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1" r:id="rId2"/>
  </p:sldMasterIdLst>
  <p:notesMasterIdLst>
    <p:notesMasterId r:id="rId12"/>
  </p:notesMasterIdLst>
  <p:sldIdLst>
    <p:sldId id="2901" r:id="rId3"/>
    <p:sldId id="1192" r:id="rId4"/>
    <p:sldId id="1193" r:id="rId5"/>
    <p:sldId id="1194" r:id="rId6"/>
    <p:sldId id="1195" r:id="rId7"/>
    <p:sldId id="1196" r:id="rId8"/>
    <p:sldId id="1197" r:id="rId9"/>
    <p:sldId id="1199" r:id="rId10"/>
    <p:sldId id="2706" r:id="rId11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B3990"/>
    <a:srgbClr val="333399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720DD2-B131-458A-B7E0-E2B7B184219B}" v="1" dt="2019-05-13T07:58:23.4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8" d="100"/>
          <a:sy n="138" d="100"/>
        </p:scale>
        <p:origin x="834" y="11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odaric, Ljubo" userId="47c1f608-8abc-42cc-a632-4e6b99441973" providerId="ADAL" clId="{6D451180-D923-4298-8508-9C53CD73299A}"/>
    <pc:docChg chg="undo addSld delSld modSld delMainMaster modMainMaster">
      <pc:chgData name="Brodaric, Ljubo" userId="47c1f608-8abc-42cc-a632-4e6b99441973" providerId="ADAL" clId="{6D451180-D923-4298-8508-9C53CD73299A}" dt="2019-05-13T11:31:51.071" v="53" actId="113"/>
      <pc:docMkLst>
        <pc:docMk/>
      </pc:docMkLst>
      <pc:sldChg chg="del">
        <pc:chgData name="Brodaric, Ljubo" userId="47c1f608-8abc-42cc-a632-4e6b99441973" providerId="ADAL" clId="{6D451180-D923-4298-8508-9C53CD73299A}" dt="2019-05-13T11:30:04.559" v="23" actId="2696"/>
        <pc:sldMkLst>
          <pc:docMk/>
          <pc:sldMk cId="0" sldId="259"/>
        </pc:sldMkLst>
      </pc:sldChg>
      <pc:sldChg chg="del">
        <pc:chgData name="Brodaric, Ljubo" userId="47c1f608-8abc-42cc-a632-4e6b99441973" providerId="ADAL" clId="{6D451180-D923-4298-8508-9C53CD73299A}" dt="2019-05-13T11:30:01.255" v="22" actId="2696"/>
        <pc:sldMkLst>
          <pc:docMk/>
          <pc:sldMk cId="0" sldId="260"/>
        </pc:sldMkLst>
      </pc:sldChg>
      <pc:sldChg chg="del">
        <pc:chgData name="Brodaric, Ljubo" userId="47c1f608-8abc-42cc-a632-4e6b99441973" providerId="ADAL" clId="{6D451180-D923-4298-8508-9C53CD73299A}" dt="2019-05-13T11:30:09.505" v="24" actId="2696"/>
        <pc:sldMkLst>
          <pc:docMk/>
          <pc:sldMk cId="0" sldId="263"/>
        </pc:sldMkLst>
      </pc:sldChg>
      <pc:sldChg chg="modSp">
        <pc:chgData name="Brodaric, Ljubo" userId="47c1f608-8abc-42cc-a632-4e6b99441973" providerId="ADAL" clId="{6D451180-D923-4298-8508-9C53CD73299A}" dt="2019-05-13T11:20:30.271" v="11" actId="207"/>
        <pc:sldMkLst>
          <pc:docMk/>
          <pc:sldMk cId="873111722" sldId="1192"/>
        </pc:sldMkLst>
        <pc:spChg chg="mod">
          <ac:chgData name="Brodaric, Ljubo" userId="47c1f608-8abc-42cc-a632-4e6b99441973" providerId="ADAL" clId="{6D451180-D923-4298-8508-9C53CD73299A}" dt="2019-05-13T11:20:30.271" v="11" actId="207"/>
          <ac:spMkLst>
            <pc:docMk/>
            <pc:sldMk cId="873111722" sldId="1192"/>
            <ac:spMk id="5" creationId="{40990AF4-4A59-46FE-AB3D-6F697CB997AA}"/>
          </ac:spMkLst>
        </pc:spChg>
      </pc:sldChg>
      <pc:sldChg chg="modSp">
        <pc:chgData name="Brodaric, Ljubo" userId="47c1f608-8abc-42cc-a632-4e6b99441973" providerId="ADAL" clId="{6D451180-D923-4298-8508-9C53CD73299A}" dt="2019-05-13T11:20:35.484" v="12" actId="207"/>
        <pc:sldMkLst>
          <pc:docMk/>
          <pc:sldMk cId="2769992848" sldId="1193"/>
        </pc:sldMkLst>
        <pc:spChg chg="mod">
          <ac:chgData name="Brodaric, Ljubo" userId="47c1f608-8abc-42cc-a632-4e6b99441973" providerId="ADAL" clId="{6D451180-D923-4298-8508-9C53CD73299A}" dt="2019-05-13T11:20:35.484" v="12" actId="207"/>
          <ac:spMkLst>
            <pc:docMk/>
            <pc:sldMk cId="2769992848" sldId="1193"/>
            <ac:spMk id="5" creationId="{40990AF4-4A59-46FE-AB3D-6F697CB997AA}"/>
          </ac:spMkLst>
        </pc:spChg>
      </pc:sldChg>
      <pc:sldChg chg="modSp">
        <pc:chgData name="Brodaric, Ljubo" userId="47c1f608-8abc-42cc-a632-4e6b99441973" providerId="ADAL" clId="{6D451180-D923-4298-8508-9C53CD73299A}" dt="2019-05-13T11:30:49.351" v="37" actId="207"/>
        <pc:sldMkLst>
          <pc:docMk/>
          <pc:sldMk cId="2575170564" sldId="1199"/>
        </pc:sldMkLst>
        <pc:spChg chg="mod">
          <ac:chgData name="Brodaric, Ljubo" userId="47c1f608-8abc-42cc-a632-4e6b99441973" providerId="ADAL" clId="{6D451180-D923-4298-8508-9C53CD73299A}" dt="2019-05-13T11:30:49.351" v="37" actId="207"/>
          <ac:spMkLst>
            <pc:docMk/>
            <pc:sldMk cId="2575170564" sldId="1199"/>
            <ac:spMk id="4" creationId="{D2D8DABE-CFB5-43D9-9018-DF140B5E79CD}"/>
          </ac:spMkLst>
        </pc:spChg>
      </pc:sldChg>
      <pc:sldChg chg="modSp">
        <pc:chgData name="Brodaric, Ljubo" userId="47c1f608-8abc-42cc-a632-4e6b99441973" providerId="ADAL" clId="{6D451180-D923-4298-8508-9C53CD73299A}" dt="2019-05-13T11:31:51.071" v="53" actId="113"/>
        <pc:sldMkLst>
          <pc:docMk/>
          <pc:sldMk cId="0" sldId="2706"/>
        </pc:sldMkLst>
        <pc:spChg chg="mod">
          <ac:chgData name="Brodaric, Ljubo" userId="47c1f608-8abc-42cc-a632-4e6b99441973" providerId="ADAL" clId="{6D451180-D923-4298-8508-9C53CD73299A}" dt="2019-05-13T11:31:39.186" v="51" actId="14100"/>
          <ac:spMkLst>
            <pc:docMk/>
            <pc:sldMk cId="0" sldId="2706"/>
            <ac:spMk id="6" creationId="{2AE3AFB1-0AF9-2B4A-97DE-C531D1A4F864}"/>
          </ac:spMkLst>
        </pc:spChg>
        <pc:spChg chg="mod">
          <ac:chgData name="Brodaric, Ljubo" userId="47c1f608-8abc-42cc-a632-4e6b99441973" providerId="ADAL" clId="{6D451180-D923-4298-8508-9C53CD73299A}" dt="2019-05-13T11:31:51.071" v="53" actId="113"/>
          <ac:spMkLst>
            <pc:docMk/>
            <pc:sldMk cId="0" sldId="2706"/>
            <ac:spMk id="17" creationId="{BBDB15F5-F277-C64F-B225-5BDD42D1D464}"/>
          </ac:spMkLst>
        </pc:spChg>
      </pc:sldChg>
      <pc:sldChg chg="addSp modSp">
        <pc:chgData name="Brodaric, Ljubo" userId="47c1f608-8abc-42cc-a632-4e6b99441973" providerId="ADAL" clId="{6D451180-D923-4298-8508-9C53CD73299A}" dt="2019-05-13T11:29:43.626" v="21" actId="14100"/>
        <pc:sldMkLst>
          <pc:docMk/>
          <pc:sldMk cId="2474238370" sldId="2901"/>
        </pc:sldMkLst>
        <pc:spChg chg="add mod">
          <ac:chgData name="Brodaric, Ljubo" userId="47c1f608-8abc-42cc-a632-4e6b99441973" providerId="ADAL" clId="{6D451180-D923-4298-8508-9C53CD73299A}" dt="2019-05-13T11:29:43.626" v="21" actId="14100"/>
          <ac:spMkLst>
            <pc:docMk/>
            <pc:sldMk cId="2474238370" sldId="2901"/>
            <ac:spMk id="2" creationId="{72B4D383-3977-4162-B16E-D3CCE31D3670}"/>
          </ac:spMkLst>
        </pc:spChg>
        <pc:picChg chg="add mod">
          <ac:chgData name="Brodaric, Ljubo" userId="47c1f608-8abc-42cc-a632-4e6b99441973" providerId="ADAL" clId="{6D451180-D923-4298-8508-9C53CD73299A}" dt="2019-05-13T11:29:06.864" v="19" actId="1076"/>
          <ac:picMkLst>
            <pc:docMk/>
            <pc:sldMk cId="2474238370" sldId="2901"/>
            <ac:picMk id="3" creationId="{A185C608-C690-441B-A396-AD4B5CFF4434}"/>
          </ac:picMkLst>
        </pc:picChg>
      </pc:sldChg>
      <pc:sldChg chg="add del">
        <pc:chgData name="Brodaric, Ljubo" userId="47c1f608-8abc-42cc-a632-4e6b99441973" providerId="ADAL" clId="{6D451180-D923-4298-8508-9C53CD73299A}" dt="2019-05-13T11:28:57.080" v="17" actId="2696"/>
        <pc:sldMkLst>
          <pc:docMk/>
          <pc:sldMk cId="3725195456" sldId="2902"/>
        </pc:sldMkLst>
      </pc:sldChg>
      <pc:sldMasterChg chg="del delSldLayout">
        <pc:chgData name="Brodaric, Ljubo" userId="47c1f608-8abc-42cc-a632-4e6b99441973" providerId="ADAL" clId="{6D451180-D923-4298-8508-9C53CD73299A}" dt="2019-05-13T11:30:09.536" v="36" actId="2696"/>
        <pc:sldMasterMkLst>
          <pc:docMk/>
          <pc:sldMasterMk cId="0" sldId="2147483648"/>
        </pc:sldMasterMkLst>
        <pc:sldLayoutChg chg="del">
          <pc:chgData name="Brodaric, Ljubo" userId="47c1f608-8abc-42cc-a632-4e6b99441973" providerId="ADAL" clId="{6D451180-D923-4298-8508-9C53CD73299A}" dt="2019-05-13T11:30:09.521" v="25" actId="2696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Brodaric, Ljubo" userId="47c1f608-8abc-42cc-a632-4e6b99441973" providerId="ADAL" clId="{6D451180-D923-4298-8508-9C53CD73299A}" dt="2019-05-13T11:30:09.521" v="26" actId="2696"/>
          <pc:sldLayoutMkLst>
            <pc:docMk/>
            <pc:sldMasterMk cId="0" sldId="2147483648"/>
            <pc:sldLayoutMk cId="0" sldId="2147483650"/>
          </pc:sldLayoutMkLst>
        </pc:sldLayoutChg>
        <pc:sldLayoutChg chg="del">
          <pc:chgData name="Brodaric, Ljubo" userId="47c1f608-8abc-42cc-a632-4e6b99441973" providerId="ADAL" clId="{6D451180-D923-4298-8508-9C53CD73299A}" dt="2019-05-13T11:30:09.521" v="27" actId="2696"/>
          <pc:sldLayoutMkLst>
            <pc:docMk/>
            <pc:sldMasterMk cId="0" sldId="2147483648"/>
            <pc:sldLayoutMk cId="0" sldId="2147483651"/>
          </pc:sldLayoutMkLst>
        </pc:sldLayoutChg>
        <pc:sldLayoutChg chg="del">
          <pc:chgData name="Brodaric, Ljubo" userId="47c1f608-8abc-42cc-a632-4e6b99441973" providerId="ADAL" clId="{6D451180-D923-4298-8508-9C53CD73299A}" dt="2019-05-13T11:30:09.521" v="28" actId="2696"/>
          <pc:sldLayoutMkLst>
            <pc:docMk/>
            <pc:sldMasterMk cId="0" sldId="2147483648"/>
            <pc:sldLayoutMk cId="0" sldId="2147483652"/>
          </pc:sldLayoutMkLst>
        </pc:sldLayoutChg>
        <pc:sldLayoutChg chg="del">
          <pc:chgData name="Brodaric, Ljubo" userId="47c1f608-8abc-42cc-a632-4e6b99441973" providerId="ADAL" clId="{6D451180-D923-4298-8508-9C53CD73299A}" dt="2019-05-13T11:30:09.521" v="29" actId="2696"/>
          <pc:sldLayoutMkLst>
            <pc:docMk/>
            <pc:sldMasterMk cId="0" sldId="2147483648"/>
            <pc:sldLayoutMk cId="0" sldId="2147483653"/>
          </pc:sldLayoutMkLst>
        </pc:sldLayoutChg>
        <pc:sldLayoutChg chg="del">
          <pc:chgData name="Brodaric, Ljubo" userId="47c1f608-8abc-42cc-a632-4e6b99441973" providerId="ADAL" clId="{6D451180-D923-4298-8508-9C53CD73299A}" dt="2019-05-13T11:30:09.521" v="30" actId="2696"/>
          <pc:sldLayoutMkLst>
            <pc:docMk/>
            <pc:sldMasterMk cId="0" sldId="2147483648"/>
            <pc:sldLayoutMk cId="0" sldId="2147483654"/>
          </pc:sldLayoutMkLst>
        </pc:sldLayoutChg>
        <pc:sldLayoutChg chg="del">
          <pc:chgData name="Brodaric, Ljubo" userId="47c1f608-8abc-42cc-a632-4e6b99441973" providerId="ADAL" clId="{6D451180-D923-4298-8508-9C53CD73299A}" dt="2019-05-13T11:30:09.521" v="31" actId="2696"/>
          <pc:sldLayoutMkLst>
            <pc:docMk/>
            <pc:sldMasterMk cId="0" sldId="2147483648"/>
            <pc:sldLayoutMk cId="0" sldId="2147483655"/>
          </pc:sldLayoutMkLst>
        </pc:sldLayoutChg>
        <pc:sldLayoutChg chg="del">
          <pc:chgData name="Brodaric, Ljubo" userId="47c1f608-8abc-42cc-a632-4e6b99441973" providerId="ADAL" clId="{6D451180-D923-4298-8508-9C53CD73299A}" dt="2019-05-13T11:30:09.521" v="32" actId="2696"/>
          <pc:sldLayoutMkLst>
            <pc:docMk/>
            <pc:sldMasterMk cId="0" sldId="2147483648"/>
            <pc:sldLayoutMk cId="0" sldId="2147483656"/>
          </pc:sldLayoutMkLst>
        </pc:sldLayoutChg>
        <pc:sldLayoutChg chg="del">
          <pc:chgData name="Brodaric, Ljubo" userId="47c1f608-8abc-42cc-a632-4e6b99441973" providerId="ADAL" clId="{6D451180-D923-4298-8508-9C53CD73299A}" dt="2019-05-13T11:30:09.521" v="33" actId="2696"/>
          <pc:sldLayoutMkLst>
            <pc:docMk/>
            <pc:sldMasterMk cId="0" sldId="2147483648"/>
            <pc:sldLayoutMk cId="0" sldId="2147483657"/>
          </pc:sldLayoutMkLst>
        </pc:sldLayoutChg>
        <pc:sldLayoutChg chg="del">
          <pc:chgData name="Brodaric, Ljubo" userId="47c1f608-8abc-42cc-a632-4e6b99441973" providerId="ADAL" clId="{6D451180-D923-4298-8508-9C53CD73299A}" dt="2019-05-13T11:30:09.536" v="34" actId="2696"/>
          <pc:sldLayoutMkLst>
            <pc:docMk/>
            <pc:sldMasterMk cId="0" sldId="2147483648"/>
            <pc:sldLayoutMk cId="0" sldId="2147483658"/>
          </pc:sldLayoutMkLst>
        </pc:sldLayoutChg>
        <pc:sldLayoutChg chg="del">
          <pc:chgData name="Brodaric, Ljubo" userId="47c1f608-8abc-42cc-a632-4e6b99441973" providerId="ADAL" clId="{6D451180-D923-4298-8508-9C53CD73299A}" dt="2019-05-13T11:30:09.536" v="35" actId="2696"/>
          <pc:sldLayoutMkLst>
            <pc:docMk/>
            <pc:sldMasterMk cId="0" sldId="2147483648"/>
            <pc:sldLayoutMk cId="0" sldId="2147483659"/>
          </pc:sldLayoutMkLst>
        </pc:sldLayoutChg>
      </pc:sldMasterChg>
      <pc:sldMasterChg chg="modSldLayout">
        <pc:chgData name="Brodaric, Ljubo" userId="47c1f608-8abc-42cc-a632-4e6b99441973" providerId="ADAL" clId="{6D451180-D923-4298-8508-9C53CD73299A}" dt="2019-05-13T11:20:52.515" v="13" actId="207"/>
        <pc:sldMasterMkLst>
          <pc:docMk/>
          <pc:sldMasterMk cId="1287641526" sldId="2147483660"/>
        </pc:sldMasterMkLst>
        <pc:sldLayoutChg chg="addSp">
          <pc:chgData name="Brodaric, Ljubo" userId="47c1f608-8abc-42cc-a632-4e6b99441973" providerId="ADAL" clId="{6D451180-D923-4298-8508-9C53CD73299A}" dt="2019-05-13T11:20:02.093" v="10"/>
          <pc:sldLayoutMkLst>
            <pc:docMk/>
            <pc:sldMasterMk cId="1287641526" sldId="2147483660"/>
            <pc:sldLayoutMk cId="704531675" sldId="2147483668"/>
          </pc:sldLayoutMkLst>
          <pc:picChg chg="add">
            <ac:chgData name="Brodaric, Ljubo" userId="47c1f608-8abc-42cc-a632-4e6b99441973" providerId="ADAL" clId="{6D451180-D923-4298-8508-9C53CD73299A}" dt="2019-05-13T11:20:02.093" v="10"/>
            <ac:picMkLst>
              <pc:docMk/>
              <pc:sldMasterMk cId="1287641526" sldId="2147483660"/>
              <pc:sldLayoutMk cId="704531675" sldId="2147483668"/>
              <ac:picMk id="4" creationId="{7CFBFDD1-3BF1-4EAC-A4CF-28F404C4C657}"/>
            </ac:picMkLst>
          </pc:picChg>
        </pc:sldLayoutChg>
        <pc:sldLayoutChg chg="addSp delSp modSp">
          <pc:chgData name="Brodaric, Ljubo" userId="47c1f608-8abc-42cc-a632-4e6b99441973" providerId="ADAL" clId="{6D451180-D923-4298-8508-9C53CD73299A}" dt="2019-05-13T11:20:52.515" v="13" actId="207"/>
          <pc:sldLayoutMkLst>
            <pc:docMk/>
            <pc:sldMasterMk cId="1287641526" sldId="2147483660"/>
            <pc:sldLayoutMk cId="2710668785" sldId="2147483670"/>
          </pc:sldLayoutMkLst>
          <pc:spChg chg="mod">
            <ac:chgData name="Brodaric, Ljubo" userId="47c1f608-8abc-42cc-a632-4e6b99441973" providerId="ADAL" clId="{6D451180-D923-4298-8508-9C53CD73299A}" dt="2019-05-13T11:20:52.515" v="13" actId="207"/>
            <ac:spMkLst>
              <pc:docMk/>
              <pc:sldMasterMk cId="1287641526" sldId="2147483660"/>
              <pc:sldLayoutMk cId="2710668785" sldId="2147483670"/>
              <ac:spMk id="2" creationId="{00000000-0000-0000-0000-000000000000}"/>
            </ac:spMkLst>
          </pc:spChg>
          <pc:picChg chg="add del">
            <ac:chgData name="Brodaric, Ljubo" userId="47c1f608-8abc-42cc-a632-4e6b99441973" providerId="ADAL" clId="{6D451180-D923-4298-8508-9C53CD73299A}" dt="2019-05-13T11:17:12.110" v="1"/>
            <ac:picMkLst>
              <pc:docMk/>
              <pc:sldMasterMk cId="1287641526" sldId="2147483660"/>
              <pc:sldLayoutMk cId="2710668785" sldId="2147483670"/>
              <ac:picMk id="4" creationId="{77151490-7CFD-4CB7-A7EE-4B8F1AC125A7}"/>
            </ac:picMkLst>
          </pc:picChg>
          <pc:picChg chg="add mod">
            <ac:chgData name="Brodaric, Ljubo" userId="47c1f608-8abc-42cc-a632-4e6b99441973" providerId="ADAL" clId="{6D451180-D923-4298-8508-9C53CD73299A}" dt="2019-05-13T11:19:10.114" v="9" actId="14100"/>
            <ac:picMkLst>
              <pc:docMk/>
              <pc:sldMasterMk cId="1287641526" sldId="2147483660"/>
              <pc:sldLayoutMk cId="2710668785" sldId="2147483670"/>
              <ac:picMk id="5" creationId="{089B041D-BA68-4C88-8585-B22FBD75A7C3}"/>
            </ac:picMkLst>
          </pc:picChg>
        </pc:sldLayoutChg>
      </pc:sldMasterChg>
    </pc:docChg>
  </pc:docChgLst>
  <pc:docChgLst>
    <pc:chgData name="Brodaric, Ljubo" userId="47c1f608-8abc-42cc-a632-4e6b99441973" providerId="ADAL" clId="{6D720DD2-B131-458A-B7E0-E2B7B184219B}"/>
    <pc:docChg chg="modSld">
      <pc:chgData name="Brodaric, Ljubo" userId="47c1f608-8abc-42cc-a632-4e6b99441973" providerId="ADAL" clId="{6D720DD2-B131-458A-B7E0-E2B7B184219B}" dt="2019-05-13T07:58:23.425" v="0" actId="1076"/>
      <pc:docMkLst>
        <pc:docMk/>
      </pc:docMkLst>
      <pc:sldChg chg="modSp">
        <pc:chgData name="Brodaric, Ljubo" userId="47c1f608-8abc-42cc-a632-4e6b99441973" providerId="ADAL" clId="{6D720DD2-B131-458A-B7E0-E2B7B184219B}" dt="2019-05-13T07:58:23.425" v="0" actId="1076"/>
        <pc:sldMkLst>
          <pc:docMk/>
          <pc:sldMk cId="0" sldId="260"/>
        </pc:sldMkLst>
        <pc:picChg chg="mod">
          <ac:chgData name="Brodaric, Ljubo" userId="47c1f608-8abc-42cc-a632-4e6b99441973" providerId="ADAL" clId="{6D720DD2-B131-458A-B7E0-E2B7B184219B}" dt="2019-05-13T07:58:23.425" v="0" actId="1076"/>
          <ac:picMkLst>
            <pc:docMk/>
            <pc:sldMk cId="0" sldId="260"/>
            <ac:picMk id="3" creationId="{35B71B7A-CBEC-4BF0-A48C-B140669B099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0903AF-F672-48FE-849F-AE4F008EAE9E}" type="datetimeFigureOut">
              <a:rPr lang="hr-HR" smtClean="0"/>
              <a:t>13.5.2019.</a:t>
            </a:fld>
            <a:endParaRPr lang="hr-H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r-H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671CBB-9895-41BD-A460-299DED105C45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002405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Slide Image Placeholder 1">
            <a:extLst>
              <a:ext uri="{FF2B5EF4-FFF2-40B4-BE49-F238E27FC236}">
                <a16:creationId xmlns:a16="http://schemas.microsoft.com/office/drawing/2014/main" id="{A054303A-55D0-D247-85B2-CAEBD8BA43B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4" name="Notes Placeholder 2">
            <a:extLst>
              <a:ext uri="{FF2B5EF4-FFF2-40B4-BE49-F238E27FC236}">
                <a16:creationId xmlns:a16="http://schemas.microsoft.com/office/drawing/2014/main" id="{3397A6A0-B79A-2C4A-965C-A655C4F580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RS" altLang="sr-Latn-RS">
              <a:latin typeface="Calibri Light" panose="020F0302020204030204" pitchFamily="34" charset="0"/>
            </a:endParaRPr>
          </a:p>
        </p:txBody>
      </p:sp>
      <p:sp>
        <p:nvSpPr>
          <p:cNvPr id="115715" name="Slide Number Placeholder 3">
            <a:extLst>
              <a:ext uri="{FF2B5EF4-FFF2-40B4-BE49-F238E27FC236}">
                <a16:creationId xmlns:a16="http://schemas.microsoft.com/office/drawing/2014/main" id="{12181594-059E-4447-8171-BF8542203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marL="0" marR="0" lvl="0" indent="0" algn="r" defTabSz="18272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82EFFA1-757B-564D-9CB9-386A897480F5}" type="slidenum">
              <a:rPr kumimoji="0" lang="en-US" altLang="sr-Latn-R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+mn-cs"/>
              </a:rPr>
              <a:pPr marL="0" marR="0" lvl="0" indent="0" algn="r" defTabSz="18272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sr-Latn-R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8pt Title/24p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1931" y="194844"/>
            <a:ext cx="6723185" cy="1344828"/>
          </a:xfrm>
        </p:spPr>
        <p:txBody>
          <a:bodyPr lIns="146304" tIns="91440" rIns="146304" bIns="91440"/>
          <a:lstStyle>
            <a:lvl1pPr>
              <a:lnSpc>
                <a:spcPts val="4632"/>
              </a:lnSpc>
              <a:defRPr sz="4265" baseline="0">
                <a:solidFill>
                  <a:srgbClr val="1B75BB"/>
                </a:solidFill>
              </a:defRPr>
            </a:lvl1pPr>
          </a:lstStyle>
          <a:p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</a:t>
            </a:r>
            <a:br>
              <a:rPr lang="en-US" dirty="0"/>
            </a:b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</a:t>
            </a:r>
            <a:r>
              <a:rPr lang="en-US" dirty="0"/>
              <a:t>.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201929" y="2101065"/>
            <a:ext cx="5639456" cy="2554936"/>
          </a:xfrm>
        </p:spPr>
        <p:txBody>
          <a:bodyPr/>
          <a:lstStyle>
            <a:lvl1pPr marL="0" indent="0">
              <a:lnSpc>
                <a:spcPts val="1912"/>
              </a:lnSpc>
              <a:spcBef>
                <a:spcPts val="2206"/>
              </a:spcBef>
              <a:buNone/>
              <a:defRPr sz="1765" baseline="0">
                <a:solidFill>
                  <a:srgbClr val="00AEEF"/>
                </a:solidFill>
                <a:latin typeface="+mn-lt"/>
              </a:defRPr>
            </a:lvl1pPr>
            <a:lvl2pPr marL="0" indent="0">
              <a:lnSpc>
                <a:spcPts val="1324"/>
              </a:lnSpc>
              <a:spcBef>
                <a:spcPts val="882"/>
              </a:spcBef>
              <a:buNone/>
              <a:defRPr sz="1176"/>
            </a:lvl2pPr>
            <a:lvl3pPr marL="0" indent="0">
              <a:lnSpc>
                <a:spcPts val="1324"/>
              </a:lnSpc>
              <a:spcBef>
                <a:spcPts val="882"/>
              </a:spcBef>
              <a:buNone/>
              <a:defRPr sz="1176"/>
            </a:lvl3pPr>
            <a:lvl4pPr marL="0" indent="0">
              <a:lnSpc>
                <a:spcPts val="1324"/>
              </a:lnSpc>
              <a:spcBef>
                <a:spcPts val="882"/>
              </a:spcBef>
              <a:buNone/>
              <a:defRPr sz="1176"/>
            </a:lvl4pPr>
            <a:lvl5pPr marL="0" indent="0">
              <a:lnSpc>
                <a:spcPts val="1324"/>
              </a:lnSpc>
              <a:spcBef>
                <a:spcPts val="882"/>
              </a:spcBef>
              <a:buNone/>
              <a:defRPr sz="1176"/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elit</a:t>
            </a:r>
            <a:r>
              <a:rPr lang="en-US" dirty="0"/>
              <a:t>. Nunc et </a:t>
            </a:r>
            <a:r>
              <a:rPr lang="en-US" dirty="0" err="1"/>
              <a:t>sagittis</a:t>
            </a:r>
            <a:r>
              <a:rPr lang="en-US" dirty="0"/>
              <a:t> ligula, non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. </a:t>
            </a:r>
          </a:p>
          <a:p>
            <a:pPr lvl="0"/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 pulvinar lorem,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 tempus. </a:t>
            </a:r>
          </a:p>
          <a:p>
            <a:pPr lvl="0"/>
            <a:r>
              <a:rPr lang="en-US" dirty="0"/>
              <a:t>Cum </a:t>
            </a:r>
            <a:r>
              <a:rPr lang="en-US" dirty="0" err="1"/>
              <a:t>sociis</a:t>
            </a:r>
            <a:r>
              <a:rPr lang="en-US" dirty="0"/>
              <a:t> </a:t>
            </a:r>
            <a:r>
              <a:rPr lang="en-US" dirty="0" err="1"/>
              <a:t>natoque</a:t>
            </a:r>
            <a:r>
              <a:rPr lang="en-US" dirty="0"/>
              <a:t> </a:t>
            </a:r>
            <a:r>
              <a:rPr lang="en-US" dirty="0" err="1"/>
              <a:t>penatibus</a:t>
            </a:r>
            <a:r>
              <a:rPr lang="en-US" dirty="0"/>
              <a:t> et </a:t>
            </a:r>
            <a:r>
              <a:rPr lang="en-US" dirty="0" err="1"/>
              <a:t>magnis</a:t>
            </a:r>
            <a:r>
              <a:rPr lang="en-US" dirty="0"/>
              <a:t> dis parturient </a:t>
            </a:r>
            <a:r>
              <a:rPr lang="en-US" dirty="0" err="1"/>
              <a:t>montes</a:t>
            </a:r>
            <a:r>
              <a:rPr lang="en-US" dirty="0"/>
              <a:t>, </a:t>
            </a:r>
            <a:r>
              <a:rPr lang="en-US" dirty="0" err="1"/>
              <a:t>nascetur</a:t>
            </a:r>
            <a:r>
              <a:rPr lang="en-US" dirty="0"/>
              <a:t> </a:t>
            </a:r>
            <a:r>
              <a:rPr lang="en-US" dirty="0" err="1"/>
              <a:t>ridiculus</a:t>
            </a:r>
            <a:r>
              <a:rPr lang="en-US" dirty="0"/>
              <a:t> mus.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FBFDD1-3BF1-4EAC-A4CF-28F404C4C6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89" y="4476750"/>
            <a:ext cx="787527" cy="533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531675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8pt Title/26pt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01930" y="194844"/>
            <a:ext cx="8158476" cy="806913"/>
          </a:xfrm>
        </p:spPr>
        <p:txBody>
          <a:bodyPr lIns="146304" tIns="91440" rIns="146304" bIns="91440"/>
          <a:lstStyle>
            <a:lvl1pPr>
              <a:lnSpc>
                <a:spcPts val="4632"/>
              </a:lnSpc>
              <a:defRPr sz="4265" baseline="0">
                <a:solidFill>
                  <a:srgbClr val="7030A0"/>
                </a:solidFill>
              </a:defRPr>
            </a:lvl1pPr>
          </a:lstStyle>
          <a:p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sit.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01929" y="1207854"/>
            <a:ext cx="8158475" cy="3357658"/>
          </a:xfrm>
        </p:spPr>
        <p:txBody>
          <a:bodyPr/>
          <a:lstStyle>
            <a:lvl1pPr marL="171592" indent="-171592">
              <a:spcBef>
                <a:spcPts val="882"/>
              </a:spcBef>
              <a:defRPr sz="1912">
                <a:solidFill>
                  <a:srgbClr val="002060"/>
                </a:solidFill>
                <a:latin typeface="+mn-lt"/>
              </a:defRPr>
            </a:lvl1pPr>
            <a:lvl2pPr marL="507771" indent="-171592">
              <a:spcBef>
                <a:spcPts val="882"/>
              </a:spcBef>
              <a:buSzPct val="100000"/>
              <a:buFont typeface="Segoe UI" pitchFamily="34" charset="0"/>
              <a:buChar char="‐"/>
              <a:defRPr>
                <a:solidFill>
                  <a:srgbClr val="002060"/>
                </a:solidFill>
              </a:defRPr>
            </a:lvl2pPr>
            <a:lvl3pPr marL="843950" indent="-171592">
              <a:spcBef>
                <a:spcPts val="882"/>
              </a:spcBef>
              <a:buFont typeface="Wingdings" pitchFamily="2" charset="2"/>
              <a:buChar char="§"/>
              <a:defRPr>
                <a:solidFill>
                  <a:srgbClr val="002060"/>
                </a:solidFill>
              </a:defRPr>
            </a:lvl3pPr>
            <a:lvl4pPr marL="1176627" indent="-252134">
              <a:spcBef>
                <a:spcPts val="882"/>
              </a:spcBef>
              <a:buFont typeface="+mj-lt"/>
              <a:buAutoNum type="arabicPeriod"/>
              <a:defRPr>
                <a:solidFill>
                  <a:srgbClr val="002060"/>
                </a:solidFill>
              </a:defRPr>
            </a:lvl4pPr>
            <a:lvl5pPr marL="1431096" indent="-252134">
              <a:spcBef>
                <a:spcPts val="882"/>
              </a:spcBef>
              <a:buFont typeface="+mj-lt"/>
              <a:buAutoNum type="alphaLcParenR"/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elit</a:t>
            </a:r>
            <a:r>
              <a:rPr lang="en-US" dirty="0"/>
              <a:t>. Nunc et </a:t>
            </a:r>
            <a:r>
              <a:rPr lang="en-US" dirty="0" err="1"/>
              <a:t>sagittis</a:t>
            </a:r>
            <a:r>
              <a:rPr lang="en-US" dirty="0"/>
              <a:t> ligula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89B041D-BA68-4C88-8585-B22FBD75A7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89" y="4476750"/>
            <a:ext cx="787527" cy="533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668785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5212334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6A4F80-F8BC-744B-A0E8-77CF40A5CA7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0"/>
            <a:ext cx="9144000" cy="513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927802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0"/>
            <a:ext cx="4572000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8778758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4572000" y="2571750"/>
            <a:ext cx="4572000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572000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25716318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4572000" y="0"/>
            <a:ext cx="4572000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2571750"/>
            <a:ext cx="4572000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51656301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4572000" y="0"/>
            <a:ext cx="4572000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572000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4019546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4572000" y="2571750"/>
            <a:ext cx="4572000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2571750"/>
            <a:ext cx="4572000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96673841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2571750"/>
            <a:ext cx="4572000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572000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056470585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4572000" y="2571750"/>
            <a:ext cx="4572000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0"/>
            <a:ext cx="4572000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41185529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353674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11715900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2294093" y="0"/>
            <a:ext cx="2258243" cy="15660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1605741"/>
            <a:ext cx="2258242" cy="15660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6884018" y="0"/>
            <a:ext cx="2259982" cy="156608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4588186" y="1619310"/>
            <a:ext cx="2258243" cy="155251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786618315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2285045" cy="171638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2285107" y="0"/>
            <a:ext cx="2285045" cy="171638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4570090" y="0"/>
            <a:ext cx="2285045" cy="171638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6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6855197" y="0"/>
            <a:ext cx="2288803" cy="171638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7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3427113"/>
            <a:ext cx="2288679" cy="171638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288741" y="3427113"/>
            <a:ext cx="2285045" cy="171638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4573723" y="3427113"/>
            <a:ext cx="2285045" cy="171638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3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858831" y="3427113"/>
            <a:ext cx="2285045" cy="171638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79317502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4572000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007217784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3047999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048000" y="2571750"/>
            <a:ext cx="3047999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6096001" y="0"/>
            <a:ext cx="3047999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31781104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3047999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048000" y="0"/>
            <a:ext cx="3047999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6096001" y="0"/>
            <a:ext cx="3047999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65187311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947281" y="1533936"/>
            <a:ext cx="2277030" cy="192111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484798" y="1533936"/>
            <a:ext cx="2277030" cy="192111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6022315" y="1533936"/>
            <a:ext cx="2277030" cy="192111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89009803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38863" y="1511955"/>
            <a:ext cx="2626129" cy="192111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264992" y="1511955"/>
            <a:ext cx="2626129" cy="192111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891121" y="1511956"/>
            <a:ext cx="2626129" cy="192111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69621489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2753591"/>
            <a:ext cx="3047999" cy="238990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6096001" y="2753591"/>
            <a:ext cx="3047999" cy="238990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43434344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047999" y="2571750"/>
            <a:ext cx="6096001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3047999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02506638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572000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37586853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1335597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5130365" y="0"/>
            <a:ext cx="1335597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6467810" y="0"/>
            <a:ext cx="1335597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7803974" y="0"/>
            <a:ext cx="1335597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2679852" y="1123569"/>
            <a:ext cx="1128435" cy="1128141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90349450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335597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337446" y="0"/>
            <a:ext cx="1335597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2673609" y="0"/>
            <a:ext cx="1335597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7808403" y="0"/>
            <a:ext cx="1335597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5336804" y="1123569"/>
            <a:ext cx="1128435" cy="1128141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3210290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1100186" y="1588279"/>
            <a:ext cx="886056" cy="8858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5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1100186" y="3217032"/>
            <a:ext cx="886056" cy="8858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6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5041846" y="1588278"/>
            <a:ext cx="886056" cy="8858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7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5041846" y="3217031"/>
            <a:ext cx="886056" cy="885825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63121077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1547820" y="1179836"/>
            <a:ext cx="852476" cy="85225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3386337" y="1179836"/>
            <a:ext cx="852476" cy="85225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5224853" y="1179836"/>
            <a:ext cx="852476" cy="85225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6849408" y="1179836"/>
            <a:ext cx="852476" cy="85225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1547820" y="3080310"/>
            <a:ext cx="852476" cy="85225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1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3386337" y="3080310"/>
            <a:ext cx="852476" cy="85225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2" name="Picture Placeholder 6"/>
          <p:cNvSpPr>
            <a:spLocks noGrp="1"/>
          </p:cNvSpPr>
          <p:nvPr>
            <p:ph type="pic" sz="quarter" idx="23"/>
          </p:nvPr>
        </p:nvSpPr>
        <p:spPr>
          <a:xfrm>
            <a:off x="5224853" y="3080310"/>
            <a:ext cx="852476" cy="85225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3" name="Picture Placeholder 6"/>
          <p:cNvSpPr>
            <a:spLocks noGrp="1"/>
          </p:cNvSpPr>
          <p:nvPr>
            <p:ph type="pic" sz="quarter" idx="24"/>
          </p:nvPr>
        </p:nvSpPr>
        <p:spPr>
          <a:xfrm>
            <a:off x="6849408" y="3080310"/>
            <a:ext cx="852476" cy="85225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73797217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1674935"/>
            <a:ext cx="4129064" cy="346856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44186770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6"/>
          <p:cNvSpPr>
            <a:spLocks noGrp="1"/>
          </p:cNvSpPr>
          <p:nvPr>
            <p:ph type="pic" sz="quarter" idx="14"/>
          </p:nvPr>
        </p:nvSpPr>
        <p:spPr>
          <a:xfrm>
            <a:off x="843876" y="1552083"/>
            <a:ext cx="652602" cy="64290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3" name="Picture Placeholder 6"/>
          <p:cNvSpPr>
            <a:spLocks noGrp="1"/>
          </p:cNvSpPr>
          <p:nvPr>
            <p:ph type="pic" sz="quarter" idx="15"/>
          </p:nvPr>
        </p:nvSpPr>
        <p:spPr>
          <a:xfrm>
            <a:off x="843876" y="2437908"/>
            <a:ext cx="652602" cy="64290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6"/>
          <p:cNvSpPr>
            <a:spLocks noGrp="1"/>
          </p:cNvSpPr>
          <p:nvPr>
            <p:ph type="pic" sz="quarter" idx="16"/>
          </p:nvPr>
        </p:nvSpPr>
        <p:spPr>
          <a:xfrm>
            <a:off x="843876" y="3397045"/>
            <a:ext cx="652602" cy="64290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6"/>
          <p:cNvSpPr>
            <a:spLocks noGrp="1"/>
          </p:cNvSpPr>
          <p:nvPr>
            <p:ph type="pic" sz="quarter" idx="17"/>
          </p:nvPr>
        </p:nvSpPr>
        <p:spPr>
          <a:xfrm>
            <a:off x="3567042" y="1552083"/>
            <a:ext cx="652602" cy="64290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6"/>
          <p:cNvSpPr>
            <a:spLocks noGrp="1"/>
          </p:cNvSpPr>
          <p:nvPr>
            <p:ph type="pic" sz="quarter" idx="18"/>
          </p:nvPr>
        </p:nvSpPr>
        <p:spPr>
          <a:xfrm>
            <a:off x="3567042" y="2437908"/>
            <a:ext cx="652602" cy="64290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7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3567042" y="3397045"/>
            <a:ext cx="652602" cy="64290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8" name="Picture Placeholder 6"/>
          <p:cNvSpPr>
            <a:spLocks noGrp="1"/>
          </p:cNvSpPr>
          <p:nvPr>
            <p:ph type="pic" sz="quarter" idx="20"/>
          </p:nvPr>
        </p:nvSpPr>
        <p:spPr>
          <a:xfrm>
            <a:off x="6290209" y="1552083"/>
            <a:ext cx="652602" cy="64290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9" name="Picture Placeholder 6"/>
          <p:cNvSpPr>
            <a:spLocks noGrp="1"/>
          </p:cNvSpPr>
          <p:nvPr>
            <p:ph type="pic" sz="quarter" idx="21"/>
          </p:nvPr>
        </p:nvSpPr>
        <p:spPr>
          <a:xfrm>
            <a:off x="6290209" y="2437908"/>
            <a:ext cx="652602" cy="64290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0" name="Picture Placeholder 6"/>
          <p:cNvSpPr>
            <a:spLocks noGrp="1"/>
          </p:cNvSpPr>
          <p:nvPr>
            <p:ph type="pic" sz="quarter" idx="22"/>
          </p:nvPr>
        </p:nvSpPr>
        <p:spPr>
          <a:xfrm>
            <a:off x="6290209" y="3397045"/>
            <a:ext cx="652602" cy="64290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78142458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4572000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-1" y="2571750"/>
            <a:ext cx="4572000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4572000" y="2571750"/>
            <a:ext cx="4572000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710031617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9144001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4038701" y="1294524"/>
            <a:ext cx="1128435" cy="1128141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026933924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94408" y="194358"/>
            <a:ext cx="2031552" cy="224203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194408" y="2630753"/>
            <a:ext cx="2031552" cy="224203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2420367" y="936751"/>
            <a:ext cx="3266034" cy="224203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089239030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112401" y="0"/>
            <a:ext cx="5031599" cy="411306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98889593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5031599" cy="4113065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33056731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2283672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2288328" y="0"/>
            <a:ext cx="2283672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4569206" y="0"/>
            <a:ext cx="2283672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20"/>
          </p:nvPr>
        </p:nvSpPr>
        <p:spPr>
          <a:xfrm>
            <a:off x="6857534" y="0"/>
            <a:ext cx="2283672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820125155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23288" y="633046"/>
            <a:ext cx="2285534" cy="387740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0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2837405" y="633046"/>
            <a:ext cx="2285534" cy="188263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9"/>
          </p:nvPr>
        </p:nvSpPr>
        <p:spPr>
          <a:xfrm>
            <a:off x="2837405" y="2636025"/>
            <a:ext cx="2283672" cy="187853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7968650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1222832" y="0"/>
            <a:ext cx="3772883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605234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147613" y="0"/>
            <a:ext cx="3772883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43599389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147613" y="0"/>
            <a:ext cx="4996387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62446430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4996387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0560658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2306147"/>
            <a:ext cx="2287852" cy="202596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2279602" y="2306146"/>
            <a:ext cx="2287852" cy="202596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4572390" y="2306147"/>
            <a:ext cx="2287852" cy="202596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862711" y="2306146"/>
            <a:ext cx="2287852" cy="202596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9561797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4424452" y="3160727"/>
            <a:ext cx="2028575" cy="15827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772334" y="1578004"/>
            <a:ext cx="3570765" cy="3165446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2"/>
          <p:cNvSpPr>
            <a:spLocks noGrp="1"/>
          </p:cNvSpPr>
          <p:nvPr>
            <p:ph type="pic" sz="quarter" idx="16"/>
          </p:nvPr>
        </p:nvSpPr>
        <p:spPr>
          <a:xfrm>
            <a:off x="6453027" y="1578004"/>
            <a:ext cx="2028575" cy="158272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17603191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592436" y="1705878"/>
            <a:ext cx="3549048" cy="2689477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28396925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144000" cy="36004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249527359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3823696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436565377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Placeholder-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5329832" y="0"/>
            <a:ext cx="3823696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63496907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sz="quarter" idx="25"/>
          </p:nvPr>
        </p:nvSpPr>
        <p:spPr>
          <a:xfrm>
            <a:off x="2286596" y="1235814"/>
            <a:ext cx="1455107" cy="226403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717160" y="1235814"/>
            <a:ext cx="1455107" cy="226403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26"/>
          </p:nvPr>
        </p:nvSpPr>
        <p:spPr>
          <a:xfrm>
            <a:off x="3856032" y="1235814"/>
            <a:ext cx="1455107" cy="226403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27"/>
          </p:nvPr>
        </p:nvSpPr>
        <p:spPr>
          <a:xfrm>
            <a:off x="5425468" y="1235814"/>
            <a:ext cx="1455107" cy="226403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1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6994904" y="1235814"/>
            <a:ext cx="1455107" cy="226403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528030316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Portfolio Thr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523215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6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533733" y="0"/>
            <a:ext cx="1530928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9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3064661" y="0"/>
            <a:ext cx="1520864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1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2571750"/>
            <a:ext cx="1523215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2" name="Picture Placeholder 2"/>
          <p:cNvSpPr>
            <a:spLocks noGrp="1"/>
          </p:cNvSpPr>
          <p:nvPr>
            <p:ph type="pic" sz="quarter" idx="18"/>
          </p:nvPr>
        </p:nvSpPr>
        <p:spPr>
          <a:xfrm>
            <a:off x="1527266" y="2571750"/>
            <a:ext cx="1533345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21"/>
          </p:nvPr>
        </p:nvSpPr>
        <p:spPr>
          <a:xfrm>
            <a:off x="3064661" y="2571750"/>
            <a:ext cx="1520864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6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786710887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"/>
          <p:cNvSpPr>
            <a:spLocks noGrp="1"/>
          </p:cNvSpPr>
          <p:nvPr>
            <p:ph type="pic" sz="quarter" idx="28"/>
          </p:nvPr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24" name="Picture Placeholder 2"/>
          <p:cNvSpPr>
            <a:spLocks noGrp="1"/>
          </p:cNvSpPr>
          <p:nvPr>
            <p:ph type="pic" sz="quarter" idx="29"/>
          </p:nvPr>
        </p:nvSpPr>
        <p:spPr>
          <a:xfrm>
            <a:off x="0" y="2571750"/>
            <a:ext cx="4572000" cy="25717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85235085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esponsive Desig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 noChangeAspect="1"/>
          </p:cNvSpPr>
          <p:nvPr>
            <p:ph type="pic" sz="quarter" idx="25"/>
          </p:nvPr>
        </p:nvSpPr>
        <p:spPr>
          <a:xfrm>
            <a:off x="3163639" y="2014451"/>
            <a:ext cx="2505452" cy="141955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825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sz="quarter" idx="22"/>
          </p:nvPr>
        </p:nvSpPr>
        <p:spPr>
          <a:xfrm>
            <a:off x="6133940" y="3371870"/>
            <a:ext cx="380212" cy="663351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l">
              <a:lnSpc>
                <a:spcPct val="50000"/>
              </a:lnSpc>
              <a:buNone/>
              <a:defRPr sz="263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0" name="Picture Placeholder 2"/>
          <p:cNvSpPr>
            <a:spLocks noGrp="1" noChangeAspect="1"/>
          </p:cNvSpPr>
          <p:nvPr>
            <p:ph type="pic" sz="quarter" idx="26"/>
          </p:nvPr>
        </p:nvSpPr>
        <p:spPr>
          <a:xfrm>
            <a:off x="1783347" y="2990801"/>
            <a:ext cx="1595998" cy="101716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75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8" name="Picture Placeholder 2"/>
          <p:cNvSpPr>
            <a:spLocks noGrp="1" noChangeAspect="1"/>
          </p:cNvSpPr>
          <p:nvPr>
            <p:ph type="pic" sz="quarter" idx="24"/>
          </p:nvPr>
        </p:nvSpPr>
        <p:spPr>
          <a:xfrm>
            <a:off x="5339824" y="2932916"/>
            <a:ext cx="845493" cy="108845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75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  <p:sp>
        <p:nvSpPr>
          <p:cNvPr id="11" name="Picture Placeholder 2"/>
          <p:cNvSpPr>
            <a:spLocks noGrp="1" noChangeAspect="1"/>
          </p:cNvSpPr>
          <p:nvPr>
            <p:ph type="pic" sz="quarter" idx="27"/>
          </p:nvPr>
        </p:nvSpPr>
        <p:spPr>
          <a:xfrm>
            <a:off x="6635980" y="3802078"/>
            <a:ext cx="165677" cy="20921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lnSpc>
                <a:spcPct val="50000"/>
              </a:lnSpc>
              <a:buNone/>
              <a:defRPr sz="100">
                <a:latin typeface="Calibri Light"/>
                <a:cs typeface="Calibri Light"/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val="355943720"/>
      </p:ext>
    </p:extLst>
  </p:cSld>
  <p:clrMapOvr>
    <a:masterClrMapping/>
  </p:clrMapOvr>
  <p:transition spd="med" advClick="0" advTm="2000"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og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48D9D25-F702-204B-B5EA-8E36DF5CB68B}"/>
              </a:ext>
            </a:extLst>
          </p:cNvPr>
          <p:cNvSpPr/>
          <p:nvPr userDrawn="1"/>
        </p:nvSpPr>
        <p:spPr>
          <a:xfrm>
            <a:off x="8151951" y="2977"/>
            <a:ext cx="788399" cy="59114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66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675" dirty="0">
              <a:latin typeface="Montserrat" charset="0"/>
            </a:endParaRPr>
          </a:p>
        </p:txBody>
      </p:sp>
      <p:sp>
        <p:nvSpPr>
          <p:cNvPr id="23" name="Picture Placeholder 17"/>
          <p:cNvSpPr>
            <a:spLocks noGrp="1"/>
          </p:cNvSpPr>
          <p:nvPr>
            <p:ph type="pic" sz="quarter" idx="26"/>
          </p:nvPr>
        </p:nvSpPr>
        <p:spPr>
          <a:xfrm>
            <a:off x="0" y="-11430"/>
            <a:ext cx="2283021" cy="332613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4" name="Picture Placeholder 17"/>
          <p:cNvSpPr>
            <a:spLocks noGrp="1"/>
          </p:cNvSpPr>
          <p:nvPr>
            <p:ph type="pic" sz="quarter" idx="27"/>
          </p:nvPr>
        </p:nvSpPr>
        <p:spPr>
          <a:xfrm>
            <a:off x="2283021" y="1828800"/>
            <a:ext cx="2283021" cy="332613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Picture Placeholder 17"/>
          <p:cNvSpPr>
            <a:spLocks noGrp="1"/>
          </p:cNvSpPr>
          <p:nvPr>
            <p:ph type="pic" sz="quarter" idx="28"/>
          </p:nvPr>
        </p:nvSpPr>
        <p:spPr>
          <a:xfrm>
            <a:off x="4564851" y="-11430"/>
            <a:ext cx="2283021" cy="332613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6" name="Picture Placeholder 17"/>
          <p:cNvSpPr>
            <a:spLocks noGrp="1"/>
          </p:cNvSpPr>
          <p:nvPr>
            <p:ph type="pic" sz="quarter" idx="29"/>
          </p:nvPr>
        </p:nvSpPr>
        <p:spPr>
          <a:xfrm>
            <a:off x="6856213" y="1814513"/>
            <a:ext cx="2283021" cy="332613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07101799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cbook Mock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1542035" y="3533149"/>
            <a:ext cx="723707" cy="723519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4259411" y="3542521"/>
            <a:ext cx="723707" cy="723519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919392" y="3533149"/>
            <a:ext cx="723707" cy="723519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75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51199924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92045140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4204734" y="1652792"/>
            <a:ext cx="4939266" cy="2445684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105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73667456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3046552" y="0"/>
            <a:ext cx="3055283" cy="5143500"/>
          </a:xfrm>
          <a:solidFill>
            <a:schemeClr val="bg1">
              <a:lumMod val="95000"/>
            </a:schemeClr>
          </a:solidFill>
          <a:effectLst/>
        </p:spPr>
        <p:txBody>
          <a:bodyPr rtlCol="0">
            <a:normAutofit/>
          </a:bodyPr>
          <a:lstStyle>
            <a:lvl1pPr marL="0" indent="0">
              <a:buNone/>
              <a:defRPr sz="105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09412404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31877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1405731" y="1914317"/>
            <a:ext cx="1251449" cy="22311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3923467" y="1914317"/>
            <a:ext cx="1251449" cy="22311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6440356" y="1914317"/>
            <a:ext cx="1251449" cy="223116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25566789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61149" cy="2575322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0" y="2089547"/>
            <a:ext cx="3155501" cy="3053953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26770111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61149" cy="320264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3422389" y="2179976"/>
            <a:ext cx="2238439" cy="2963524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83726087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9161149" cy="320264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3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2808628" y="2571797"/>
            <a:ext cx="1000155" cy="129771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4053672" y="2571797"/>
            <a:ext cx="1000155" cy="129771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15" name="Picture Placeholder 4"/>
          <p:cNvSpPr>
            <a:spLocks noGrp="1"/>
          </p:cNvSpPr>
          <p:nvPr>
            <p:ph type="pic" sz="quarter" idx="14"/>
          </p:nvPr>
        </p:nvSpPr>
        <p:spPr>
          <a:xfrm>
            <a:off x="5229004" y="2571797"/>
            <a:ext cx="1000155" cy="1297719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756242908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2984527" y="1859553"/>
            <a:ext cx="3134959" cy="2335628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45369007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740750"/>
            <a:ext cx="4397295" cy="3646202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68267604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3138943" y="1987671"/>
            <a:ext cx="2853627" cy="1774355"/>
          </a:xfr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rmAutofit/>
          </a:bodyPr>
          <a:lstStyle>
            <a:lvl1pPr>
              <a:defRPr sz="90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033230001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Master-Placeholder-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1786135" y="730808"/>
            <a:ext cx="1427277" cy="1426907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9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6153233" y="730808"/>
            <a:ext cx="1427277" cy="1426907"/>
          </a:xfrm>
          <a:custGeom>
            <a:avLst/>
            <a:gdLst>
              <a:gd name="connsiteX0" fmla="*/ 1902541 w 3805081"/>
              <a:gd name="connsiteY0" fmla="*/ 0 h 3805084"/>
              <a:gd name="connsiteX1" fmla="*/ 3805081 w 3805081"/>
              <a:gd name="connsiteY1" fmla="*/ 951271 h 3805084"/>
              <a:gd name="connsiteX2" fmla="*/ 3805081 w 3805081"/>
              <a:gd name="connsiteY2" fmla="*/ 2853813 h 3805084"/>
              <a:gd name="connsiteX3" fmla="*/ 1902541 w 3805081"/>
              <a:gd name="connsiteY3" fmla="*/ 3805084 h 3805084"/>
              <a:gd name="connsiteX4" fmla="*/ 0 w 3805081"/>
              <a:gd name="connsiteY4" fmla="*/ 2853813 h 3805084"/>
              <a:gd name="connsiteX5" fmla="*/ 0 w 3805081"/>
              <a:gd name="connsiteY5" fmla="*/ 951271 h 3805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5081" h="3805084">
                <a:moveTo>
                  <a:pt x="1902541" y="0"/>
                </a:moveTo>
                <a:lnTo>
                  <a:pt x="3805081" y="951271"/>
                </a:lnTo>
                <a:lnTo>
                  <a:pt x="3805081" y="2853813"/>
                </a:lnTo>
                <a:lnTo>
                  <a:pt x="1902541" y="3805084"/>
                </a:lnTo>
                <a:lnTo>
                  <a:pt x="0" y="2853813"/>
                </a:lnTo>
                <a:lnTo>
                  <a:pt x="0" y="95127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rtlCol="0">
            <a:noAutofit/>
          </a:bodyPr>
          <a:lstStyle>
            <a:lvl1pPr>
              <a:defRPr sz="9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69442949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sz="quarter" idx="24"/>
          </p:nvPr>
        </p:nvSpPr>
        <p:spPr>
          <a:xfrm>
            <a:off x="3189801" y="2571750"/>
            <a:ext cx="2929339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25"/>
          </p:nvPr>
        </p:nvSpPr>
        <p:spPr>
          <a:xfrm>
            <a:off x="6214661" y="2583180"/>
            <a:ext cx="2929339" cy="257175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>
              <a:defRPr sz="1050"/>
            </a:lvl1pPr>
          </a:lstStyle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7062763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5.xml"/><Relationship Id="rId18" Type="http://schemas.openxmlformats.org/officeDocument/2006/relationships/slideLayout" Target="../slideLayouts/slideLayout20.xml"/><Relationship Id="rId26" Type="http://schemas.openxmlformats.org/officeDocument/2006/relationships/slideLayout" Target="../slideLayouts/slideLayout28.xml"/><Relationship Id="rId39" Type="http://schemas.openxmlformats.org/officeDocument/2006/relationships/slideLayout" Target="../slideLayouts/slideLayout41.xml"/><Relationship Id="rId21" Type="http://schemas.openxmlformats.org/officeDocument/2006/relationships/slideLayout" Target="../slideLayouts/slideLayout23.xml"/><Relationship Id="rId34" Type="http://schemas.openxmlformats.org/officeDocument/2006/relationships/slideLayout" Target="../slideLayouts/slideLayout36.xml"/><Relationship Id="rId42" Type="http://schemas.openxmlformats.org/officeDocument/2006/relationships/slideLayout" Target="../slideLayouts/slideLayout44.xml"/><Relationship Id="rId47" Type="http://schemas.openxmlformats.org/officeDocument/2006/relationships/slideLayout" Target="../slideLayouts/slideLayout49.xml"/><Relationship Id="rId50" Type="http://schemas.openxmlformats.org/officeDocument/2006/relationships/slideLayout" Target="../slideLayouts/slideLayout52.xml"/><Relationship Id="rId55" Type="http://schemas.openxmlformats.org/officeDocument/2006/relationships/slideLayout" Target="../slideLayouts/slideLayout57.xml"/><Relationship Id="rId63" Type="http://schemas.openxmlformats.org/officeDocument/2006/relationships/image" Target="../media/image1.png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20" Type="http://schemas.openxmlformats.org/officeDocument/2006/relationships/slideLayout" Target="../slideLayouts/slideLayout22.xml"/><Relationship Id="rId29" Type="http://schemas.openxmlformats.org/officeDocument/2006/relationships/slideLayout" Target="../slideLayouts/slideLayout31.xml"/><Relationship Id="rId41" Type="http://schemas.openxmlformats.org/officeDocument/2006/relationships/slideLayout" Target="../slideLayouts/slideLayout43.xml"/><Relationship Id="rId54" Type="http://schemas.openxmlformats.org/officeDocument/2006/relationships/slideLayout" Target="../slideLayouts/slideLayout56.xml"/><Relationship Id="rId62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24" Type="http://schemas.openxmlformats.org/officeDocument/2006/relationships/slideLayout" Target="../slideLayouts/slideLayout26.xml"/><Relationship Id="rId32" Type="http://schemas.openxmlformats.org/officeDocument/2006/relationships/slideLayout" Target="../slideLayouts/slideLayout34.xml"/><Relationship Id="rId37" Type="http://schemas.openxmlformats.org/officeDocument/2006/relationships/slideLayout" Target="../slideLayouts/slideLayout39.xml"/><Relationship Id="rId40" Type="http://schemas.openxmlformats.org/officeDocument/2006/relationships/slideLayout" Target="../slideLayouts/slideLayout42.xml"/><Relationship Id="rId45" Type="http://schemas.openxmlformats.org/officeDocument/2006/relationships/slideLayout" Target="../slideLayouts/slideLayout47.xml"/><Relationship Id="rId53" Type="http://schemas.openxmlformats.org/officeDocument/2006/relationships/slideLayout" Target="../slideLayouts/slideLayout55.xml"/><Relationship Id="rId58" Type="http://schemas.openxmlformats.org/officeDocument/2006/relationships/slideLayout" Target="../slideLayouts/slideLayout60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23" Type="http://schemas.openxmlformats.org/officeDocument/2006/relationships/slideLayout" Target="../slideLayouts/slideLayout25.xml"/><Relationship Id="rId28" Type="http://schemas.openxmlformats.org/officeDocument/2006/relationships/slideLayout" Target="../slideLayouts/slideLayout30.xml"/><Relationship Id="rId36" Type="http://schemas.openxmlformats.org/officeDocument/2006/relationships/slideLayout" Target="../slideLayouts/slideLayout38.xml"/><Relationship Id="rId49" Type="http://schemas.openxmlformats.org/officeDocument/2006/relationships/slideLayout" Target="../slideLayouts/slideLayout51.xml"/><Relationship Id="rId57" Type="http://schemas.openxmlformats.org/officeDocument/2006/relationships/slideLayout" Target="../slideLayouts/slideLayout59.xml"/><Relationship Id="rId61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12.xml"/><Relationship Id="rId19" Type="http://schemas.openxmlformats.org/officeDocument/2006/relationships/slideLayout" Target="../slideLayouts/slideLayout21.xml"/><Relationship Id="rId31" Type="http://schemas.openxmlformats.org/officeDocument/2006/relationships/slideLayout" Target="../slideLayouts/slideLayout33.xml"/><Relationship Id="rId44" Type="http://schemas.openxmlformats.org/officeDocument/2006/relationships/slideLayout" Target="../slideLayouts/slideLayout46.xml"/><Relationship Id="rId52" Type="http://schemas.openxmlformats.org/officeDocument/2006/relationships/slideLayout" Target="../slideLayouts/slideLayout54.xml"/><Relationship Id="rId6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Relationship Id="rId22" Type="http://schemas.openxmlformats.org/officeDocument/2006/relationships/slideLayout" Target="../slideLayouts/slideLayout24.xml"/><Relationship Id="rId27" Type="http://schemas.openxmlformats.org/officeDocument/2006/relationships/slideLayout" Target="../slideLayouts/slideLayout29.xml"/><Relationship Id="rId30" Type="http://schemas.openxmlformats.org/officeDocument/2006/relationships/slideLayout" Target="../slideLayouts/slideLayout32.xml"/><Relationship Id="rId35" Type="http://schemas.openxmlformats.org/officeDocument/2006/relationships/slideLayout" Target="../slideLayouts/slideLayout37.xml"/><Relationship Id="rId43" Type="http://schemas.openxmlformats.org/officeDocument/2006/relationships/slideLayout" Target="../slideLayouts/slideLayout45.xml"/><Relationship Id="rId48" Type="http://schemas.openxmlformats.org/officeDocument/2006/relationships/slideLayout" Target="../slideLayouts/slideLayout50.xml"/><Relationship Id="rId56" Type="http://schemas.openxmlformats.org/officeDocument/2006/relationships/slideLayout" Target="../slideLayouts/slideLayout58.xml"/><Relationship Id="rId8" Type="http://schemas.openxmlformats.org/officeDocument/2006/relationships/slideLayout" Target="../slideLayouts/slideLayout10.xml"/><Relationship Id="rId51" Type="http://schemas.openxmlformats.org/officeDocument/2006/relationships/slideLayout" Target="../slideLayouts/slideLayout53.xml"/><Relationship Id="rId3" Type="http://schemas.openxmlformats.org/officeDocument/2006/relationships/slideLayout" Target="../slideLayouts/slideLayout5.xml"/><Relationship Id="rId12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9.xml"/><Relationship Id="rId25" Type="http://schemas.openxmlformats.org/officeDocument/2006/relationships/slideLayout" Target="../slideLayouts/slideLayout27.xml"/><Relationship Id="rId33" Type="http://schemas.openxmlformats.org/officeDocument/2006/relationships/slideLayout" Target="../slideLayouts/slideLayout35.xml"/><Relationship Id="rId38" Type="http://schemas.openxmlformats.org/officeDocument/2006/relationships/slideLayout" Target="../slideLayouts/slideLayout40.xml"/><Relationship Id="rId46" Type="http://schemas.openxmlformats.org/officeDocument/2006/relationships/slideLayout" Target="../slideLayouts/slideLayout48.xml"/><Relationship Id="rId59" Type="http://schemas.openxmlformats.org/officeDocument/2006/relationships/slideLayout" Target="../slideLayouts/slideLayout6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1930" y="217133"/>
            <a:ext cx="8741880" cy="674749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01931" y="891883"/>
            <a:ext cx="8740140" cy="1539023"/>
          </a:xfrm>
          <a:prstGeom prst="rect">
            <a:avLst/>
          </a:prstGeom>
        </p:spPr>
        <p:txBody>
          <a:bodyPr vert="horz" wrap="square" lIns="182880" tIns="146304" rIns="182880" bIns="146304" rtlCol="0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641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70" r:id="rId2"/>
  </p:sldLayoutIdLst>
  <p:transition>
    <p:fade/>
  </p:transition>
  <p:txStyles>
    <p:titleStyle>
      <a:lvl1pPr algn="l" defTabSz="685845" rtl="0" eaLnBrk="1" latinLnBrk="0" hangingPunct="1">
        <a:lnSpc>
          <a:spcPct val="90000"/>
        </a:lnSpc>
        <a:spcBef>
          <a:spcPct val="0"/>
        </a:spcBef>
        <a:buNone/>
        <a:defRPr lang="en-US" sz="3971" b="0" kern="1200" cap="none" spc="-75" baseline="0" dirty="0" smtClean="0">
          <a:ln w="3175">
            <a:noFill/>
          </a:ln>
          <a:solidFill>
            <a:schemeClr val="tx2"/>
          </a:solidFill>
          <a:effectLst/>
          <a:latin typeface="+mj-lt"/>
          <a:ea typeface="+mn-ea"/>
          <a:cs typeface="Segoe UI" pitchFamily="34" charset="0"/>
        </a:defRPr>
      </a:lvl1pPr>
    </p:titleStyle>
    <p:bodyStyle>
      <a:lvl1pPr marL="252134" marR="0" indent="-252134" algn="l" defTabSz="685845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2941" kern="1200" spc="0" baseline="0">
          <a:solidFill>
            <a:schemeClr val="tx2"/>
          </a:solidFill>
          <a:latin typeface="+mj-lt"/>
          <a:ea typeface="+mn-ea"/>
          <a:cs typeface="+mn-cs"/>
        </a:defRPr>
      </a:lvl1pPr>
      <a:lvl2pPr marL="429562" marR="0" indent="-177428" algn="l" defTabSz="685845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1765" kern="1200" spc="0" baseline="0">
          <a:solidFill>
            <a:schemeClr val="tx2"/>
          </a:solidFill>
          <a:latin typeface="+mn-lt"/>
          <a:ea typeface="+mn-ea"/>
          <a:cs typeface="+mn-cs"/>
        </a:defRPr>
      </a:lvl2pPr>
      <a:lvl3pPr marL="588314" marR="0" indent="-168090" algn="l" defTabSz="685845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1471" kern="1200" spc="0" baseline="0">
          <a:solidFill>
            <a:schemeClr val="tx2"/>
          </a:solidFill>
          <a:latin typeface="+mn-lt"/>
          <a:ea typeface="+mn-ea"/>
          <a:cs typeface="+mn-cs"/>
        </a:defRPr>
      </a:lvl3pPr>
      <a:lvl4pPr marL="756403" marR="0" indent="-168090" algn="l" defTabSz="685845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1324" kern="1200" spc="0" baseline="0">
          <a:solidFill>
            <a:schemeClr val="tx2"/>
          </a:solidFill>
          <a:latin typeface="+mn-lt"/>
          <a:ea typeface="+mn-ea"/>
          <a:cs typeface="+mn-cs"/>
        </a:defRPr>
      </a:lvl4pPr>
      <a:lvl5pPr marL="924493" marR="0" indent="-168090" algn="l" defTabSz="685845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Arial" pitchFamily="34" charset="0"/>
        <a:buChar char="•"/>
        <a:tabLst/>
        <a:defRPr sz="1324" kern="1200" spc="0" baseline="0">
          <a:solidFill>
            <a:schemeClr val="tx2"/>
          </a:solidFill>
          <a:latin typeface="+mn-lt"/>
          <a:ea typeface="+mn-ea"/>
          <a:cs typeface="+mn-cs"/>
        </a:defRPr>
      </a:lvl5pPr>
      <a:lvl6pPr marL="1886074" indent="-171462" algn="l" defTabSz="685845" rtl="0" eaLnBrk="1" latinLnBrk="0" hangingPunct="1">
        <a:spcBef>
          <a:spcPct val="20000"/>
        </a:spcBef>
        <a:buFont typeface="Arial" pitchFamily="34" charset="0"/>
        <a:buChar char="•"/>
        <a:defRPr sz="1471" kern="1200">
          <a:solidFill>
            <a:schemeClr val="tx1"/>
          </a:solidFill>
          <a:latin typeface="+mn-lt"/>
          <a:ea typeface="+mn-ea"/>
          <a:cs typeface="+mn-cs"/>
        </a:defRPr>
      </a:lvl6pPr>
      <a:lvl7pPr marL="2228997" indent="-171462" algn="l" defTabSz="685845" rtl="0" eaLnBrk="1" latinLnBrk="0" hangingPunct="1">
        <a:spcBef>
          <a:spcPct val="20000"/>
        </a:spcBef>
        <a:buFont typeface="Arial" pitchFamily="34" charset="0"/>
        <a:buChar char="•"/>
        <a:defRPr sz="1471" kern="1200">
          <a:solidFill>
            <a:schemeClr val="tx1"/>
          </a:solidFill>
          <a:latin typeface="+mn-lt"/>
          <a:ea typeface="+mn-ea"/>
          <a:cs typeface="+mn-cs"/>
        </a:defRPr>
      </a:lvl7pPr>
      <a:lvl8pPr marL="2571920" indent="-171462" algn="l" defTabSz="685845" rtl="0" eaLnBrk="1" latinLnBrk="0" hangingPunct="1">
        <a:spcBef>
          <a:spcPct val="20000"/>
        </a:spcBef>
        <a:buFont typeface="Arial" pitchFamily="34" charset="0"/>
        <a:buChar char="•"/>
        <a:defRPr sz="1471" kern="1200">
          <a:solidFill>
            <a:schemeClr val="tx1"/>
          </a:solidFill>
          <a:latin typeface="+mn-lt"/>
          <a:ea typeface="+mn-ea"/>
          <a:cs typeface="+mn-cs"/>
        </a:defRPr>
      </a:lvl8pPr>
      <a:lvl9pPr marL="2914843" indent="-171462" algn="l" defTabSz="685845" rtl="0" eaLnBrk="1" latinLnBrk="0" hangingPunct="1">
        <a:spcBef>
          <a:spcPct val="20000"/>
        </a:spcBef>
        <a:buFont typeface="Arial" pitchFamily="34" charset="0"/>
        <a:buChar char="•"/>
        <a:defRPr sz="147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45" rtl="0" eaLnBrk="1" latinLnBrk="0" hangingPunct="1">
        <a:defRPr sz="1324" kern="1200">
          <a:solidFill>
            <a:schemeClr val="tx1"/>
          </a:solidFill>
          <a:latin typeface="+mn-lt"/>
          <a:ea typeface="+mn-ea"/>
          <a:cs typeface="+mn-cs"/>
        </a:defRPr>
      </a:lvl1pPr>
      <a:lvl2pPr marL="342923" algn="l" defTabSz="685845" rtl="0" eaLnBrk="1" latinLnBrk="0" hangingPunct="1">
        <a:defRPr sz="1324" kern="1200">
          <a:solidFill>
            <a:schemeClr val="tx1"/>
          </a:solidFill>
          <a:latin typeface="+mn-lt"/>
          <a:ea typeface="+mn-ea"/>
          <a:cs typeface="+mn-cs"/>
        </a:defRPr>
      </a:lvl2pPr>
      <a:lvl3pPr marL="685845" algn="l" defTabSz="685845" rtl="0" eaLnBrk="1" latinLnBrk="0" hangingPunct="1">
        <a:defRPr sz="1324" kern="1200">
          <a:solidFill>
            <a:schemeClr val="tx1"/>
          </a:solidFill>
          <a:latin typeface="+mn-lt"/>
          <a:ea typeface="+mn-ea"/>
          <a:cs typeface="+mn-cs"/>
        </a:defRPr>
      </a:lvl3pPr>
      <a:lvl4pPr marL="1028768" algn="l" defTabSz="685845" rtl="0" eaLnBrk="1" latinLnBrk="0" hangingPunct="1">
        <a:defRPr sz="1324" kern="1200">
          <a:solidFill>
            <a:schemeClr val="tx1"/>
          </a:solidFill>
          <a:latin typeface="+mn-lt"/>
          <a:ea typeface="+mn-ea"/>
          <a:cs typeface="+mn-cs"/>
        </a:defRPr>
      </a:lvl4pPr>
      <a:lvl5pPr marL="1371690" algn="l" defTabSz="685845" rtl="0" eaLnBrk="1" latinLnBrk="0" hangingPunct="1">
        <a:defRPr sz="1324" kern="1200">
          <a:solidFill>
            <a:schemeClr val="tx1"/>
          </a:solidFill>
          <a:latin typeface="+mn-lt"/>
          <a:ea typeface="+mn-ea"/>
          <a:cs typeface="+mn-cs"/>
        </a:defRPr>
      </a:lvl5pPr>
      <a:lvl6pPr marL="1714614" algn="l" defTabSz="685845" rtl="0" eaLnBrk="1" latinLnBrk="0" hangingPunct="1">
        <a:defRPr sz="1324" kern="1200">
          <a:solidFill>
            <a:schemeClr val="tx1"/>
          </a:solidFill>
          <a:latin typeface="+mn-lt"/>
          <a:ea typeface="+mn-ea"/>
          <a:cs typeface="+mn-cs"/>
        </a:defRPr>
      </a:lvl6pPr>
      <a:lvl7pPr marL="2057536" algn="l" defTabSz="685845" rtl="0" eaLnBrk="1" latinLnBrk="0" hangingPunct="1">
        <a:defRPr sz="1324" kern="1200">
          <a:solidFill>
            <a:schemeClr val="tx1"/>
          </a:solidFill>
          <a:latin typeface="+mn-lt"/>
          <a:ea typeface="+mn-ea"/>
          <a:cs typeface="+mn-cs"/>
        </a:defRPr>
      </a:lvl7pPr>
      <a:lvl8pPr marL="2400458" algn="l" defTabSz="685845" rtl="0" eaLnBrk="1" latinLnBrk="0" hangingPunct="1">
        <a:defRPr sz="1324" kern="1200">
          <a:solidFill>
            <a:schemeClr val="tx1"/>
          </a:solidFill>
          <a:latin typeface="+mn-lt"/>
          <a:ea typeface="+mn-ea"/>
          <a:cs typeface="+mn-cs"/>
        </a:defRPr>
      </a:lvl8pPr>
      <a:lvl9pPr marL="2743382" algn="l" defTabSz="685845" rtl="0" eaLnBrk="1" latinLnBrk="0" hangingPunct="1">
        <a:defRPr sz="132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4DE9DEDA-3AD0-544D-8A6C-1B7AF0998DC5}"/>
              </a:ext>
            </a:extLst>
          </p:cNvPr>
          <p:cNvSpPr/>
          <p:nvPr userDrawn="1"/>
        </p:nvSpPr>
        <p:spPr>
          <a:xfrm rot="16200000">
            <a:off x="8327044" y="250006"/>
            <a:ext cx="195263" cy="196504"/>
          </a:xfrm>
          <a:prstGeom prst="ellipse">
            <a:avLst/>
          </a:prstGeom>
          <a:solidFill>
            <a:srgbClr val="DE42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66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675" dirty="0">
              <a:latin typeface="Montserrat" charset="0"/>
            </a:endParaRP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8588613-02F5-784D-9EF6-286BAF77560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814" y="1369219"/>
            <a:ext cx="7886372" cy="3263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43" tIns="91422" rIns="182843" bIns="914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text styles</a:t>
            </a:r>
          </a:p>
          <a:p>
            <a:pPr lvl="1"/>
            <a:r>
              <a:rPr lang="en-US" altLang="sr-Latn-RS"/>
              <a:t>Second level</a:t>
            </a:r>
          </a:p>
          <a:p>
            <a:pPr lvl="2"/>
            <a:r>
              <a:rPr lang="en-US" altLang="sr-Latn-RS"/>
              <a:t>Third level</a:t>
            </a:r>
          </a:p>
          <a:p>
            <a:pPr lvl="3"/>
            <a:r>
              <a:rPr lang="en-US" altLang="sr-Latn-RS"/>
              <a:t>Fourth level</a:t>
            </a:r>
          </a:p>
          <a:p>
            <a:pPr lvl="4"/>
            <a:r>
              <a:rPr lang="en-US" altLang="sr-Latn-RS"/>
              <a:t>Fifth level</a:t>
            </a:r>
          </a:p>
        </p:txBody>
      </p:sp>
      <p:sp>
        <p:nvSpPr>
          <p:cNvPr id="1029" name="Title Placeholder 3">
            <a:extLst>
              <a:ext uri="{FF2B5EF4-FFF2-40B4-BE49-F238E27FC236}">
                <a16:creationId xmlns:a16="http://schemas.microsoft.com/office/drawing/2014/main" id="{58B9BC8A-8CD8-A444-BB2E-BF2845D3A20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814" y="273844"/>
            <a:ext cx="7886372" cy="994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sr-Latn-RS"/>
              <a:t>Click to edit Master title style</a:t>
            </a:r>
          </a:p>
        </p:txBody>
      </p:sp>
      <p:sp>
        <p:nvSpPr>
          <p:cNvPr id="1028" name="TextBox 9">
            <a:extLst>
              <a:ext uri="{FF2B5EF4-FFF2-40B4-BE49-F238E27FC236}">
                <a16:creationId xmlns:a16="http://schemas.microsoft.com/office/drawing/2014/main" id="{CC833890-52F5-FB48-9362-E5ABE7FAAD9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8298901" y="259465"/>
            <a:ext cx="277933" cy="173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66" tIns="34283" rIns="68566" bIns="34283">
            <a:spAutoFit/>
          </a:bodyPr>
          <a:lstStyle>
            <a:lvl1pPr>
              <a:defRPr sz="3600">
                <a:solidFill>
                  <a:schemeClr val="tx1"/>
                </a:solidFill>
                <a:latin typeface="Lato Light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Lato Light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Lato Light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Lato Light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Lato Light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Lato Light"/>
              </a:defRPr>
            </a:lvl9pPr>
          </a:lstStyle>
          <a:p>
            <a:pPr algn="ctr" eaLnBrk="1" hangingPunct="1"/>
            <a:fld id="{19627C0D-DFEB-CD42-B6BB-D4156349B114}" type="slidenum">
              <a:rPr lang="id-ID" altLang="sr-Latn-RS" sz="675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pPr algn="ctr" eaLnBrk="1" hangingPunct="1"/>
              <a:t>‹#›</a:t>
            </a:fld>
            <a:r>
              <a:rPr lang="id-ID" altLang="sr-Latn-RS" sz="675" dirty="0">
                <a:solidFill>
                  <a:schemeClr val="bg1"/>
                </a:solidFill>
                <a:latin typeface="Montserrat Light"/>
                <a:ea typeface="Montserrat Light"/>
                <a:cs typeface="Montserrat Light"/>
              </a:rPr>
              <a:t>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212F41-D412-5A49-A68B-D14751B6C909}"/>
              </a:ext>
            </a:extLst>
          </p:cNvPr>
          <p:cNvPicPr>
            <a:picLocks noChangeAspect="1"/>
          </p:cNvPicPr>
          <p:nvPr userDrawn="1"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17" y="4130782"/>
            <a:ext cx="1288867" cy="873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105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  <p:sldLayoutId id="2147483687" r:id="rId16"/>
    <p:sldLayoutId id="2147483688" r:id="rId17"/>
    <p:sldLayoutId id="2147483689" r:id="rId18"/>
    <p:sldLayoutId id="2147483690" r:id="rId19"/>
    <p:sldLayoutId id="2147483691" r:id="rId20"/>
    <p:sldLayoutId id="2147483692" r:id="rId21"/>
    <p:sldLayoutId id="2147483693" r:id="rId22"/>
    <p:sldLayoutId id="2147483694" r:id="rId23"/>
    <p:sldLayoutId id="2147483695" r:id="rId24"/>
    <p:sldLayoutId id="2147483696" r:id="rId25"/>
    <p:sldLayoutId id="2147483697" r:id="rId26"/>
    <p:sldLayoutId id="2147483698" r:id="rId27"/>
    <p:sldLayoutId id="2147483699" r:id="rId28"/>
    <p:sldLayoutId id="2147483700" r:id="rId29"/>
    <p:sldLayoutId id="2147483701" r:id="rId30"/>
    <p:sldLayoutId id="2147483702" r:id="rId31"/>
    <p:sldLayoutId id="2147483703" r:id="rId32"/>
    <p:sldLayoutId id="2147483704" r:id="rId33"/>
    <p:sldLayoutId id="2147483705" r:id="rId34"/>
    <p:sldLayoutId id="2147483706" r:id="rId35"/>
    <p:sldLayoutId id="2147483707" r:id="rId36"/>
    <p:sldLayoutId id="2147483708" r:id="rId37"/>
    <p:sldLayoutId id="2147483709" r:id="rId38"/>
    <p:sldLayoutId id="2147483710" r:id="rId39"/>
    <p:sldLayoutId id="2147483711" r:id="rId40"/>
    <p:sldLayoutId id="2147483712" r:id="rId41"/>
    <p:sldLayoutId id="2147483713" r:id="rId42"/>
    <p:sldLayoutId id="2147483714" r:id="rId43"/>
    <p:sldLayoutId id="2147483715" r:id="rId44"/>
    <p:sldLayoutId id="2147483716" r:id="rId45"/>
    <p:sldLayoutId id="2147483717" r:id="rId46"/>
    <p:sldLayoutId id="2147483718" r:id="rId47"/>
    <p:sldLayoutId id="2147483719" r:id="rId48"/>
    <p:sldLayoutId id="2147483720" r:id="rId49"/>
    <p:sldLayoutId id="2147483721" r:id="rId50"/>
    <p:sldLayoutId id="2147483722" r:id="rId51"/>
    <p:sldLayoutId id="2147483723" r:id="rId52"/>
    <p:sldLayoutId id="2147483724" r:id="rId53"/>
    <p:sldLayoutId id="2147483725" r:id="rId54"/>
    <p:sldLayoutId id="2147483726" r:id="rId55"/>
    <p:sldLayoutId id="2147483727" r:id="rId56"/>
    <p:sldLayoutId id="2147483728" r:id="rId57"/>
    <p:sldLayoutId id="2147483729" r:id="rId58"/>
    <p:sldLayoutId id="2147483730" r:id="rId59"/>
    <p:sldLayoutId id="2147483731" r:id="rId60"/>
    <p:sldLayoutId id="2147483732" r:id="rId61"/>
  </p:sldLayoutIdLst>
  <p:transition/>
  <p:hf hdr="0" ftr="0" dt="0"/>
  <p:txStyles>
    <p:titleStyle>
      <a:lvl1pPr algn="l" defTabSz="68520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lang="en-US" sz="2250" kern="120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1pPr>
      <a:lvl2pPr algn="l" defTabSz="68520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50">
          <a:solidFill>
            <a:schemeClr val="tx1"/>
          </a:solidFill>
          <a:latin typeface="Montserrat Hairline"/>
          <a:ea typeface="Montserrat Hairline"/>
          <a:cs typeface="Montserrat Hairline"/>
        </a:defRPr>
      </a:lvl2pPr>
      <a:lvl3pPr algn="l" defTabSz="68520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50">
          <a:solidFill>
            <a:schemeClr val="tx1"/>
          </a:solidFill>
          <a:latin typeface="Montserrat Hairline"/>
          <a:ea typeface="Montserrat Hairline"/>
          <a:cs typeface="Montserrat Hairline"/>
        </a:defRPr>
      </a:lvl3pPr>
      <a:lvl4pPr algn="l" defTabSz="68520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50">
          <a:solidFill>
            <a:schemeClr val="tx1"/>
          </a:solidFill>
          <a:latin typeface="Montserrat Hairline"/>
          <a:ea typeface="Montserrat Hairline"/>
          <a:cs typeface="Montserrat Hairline"/>
        </a:defRPr>
      </a:lvl4pPr>
      <a:lvl5pPr algn="l" defTabSz="68520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50">
          <a:solidFill>
            <a:schemeClr val="tx1"/>
          </a:solidFill>
          <a:latin typeface="Montserrat Hairline"/>
          <a:ea typeface="Montserrat Hairline"/>
          <a:cs typeface="Montserrat Hairline"/>
        </a:defRPr>
      </a:lvl5pPr>
      <a:lvl6pPr marL="171450" algn="l" defTabSz="68520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50">
          <a:solidFill>
            <a:schemeClr val="tx1"/>
          </a:solidFill>
          <a:latin typeface="Montserrat Hairline"/>
          <a:ea typeface="Montserrat Hairline"/>
          <a:cs typeface="Montserrat Hairline"/>
        </a:defRPr>
      </a:lvl6pPr>
      <a:lvl7pPr marL="342900" algn="l" defTabSz="68520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50">
          <a:solidFill>
            <a:schemeClr val="tx1"/>
          </a:solidFill>
          <a:latin typeface="Montserrat Hairline"/>
          <a:ea typeface="Montserrat Hairline"/>
          <a:cs typeface="Montserrat Hairline"/>
        </a:defRPr>
      </a:lvl7pPr>
      <a:lvl8pPr marL="514350" algn="l" defTabSz="68520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50">
          <a:solidFill>
            <a:schemeClr val="tx1"/>
          </a:solidFill>
          <a:latin typeface="Montserrat Hairline"/>
          <a:ea typeface="Montserrat Hairline"/>
          <a:cs typeface="Montserrat Hairline"/>
        </a:defRPr>
      </a:lvl8pPr>
      <a:lvl9pPr marL="685800" algn="l" defTabSz="68520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250">
          <a:solidFill>
            <a:schemeClr val="tx1"/>
          </a:solidFill>
          <a:latin typeface="Montserrat Hairline"/>
          <a:ea typeface="Montserrat Hairline"/>
          <a:cs typeface="Montserrat Hairline"/>
        </a:defRPr>
      </a:lvl9pPr>
    </p:titleStyle>
    <p:bodyStyle>
      <a:lvl1pPr algn="l" defTabSz="685205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defRPr lang="en-US" sz="18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1pPr>
      <a:lvl2pPr marL="342305" algn="l" defTabSz="685205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defRPr lang="en-US" sz="15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2pPr>
      <a:lvl3pPr marL="685205" algn="l" defTabSz="685205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defRPr lang="en-US" sz="135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3pPr>
      <a:lvl4pPr marL="1028105" algn="l" defTabSz="685205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defRPr lang="en-US" sz="12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4pPr>
      <a:lvl5pPr marL="1371005" algn="l" defTabSz="685205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defRPr lang="en-US" sz="1200" kern="1200" dirty="0">
          <a:solidFill>
            <a:schemeClr val="tx1"/>
          </a:solidFill>
          <a:latin typeface="Montserrat Hairline" charset="0"/>
          <a:ea typeface="Montserrat Hairline" charset="0"/>
          <a:cs typeface="Montserrat Hairline" charset="0"/>
        </a:defRPr>
      </a:lvl5pPr>
      <a:lvl6pPr marL="1885573" indent="-171416" algn="l" defTabSz="68566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404" indent="-171416" algn="l" defTabSz="68566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236" indent="-171416" algn="l" defTabSz="68566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067" indent="-171416" algn="l" defTabSz="68566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66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31" algn="l" defTabSz="68566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663" algn="l" defTabSz="68566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494" algn="l" defTabSz="68566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326" algn="l" defTabSz="68566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157" algn="l" defTabSz="68566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6989" algn="l" defTabSz="68566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399820" algn="l" defTabSz="68566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651" algn="l" defTabSz="68566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2B4D383-3977-4162-B16E-D3CCE31D3670}"/>
              </a:ext>
            </a:extLst>
          </p:cNvPr>
          <p:cNvSpPr txBox="1"/>
          <p:nvPr/>
        </p:nvSpPr>
        <p:spPr>
          <a:xfrm>
            <a:off x="228600" y="285750"/>
            <a:ext cx="6629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3200" dirty="0">
                <a:solidFill>
                  <a:schemeClr val="bg1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S</a:t>
            </a:r>
            <a:r>
              <a:rPr lang="en-US" sz="3200" dirty="0">
                <a:solidFill>
                  <a:schemeClr val="bg1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QL Availability Groups in an Azure Workgroup Cluster</a:t>
            </a:r>
            <a:r>
              <a:rPr lang="bs-Latn-BA" sz="3200" dirty="0">
                <a:solidFill>
                  <a:schemeClr val="bg1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85C608-C690-441B-A396-AD4B5CFF44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455" y="4171950"/>
            <a:ext cx="3557473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23837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0990AF4-4A59-46FE-AB3D-6F697CB99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>
                <a:solidFill>
                  <a:srgbClr val="7030A0"/>
                </a:solidFill>
              </a:rPr>
              <a:t>SQL Server </a:t>
            </a:r>
            <a:r>
              <a:rPr lang="hr-HR" dirty="0" err="1">
                <a:solidFill>
                  <a:srgbClr val="7030A0"/>
                </a:solidFill>
              </a:rPr>
              <a:t>Availability</a:t>
            </a:r>
            <a:r>
              <a:rPr lang="hr-HR" dirty="0">
                <a:solidFill>
                  <a:srgbClr val="7030A0"/>
                </a:solidFill>
              </a:rPr>
              <a:t> Group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942A873-54E0-4D68-8B7C-E94D4935A0D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01930" y="1181635"/>
            <a:ext cx="8158475" cy="3383595"/>
          </a:xfrm>
        </p:spPr>
        <p:txBody>
          <a:bodyPr/>
          <a:lstStyle/>
          <a:p>
            <a:r>
              <a:rPr lang="hr-HR" dirty="0"/>
              <a:t>SQL Server </a:t>
            </a:r>
            <a:r>
              <a:rPr lang="hr-HR" dirty="0" err="1"/>
              <a:t>High</a:t>
            </a:r>
            <a:r>
              <a:rPr lang="hr-HR" dirty="0"/>
              <a:t> </a:t>
            </a:r>
            <a:r>
              <a:rPr lang="hr-HR" dirty="0" err="1"/>
              <a:t>Availability</a:t>
            </a:r>
            <a:r>
              <a:rPr lang="hr-HR" dirty="0"/>
              <a:t> </a:t>
            </a:r>
            <a:r>
              <a:rPr lang="hr-HR" dirty="0" err="1"/>
              <a:t>and</a:t>
            </a:r>
            <a:r>
              <a:rPr lang="hr-HR" dirty="0"/>
              <a:t> </a:t>
            </a:r>
            <a:r>
              <a:rPr lang="hr-HR" dirty="0" err="1"/>
              <a:t>Disaster</a:t>
            </a:r>
            <a:r>
              <a:rPr lang="hr-HR" dirty="0"/>
              <a:t> </a:t>
            </a:r>
            <a:r>
              <a:rPr lang="hr-HR" dirty="0" err="1"/>
              <a:t>Recovery</a:t>
            </a:r>
            <a:r>
              <a:rPr lang="hr-HR" dirty="0"/>
              <a:t> </a:t>
            </a:r>
            <a:r>
              <a:rPr lang="hr-HR" dirty="0" err="1"/>
              <a:t>feature</a:t>
            </a:r>
            <a:endParaRPr lang="hr-H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741F20-EEC5-4EF6-A717-5A2DEB897A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314" y="1778111"/>
            <a:ext cx="7107372" cy="3170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111722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0990AF4-4A59-46FE-AB3D-6F697CB99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>
                <a:solidFill>
                  <a:srgbClr val="7030A0"/>
                </a:solidFill>
              </a:rPr>
              <a:t>SQL Server </a:t>
            </a:r>
            <a:r>
              <a:rPr lang="hr-HR" dirty="0" err="1">
                <a:solidFill>
                  <a:srgbClr val="7030A0"/>
                </a:solidFill>
              </a:rPr>
              <a:t>Availability</a:t>
            </a:r>
            <a:r>
              <a:rPr lang="hr-HR" dirty="0">
                <a:solidFill>
                  <a:srgbClr val="7030A0"/>
                </a:solidFill>
              </a:rPr>
              <a:t> Group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942A873-54E0-4D68-8B7C-E94D4935A0D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hr-HR" dirty="0"/>
              <a:t>R</a:t>
            </a:r>
            <a:r>
              <a:rPr lang="en-US" dirty="0" err="1"/>
              <a:t>equires</a:t>
            </a:r>
            <a:r>
              <a:rPr lang="en-US" dirty="0"/>
              <a:t> a Windows Server Failover Cluster</a:t>
            </a:r>
            <a:r>
              <a:rPr lang="hr-HR" dirty="0"/>
              <a:t> </a:t>
            </a:r>
            <a:r>
              <a:rPr lang="en-US" dirty="0"/>
              <a:t>(WSFC)</a:t>
            </a:r>
            <a:endParaRPr lang="hr-HR" dirty="0"/>
          </a:p>
          <a:p>
            <a:r>
              <a:rPr lang="en-US" dirty="0"/>
              <a:t>Each availability replica must reside on a different node of the WSFC</a:t>
            </a:r>
            <a:endParaRPr lang="hr-HR" dirty="0"/>
          </a:p>
          <a:p>
            <a:r>
              <a:rPr lang="hr-HR" dirty="0"/>
              <a:t>C</a:t>
            </a:r>
            <a:r>
              <a:rPr lang="en-US" dirty="0"/>
              <a:t>luster role is created for every availability group</a:t>
            </a:r>
            <a:endParaRPr lang="hr-HR" dirty="0"/>
          </a:p>
          <a:p>
            <a:r>
              <a:rPr lang="en-US" dirty="0"/>
              <a:t>WSFC cluster monitors role to evaluate the health of the primary replica</a:t>
            </a:r>
            <a:endParaRPr lang="hr-HR" dirty="0"/>
          </a:p>
          <a:p>
            <a:r>
              <a:rPr lang="hr-HR" dirty="0"/>
              <a:t>Q</a:t>
            </a:r>
            <a:r>
              <a:rPr lang="en-US" dirty="0" err="1"/>
              <a:t>uorum</a:t>
            </a:r>
            <a:r>
              <a:rPr lang="en-US" dirty="0"/>
              <a:t> for </a:t>
            </a:r>
            <a:r>
              <a:rPr lang="hr-HR" dirty="0" err="1"/>
              <a:t>AGs</a:t>
            </a:r>
            <a:r>
              <a:rPr lang="hr-HR" dirty="0"/>
              <a:t> </a:t>
            </a:r>
            <a:r>
              <a:rPr lang="en-US" dirty="0"/>
              <a:t>is based on all nodes in the WSFC</a:t>
            </a:r>
            <a:endParaRPr lang="hr-HR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7F2B360-1885-430A-8C88-6EC8CE3800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961501"/>
              </p:ext>
            </p:extLst>
          </p:nvPr>
        </p:nvGraphicFramePr>
        <p:xfrm>
          <a:off x="1147574" y="3443788"/>
          <a:ext cx="6848852" cy="1506600"/>
        </p:xfrm>
        <a:graphic>
          <a:graphicData uri="http://schemas.openxmlformats.org/drawingml/2006/table">
            <a:tbl>
              <a:tblPr/>
              <a:tblGrid>
                <a:gridCol w="1621104">
                  <a:extLst>
                    <a:ext uri="{9D8B030D-6E8A-4147-A177-3AD203B41FA5}">
                      <a16:colId xmlns:a16="http://schemas.microsoft.com/office/drawing/2014/main" val="1055975405"/>
                    </a:ext>
                  </a:extLst>
                </a:gridCol>
                <a:gridCol w="2326401">
                  <a:extLst>
                    <a:ext uri="{9D8B030D-6E8A-4147-A177-3AD203B41FA5}">
                      <a16:colId xmlns:a16="http://schemas.microsoft.com/office/drawing/2014/main" val="3019966406"/>
                    </a:ext>
                  </a:extLst>
                </a:gridCol>
                <a:gridCol w="2901347">
                  <a:extLst>
                    <a:ext uri="{9D8B030D-6E8A-4147-A177-3AD203B41FA5}">
                      <a16:colId xmlns:a16="http://schemas.microsoft.com/office/drawing/2014/main" val="1556177176"/>
                    </a:ext>
                  </a:extLst>
                </a:gridCol>
              </a:tblGrid>
              <a:tr h="192818">
                <a:tc>
                  <a:txBody>
                    <a:bodyPr/>
                    <a:lstStyle/>
                    <a:p>
                      <a:pPr algn="l" fontAlgn="b"/>
                      <a:endParaRPr lang="hr-HR" sz="800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23963" marR="23963" marT="17972" marB="17972" anchor="b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2742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000" b="1" dirty="0">
                          <a:solidFill>
                            <a:srgbClr val="002060"/>
                          </a:solidFill>
                          <a:effectLst/>
                        </a:rPr>
                        <a:t>SQL Server FCI</a:t>
                      </a:r>
                      <a:endParaRPr lang="en-US" sz="1000" b="1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23963" marR="23963" marT="17972" marB="17972" anchor="b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3274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000" b="1" dirty="0">
                          <a:solidFill>
                            <a:srgbClr val="002060"/>
                          </a:solidFill>
                          <a:effectLst/>
                        </a:rPr>
                        <a:t>SQL Server </a:t>
                      </a:r>
                      <a:r>
                        <a:rPr lang="hr-HR" sz="1000" b="1" dirty="0" err="1">
                          <a:solidFill>
                            <a:srgbClr val="002060"/>
                          </a:solidFill>
                          <a:effectLst/>
                        </a:rPr>
                        <a:t>Availability</a:t>
                      </a:r>
                      <a:r>
                        <a:rPr lang="hr-HR" sz="1000" b="1" dirty="0">
                          <a:solidFill>
                            <a:srgbClr val="002060"/>
                          </a:solidFill>
                          <a:effectLst/>
                        </a:rPr>
                        <a:t> Group</a:t>
                      </a:r>
                      <a:endParaRPr lang="en-US" sz="1000" b="1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14377" marR="14377" marT="7189" marB="7189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3582267"/>
                  </a:ext>
                </a:extLst>
              </a:tr>
              <a:tr h="192818">
                <a:tc>
                  <a:txBody>
                    <a:bodyPr/>
                    <a:lstStyle/>
                    <a:p>
                      <a:pPr fontAlgn="t"/>
                      <a:r>
                        <a:rPr lang="hr-HR" sz="1000" b="1" dirty="0" err="1">
                          <a:solidFill>
                            <a:srgbClr val="002060"/>
                          </a:solidFill>
                          <a:effectLst/>
                        </a:rPr>
                        <a:t>Uses</a:t>
                      </a:r>
                      <a:r>
                        <a:rPr lang="hr-HR" sz="1000" b="1" dirty="0">
                          <a:solidFill>
                            <a:srgbClr val="002060"/>
                          </a:solidFill>
                          <a:effectLst/>
                        </a:rPr>
                        <a:t> WSFC </a:t>
                      </a:r>
                      <a:r>
                        <a:rPr lang="hr-HR" sz="1000" b="1" dirty="0" err="1">
                          <a:solidFill>
                            <a:srgbClr val="002060"/>
                          </a:solidFill>
                          <a:effectLst/>
                        </a:rPr>
                        <a:t>cluster</a:t>
                      </a:r>
                      <a:endParaRPr lang="hr-HR" sz="1000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23963" marR="23963" marT="17972" marB="17972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hr-HR" sz="1000" dirty="0" err="1">
                          <a:solidFill>
                            <a:srgbClr val="002060"/>
                          </a:solidFill>
                          <a:effectLst/>
                        </a:rPr>
                        <a:t>Yes</a:t>
                      </a:r>
                      <a:endParaRPr lang="hr-HR" sz="1000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23963" marR="23963" marT="17972" marB="17972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hr-HR" sz="1000" dirty="0" err="1">
                          <a:solidFill>
                            <a:srgbClr val="002060"/>
                          </a:solidFill>
                          <a:effectLst/>
                        </a:rPr>
                        <a:t>Yes</a:t>
                      </a:r>
                      <a:endParaRPr lang="hr-HR" sz="1000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23963" marR="23963" marT="17972" marB="17972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2501651"/>
                  </a:ext>
                </a:extLst>
              </a:tr>
              <a:tr h="192818">
                <a:tc>
                  <a:txBody>
                    <a:bodyPr/>
                    <a:lstStyle/>
                    <a:p>
                      <a:pPr fontAlgn="t"/>
                      <a:r>
                        <a:rPr lang="hr-HR" sz="1000" b="1" dirty="0">
                          <a:solidFill>
                            <a:srgbClr val="002060"/>
                          </a:solidFill>
                          <a:effectLst/>
                        </a:rPr>
                        <a:t>Protection </a:t>
                      </a:r>
                      <a:r>
                        <a:rPr lang="hr-HR" sz="1000" b="1" dirty="0" err="1">
                          <a:solidFill>
                            <a:srgbClr val="002060"/>
                          </a:solidFill>
                          <a:effectLst/>
                        </a:rPr>
                        <a:t>level</a:t>
                      </a:r>
                      <a:endParaRPr lang="hr-HR" sz="1000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23963" marR="23963" marT="17972" marB="17972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hr-HR" sz="1000" dirty="0">
                          <a:solidFill>
                            <a:srgbClr val="002060"/>
                          </a:solidFill>
                          <a:effectLst/>
                        </a:rPr>
                        <a:t>Instance</a:t>
                      </a:r>
                    </a:p>
                  </a:txBody>
                  <a:tcPr marL="23963" marR="23963" marT="17972" marB="17972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hr-HR" sz="1000" dirty="0" err="1">
                          <a:solidFill>
                            <a:srgbClr val="002060"/>
                          </a:solidFill>
                          <a:effectLst/>
                        </a:rPr>
                        <a:t>Database</a:t>
                      </a:r>
                      <a:endParaRPr lang="hr-HR" sz="1000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23963" marR="23963" marT="17972" marB="17972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2665565"/>
                  </a:ext>
                </a:extLst>
              </a:tr>
              <a:tr h="192818">
                <a:tc>
                  <a:txBody>
                    <a:bodyPr/>
                    <a:lstStyle/>
                    <a:p>
                      <a:pPr fontAlgn="t"/>
                      <a:r>
                        <a:rPr lang="hr-HR" sz="1000" b="1" dirty="0" err="1">
                          <a:solidFill>
                            <a:srgbClr val="002060"/>
                          </a:solidFill>
                          <a:effectLst/>
                        </a:rPr>
                        <a:t>Storage</a:t>
                      </a:r>
                      <a:r>
                        <a:rPr lang="hr-HR" sz="10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hr-HR" sz="1000" b="1" dirty="0" err="1">
                          <a:solidFill>
                            <a:srgbClr val="002060"/>
                          </a:solidFill>
                          <a:effectLst/>
                        </a:rPr>
                        <a:t>type</a:t>
                      </a:r>
                      <a:endParaRPr lang="hr-HR" sz="1000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23963" marR="23963" marT="17972" marB="17972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hr-HR" sz="1000" dirty="0" err="1">
                          <a:solidFill>
                            <a:srgbClr val="002060"/>
                          </a:solidFill>
                          <a:effectLst/>
                        </a:rPr>
                        <a:t>Shared</a:t>
                      </a:r>
                      <a:endParaRPr lang="hr-HR" sz="1000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23963" marR="23963" marT="17972" marB="17972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000" dirty="0">
                          <a:solidFill>
                            <a:srgbClr val="002060"/>
                          </a:solidFill>
                          <a:effectLst/>
                        </a:rPr>
                        <a:t>Non-shared</a:t>
                      </a:r>
                    </a:p>
                  </a:txBody>
                  <a:tcPr marL="23963" marR="23963" marT="17972" marB="17972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151156"/>
                  </a:ext>
                </a:extLst>
              </a:tr>
              <a:tr h="349692">
                <a:tc>
                  <a:txBody>
                    <a:bodyPr/>
                    <a:lstStyle/>
                    <a:p>
                      <a:pPr fontAlgn="t"/>
                      <a:r>
                        <a:rPr lang="hr-HR" sz="1000" b="1" dirty="0" err="1">
                          <a:solidFill>
                            <a:srgbClr val="002060"/>
                          </a:solidFill>
                          <a:effectLst/>
                        </a:rPr>
                        <a:t>Storage</a:t>
                      </a:r>
                      <a:r>
                        <a:rPr lang="hr-HR" sz="1000" b="1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hr-HR" sz="1000" b="1" dirty="0" err="1">
                          <a:solidFill>
                            <a:srgbClr val="002060"/>
                          </a:solidFill>
                          <a:effectLst/>
                        </a:rPr>
                        <a:t>solutions</a:t>
                      </a:r>
                      <a:endParaRPr lang="hr-HR" sz="1000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23963" marR="23963" marT="17972" marB="17972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000" dirty="0">
                          <a:solidFill>
                            <a:srgbClr val="002060"/>
                          </a:solidFill>
                          <a:effectLst/>
                        </a:rPr>
                        <a:t>Direct attached, SAN, mount points, SMB</a:t>
                      </a:r>
                    </a:p>
                  </a:txBody>
                  <a:tcPr marL="23963" marR="23963" marT="17972" marB="17972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hr-HR" sz="1000" dirty="0" err="1">
                          <a:solidFill>
                            <a:srgbClr val="002060"/>
                          </a:solidFill>
                          <a:effectLst/>
                        </a:rPr>
                        <a:t>Depends</a:t>
                      </a:r>
                      <a:r>
                        <a:rPr lang="hr-HR" sz="1000" dirty="0">
                          <a:solidFill>
                            <a:srgbClr val="002060"/>
                          </a:solidFill>
                          <a:effectLst/>
                        </a:rPr>
                        <a:t> on </a:t>
                      </a:r>
                      <a:r>
                        <a:rPr lang="hr-HR" sz="1000" dirty="0" err="1">
                          <a:solidFill>
                            <a:srgbClr val="002060"/>
                          </a:solidFill>
                          <a:effectLst/>
                        </a:rPr>
                        <a:t>node</a:t>
                      </a:r>
                      <a:r>
                        <a:rPr lang="hr-HR" sz="1000" dirty="0">
                          <a:solidFill>
                            <a:srgbClr val="002060"/>
                          </a:solidFill>
                          <a:effectLst/>
                        </a:rPr>
                        <a:t> </a:t>
                      </a:r>
                      <a:r>
                        <a:rPr lang="hr-HR" sz="1000" dirty="0" err="1">
                          <a:solidFill>
                            <a:srgbClr val="002060"/>
                          </a:solidFill>
                          <a:effectLst/>
                        </a:rPr>
                        <a:t>type</a:t>
                      </a:r>
                      <a:endParaRPr lang="hr-HR" sz="1000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23963" marR="23963" marT="17972" marB="17972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2602844"/>
                  </a:ext>
                </a:extLst>
              </a:tr>
              <a:tr h="192818">
                <a:tc>
                  <a:txBody>
                    <a:bodyPr/>
                    <a:lstStyle/>
                    <a:p>
                      <a:pPr fontAlgn="t"/>
                      <a:r>
                        <a:rPr lang="hr-HR" sz="1000" b="1">
                          <a:solidFill>
                            <a:srgbClr val="002060"/>
                          </a:solidFill>
                          <a:effectLst/>
                        </a:rPr>
                        <a:t>Readable secondaries</a:t>
                      </a:r>
                      <a:endParaRPr lang="hr-HR" sz="100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23963" marR="23963" marT="17972" marB="17972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hr-HR" sz="1000" dirty="0">
                          <a:solidFill>
                            <a:srgbClr val="002060"/>
                          </a:solidFill>
                          <a:effectLst/>
                        </a:rPr>
                        <a:t>No</a:t>
                      </a:r>
                    </a:p>
                  </a:txBody>
                  <a:tcPr marL="23963" marR="23963" marT="17972" marB="17972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hr-HR" sz="1000" dirty="0" err="1">
                          <a:solidFill>
                            <a:srgbClr val="002060"/>
                          </a:solidFill>
                          <a:effectLst/>
                        </a:rPr>
                        <a:t>Yes</a:t>
                      </a:r>
                      <a:endParaRPr lang="hr-HR" sz="1000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23963" marR="23963" marT="17972" marB="17972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2445437"/>
                  </a:ext>
                </a:extLst>
              </a:tr>
              <a:tr h="192818">
                <a:tc>
                  <a:txBody>
                    <a:bodyPr/>
                    <a:lstStyle/>
                    <a:p>
                      <a:pPr fontAlgn="t"/>
                      <a:r>
                        <a:rPr lang="hr-HR" sz="1000" b="1">
                          <a:solidFill>
                            <a:srgbClr val="002060"/>
                          </a:solidFill>
                          <a:effectLst/>
                        </a:rPr>
                        <a:t>Failed-over resources</a:t>
                      </a:r>
                      <a:endParaRPr lang="hr-HR" sz="100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23963" marR="23963" marT="17972" marB="17972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hr-HR" sz="1000" dirty="0">
                          <a:solidFill>
                            <a:srgbClr val="002060"/>
                          </a:solidFill>
                          <a:effectLst/>
                        </a:rPr>
                        <a:t>Instance</a:t>
                      </a:r>
                    </a:p>
                  </a:txBody>
                  <a:tcPr marL="23963" marR="23963" marT="17972" marB="17972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hr-HR" sz="1000" dirty="0" err="1">
                          <a:solidFill>
                            <a:srgbClr val="002060"/>
                          </a:solidFill>
                          <a:effectLst/>
                        </a:rPr>
                        <a:t>Database</a:t>
                      </a:r>
                      <a:endParaRPr lang="hr-HR" sz="1000" dirty="0">
                        <a:solidFill>
                          <a:srgbClr val="002060"/>
                        </a:solidFill>
                        <a:effectLst/>
                      </a:endParaRPr>
                    </a:p>
                  </a:txBody>
                  <a:tcPr marL="23963" marR="23963" marT="17972" marB="17972">
                    <a:lnL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15602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9992848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9705F-1AB9-4874-BC41-FEA43D356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AG </a:t>
            </a:r>
            <a:r>
              <a:rPr lang="hr-HR" dirty="0" err="1"/>
              <a:t>basics</a:t>
            </a:r>
            <a:endParaRPr lang="hr-H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1D4BEE-7FF5-4FEE-8E71-F9B5C6C3A68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hr-HR" dirty="0" err="1"/>
              <a:t>Availability</a:t>
            </a:r>
            <a:r>
              <a:rPr lang="hr-HR" dirty="0"/>
              <a:t> </a:t>
            </a:r>
            <a:r>
              <a:rPr lang="hr-HR" dirty="0" err="1"/>
              <a:t>Database</a:t>
            </a:r>
            <a:endParaRPr lang="hr-HR" dirty="0"/>
          </a:p>
          <a:p>
            <a:r>
              <a:rPr lang="hr-HR" dirty="0" err="1"/>
              <a:t>Availability</a:t>
            </a:r>
            <a:r>
              <a:rPr lang="hr-HR" dirty="0"/>
              <a:t> </a:t>
            </a:r>
            <a:r>
              <a:rPr lang="hr-HR" dirty="0" err="1"/>
              <a:t>Replicas</a:t>
            </a:r>
            <a:endParaRPr lang="hr-HR" dirty="0"/>
          </a:p>
          <a:p>
            <a:pPr lvl="1"/>
            <a:r>
              <a:rPr lang="hr-HR" dirty="0"/>
              <a:t>P</a:t>
            </a:r>
            <a:r>
              <a:rPr lang="en-US" dirty="0" err="1"/>
              <a:t>rimary</a:t>
            </a:r>
            <a:r>
              <a:rPr lang="en-US" dirty="0"/>
              <a:t> replica hosts read-write databases</a:t>
            </a:r>
            <a:endParaRPr lang="hr-HR" dirty="0"/>
          </a:p>
          <a:p>
            <a:pPr lvl="1"/>
            <a:r>
              <a:rPr lang="hr-HR" dirty="0"/>
              <a:t>S</a:t>
            </a:r>
            <a:r>
              <a:rPr lang="en-US" dirty="0" err="1"/>
              <a:t>econdary</a:t>
            </a:r>
            <a:r>
              <a:rPr lang="en-US" dirty="0"/>
              <a:t> replica hosts read-only databases</a:t>
            </a:r>
            <a:endParaRPr lang="hr-HR" dirty="0"/>
          </a:p>
          <a:p>
            <a:r>
              <a:rPr lang="hr-HR" dirty="0" err="1"/>
              <a:t>Availability</a:t>
            </a:r>
            <a:r>
              <a:rPr lang="hr-HR" dirty="0"/>
              <a:t> </a:t>
            </a:r>
            <a:r>
              <a:rPr lang="hr-HR" dirty="0" err="1"/>
              <a:t>Modes</a:t>
            </a:r>
            <a:endParaRPr lang="hr-HR" dirty="0"/>
          </a:p>
          <a:p>
            <a:pPr lvl="1"/>
            <a:r>
              <a:rPr lang="hr-HR" dirty="0" err="1"/>
              <a:t>Asynchronous-commit</a:t>
            </a:r>
            <a:r>
              <a:rPr lang="hr-HR" dirty="0"/>
              <a:t> mode</a:t>
            </a:r>
          </a:p>
          <a:p>
            <a:pPr lvl="1"/>
            <a:r>
              <a:rPr lang="hr-HR" dirty="0" err="1"/>
              <a:t>Synchronous-commit</a:t>
            </a:r>
            <a:r>
              <a:rPr lang="hr-HR" dirty="0"/>
              <a:t> mode</a:t>
            </a:r>
          </a:p>
          <a:p>
            <a:r>
              <a:rPr lang="hr-HR" dirty="0"/>
              <a:t>Automatic </a:t>
            </a:r>
            <a:r>
              <a:rPr lang="hr-HR" dirty="0" err="1"/>
              <a:t>or</a:t>
            </a:r>
            <a:r>
              <a:rPr lang="hr-HR" dirty="0"/>
              <a:t> manual </a:t>
            </a:r>
            <a:r>
              <a:rPr lang="hr-HR" dirty="0" err="1"/>
              <a:t>failover</a:t>
            </a:r>
            <a:r>
              <a:rPr lang="hr-HR" dirty="0"/>
              <a:t> (</a:t>
            </a:r>
            <a:r>
              <a:rPr lang="hr-HR" dirty="0" err="1"/>
              <a:t>forced</a:t>
            </a:r>
            <a:r>
              <a:rPr lang="hr-HR" dirty="0"/>
              <a:t> </a:t>
            </a:r>
            <a:r>
              <a:rPr lang="hr-HR" dirty="0" err="1"/>
              <a:t>and</a:t>
            </a:r>
            <a:r>
              <a:rPr lang="hr-HR" dirty="0"/>
              <a:t> </a:t>
            </a:r>
            <a:r>
              <a:rPr lang="hr-HR" dirty="0" err="1"/>
              <a:t>planned</a:t>
            </a:r>
            <a:r>
              <a:rPr lang="hr-HR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94361922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9705F-1AB9-4874-BC41-FEA43D356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AG </a:t>
            </a:r>
            <a:r>
              <a:rPr lang="hr-HR" dirty="0" err="1"/>
              <a:t>basics</a:t>
            </a:r>
            <a:endParaRPr lang="hr-H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1D4BEE-7FF5-4FEE-8E71-F9B5C6C3A68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hr-HR" dirty="0" err="1"/>
              <a:t>Active</a:t>
            </a:r>
            <a:r>
              <a:rPr lang="hr-HR" dirty="0"/>
              <a:t> </a:t>
            </a:r>
            <a:r>
              <a:rPr lang="hr-HR" dirty="0" err="1"/>
              <a:t>Secondary</a:t>
            </a:r>
            <a:r>
              <a:rPr lang="hr-HR" dirty="0"/>
              <a:t> </a:t>
            </a:r>
            <a:r>
              <a:rPr lang="hr-HR" dirty="0" err="1"/>
              <a:t>Replicas</a:t>
            </a:r>
            <a:endParaRPr lang="hr-HR" dirty="0"/>
          </a:p>
          <a:p>
            <a:pPr lvl="1"/>
            <a:r>
              <a:rPr lang="hr-HR" dirty="0"/>
              <a:t>Backup </a:t>
            </a:r>
            <a:r>
              <a:rPr lang="hr-HR" dirty="0" err="1"/>
              <a:t>operations</a:t>
            </a:r>
            <a:endParaRPr lang="hr-HR" dirty="0"/>
          </a:p>
          <a:p>
            <a:pPr lvl="1"/>
            <a:r>
              <a:rPr lang="hr-HR" dirty="0" err="1"/>
              <a:t>Read-only</a:t>
            </a:r>
            <a:r>
              <a:rPr lang="hr-HR" dirty="0"/>
              <a:t> </a:t>
            </a:r>
            <a:r>
              <a:rPr lang="hr-HR" dirty="0" err="1"/>
              <a:t>access</a:t>
            </a:r>
            <a:endParaRPr lang="hr-HR" dirty="0"/>
          </a:p>
          <a:p>
            <a:r>
              <a:rPr lang="hr-HR" dirty="0" err="1"/>
              <a:t>Availability</a:t>
            </a:r>
            <a:r>
              <a:rPr lang="hr-HR" dirty="0"/>
              <a:t> </a:t>
            </a:r>
            <a:r>
              <a:rPr lang="hr-HR" dirty="0" err="1"/>
              <a:t>group</a:t>
            </a:r>
            <a:r>
              <a:rPr lang="hr-HR" dirty="0"/>
              <a:t> </a:t>
            </a:r>
            <a:r>
              <a:rPr lang="hr-HR" dirty="0" err="1"/>
              <a:t>listener</a:t>
            </a:r>
            <a:endParaRPr lang="hr-HR" dirty="0"/>
          </a:p>
          <a:p>
            <a:pPr lvl="1"/>
            <a:r>
              <a:rPr lang="hr-HR" dirty="0" err="1"/>
              <a:t>Virtual</a:t>
            </a:r>
            <a:r>
              <a:rPr lang="hr-HR" dirty="0"/>
              <a:t> network </a:t>
            </a:r>
            <a:r>
              <a:rPr lang="hr-HR" dirty="0" err="1"/>
              <a:t>name</a:t>
            </a:r>
            <a:r>
              <a:rPr lang="hr-HR" dirty="0"/>
              <a:t> (VNN) for </a:t>
            </a:r>
            <a:r>
              <a:rPr lang="hr-HR" dirty="0" err="1"/>
              <a:t>client</a:t>
            </a:r>
            <a:r>
              <a:rPr lang="hr-HR" dirty="0"/>
              <a:t> </a:t>
            </a:r>
            <a:r>
              <a:rPr lang="hr-HR" dirty="0" err="1"/>
              <a:t>connections</a:t>
            </a:r>
            <a:endParaRPr lang="hr-HR" dirty="0"/>
          </a:p>
          <a:p>
            <a:r>
              <a:rPr lang="hr-HR" dirty="0"/>
              <a:t>Automatic </a:t>
            </a:r>
            <a:r>
              <a:rPr lang="hr-HR" dirty="0" err="1"/>
              <a:t>Page</a:t>
            </a:r>
            <a:r>
              <a:rPr lang="hr-HR" dirty="0"/>
              <a:t> </a:t>
            </a:r>
            <a:r>
              <a:rPr lang="hr-HR" dirty="0" err="1"/>
              <a:t>Repair</a:t>
            </a:r>
            <a:endParaRPr lang="hr-HR" dirty="0"/>
          </a:p>
          <a:p>
            <a:endParaRPr lang="hr-HR" dirty="0"/>
          </a:p>
          <a:p>
            <a:pPr marL="0" indent="0">
              <a:buNone/>
            </a:pPr>
            <a:r>
              <a:rPr lang="hr-HR" i="1" dirty="0">
                <a:solidFill>
                  <a:srgbClr val="7030A0"/>
                </a:solidFill>
              </a:rPr>
              <a:t>IMPORTANT: </a:t>
            </a:r>
            <a:r>
              <a:rPr lang="en-US" i="1" dirty="0">
                <a:solidFill>
                  <a:srgbClr val="7030A0"/>
                </a:solidFill>
              </a:rPr>
              <a:t>Do not use the Failover Cluster Manager to move availability groups to different nodes or to fail over availability groups</a:t>
            </a:r>
            <a:r>
              <a:rPr lang="hr-HR" i="1" dirty="0">
                <a:solidFill>
                  <a:srgbClr val="7030A0"/>
                </a:solidFill>
              </a:rPr>
              <a:t>!!!</a:t>
            </a:r>
          </a:p>
        </p:txBody>
      </p:sp>
    </p:spTree>
    <p:extLst>
      <p:ext uri="{BB962C8B-B14F-4D97-AF65-F5344CB8AC3E}">
        <p14:creationId xmlns:p14="http://schemas.microsoft.com/office/powerpoint/2010/main" val="1492327104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BB69E-A0B4-4AB1-8118-24357A502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Workgroup </a:t>
            </a:r>
            <a:r>
              <a:rPr lang="hr-HR" dirty="0" err="1"/>
              <a:t>cluster</a:t>
            </a:r>
            <a:endParaRPr lang="hr-H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56CCEC-2F9E-4337-88EF-2626B75AACA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hr-HR" dirty="0"/>
              <a:t>N</a:t>
            </a:r>
            <a:r>
              <a:rPr lang="en-US" dirty="0"/>
              <a:t>odes </a:t>
            </a:r>
            <a:r>
              <a:rPr lang="hr-HR" dirty="0"/>
              <a:t>are </a:t>
            </a:r>
            <a:r>
              <a:rPr lang="en-US" dirty="0"/>
              <a:t>not domain joined</a:t>
            </a:r>
            <a:endParaRPr lang="hr-HR" dirty="0"/>
          </a:p>
          <a:p>
            <a:r>
              <a:rPr lang="hr-HR" dirty="0"/>
              <a:t>Minimum </a:t>
            </a:r>
            <a:r>
              <a:rPr lang="hr-HR" dirty="0" err="1"/>
              <a:t>infrastructure</a:t>
            </a:r>
            <a:r>
              <a:rPr lang="hr-HR" dirty="0"/>
              <a:t> for HA</a:t>
            </a:r>
          </a:p>
          <a:p>
            <a:r>
              <a:rPr lang="en-US" dirty="0"/>
              <a:t>All servers must be running Windows Server 2016</a:t>
            </a:r>
            <a:r>
              <a:rPr lang="hr-HR" dirty="0"/>
              <a:t>/2019</a:t>
            </a:r>
          </a:p>
          <a:p>
            <a:r>
              <a:rPr lang="hr-HR" dirty="0" err="1"/>
              <a:t>Requirements</a:t>
            </a:r>
            <a:endParaRPr lang="hr-HR" dirty="0"/>
          </a:p>
          <a:p>
            <a:pPr lvl="1"/>
            <a:r>
              <a:rPr lang="hr-HR" dirty="0"/>
              <a:t>DNS (</a:t>
            </a:r>
            <a:r>
              <a:rPr lang="hr-HR" dirty="0" err="1"/>
              <a:t>or</a:t>
            </a:r>
            <a:r>
              <a:rPr lang="hr-HR" dirty="0"/>
              <a:t> </a:t>
            </a:r>
            <a:r>
              <a:rPr lang="hr-HR" dirty="0" err="1"/>
              <a:t>not</a:t>
            </a:r>
            <a:r>
              <a:rPr lang="hr-HR" dirty="0"/>
              <a:t> - </a:t>
            </a:r>
            <a:r>
              <a:rPr lang="hr-HR" dirty="0" err="1"/>
              <a:t>hosts</a:t>
            </a:r>
            <a:r>
              <a:rPr lang="hr-HR" dirty="0"/>
              <a:t> file </a:t>
            </a:r>
            <a:r>
              <a:rPr lang="hr-HR" dirty="0" err="1"/>
              <a:t>can</a:t>
            </a:r>
            <a:r>
              <a:rPr lang="hr-HR" dirty="0"/>
              <a:t> </a:t>
            </a:r>
            <a:r>
              <a:rPr lang="hr-HR" dirty="0" err="1"/>
              <a:t>be</a:t>
            </a:r>
            <a:r>
              <a:rPr lang="hr-HR" dirty="0"/>
              <a:t> </a:t>
            </a:r>
            <a:r>
              <a:rPr lang="hr-HR" dirty="0" err="1"/>
              <a:t>used</a:t>
            </a:r>
            <a:r>
              <a:rPr lang="hr-HR" dirty="0"/>
              <a:t>)</a:t>
            </a:r>
          </a:p>
          <a:p>
            <a:pPr lvl="1"/>
            <a:r>
              <a:rPr lang="en-US" dirty="0"/>
              <a:t>Azure DNS Private Zones </a:t>
            </a:r>
            <a:r>
              <a:rPr lang="hr-HR" dirty="0"/>
              <a:t>(</a:t>
            </a:r>
            <a:r>
              <a:rPr lang="en-US" dirty="0"/>
              <a:t>public preview</a:t>
            </a:r>
            <a:r>
              <a:rPr lang="hr-HR" dirty="0"/>
              <a:t>)</a:t>
            </a:r>
          </a:p>
          <a:p>
            <a:pPr lvl="1"/>
            <a:r>
              <a:rPr lang="hr-HR" dirty="0" err="1"/>
              <a:t>Identical</a:t>
            </a:r>
            <a:r>
              <a:rPr lang="hr-HR" dirty="0"/>
              <a:t> </a:t>
            </a:r>
            <a:r>
              <a:rPr lang="hr-HR" dirty="0" err="1"/>
              <a:t>admin</a:t>
            </a:r>
            <a:r>
              <a:rPr lang="hr-HR" dirty="0"/>
              <a:t> </a:t>
            </a:r>
            <a:r>
              <a:rPr lang="hr-HR" dirty="0" err="1"/>
              <a:t>account</a:t>
            </a:r>
            <a:r>
              <a:rPr lang="hr-HR" dirty="0"/>
              <a:t> on </a:t>
            </a:r>
            <a:r>
              <a:rPr lang="hr-HR" dirty="0" err="1"/>
              <a:t>all</a:t>
            </a:r>
            <a:r>
              <a:rPr lang="hr-HR" dirty="0"/>
              <a:t> </a:t>
            </a:r>
            <a:r>
              <a:rPr lang="hr-HR" dirty="0" err="1"/>
              <a:t>nodes</a:t>
            </a:r>
            <a:endParaRPr lang="hr-HR" dirty="0"/>
          </a:p>
          <a:p>
            <a:pPr lvl="1"/>
            <a:r>
              <a:rPr lang="hr-HR" dirty="0" err="1"/>
              <a:t>Primary</a:t>
            </a:r>
            <a:r>
              <a:rPr lang="hr-HR" dirty="0"/>
              <a:t> DNS </a:t>
            </a:r>
            <a:r>
              <a:rPr lang="hr-HR" dirty="0" err="1"/>
              <a:t>suffix</a:t>
            </a:r>
            <a:r>
              <a:rPr lang="hr-HR" dirty="0"/>
              <a:t> on </a:t>
            </a:r>
            <a:r>
              <a:rPr lang="hr-HR" dirty="0" err="1"/>
              <a:t>all</a:t>
            </a:r>
            <a:r>
              <a:rPr lang="hr-HR" dirty="0"/>
              <a:t> </a:t>
            </a:r>
            <a:r>
              <a:rPr lang="hr-HR" dirty="0" err="1"/>
              <a:t>nodes</a:t>
            </a:r>
            <a:endParaRPr lang="hr-HR" dirty="0"/>
          </a:p>
          <a:p>
            <a:pPr lvl="1"/>
            <a:r>
              <a:rPr lang="hr-HR" dirty="0" err="1"/>
              <a:t>Internal</a:t>
            </a:r>
            <a:r>
              <a:rPr lang="hr-HR" dirty="0"/>
              <a:t> </a:t>
            </a:r>
            <a:r>
              <a:rPr lang="hr-HR" dirty="0" err="1"/>
              <a:t>Load</a:t>
            </a:r>
            <a:r>
              <a:rPr lang="hr-HR" dirty="0"/>
              <a:t> </a:t>
            </a:r>
            <a:r>
              <a:rPr lang="hr-HR" dirty="0" err="1"/>
              <a:t>Balancer</a:t>
            </a:r>
            <a:r>
              <a:rPr lang="hr-HR" dirty="0"/>
              <a:t> for Azure </a:t>
            </a:r>
            <a:r>
              <a:rPr lang="hr-HR" dirty="0" err="1"/>
              <a:t>deployed</a:t>
            </a:r>
            <a:r>
              <a:rPr lang="hr-HR" dirty="0"/>
              <a:t> (no GARP/</a:t>
            </a:r>
            <a:r>
              <a:rPr lang="hr-HR" dirty="0" err="1"/>
              <a:t>broadcasting</a:t>
            </a:r>
            <a:r>
              <a:rPr lang="hr-HR" dirty="0"/>
              <a:t> </a:t>
            </a:r>
            <a:r>
              <a:rPr lang="hr-HR" dirty="0" err="1"/>
              <a:t>in</a:t>
            </a:r>
            <a:r>
              <a:rPr lang="hr-HR" dirty="0"/>
              <a:t> </a:t>
            </a:r>
            <a:r>
              <a:rPr lang="hr-HR" dirty="0" err="1"/>
              <a:t>cloud</a:t>
            </a:r>
            <a:r>
              <a:rPr lang="hr-HR" dirty="0"/>
              <a:t> </a:t>
            </a:r>
            <a:r>
              <a:rPr lang="hr-HR" dirty="0" err="1"/>
              <a:t>networks</a:t>
            </a:r>
            <a:r>
              <a:rPr lang="hr-HR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987209067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084EE-815E-412B-AADB-F996FB119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err="1"/>
              <a:t>Cluster</a:t>
            </a:r>
            <a:r>
              <a:rPr lang="hr-HR" dirty="0"/>
              <a:t> </a:t>
            </a:r>
            <a:r>
              <a:rPr lang="hr-HR" dirty="0" err="1"/>
              <a:t>quorum</a:t>
            </a:r>
            <a:endParaRPr lang="hr-HR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607BDC-D8CF-417D-82A4-A2670FD5116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01930" y="1208048"/>
            <a:ext cx="8158475" cy="1827176"/>
          </a:xfrm>
        </p:spPr>
        <p:txBody>
          <a:bodyPr/>
          <a:lstStyle/>
          <a:p>
            <a:r>
              <a:rPr lang="hr-HR" dirty="0" err="1"/>
              <a:t>Allways</a:t>
            </a:r>
            <a:r>
              <a:rPr lang="hr-HR" dirty="0"/>
              <a:t> </a:t>
            </a:r>
            <a:r>
              <a:rPr lang="hr-HR" dirty="0" err="1"/>
              <a:t>configure</a:t>
            </a:r>
            <a:r>
              <a:rPr lang="hr-HR" dirty="0"/>
              <a:t> </a:t>
            </a:r>
            <a:r>
              <a:rPr lang="hr-HR" dirty="0" err="1"/>
              <a:t>witness</a:t>
            </a:r>
            <a:r>
              <a:rPr lang="hr-HR" dirty="0"/>
              <a:t> (</a:t>
            </a:r>
            <a:r>
              <a:rPr lang="hr-HR" dirty="0" err="1"/>
              <a:t>in</a:t>
            </a:r>
            <a:r>
              <a:rPr lang="hr-HR" dirty="0"/>
              <a:t> Azure use </a:t>
            </a:r>
            <a:r>
              <a:rPr lang="hr-HR" dirty="0" err="1"/>
              <a:t>Cloud</a:t>
            </a:r>
            <a:r>
              <a:rPr lang="hr-HR" dirty="0"/>
              <a:t> </a:t>
            </a:r>
            <a:r>
              <a:rPr lang="hr-HR" dirty="0" err="1"/>
              <a:t>Witness</a:t>
            </a:r>
            <a:r>
              <a:rPr lang="hr-HR" dirty="0"/>
              <a:t>)</a:t>
            </a:r>
          </a:p>
          <a:p>
            <a:r>
              <a:rPr lang="hr-HR" dirty="0"/>
              <a:t>On-</a:t>
            </a:r>
            <a:r>
              <a:rPr lang="hr-HR" dirty="0" err="1"/>
              <a:t>prem</a:t>
            </a:r>
            <a:r>
              <a:rPr lang="hr-HR" dirty="0"/>
              <a:t> use </a:t>
            </a:r>
            <a:r>
              <a:rPr lang="hr-HR" dirty="0" err="1"/>
              <a:t>traditional</a:t>
            </a:r>
            <a:r>
              <a:rPr lang="hr-HR" dirty="0"/>
              <a:t> </a:t>
            </a:r>
            <a:r>
              <a:rPr lang="hr-HR" dirty="0" err="1"/>
              <a:t>or</a:t>
            </a:r>
            <a:r>
              <a:rPr lang="hr-HR" dirty="0"/>
              <a:t> </a:t>
            </a:r>
            <a:r>
              <a:rPr lang="hr-HR" dirty="0" err="1"/>
              <a:t>new</a:t>
            </a:r>
            <a:r>
              <a:rPr lang="hr-HR" dirty="0"/>
              <a:t> File </a:t>
            </a:r>
            <a:r>
              <a:rPr lang="hr-HR" dirty="0" err="1"/>
              <a:t>Share</a:t>
            </a:r>
            <a:r>
              <a:rPr lang="hr-HR" dirty="0"/>
              <a:t> (Windows Server 2019)</a:t>
            </a:r>
          </a:p>
          <a:p>
            <a:r>
              <a:rPr lang="hr-HR" dirty="0"/>
              <a:t>New file </a:t>
            </a:r>
            <a:r>
              <a:rPr lang="hr-HR" dirty="0" err="1"/>
              <a:t>share</a:t>
            </a:r>
            <a:r>
              <a:rPr lang="hr-HR" dirty="0"/>
              <a:t>: </a:t>
            </a:r>
            <a:r>
              <a:rPr lang="en-US" dirty="0"/>
              <a:t>NO </a:t>
            </a:r>
            <a:r>
              <a:rPr lang="en-US" dirty="0" err="1"/>
              <a:t>kerberos</a:t>
            </a:r>
            <a:r>
              <a:rPr lang="en-US" dirty="0"/>
              <a:t>, NO </a:t>
            </a:r>
            <a:r>
              <a:rPr lang="hr-HR" dirty="0" err="1"/>
              <a:t>additional</a:t>
            </a:r>
            <a:r>
              <a:rPr lang="hr-HR" dirty="0"/>
              <a:t> </a:t>
            </a:r>
            <a:r>
              <a:rPr lang="hr-HR" dirty="0" err="1"/>
              <a:t>machine</a:t>
            </a:r>
            <a:r>
              <a:rPr lang="en-US" dirty="0"/>
              <a:t>, NO account needed on the nodes</a:t>
            </a:r>
            <a:endParaRPr lang="hr-HR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286323-B4E1-4709-B30E-12DA2F7C34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2686999"/>
            <a:ext cx="1553510" cy="226338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CBC058E-349C-4313-B3A8-0FA8A8E688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3274" y="2686999"/>
            <a:ext cx="1553510" cy="228596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5677FA-35E4-4833-93FF-7BD511E96C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4948" y="2686999"/>
            <a:ext cx="1598189" cy="1922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014604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2D8DABE-CFB5-43D9-9018-DF140B5E7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hr-HR" sz="7059" dirty="0">
                <a:solidFill>
                  <a:srgbClr val="7030A0"/>
                </a:solidFill>
              </a:rPr>
              <a:t>Demo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7F0B2D4-6A25-45E5-A9BD-06A202ACEA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9482" y="1352550"/>
            <a:ext cx="5265035" cy="3436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170564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0F46F4-6A3B-E44D-A4C0-0E3EB4335A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0604" cy="514159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BDB15F5-F277-C64F-B225-5BDD42D1D464}"/>
              </a:ext>
            </a:extLst>
          </p:cNvPr>
          <p:cNvSpPr txBox="1"/>
          <p:nvPr/>
        </p:nvSpPr>
        <p:spPr>
          <a:xfrm>
            <a:off x="410793" y="3606392"/>
            <a:ext cx="291675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685663">
              <a:defRPr/>
            </a:pPr>
            <a:r>
              <a:rPr lang="hr-HR" sz="2800" b="1" spc="1125" dirty="0" err="1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Thank</a:t>
            </a:r>
            <a:r>
              <a:rPr lang="hr-HR" sz="2800" b="1" spc="1125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 </a:t>
            </a:r>
            <a:r>
              <a:rPr lang="hr-HR" sz="2800" b="1" spc="1125" dirty="0" err="1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you</a:t>
            </a:r>
            <a:r>
              <a:rPr lang="hr-HR" sz="2800" b="1" spc="1125" dirty="0">
                <a:solidFill>
                  <a:srgbClr val="D2D3D4"/>
                </a:solidFill>
                <a:latin typeface="Helvetica" pitchFamily="2" charset="0"/>
                <a:ea typeface="Montserrat" charset="0"/>
                <a:cs typeface="Montserrat" charset="0"/>
              </a:rPr>
              <a:t>!</a:t>
            </a:r>
            <a:endParaRPr lang="en-US" sz="2800" b="1" spc="1125" dirty="0">
              <a:solidFill>
                <a:srgbClr val="D2D3D4"/>
              </a:solidFill>
              <a:latin typeface="Helvetica" pitchFamily="2" charset="0"/>
              <a:ea typeface="Montserrat" charset="0"/>
              <a:cs typeface="Montserrat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E3AFB1-0AF9-2B4A-97DE-C531D1A4F864}"/>
              </a:ext>
            </a:extLst>
          </p:cNvPr>
          <p:cNvSpPr/>
          <p:nvPr/>
        </p:nvSpPr>
        <p:spPr>
          <a:xfrm>
            <a:off x="186231" y="3453066"/>
            <a:ext cx="3365880" cy="1172274"/>
          </a:xfrm>
          <a:prstGeom prst="rect">
            <a:avLst/>
          </a:prstGeom>
          <a:noFill/>
          <a:ln w="101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663">
              <a:defRPr/>
            </a:pPr>
            <a:endParaRPr lang="en-US" sz="1200" dirty="0">
              <a:solidFill>
                <a:srgbClr val="FFFFFF"/>
              </a:solidFill>
              <a:latin typeface="Montserrat" charset="0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ATD10_pptTemplate">
  <a:themeElements>
    <a:clrScheme name="ATD12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STB-2013-SegoeUI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D99B4CAC-EB1F-413A-ABA3-D7163755FC5A}" vid="{B5DA2850-BF8D-4F54-9669-8EC5F80BD5D6}"/>
    </a:ext>
  </a:extLst>
</a:theme>
</file>

<file path=ppt/theme/theme2.xml><?xml version="1.0" encoding="utf-8"?>
<a:theme xmlns:a="http://schemas.openxmlformats.org/drawingml/2006/main" name="Default Theme">
  <a:themeElements>
    <a:clrScheme name="Ghost 1">
      <a:dk1>
        <a:srgbClr val="7F7F7F"/>
      </a:dk1>
      <a:lt1>
        <a:srgbClr val="FFFFFF"/>
      </a:lt1>
      <a:dk2>
        <a:srgbClr val="000000"/>
      </a:dk2>
      <a:lt2>
        <a:srgbClr val="FFFFFF"/>
      </a:lt2>
      <a:accent1>
        <a:srgbClr val="000000"/>
      </a:accent1>
      <a:accent2>
        <a:srgbClr val="B0B1B3"/>
      </a:accent2>
      <a:accent3>
        <a:srgbClr val="000000"/>
      </a:accent3>
      <a:accent4>
        <a:srgbClr val="91969B"/>
      </a:accent4>
      <a:accent5>
        <a:srgbClr val="4B5050"/>
      </a:accent5>
      <a:accent6>
        <a:srgbClr val="91969B"/>
      </a:accent6>
      <a:hlink>
        <a:srgbClr val="4B5050"/>
      </a:hlink>
      <a:folHlink>
        <a:srgbClr val="19BB9B"/>
      </a:folHlink>
    </a:clrScheme>
    <a:fontScheme name="Custom 1">
      <a:majorFont>
        <a:latin typeface="Lato"/>
        <a:ea typeface=""/>
        <a:cs typeface=""/>
      </a:majorFont>
      <a:minorFont>
        <a:latin typeface="Lat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8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NT_Byte_template" id="{768D21C0-08AE-4E43-8063-03368C87870D}" vid="{AC2B3818-4C5F-8F46-B8E2-CB98AB70637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317</Words>
  <Application>Microsoft Office PowerPoint</Application>
  <PresentationFormat>On-screen Show (16:9)</PresentationFormat>
  <Paragraphs>64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21" baseType="lpstr">
      <vt:lpstr>Arial</vt:lpstr>
      <vt:lpstr>Calibri</vt:lpstr>
      <vt:lpstr>Calibri Light</vt:lpstr>
      <vt:lpstr>Helvetica</vt:lpstr>
      <vt:lpstr>Montserrat</vt:lpstr>
      <vt:lpstr>Montserrat Hairline</vt:lpstr>
      <vt:lpstr>Montserrat Light</vt:lpstr>
      <vt:lpstr>Segoe UI</vt:lpstr>
      <vt:lpstr>Segoe UI Light</vt:lpstr>
      <vt:lpstr>Wingdings</vt:lpstr>
      <vt:lpstr>ATD10_pptTemplate</vt:lpstr>
      <vt:lpstr>Default Theme</vt:lpstr>
      <vt:lpstr>PowerPoint Presentation</vt:lpstr>
      <vt:lpstr>SQL Server Availability Group</vt:lpstr>
      <vt:lpstr>SQL Server Availability Group</vt:lpstr>
      <vt:lpstr>AG basics</vt:lpstr>
      <vt:lpstr>AG basics</vt:lpstr>
      <vt:lpstr>Workgroup cluster</vt:lpstr>
      <vt:lpstr>Cluster quorum</vt:lpstr>
      <vt:lpstr>Demo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Ljubo</dc:creator>
  <cp:lastModifiedBy>Brodaric, Ljubo</cp:lastModifiedBy>
  <cp:revision>8</cp:revision>
  <dcterms:created xsi:type="dcterms:W3CDTF">2006-08-16T00:00:00Z</dcterms:created>
  <dcterms:modified xsi:type="dcterms:W3CDTF">2019-05-13T11:32:06Z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112e00b9-34e2-4b26-a577-af1fd0f9f7ee_Enabled">
    <vt:lpwstr>True</vt:lpwstr>
  </property>
  <property fmtid="{D5CDD505-2E9C-101B-9397-08002B2CF9AE}" pid="3" name="MSIP_Label_112e00b9-34e2-4b26-a577-af1fd0f9f7ee_SiteId">
    <vt:lpwstr>33440fc6-b7c7-412c-bb73-0e70b0198d5a</vt:lpwstr>
  </property>
  <property fmtid="{D5CDD505-2E9C-101B-9397-08002B2CF9AE}" pid="4" name="MSIP_Label_112e00b9-34e2-4b26-a577-af1fd0f9f7ee_Owner">
    <vt:lpwstr>ljubo.brodaric@atos.net</vt:lpwstr>
  </property>
  <property fmtid="{D5CDD505-2E9C-101B-9397-08002B2CF9AE}" pid="5" name="MSIP_Label_112e00b9-34e2-4b26-a577-af1fd0f9f7ee_SetDate">
    <vt:lpwstr>2019-05-13T08:10:24.7772608Z</vt:lpwstr>
  </property>
  <property fmtid="{D5CDD505-2E9C-101B-9397-08002B2CF9AE}" pid="6" name="MSIP_Label_112e00b9-34e2-4b26-a577-af1fd0f9f7ee_Name">
    <vt:lpwstr>Atos For Internal Use</vt:lpwstr>
  </property>
  <property fmtid="{D5CDD505-2E9C-101B-9397-08002B2CF9AE}" pid="7" name="MSIP_Label_112e00b9-34e2-4b26-a577-af1fd0f9f7ee_Application">
    <vt:lpwstr>Microsoft Azure Information Protection</vt:lpwstr>
  </property>
  <property fmtid="{D5CDD505-2E9C-101B-9397-08002B2CF9AE}" pid="8" name="MSIP_Label_112e00b9-34e2-4b26-a577-af1fd0f9f7ee_Extended_MSFT_Method">
    <vt:lpwstr>Automatic</vt:lpwstr>
  </property>
  <property fmtid="{D5CDD505-2E9C-101B-9397-08002B2CF9AE}" pid="9" name="MSIP_Label_e463cba9-5f6c-478d-9329-7b2295e4e8ed_Enabled">
    <vt:lpwstr>True</vt:lpwstr>
  </property>
  <property fmtid="{D5CDD505-2E9C-101B-9397-08002B2CF9AE}" pid="10" name="MSIP_Label_e463cba9-5f6c-478d-9329-7b2295e4e8ed_SiteId">
    <vt:lpwstr>33440fc6-b7c7-412c-bb73-0e70b0198d5a</vt:lpwstr>
  </property>
  <property fmtid="{D5CDD505-2E9C-101B-9397-08002B2CF9AE}" pid="11" name="MSIP_Label_e463cba9-5f6c-478d-9329-7b2295e4e8ed_Owner">
    <vt:lpwstr>ljubo.brodaric@atos.net</vt:lpwstr>
  </property>
  <property fmtid="{D5CDD505-2E9C-101B-9397-08002B2CF9AE}" pid="12" name="MSIP_Label_e463cba9-5f6c-478d-9329-7b2295e4e8ed_SetDate">
    <vt:lpwstr>2019-05-13T08:10:24.7772608Z</vt:lpwstr>
  </property>
  <property fmtid="{D5CDD505-2E9C-101B-9397-08002B2CF9AE}" pid="13" name="MSIP_Label_e463cba9-5f6c-478d-9329-7b2295e4e8ed_Name">
    <vt:lpwstr>Atos For Internal Use - All Employees</vt:lpwstr>
  </property>
  <property fmtid="{D5CDD505-2E9C-101B-9397-08002B2CF9AE}" pid="14" name="MSIP_Label_e463cba9-5f6c-478d-9329-7b2295e4e8ed_Application">
    <vt:lpwstr>Microsoft Azure Information Protection</vt:lpwstr>
  </property>
  <property fmtid="{D5CDD505-2E9C-101B-9397-08002B2CF9AE}" pid="15" name="MSIP_Label_e463cba9-5f6c-478d-9329-7b2295e4e8ed_Parent">
    <vt:lpwstr>112e00b9-34e2-4b26-a577-af1fd0f9f7ee</vt:lpwstr>
  </property>
  <property fmtid="{D5CDD505-2E9C-101B-9397-08002B2CF9AE}" pid="16" name="MSIP_Label_e463cba9-5f6c-478d-9329-7b2295e4e8ed_Extended_MSFT_Method">
    <vt:lpwstr>Automatic</vt:lpwstr>
  </property>
  <property fmtid="{D5CDD505-2E9C-101B-9397-08002B2CF9AE}" pid="17" name="MSIP_Label_f42aa342-8706-4288-bd11-ebb85995028c_Enabled">
    <vt:lpwstr>True</vt:lpwstr>
  </property>
  <property fmtid="{D5CDD505-2E9C-101B-9397-08002B2CF9AE}" pid="18" name="MSIP_Label_f42aa342-8706-4288-bd11-ebb85995028c_SiteId">
    <vt:lpwstr>72f988bf-86f1-41af-91ab-2d7cd011db47</vt:lpwstr>
  </property>
  <property fmtid="{D5CDD505-2E9C-101B-9397-08002B2CF9AE}" pid="19" name="MSIP_Label_f42aa342-8706-4288-bd11-ebb85995028c_Owner">
    <vt:lpwstr>a-eniss@microsoft.com</vt:lpwstr>
  </property>
  <property fmtid="{D5CDD505-2E9C-101B-9397-08002B2CF9AE}" pid="20" name="MSIP_Label_f42aa342-8706-4288-bd11-ebb85995028c_SetDate">
    <vt:lpwstr>2019-03-18T21:48:29.0581178Z</vt:lpwstr>
  </property>
  <property fmtid="{D5CDD505-2E9C-101B-9397-08002B2CF9AE}" pid="21" name="MSIP_Label_f42aa342-8706-4288-bd11-ebb85995028c_Name">
    <vt:lpwstr>General</vt:lpwstr>
  </property>
  <property fmtid="{D5CDD505-2E9C-101B-9397-08002B2CF9AE}" pid="22" name="MSIP_Label_f42aa342-8706-4288-bd11-ebb85995028c_Application">
    <vt:lpwstr>Microsoft Azure Information Protection</vt:lpwstr>
  </property>
  <property fmtid="{D5CDD505-2E9C-101B-9397-08002B2CF9AE}" pid="23" name="MSIP_Label_f42aa342-8706-4288-bd11-ebb85995028c_Extended_MSFT_Method">
    <vt:lpwstr>Automatic</vt:lpwstr>
  </property>
  <property fmtid="{D5CDD505-2E9C-101B-9397-08002B2CF9AE}" pid="24" name="Sensitivity">
    <vt:lpwstr>Atos For Internal Use Atos For Internal Use - All Employees General</vt:lpwstr>
  </property>
</Properties>
</file>