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14"/>
  </p:notesMasterIdLst>
  <p:handoutMasterIdLst>
    <p:handoutMasterId r:id="rId15"/>
  </p:handoutMasterIdLst>
  <p:sldIdLst>
    <p:sldId id="1841" r:id="rId5"/>
    <p:sldId id="1661" r:id="rId6"/>
    <p:sldId id="1849" r:id="rId7"/>
    <p:sldId id="1850" r:id="rId8"/>
    <p:sldId id="1853" r:id="rId9"/>
    <p:sldId id="1854" r:id="rId10"/>
    <p:sldId id="1852" r:id="rId11"/>
    <p:sldId id="1855" r:id="rId12"/>
    <p:sldId id="1848" r:id="rId13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A0"/>
    <a:srgbClr val="832B8F"/>
    <a:srgbClr val="5E5E60"/>
    <a:srgbClr val="B02E7F"/>
    <a:srgbClr val="F26224"/>
    <a:srgbClr val="FFFFFF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B12100-F39C-42C8-A783-610B2E595F8A}" v="64" dt="2023-09-26T14:41:19.6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45" autoAdjust="0"/>
    <p:restoredTop sz="92109" autoAdjust="0"/>
  </p:normalViewPr>
  <p:slideViewPr>
    <p:cSldViewPr snapToGrid="0">
      <p:cViewPr varScale="1">
        <p:scale>
          <a:sx n="97" d="100"/>
          <a:sy n="97" d="100"/>
        </p:scale>
        <p:origin x="944" y="32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ladimir Stefanovic" userId="c6340bd2-f361-45b2-8d93-225cf354b76c" providerId="ADAL" clId="{84B12100-F39C-42C8-A783-610B2E595F8A}"/>
    <pc:docChg chg="undo redo custSel addSld delSld modSld addSection delSection">
      <pc:chgData name="Vladimir Stefanovic" userId="c6340bd2-f361-45b2-8d93-225cf354b76c" providerId="ADAL" clId="{84B12100-F39C-42C8-A783-610B2E595F8A}" dt="2023-09-26T14:42:30.032" v="1198" actId="1037"/>
      <pc:docMkLst>
        <pc:docMk/>
      </pc:docMkLst>
      <pc:sldChg chg="modTransition">
        <pc:chgData name="Vladimir Stefanovic" userId="c6340bd2-f361-45b2-8d93-225cf354b76c" providerId="ADAL" clId="{84B12100-F39C-42C8-A783-610B2E595F8A}" dt="2023-09-26T07:03:42.235" v="1185"/>
        <pc:sldMkLst>
          <pc:docMk/>
          <pc:sldMk cId="1795078537" sldId="1661"/>
        </pc:sldMkLst>
      </pc:sldChg>
      <pc:sldChg chg="modTransition">
        <pc:chgData name="Vladimir Stefanovic" userId="c6340bd2-f361-45b2-8d93-225cf354b76c" providerId="ADAL" clId="{84B12100-F39C-42C8-A783-610B2E595F8A}" dt="2023-09-26T07:03:42.235" v="1185"/>
        <pc:sldMkLst>
          <pc:docMk/>
          <pc:sldMk cId="836624634" sldId="1841"/>
        </pc:sldMkLst>
      </pc:sldChg>
      <pc:sldChg chg="modTransition">
        <pc:chgData name="Vladimir Stefanovic" userId="c6340bd2-f361-45b2-8d93-225cf354b76c" providerId="ADAL" clId="{84B12100-F39C-42C8-A783-610B2E595F8A}" dt="2023-09-26T07:03:42.235" v="1185"/>
        <pc:sldMkLst>
          <pc:docMk/>
          <pc:sldMk cId="2233339425" sldId="1848"/>
        </pc:sldMkLst>
      </pc:sldChg>
      <pc:sldChg chg="modSp mod modTransition">
        <pc:chgData name="Vladimir Stefanovic" userId="c6340bd2-f361-45b2-8d93-225cf354b76c" providerId="ADAL" clId="{84B12100-F39C-42C8-A783-610B2E595F8A}" dt="2023-09-26T07:03:42.235" v="1185"/>
        <pc:sldMkLst>
          <pc:docMk/>
          <pc:sldMk cId="1200205272" sldId="1849"/>
        </pc:sldMkLst>
        <pc:spChg chg="mod">
          <ac:chgData name="Vladimir Stefanovic" userId="c6340bd2-f361-45b2-8d93-225cf354b76c" providerId="ADAL" clId="{84B12100-F39C-42C8-A783-610B2E595F8A}" dt="2023-09-26T06:41:45.721" v="1162" actId="6549"/>
          <ac:spMkLst>
            <pc:docMk/>
            <pc:sldMk cId="1200205272" sldId="1849"/>
            <ac:spMk id="5" creationId="{9609B3AF-99D1-A7E2-0A01-7D08C02C8624}"/>
          </ac:spMkLst>
        </pc:spChg>
      </pc:sldChg>
      <pc:sldChg chg="addSp delSp modSp new mod modTransition chgLayout">
        <pc:chgData name="Vladimir Stefanovic" userId="c6340bd2-f361-45b2-8d93-225cf354b76c" providerId="ADAL" clId="{84B12100-F39C-42C8-A783-610B2E595F8A}" dt="2023-09-26T07:03:42.235" v="1185"/>
        <pc:sldMkLst>
          <pc:docMk/>
          <pc:sldMk cId="838256590" sldId="1850"/>
        </pc:sldMkLst>
        <pc:spChg chg="del mod ord">
          <ac:chgData name="Vladimir Stefanovic" userId="c6340bd2-f361-45b2-8d93-225cf354b76c" providerId="ADAL" clId="{84B12100-F39C-42C8-A783-610B2E595F8A}" dt="2023-09-25T21:02:03.964" v="1" actId="700"/>
          <ac:spMkLst>
            <pc:docMk/>
            <pc:sldMk cId="838256590" sldId="1850"/>
            <ac:spMk id="2" creationId="{8B56B0F9-C206-3DCC-7EEA-76124A791C91}"/>
          </ac:spMkLst>
        </pc:spChg>
        <pc:spChg chg="del mod ord">
          <ac:chgData name="Vladimir Stefanovic" userId="c6340bd2-f361-45b2-8d93-225cf354b76c" providerId="ADAL" clId="{84B12100-F39C-42C8-A783-610B2E595F8A}" dt="2023-09-25T21:02:03.964" v="1" actId="700"/>
          <ac:spMkLst>
            <pc:docMk/>
            <pc:sldMk cId="838256590" sldId="1850"/>
            <ac:spMk id="3" creationId="{B8BCA1B3-4D11-682A-F9C5-62F87E20A051}"/>
          </ac:spMkLst>
        </pc:spChg>
        <pc:spChg chg="add mod ord">
          <ac:chgData name="Vladimir Stefanovic" userId="c6340bd2-f361-45b2-8d93-225cf354b76c" providerId="ADAL" clId="{84B12100-F39C-42C8-A783-610B2E595F8A}" dt="2023-09-25T21:02:29.447" v="73" actId="20577"/>
          <ac:spMkLst>
            <pc:docMk/>
            <pc:sldMk cId="838256590" sldId="1850"/>
            <ac:spMk id="4" creationId="{48396901-9D10-BDB2-9754-12CAD51680B2}"/>
          </ac:spMkLst>
        </pc:spChg>
        <pc:spChg chg="add mod ord">
          <ac:chgData name="Vladimir Stefanovic" userId="c6340bd2-f361-45b2-8d93-225cf354b76c" providerId="ADAL" clId="{84B12100-F39C-42C8-A783-610B2E595F8A}" dt="2023-09-25T21:03:45.067" v="282" actId="20577"/>
          <ac:spMkLst>
            <pc:docMk/>
            <pc:sldMk cId="838256590" sldId="1850"/>
            <ac:spMk id="5" creationId="{CE4A7835-F6EC-D4E2-6F4D-242151E6CD83}"/>
          </ac:spMkLst>
        </pc:spChg>
      </pc:sldChg>
      <pc:sldChg chg="addSp delSp modSp new del mod modTransition chgLayout">
        <pc:chgData name="Vladimir Stefanovic" userId="c6340bd2-f361-45b2-8d93-225cf354b76c" providerId="ADAL" clId="{84B12100-F39C-42C8-A783-610B2E595F8A}" dt="2023-09-25T22:06:36.759" v="757" actId="47"/>
        <pc:sldMkLst>
          <pc:docMk/>
          <pc:sldMk cId="2828573544" sldId="1851"/>
        </pc:sldMkLst>
        <pc:spChg chg="del mod ord">
          <ac:chgData name="Vladimir Stefanovic" userId="c6340bd2-f361-45b2-8d93-225cf354b76c" providerId="ADAL" clId="{84B12100-F39C-42C8-A783-610B2E595F8A}" dt="2023-09-25T21:04:05.942" v="284" actId="700"/>
          <ac:spMkLst>
            <pc:docMk/>
            <pc:sldMk cId="2828573544" sldId="1851"/>
            <ac:spMk id="2" creationId="{E0E314A5-826E-D054-56EE-15E88356F244}"/>
          </ac:spMkLst>
        </pc:spChg>
        <pc:spChg chg="del mod ord">
          <ac:chgData name="Vladimir Stefanovic" userId="c6340bd2-f361-45b2-8d93-225cf354b76c" providerId="ADAL" clId="{84B12100-F39C-42C8-A783-610B2E595F8A}" dt="2023-09-25T21:04:05.942" v="284" actId="700"/>
          <ac:spMkLst>
            <pc:docMk/>
            <pc:sldMk cId="2828573544" sldId="1851"/>
            <ac:spMk id="3" creationId="{658C1620-13D1-261C-4D92-549731731AEC}"/>
          </ac:spMkLst>
        </pc:spChg>
        <pc:spChg chg="add mod ord">
          <ac:chgData name="Vladimir Stefanovic" userId="c6340bd2-f361-45b2-8d93-225cf354b76c" providerId="ADAL" clId="{84B12100-F39C-42C8-A783-610B2E595F8A}" dt="2023-09-25T21:37:31.565" v="554" actId="20577"/>
          <ac:spMkLst>
            <pc:docMk/>
            <pc:sldMk cId="2828573544" sldId="1851"/>
            <ac:spMk id="4" creationId="{37A87371-7009-F6B0-A8AE-F3561FD4B4BD}"/>
          </ac:spMkLst>
        </pc:spChg>
        <pc:spChg chg="add del mod ord">
          <ac:chgData name="Vladimir Stefanovic" userId="c6340bd2-f361-45b2-8d93-225cf354b76c" providerId="ADAL" clId="{84B12100-F39C-42C8-A783-610B2E595F8A}" dt="2023-09-25T21:25:11.364" v="285" actId="478"/>
          <ac:spMkLst>
            <pc:docMk/>
            <pc:sldMk cId="2828573544" sldId="1851"/>
            <ac:spMk id="5" creationId="{5CDDBB67-3150-A27C-042E-F8220F01A644}"/>
          </ac:spMkLst>
        </pc:spChg>
        <pc:spChg chg="add mod ord">
          <ac:chgData name="Vladimir Stefanovic" userId="c6340bd2-f361-45b2-8d93-225cf354b76c" providerId="ADAL" clId="{84B12100-F39C-42C8-A783-610B2E595F8A}" dt="2023-09-25T22:05:49.631" v="749" actId="164"/>
          <ac:spMkLst>
            <pc:docMk/>
            <pc:sldMk cId="2828573544" sldId="1851"/>
            <ac:spMk id="20" creationId="{567F35AA-C2A3-8540-BBE4-B157AD7537F1}"/>
          </ac:spMkLst>
        </pc:spChg>
        <pc:spChg chg="add mod ord">
          <ac:chgData name="Vladimir Stefanovic" userId="c6340bd2-f361-45b2-8d93-225cf354b76c" providerId="ADAL" clId="{84B12100-F39C-42C8-A783-610B2E595F8A}" dt="2023-09-25T22:05:30.095" v="746" actId="164"/>
          <ac:spMkLst>
            <pc:docMk/>
            <pc:sldMk cId="2828573544" sldId="1851"/>
            <ac:spMk id="25" creationId="{3E66134D-3E81-1B6E-07AC-F4211A1AC087}"/>
          </ac:spMkLst>
        </pc:spChg>
        <pc:spChg chg="add mod ord">
          <ac:chgData name="Vladimir Stefanovic" userId="c6340bd2-f361-45b2-8d93-225cf354b76c" providerId="ADAL" clId="{84B12100-F39C-42C8-A783-610B2E595F8A}" dt="2023-09-25T22:05:38.272" v="747" actId="164"/>
          <ac:spMkLst>
            <pc:docMk/>
            <pc:sldMk cId="2828573544" sldId="1851"/>
            <ac:spMk id="27" creationId="{618D3FB8-DFCB-8F79-A498-1DCC0017B96F}"/>
          </ac:spMkLst>
        </pc:spChg>
        <pc:spChg chg="add del mod">
          <ac:chgData name="Vladimir Stefanovic" userId="c6340bd2-f361-45b2-8d93-225cf354b76c" providerId="ADAL" clId="{84B12100-F39C-42C8-A783-610B2E595F8A}" dt="2023-09-25T21:36:01.441" v="490"/>
          <ac:spMkLst>
            <pc:docMk/>
            <pc:sldMk cId="2828573544" sldId="1851"/>
            <ac:spMk id="28" creationId="{32ABB39A-5ECE-3E5A-44D1-5D170D07A189}"/>
          </ac:spMkLst>
        </pc:spChg>
        <pc:spChg chg="add mod">
          <ac:chgData name="Vladimir Stefanovic" userId="c6340bd2-f361-45b2-8d93-225cf354b76c" providerId="ADAL" clId="{84B12100-F39C-42C8-A783-610B2E595F8A}" dt="2023-09-25T22:05:30.095" v="746" actId="164"/>
          <ac:spMkLst>
            <pc:docMk/>
            <pc:sldMk cId="2828573544" sldId="1851"/>
            <ac:spMk id="38" creationId="{E0F7D601-2D35-95A8-3982-65294E0FC312}"/>
          </ac:spMkLst>
        </pc:spChg>
        <pc:spChg chg="add mod">
          <ac:chgData name="Vladimir Stefanovic" userId="c6340bd2-f361-45b2-8d93-225cf354b76c" providerId="ADAL" clId="{84B12100-F39C-42C8-A783-610B2E595F8A}" dt="2023-09-25T22:05:38.272" v="747" actId="164"/>
          <ac:spMkLst>
            <pc:docMk/>
            <pc:sldMk cId="2828573544" sldId="1851"/>
            <ac:spMk id="39" creationId="{2827F566-5B4D-0246-5AE2-DD172EA4FB2B}"/>
          </ac:spMkLst>
        </pc:spChg>
        <pc:spChg chg="add del mod">
          <ac:chgData name="Vladimir Stefanovic" userId="c6340bd2-f361-45b2-8d93-225cf354b76c" providerId="ADAL" clId="{84B12100-F39C-42C8-A783-610B2E595F8A}" dt="2023-09-25T21:43:56.753" v="677"/>
          <ac:spMkLst>
            <pc:docMk/>
            <pc:sldMk cId="2828573544" sldId="1851"/>
            <ac:spMk id="42" creationId="{CAE60837-8EC0-B9C5-5A30-C7C5356849FE}"/>
          </ac:spMkLst>
        </pc:spChg>
        <pc:spChg chg="add mod ord">
          <ac:chgData name="Vladimir Stefanovic" userId="c6340bd2-f361-45b2-8d93-225cf354b76c" providerId="ADAL" clId="{84B12100-F39C-42C8-A783-610B2E595F8A}" dt="2023-09-25T22:05:44.316" v="748" actId="164"/>
          <ac:spMkLst>
            <pc:docMk/>
            <pc:sldMk cId="2828573544" sldId="1851"/>
            <ac:spMk id="53" creationId="{6B8764C3-5080-6DF1-3A63-D615910860D1}"/>
          </ac:spMkLst>
        </pc:spChg>
        <pc:spChg chg="add mod">
          <ac:chgData name="Vladimir Stefanovic" userId="c6340bd2-f361-45b2-8d93-225cf354b76c" providerId="ADAL" clId="{84B12100-F39C-42C8-A783-610B2E595F8A}" dt="2023-09-25T22:05:49.631" v="749" actId="164"/>
          <ac:spMkLst>
            <pc:docMk/>
            <pc:sldMk cId="2828573544" sldId="1851"/>
            <ac:spMk id="62" creationId="{CB93DE4D-B1F7-118A-4DE0-38F594A00D45}"/>
          </ac:spMkLst>
        </pc:spChg>
        <pc:spChg chg="add mod">
          <ac:chgData name="Vladimir Stefanovic" userId="c6340bd2-f361-45b2-8d93-225cf354b76c" providerId="ADAL" clId="{84B12100-F39C-42C8-A783-610B2E595F8A}" dt="2023-09-25T22:05:44.316" v="748" actId="164"/>
          <ac:spMkLst>
            <pc:docMk/>
            <pc:sldMk cId="2828573544" sldId="1851"/>
            <ac:spMk id="63" creationId="{21A1D639-C8D6-76BB-4C74-F934CBCEC758}"/>
          </ac:spMkLst>
        </pc:spChg>
        <pc:spChg chg="mod">
          <ac:chgData name="Vladimir Stefanovic" userId="c6340bd2-f361-45b2-8d93-225cf354b76c" providerId="ADAL" clId="{84B12100-F39C-42C8-A783-610B2E595F8A}" dt="2023-09-25T22:04:44.051" v="743" actId="27803"/>
          <ac:spMkLst>
            <pc:docMk/>
            <pc:sldMk cId="2828573544" sldId="1851"/>
            <ac:spMk id="65" creationId="{BA5C7430-62A9-2E8D-C28E-55E8C647905B}"/>
          </ac:spMkLst>
        </pc:spChg>
        <pc:spChg chg="mod">
          <ac:chgData name="Vladimir Stefanovic" userId="c6340bd2-f361-45b2-8d93-225cf354b76c" providerId="ADAL" clId="{84B12100-F39C-42C8-A783-610B2E595F8A}" dt="2023-09-25T22:04:44.051" v="743" actId="27803"/>
          <ac:spMkLst>
            <pc:docMk/>
            <pc:sldMk cId="2828573544" sldId="1851"/>
            <ac:spMk id="66" creationId="{386AC1EA-A221-C606-4A57-17E5C4507305}"/>
          </ac:spMkLst>
        </pc:spChg>
        <pc:spChg chg="mod">
          <ac:chgData name="Vladimir Stefanovic" userId="c6340bd2-f361-45b2-8d93-225cf354b76c" providerId="ADAL" clId="{84B12100-F39C-42C8-A783-610B2E595F8A}" dt="2023-09-25T22:04:44.051" v="743" actId="27803"/>
          <ac:spMkLst>
            <pc:docMk/>
            <pc:sldMk cId="2828573544" sldId="1851"/>
            <ac:spMk id="67" creationId="{27EF56E6-7AD1-75BA-F822-E6A2C4807A7F}"/>
          </ac:spMkLst>
        </pc:spChg>
        <pc:spChg chg="mod">
          <ac:chgData name="Vladimir Stefanovic" userId="c6340bd2-f361-45b2-8d93-225cf354b76c" providerId="ADAL" clId="{84B12100-F39C-42C8-A783-610B2E595F8A}" dt="2023-09-25T22:04:44.051" v="743" actId="27803"/>
          <ac:spMkLst>
            <pc:docMk/>
            <pc:sldMk cId="2828573544" sldId="1851"/>
            <ac:spMk id="68" creationId="{40744B15-3381-E33D-D1BC-3A65695B0FA0}"/>
          </ac:spMkLst>
        </pc:spChg>
        <pc:spChg chg="mod">
          <ac:chgData name="Vladimir Stefanovic" userId="c6340bd2-f361-45b2-8d93-225cf354b76c" providerId="ADAL" clId="{84B12100-F39C-42C8-A783-610B2E595F8A}" dt="2023-09-25T22:04:44.051" v="743" actId="27803"/>
          <ac:spMkLst>
            <pc:docMk/>
            <pc:sldMk cId="2828573544" sldId="1851"/>
            <ac:spMk id="69" creationId="{47347307-33BF-BEF5-EC3C-110CDD3583CB}"/>
          </ac:spMkLst>
        </pc:spChg>
        <pc:spChg chg="mod">
          <ac:chgData name="Vladimir Stefanovic" userId="c6340bd2-f361-45b2-8d93-225cf354b76c" providerId="ADAL" clId="{84B12100-F39C-42C8-A783-610B2E595F8A}" dt="2023-09-25T22:04:44.051" v="743" actId="27803"/>
          <ac:spMkLst>
            <pc:docMk/>
            <pc:sldMk cId="2828573544" sldId="1851"/>
            <ac:spMk id="70" creationId="{9AEDA4EA-9C7F-50BB-02E0-27CA6B6C63B1}"/>
          </ac:spMkLst>
        </pc:spChg>
        <pc:spChg chg="mod">
          <ac:chgData name="Vladimir Stefanovic" userId="c6340bd2-f361-45b2-8d93-225cf354b76c" providerId="ADAL" clId="{84B12100-F39C-42C8-A783-610B2E595F8A}" dt="2023-09-25T22:04:44.051" v="743" actId="27803"/>
          <ac:spMkLst>
            <pc:docMk/>
            <pc:sldMk cId="2828573544" sldId="1851"/>
            <ac:spMk id="71" creationId="{BDF7DF60-07E9-FE9C-D950-9252DCCFD1F0}"/>
          </ac:spMkLst>
        </pc:spChg>
        <pc:grpChg chg="mod">
          <ac:chgData name="Vladimir Stefanovic" userId="c6340bd2-f361-45b2-8d93-225cf354b76c" providerId="ADAL" clId="{84B12100-F39C-42C8-A783-610B2E595F8A}" dt="2023-09-25T22:04:44.051" v="743" actId="27803"/>
          <ac:grpSpMkLst>
            <pc:docMk/>
            <pc:sldMk cId="2828573544" sldId="1851"/>
            <ac:grpSpMk id="64" creationId="{4C793FD4-D5C6-8337-788A-F01B89BABE63}"/>
          </ac:grpSpMkLst>
        </pc:grpChg>
        <pc:grpChg chg="add mod">
          <ac:chgData name="Vladimir Stefanovic" userId="c6340bd2-f361-45b2-8d93-225cf354b76c" providerId="ADAL" clId="{84B12100-F39C-42C8-A783-610B2E595F8A}" dt="2023-09-25T22:05:30.095" v="746" actId="164"/>
          <ac:grpSpMkLst>
            <pc:docMk/>
            <pc:sldMk cId="2828573544" sldId="1851"/>
            <ac:grpSpMk id="72" creationId="{DC034164-08A1-1E5E-20C4-7F4829D8B89B}"/>
          </ac:grpSpMkLst>
        </pc:grpChg>
        <pc:grpChg chg="add mod">
          <ac:chgData name="Vladimir Stefanovic" userId="c6340bd2-f361-45b2-8d93-225cf354b76c" providerId="ADAL" clId="{84B12100-F39C-42C8-A783-610B2E595F8A}" dt="2023-09-25T22:05:38.272" v="747" actId="164"/>
          <ac:grpSpMkLst>
            <pc:docMk/>
            <pc:sldMk cId="2828573544" sldId="1851"/>
            <ac:grpSpMk id="73" creationId="{0E9633D9-E332-EAE5-3565-5EBF70D88D0C}"/>
          </ac:grpSpMkLst>
        </pc:grpChg>
        <pc:grpChg chg="add del mod">
          <ac:chgData name="Vladimir Stefanovic" userId="c6340bd2-f361-45b2-8d93-225cf354b76c" providerId="ADAL" clId="{84B12100-F39C-42C8-A783-610B2E595F8A}" dt="2023-09-25T22:06:03.017" v="751" actId="478"/>
          <ac:grpSpMkLst>
            <pc:docMk/>
            <pc:sldMk cId="2828573544" sldId="1851"/>
            <ac:grpSpMk id="74" creationId="{EC73AB0B-1A12-0F30-270E-92B46F9BB0FB}"/>
          </ac:grpSpMkLst>
        </pc:grpChg>
        <pc:grpChg chg="add mod">
          <ac:chgData name="Vladimir Stefanovic" userId="c6340bd2-f361-45b2-8d93-225cf354b76c" providerId="ADAL" clId="{84B12100-F39C-42C8-A783-610B2E595F8A}" dt="2023-09-25T22:05:49.631" v="749" actId="164"/>
          <ac:grpSpMkLst>
            <pc:docMk/>
            <pc:sldMk cId="2828573544" sldId="1851"/>
            <ac:grpSpMk id="75" creationId="{F1EBBDD9-9838-638A-463A-A0CA7A4DD9F9}"/>
          </ac:grpSpMkLst>
        </pc:grpChg>
        <pc:picChg chg="add mod">
          <ac:chgData name="Vladimir Stefanovic" userId="c6340bd2-f361-45b2-8d93-225cf354b76c" providerId="ADAL" clId="{84B12100-F39C-42C8-A783-610B2E595F8A}" dt="2023-09-25T22:05:44.316" v="748" actId="164"/>
          <ac:picMkLst>
            <pc:docMk/>
            <pc:sldMk cId="2828573544" sldId="1851"/>
            <ac:picMk id="7" creationId="{EE10B87D-649A-F633-2834-D9A352FB76D9}"/>
          </ac:picMkLst>
        </pc:picChg>
        <pc:picChg chg="add mod">
          <ac:chgData name="Vladimir Stefanovic" userId="c6340bd2-f361-45b2-8d93-225cf354b76c" providerId="ADAL" clId="{84B12100-F39C-42C8-A783-610B2E595F8A}" dt="2023-09-25T22:05:38.272" v="747" actId="164"/>
          <ac:picMkLst>
            <pc:docMk/>
            <pc:sldMk cId="2828573544" sldId="1851"/>
            <ac:picMk id="9" creationId="{E0934BAB-6F96-A7A7-E479-FF1FDA8888B5}"/>
          </ac:picMkLst>
        </pc:picChg>
        <pc:picChg chg="add mod">
          <ac:chgData name="Vladimir Stefanovic" userId="c6340bd2-f361-45b2-8d93-225cf354b76c" providerId="ADAL" clId="{84B12100-F39C-42C8-A783-610B2E595F8A}" dt="2023-09-25T22:05:44.316" v="748" actId="164"/>
          <ac:picMkLst>
            <pc:docMk/>
            <pc:sldMk cId="2828573544" sldId="1851"/>
            <ac:picMk id="11" creationId="{1C46E28B-6A68-26F7-BBCD-0EC87AB4A7DA}"/>
          </ac:picMkLst>
        </pc:picChg>
        <pc:picChg chg="add del mod">
          <ac:chgData name="Vladimir Stefanovic" userId="c6340bd2-f361-45b2-8d93-225cf354b76c" providerId="ADAL" clId="{84B12100-F39C-42C8-A783-610B2E595F8A}" dt="2023-09-25T22:05:30.095" v="746" actId="164"/>
          <ac:picMkLst>
            <pc:docMk/>
            <pc:sldMk cId="2828573544" sldId="1851"/>
            <ac:picMk id="13" creationId="{1D142617-BA90-70FD-A8BA-2C0639215993}"/>
          </ac:picMkLst>
        </pc:picChg>
        <pc:picChg chg="add mod">
          <ac:chgData name="Vladimir Stefanovic" userId="c6340bd2-f361-45b2-8d93-225cf354b76c" providerId="ADAL" clId="{84B12100-F39C-42C8-A783-610B2E595F8A}" dt="2023-09-25T22:05:30.095" v="746" actId="164"/>
          <ac:picMkLst>
            <pc:docMk/>
            <pc:sldMk cId="2828573544" sldId="1851"/>
            <ac:picMk id="15" creationId="{C9FED0CF-E025-4487-9570-35244F0094B9}"/>
          </ac:picMkLst>
        </pc:picChg>
        <pc:picChg chg="add mod">
          <ac:chgData name="Vladimir Stefanovic" userId="c6340bd2-f361-45b2-8d93-225cf354b76c" providerId="ADAL" clId="{84B12100-F39C-42C8-A783-610B2E595F8A}" dt="2023-09-25T22:05:44.316" v="748" actId="164"/>
          <ac:picMkLst>
            <pc:docMk/>
            <pc:sldMk cId="2828573544" sldId="1851"/>
            <ac:picMk id="17" creationId="{43432221-8439-D3DB-13E4-D3B2F3BA2ED1}"/>
          </ac:picMkLst>
        </pc:picChg>
        <pc:picChg chg="add mod">
          <ac:chgData name="Vladimir Stefanovic" userId="c6340bd2-f361-45b2-8d93-225cf354b76c" providerId="ADAL" clId="{84B12100-F39C-42C8-A783-610B2E595F8A}" dt="2023-09-25T22:05:49.631" v="749" actId="164"/>
          <ac:picMkLst>
            <pc:docMk/>
            <pc:sldMk cId="2828573544" sldId="1851"/>
            <ac:picMk id="19" creationId="{92EEC388-8D9C-559F-2521-C7EE665CBF2F}"/>
          </ac:picMkLst>
        </pc:picChg>
        <pc:picChg chg="add mod">
          <ac:chgData name="Vladimir Stefanovic" userId="c6340bd2-f361-45b2-8d93-225cf354b76c" providerId="ADAL" clId="{84B12100-F39C-42C8-A783-610B2E595F8A}" dt="2023-09-25T22:05:49.631" v="749" actId="164"/>
          <ac:picMkLst>
            <pc:docMk/>
            <pc:sldMk cId="2828573544" sldId="1851"/>
            <ac:picMk id="22" creationId="{88D0EEBD-B29D-4BB7-FA95-85EEB9E17D9F}"/>
          </ac:picMkLst>
        </pc:picChg>
        <pc:picChg chg="add mod">
          <ac:chgData name="Vladimir Stefanovic" userId="c6340bd2-f361-45b2-8d93-225cf354b76c" providerId="ADAL" clId="{84B12100-F39C-42C8-A783-610B2E595F8A}" dt="2023-09-25T22:05:49.631" v="749" actId="164"/>
          <ac:picMkLst>
            <pc:docMk/>
            <pc:sldMk cId="2828573544" sldId="1851"/>
            <ac:picMk id="24" creationId="{E10CE1CD-8F10-493A-9CEA-689379D8A6B9}"/>
          </ac:picMkLst>
        </pc:picChg>
        <pc:picChg chg="add mod">
          <ac:chgData name="Vladimir Stefanovic" userId="c6340bd2-f361-45b2-8d93-225cf354b76c" providerId="ADAL" clId="{84B12100-F39C-42C8-A783-610B2E595F8A}" dt="2023-09-25T22:05:30.095" v="746" actId="164"/>
          <ac:picMkLst>
            <pc:docMk/>
            <pc:sldMk cId="2828573544" sldId="1851"/>
            <ac:picMk id="26" creationId="{53E88F94-ABCC-79C1-DCFD-B00A549A6E82}"/>
          </ac:picMkLst>
        </pc:picChg>
        <pc:picChg chg="add mod">
          <ac:chgData name="Vladimir Stefanovic" userId="c6340bd2-f361-45b2-8d93-225cf354b76c" providerId="ADAL" clId="{84B12100-F39C-42C8-A783-610B2E595F8A}" dt="2023-09-25T22:05:38.272" v="747" actId="164"/>
          <ac:picMkLst>
            <pc:docMk/>
            <pc:sldMk cId="2828573544" sldId="1851"/>
            <ac:picMk id="29" creationId="{C0DE5445-94CF-C82F-609C-D7E2E3FEB96A}"/>
          </ac:picMkLst>
        </pc:picChg>
        <pc:picChg chg="add mod">
          <ac:chgData name="Vladimir Stefanovic" userId="c6340bd2-f361-45b2-8d93-225cf354b76c" providerId="ADAL" clId="{84B12100-F39C-42C8-A783-610B2E595F8A}" dt="2023-09-25T22:05:38.272" v="747" actId="164"/>
          <ac:picMkLst>
            <pc:docMk/>
            <pc:sldMk cId="2828573544" sldId="1851"/>
            <ac:picMk id="30" creationId="{F8BE3551-70FD-3590-5645-78DE2461AA15}"/>
          </ac:picMkLst>
        </pc:picChg>
        <pc:picChg chg="add mod">
          <ac:chgData name="Vladimir Stefanovic" userId="c6340bd2-f361-45b2-8d93-225cf354b76c" providerId="ADAL" clId="{84B12100-F39C-42C8-A783-610B2E595F8A}" dt="2023-09-25T22:05:38.272" v="747" actId="164"/>
          <ac:picMkLst>
            <pc:docMk/>
            <pc:sldMk cId="2828573544" sldId="1851"/>
            <ac:picMk id="31" creationId="{8818EAF0-40F8-52EF-2A05-D88C7773B1C2}"/>
          </ac:picMkLst>
        </pc:picChg>
        <pc:picChg chg="add mod">
          <ac:chgData name="Vladimir Stefanovic" userId="c6340bd2-f361-45b2-8d93-225cf354b76c" providerId="ADAL" clId="{84B12100-F39C-42C8-A783-610B2E595F8A}" dt="2023-09-25T22:05:38.272" v="747" actId="164"/>
          <ac:picMkLst>
            <pc:docMk/>
            <pc:sldMk cId="2828573544" sldId="1851"/>
            <ac:picMk id="32" creationId="{0B2A7728-112F-AEC9-B957-DAA0B80E534F}"/>
          </ac:picMkLst>
        </pc:picChg>
        <pc:picChg chg="add mod">
          <ac:chgData name="Vladimir Stefanovic" userId="c6340bd2-f361-45b2-8d93-225cf354b76c" providerId="ADAL" clId="{84B12100-F39C-42C8-A783-610B2E595F8A}" dt="2023-09-25T22:05:38.272" v="747" actId="164"/>
          <ac:picMkLst>
            <pc:docMk/>
            <pc:sldMk cId="2828573544" sldId="1851"/>
            <ac:picMk id="33" creationId="{F960A904-31E1-B0E1-293C-486313EF3D2C}"/>
          </ac:picMkLst>
        </pc:picChg>
        <pc:cxnChg chg="add mod">
          <ac:chgData name="Vladimir Stefanovic" userId="c6340bd2-f361-45b2-8d93-225cf354b76c" providerId="ADAL" clId="{84B12100-F39C-42C8-A783-610B2E595F8A}" dt="2023-09-25T21:45:41.098" v="701" actId="14100"/>
          <ac:cxnSpMkLst>
            <pc:docMk/>
            <pc:sldMk cId="2828573544" sldId="1851"/>
            <ac:cxnSpMk id="35" creationId="{68B56602-6CAF-E584-6B56-29F514C563D8}"/>
          </ac:cxnSpMkLst>
        </pc:cxnChg>
        <pc:cxnChg chg="add mod">
          <ac:chgData name="Vladimir Stefanovic" userId="c6340bd2-f361-45b2-8d93-225cf354b76c" providerId="ADAL" clId="{84B12100-F39C-42C8-A783-610B2E595F8A}" dt="2023-09-25T21:45:41.098" v="701" actId="14100"/>
          <ac:cxnSpMkLst>
            <pc:docMk/>
            <pc:sldMk cId="2828573544" sldId="1851"/>
            <ac:cxnSpMk id="37" creationId="{C547E2CF-0BED-3E04-4B35-97E4C75463C8}"/>
          </ac:cxnSpMkLst>
        </pc:cxnChg>
        <pc:cxnChg chg="add del mod">
          <ac:chgData name="Vladimir Stefanovic" userId="c6340bd2-f361-45b2-8d93-225cf354b76c" providerId="ADAL" clId="{84B12100-F39C-42C8-A783-610B2E595F8A}" dt="2023-09-25T21:46:02.991" v="706" actId="478"/>
          <ac:cxnSpMkLst>
            <pc:docMk/>
            <pc:sldMk cId="2828573544" sldId="1851"/>
            <ac:cxnSpMk id="56" creationId="{ADB8F96A-698C-2887-5AA4-D9E57875C851}"/>
          </ac:cxnSpMkLst>
        </pc:cxnChg>
        <pc:cxnChg chg="add mod">
          <ac:chgData name="Vladimir Stefanovic" userId="c6340bd2-f361-45b2-8d93-225cf354b76c" providerId="ADAL" clId="{84B12100-F39C-42C8-A783-610B2E595F8A}" dt="2023-09-25T22:06:03.017" v="751" actId="478"/>
          <ac:cxnSpMkLst>
            <pc:docMk/>
            <pc:sldMk cId="2828573544" sldId="1851"/>
            <ac:cxnSpMk id="61" creationId="{610BCC60-AF57-173A-CC0F-8E38C79F6670}"/>
          </ac:cxnSpMkLst>
        </pc:cxnChg>
      </pc:sldChg>
      <pc:sldChg chg="addSp modSp add mod modTransition modAnim">
        <pc:chgData name="Vladimir Stefanovic" userId="c6340bd2-f361-45b2-8d93-225cf354b76c" providerId="ADAL" clId="{84B12100-F39C-42C8-A783-610B2E595F8A}" dt="2023-09-26T14:42:30.032" v="1198" actId="1037"/>
        <pc:sldMkLst>
          <pc:docMk/>
          <pc:sldMk cId="341677572" sldId="1852"/>
        </pc:sldMkLst>
        <pc:spChg chg="mod">
          <ac:chgData name="Vladimir Stefanovic" userId="c6340bd2-f361-45b2-8d93-225cf354b76c" providerId="ADAL" clId="{84B12100-F39C-42C8-A783-610B2E595F8A}" dt="2023-09-26T14:41:15.294" v="1191"/>
          <ac:spMkLst>
            <pc:docMk/>
            <pc:sldMk cId="341677572" sldId="1852"/>
            <ac:spMk id="3" creationId="{7E4517B0-91BE-E367-CE1D-25362594CEF1}"/>
          </ac:spMkLst>
        </pc:spChg>
        <pc:spChg chg="mod">
          <ac:chgData name="Vladimir Stefanovic" userId="c6340bd2-f361-45b2-8d93-225cf354b76c" providerId="ADAL" clId="{84B12100-F39C-42C8-A783-610B2E595F8A}" dt="2023-09-26T14:41:15.294" v="1191"/>
          <ac:spMkLst>
            <pc:docMk/>
            <pc:sldMk cId="341677572" sldId="1852"/>
            <ac:spMk id="16" creationId="{FF476E66-B004-CFF2-B715-80C98FFBEFF2}"/>
          </ac:spMkLst>
        </pc:spChg>
        <pc:grpChg chg="add mod">
          <ac:chgData name="Vladimir Stefanovic" userId="c6340bd2-f361-45b2-8d93-225cf354b76c" providerId="ADAL" clId="{84B12100-F39C-42C8-A783-610B2E595F8A}" dt="2023-09-26T14:41:16.296" v="1192" actId="1076"/>
          <ac:grpSpMkLst>
            <pc:docMk/>
            <pc:sldMk cId="341677572" sldId="1852"/>
            <ac:grpSpMk id="2" creationId="{D3669E2E-B8D9-3546-BA73-086FFDA6AA5F}"/>
          </ac:grpSpMkLst>
        </pc:grpChg>
        <pc:grpChg chg="mod">
          <ac:chgData name="Vladimir Stefanovic" userId="c6340bd2-f361-45b2-8d93-225cf354b76c" providerId="ADAL" clId="{84B12100-F39C-42C8-A783-610B2E595F8A}" dt="2023-09-26T14:42:30.032" v="1198" actId="1037"/>
          <ac:grpSpMkLst>
            <pc:docMk/>
            <pc:sldMk cId="341677572" sldId="1852"/>
            <ac:grpSpMk id="73" creationId="{0E9633D9-E332-EAE5-3565-5EBF70D88D0C}"/>
          </ac:grpSpMkLst>
        </pc:grpChg>
        <pc:picChg chg="mod">
          <ac:chgData name="Vladimir Stefanovic" userId="c6340bd2-f361-45b2-8d93-225cf354b76c" providerId="ADAL" clId="{84B12100-F39C-42C8-A783-610B2E595F8A}" dt="2023-09-26T14:41:15.294" v="1191"/>
          <ac:picMkLst>
            <pc:docMk/>
            <pc:sldMk cId="341677572" sldId="1852"/>
            <ac:picMk id="5" creationId="{6C276E6D-BA15-2F9B-34F5-48DA2F968CE1}"/>
          </ac:picMkLst>
        </pc:picChg>
        <pc:picChg chg="mod">
          <ac:chgData name="Vladimir Stefanovic" userId="c6340bd2-f361-45b2-8d93-225cf354b76c" providerId="ADAL" clId="{84B12100-F39C-42C8-A783-610B2E595F8A}" dt="2023-09-26T14:41:15.294" v="1191"/>
          <ac:picMkLst>
            <pc:docMk/>
            <pc:sldMk cId="341677572" sldId="1852"/>
            <ac:picMk id="6" creationId="{E10E0FC5-7068-735C-C67D-2175196D24AC}"/>
          </ac:picMkLst>
        </pc:picChg>
        <pc:picChg chg="mod">
          <ac:chgData name="Vladimir Stefanovic" userId="c6340bd2-f361-45b2-8d93-225cf354b76c" providerId="ADAL" clId="{84B12100-F39C-42C8-A783-610B2E595F8A}" dt="2023-09-26T14:41:15.294" v="1191"/>
          <ac:picMkLst>
            <pc:docMk/>
            <pc:sldMk cId="341677572" sldId="1852"/>
            <ac:picMk id="8" creationId="{A2272B98-6A31-A8EE-DADA-E55D813C56AD}"/>
          </ac:picMkLst>
        </pc:picChg>
        <pc:picChg chg="mod">
          <ac:chgData name="Vladimir Stefanovic" userId="c6340bd2-f361-45b2-8d93-225cf354b76c" providerId="ADAL" clId="{84B12100-F39C-42C8-A783-610B2E595F8A}" dt="2023-09-26T14:41:15.294" v="1191"/>
          <ac:picMkLst>
            <pc:docMk/>
            <pc:sldMk cId="341677572" sldId="1852"/>
            <ac:picMk id="10" creationId="{1CE11C6E-7C9E-F63A-3F0F-CC1BDE807D62}"/>
          </ac:picMkLst>
        </pc:picChg>
        <pc:picChg chg="mod">
          <ac:chgData name="Vladimir Stefanovic" userId="c6340bd2-f361-45b2-8d93-225cf354b76c" providerId="ADAL" clId="{84B12100-F39C-42C8-A783-610B2E595F8A}" dt="2023-09-26T14:41:15.294" v="1191"/>
          <ac:picMkLst>
            <pc:docMk/>
            <pc:sldMk cId="341677572" sldId="1852"/>
            <ac:picMk id="12" creationId="{9F86CFBC-77AE-1FDF-6C0C-712EAA9FFF9E}"/>
          </ac:picMkLst>
        </pc:picChg>
        <pc:picChg chg="mod">
          <ac:chgData name="Vladimir Stefanovic" userId="c6340bd2-f361-45b2-8d93-225cf354b76c" providerId="ADAL" clId="{84B12100-F39C-42C8-A783-610B2E595F8A}" dt="2023-09-26T14:41:15.294" v="1191"/>
          <ac:picMkLst>
            <pc:docMk/>
            <pc:sldMk cId="341677572" sldId="1852"/>
            <ac:picMk id="14" creationId="{FF33022A-9210-5AD0-6B06-A06E890F9E68}"/>
          </ac:picMkLst>
        </pc:picChg>
        <pc:cxnChg chg="add mod">
          <ac:chgData name="Vladimir Stefanovic" userId="c6340bd2-f361-45b2-8d93-225cf354b76c" providerId="ADAL" clId="{84B12100-F39C-42C8-A783-610B2E595F8A}" dt="2023-09-26T14:41:24.937" v="1196" actId="14100"/>
          <ac:cxnSpMkLst>
            <pc:docMk/>
            <pc:sldMk cId="341677572" sldId="1852"/>
            <ac:cxnSpMk id="18" creationId="{9BE94853-574B-06D1-2450-5496F9AF854A}"/>
          </ac:cxnSpMkLst>
        </pc:cxnChg>
        <pc:cxnChg chg="mod">
          <ac:chgData name="Vladimir Stefanovic" userId="c6340bd2-f361-45b2-8d93-225cf354b76c" providerId="ADAL" clId="{84B12100-F39C-42C8-A783-610B2E595F8A}" dt="2023-09-26T14:42:30.032" v="1198" actId="1037"/>
          <ac:cxnSpMkLst>
            <pc:docMk/>
            <pc:sldMk cId="341677572" sldId="1852"/>
            <ac:cxnSpMk id="37" creationId="{C547E2CF-0BED-3E04-4B35-97E4C75463C8}"/>
          </ac:cxnSpMkLst>
        </pc:cxnChg>
      </pc:sldChg>
      <pc:sldChg chg="add del">
        <pc:chgData name="Vladimir Stefanovic" userId="c6340bd2-f361-45b2-8d93-225cf354b76c" providerId="ADAL" clId="{84B12100-F39C-42C8-A783-610B2E595F8A}" dt="2023-09-25T22:05:21.237" v="745" actId="47"/>
        <pc:sldMkLst>
          <pc:docMk/>
          <pc:sldMk cId="3303294537" sldId="1852"/>
        </pc:sldMkLst>
      </pc:sldChg>
      <pc:sldChg chg="addSp delSp modSp new mod modTransition modAnim chgLayout">
        <pc:chgData name="Vladimir Stefanovic" userId="c6340bd2-f361-45b2-8d93-225cf354b76c" providerId="ADAL" clId="{84B12100-F39C-42C8-A783-610B2E595F8A}" dt="2023-09-26T08:23:19.146" v="1188"/>
        <pc:sldMkLst>
          <pc:docMk/>
          <pc:sldMk cId="4220322447" sldId="1853"/>
        </pc:sldMkLst>
        <pc:spChg chg="del mod ord">
          <ac:chgData name="Vladimir Stefanovic" userId="c6340bd2-f361-45b2-8d93-225cf354b76c" providerId="ADAL" clId="{84B12100-F39C-42C8-A783-610B2E595F8A}" dt="2023-09-26T06:34:12.362" v="777" actId="700"/>
          <ac:spMkLst>
            <pc:docMk/>
            <pc:sldMk cId="4220322447" sldId="1853"/>
            <ac:spMk id="2" creationId="{7BFACFDF-B9F6-2D2B-CCF7-44F1B494881D}"/>
          </ac:spMkLst>
        </pc:spChg>
        <pc:spChg chg="del mod ord">
          <ac:chgData name="Vladimir Stefanovic" userId="c6340bd2-f361-45b2-8d93-225cf354b76c" providerId="ADAL" clId="{84B12100-F39C-42C8-A783-610B2E595F8A}" dt="2023-09-26T06:34:12.362" v="777" actId="700"/>
          <ac:spMkLst>
            <pc:docMk/>
            <pc:sldMk cId="4220322447" sldId="1853"/>
            <ac:spMk id="3" creationId="{8AF10794-0B49-027A-96B9-0492316FCEAD}"/>
          </ac:spMkLst>
        </pc:spChg>
        <pc:spChg chg="add mod ord">
          <ac:chgData name="Vladimir Stefanovic" userId="c6340bd2-f361-45b2-8d93-225cf354b76c" providerId="ADAL" clId="{84B12100-F39C-42C8-A783-610B2E595F8A}" dt="2023-09-26T06:34:44.929" v="825" actId="2711"/>
          <ac:spMkLst>
            <pc:docMk/>
            <pc:sldMk cId="4220322447" sldId="1853"/>
            <ac:spMk id="4" creationId="{28EB7D41-DA44-9F51-1C62-B96BD82FD4E1}"/>
          </ac:spMkLst>
        </pc:spChg>
        <pc:spChg chg="add mod ord">
          <ac:chgData name="Vladimir Stefanovic" userId="c6340bd2-f361-45b2-8d93-225cf354b76c" providerId="ADAL" clId="{84B12100-F39C-42C8-A783-610B2E595F8A}" dt="2023-09-26T06:39:00.072" v="1111" actId="20577"/>
          <ac:spMkLst>
            <pc:docMk/>
            <pc:sldMk cId="4220322447" sldId="1853"/>
            <ac:spMk id="5" creationId="{3BCF855B-56DD-9BB9-423D-3BF3C005096F}"/>
          </ac:spMkLst>
        </pc:spChg>
      </pc:sldChg>
      <pc:sldChg chg="addSp delSp modSp new mod modTransition modClrScheme chgLayout">
        <pc:chgData name="Vladimir Stefanovic" userId="c6340bd2-f361-45b2-8d93-225cf354b76c" providerId="ADAL" clId="{84B12100-F39C-42C8-A783-610B2E595F8A}" dt="2023-09-26T07:03:42.235" v="1185"/>
        <pc:sldMkLst>
          <pc:docMk/>
          <pc:sldMk cId="2582281947" sldId="1854"/>
        </pc:sldMkLst>
        <pc:spChg chg="del mod ord">
          <ac:chgData name="Vladimir Stefanovic" userId="c6340bd2-f361-45b2-8d93-225cf354b76c" providerId="ADAL" clId="{84B12100-F39C-42C8-A783-610B2E595F8A}" dt="2023-09-26T06:39:28.909" v="1113" actId="700"/>
          <ac:spMkLst>
            <pc:docMk/>
            <pc:sldMk cId="2582281947" sldId="1854"/>
            <ac:spMk id="2" creationId="{40F2DC5C-6EAF-8CEB-8E82-B4F1F8363DCD}"/>
          </ac:spMkLst>
        </pc:spChg>
        <pc:spChg chg="del mod ord">
          <ac:chgData name="Vladimir Stefanovic" userId="c6340bd2-f361-45b2-8d93-225cf354b76c" providerId="ADAL" clId="{84B12100-F39C-42C8-A783-610B2E595F8A}" dt="2023-09-26T06:39:28.909" v="1113" actId="700"/>
          <ac:spMkLst>
            <pc:docMk/>
            <pc:sldMk cId="2582281947" sldId="1854"/>
            <ac:spMk id="3" creationId="{A3234772-B029-6C6E-5540-BC358C1CBF19}"/>
          </ac:spMkLst>
        </pc:spChg>
        <pc:spChg chg="add mod ord">
          <ac:chgData name="Vladimir Stefanovic" userId="c6340bd2-f361-45b2-8d93-225cf354b76c" providerId="ADAL" clId="{84B12100-F39C-42C8-A783-610B2E595F8A}" dt="2023-09-26T06:39:44.878" v="1138" actId="2711"/>
          <ac:spMkLst>
            <pc:docMk/>
            <pc:sldMk cId="2582281947" sldId="1854"/>
            <ac:spMk id="4" creationId="{A77DE60B-4320-2ADF-EC44-1E03CC1D229C}"/>
          </ac:spMkLst>
        </pc:spChg>
        <pc:spChg chg="add mod ord">
          <ac:chgData name="Vladimir Stefanovic" userId="c6340bd2-f361-45b2-8d93-225cf354b76c" providerId="ADAL" clId="{84B12100-F39C-42C8-A783-610B2E595F8A}" dt="2023-09-26T06:39:44.878" v="1138" actId="2711"/>
          <ac:spMkLst>
            <pc:docMk/>
            <pc:sldMk cId="2582281947" sldId="1854"/>
            <ac:spMk id="5" creationId="{D49F6BA3-F97D-DF8B-79CB-E74518C450FF}"/>
          </ac:spMkLst>
        </pc:spChg>
        <pc:spChg chg="add del mod ord">
          <ac:chgData name="Vladimir Stefanovic" userId="c6340bd2-f361-45b2-8d93-225cf354b76c" providerId="ADAL" clId="{84B12100-F39C-42C8-A783-610B2E595F8A}" dt="2023-09-26T06:39:58.447" v="1139" actId="478"/>
          <ac:spMkLst>
            <pc:docMk/>
            <pc:sldMk cId="2582281947" sldId="1854"/>
            <ac:spMk id="6" creationId="{2896FAE7-0E62-3452-1089-2016FCFA7CE5}"/>
          </ac:spMkLst>
        </pc:spChg>
        <pc:spChg chg="add mod">
          <ac:chgData name="Vladimir Stefanovic" userId="c6340bd2-f361-45b2-8d93-225cf354b76c" providerId="ADAL" clId="{84B12100-F39C-42C8-A783-610B2E595F8A}" dt="2023-09-26T06:40:50.402" v="1140" actId="931"/>
          <ac:spMkLst>
            <pc:docMk/>
            <pc:sldMk cId="2582281947" sldId="1854"/>
            <ac:spMk id="9" creationId="{DA8A3CDB-3595-2948-8314-F913715B410F}"/>
          </ac:spMkLst>
        </pc:spChg>
        <pc:picChg chg="add mod">
          <ac:chgData name="Vladimir Stefanovic" userId="c6340bd2-f361-45b2-8d93-225cf354b76c" providerId="ADAL" clId="{84B12100-F39C-42C8-A783-610B2E595F8A}" dt="2023-09-26T06:41:15.770" v="1143" actId="1440"/>
          <ac:picMkLst>
            <pc:docMk/>
            <pc:sldMk cId="2582281947" sldId="1854"/>
            <ac:picMk id="8" creationId="{B8123CD5-96D9-AE51-BA52-484E9B236FE7}"/>
          </ac:picMkLst>
        </pc:picChg>
      </pc:sldChg>
      <pc:sldChg chg="addSp delSp modSp new mod modTransition chgLayout">
        <pc:chgData name="Vladimir Stefanovic" userId="c6340bd2-f361-45b2-8d93-225cf354b76c" providerId="ADAL" clId="{84B12100-F39C-42C8-A783-610B2E595F8A}" dt="2023-09-26T07:03:42.235" v="1185"/>
        <pc:sldMkLst>
          <pc:docMk/>
          <pc:sldMk cId="3300343219" sldId="1855"/>
        </pc:sldMkLst>
        <pc:spChg chg="del mod ord">
          <ac:chgData name="Vladimir Stefanovic" userId="c6340bd2-f361-45b2-8d93-225cf354b76c" providerId="ADAL" clId="{84B12100-F39C-42C8-A783-610B2E595F8A}" dt="2023-09-26T07:02:35.567" v="1170" actId="700"/>
          <ac:spMkLst>
            <pc:docMk/>
            <pc:sldMk cId="3300343219" sldId="1855"/>
            <ac:spMk id="2" creationId="{0C9AB55E-53C9-56E8-3FC5-D57B737AD6E8}"/>
          </ac:spMkLst>
        </pc:spChg>
        <pc:spChg chg="del">
          <ac:chgData name="Vladimir Stefanovic" userId="c6340bd2-f361-45b2-8d93-225cf354b76c" providerId="ADAL" clId="{84B12100-F39C-42C8-A783-610B2E595F8A}" dt="2023-09-26T07:02:35.567" v="1170" actId="700"/>
          <ac:spMkLst>
            <pc:docMk/>
            <pc:sldMk cId="3300343219" sldId="1855"/>
            <ac:spMk id="3" creationId="{9899EDB3-4CF5-A0A4-3148-C036CF2A41E1}"/>
          </ac:spMkLst>
        </pc:spChg>
        <pc:spChg chg="add del mod">
          <ac:chgData name="Vladimir Stefanovic" userId="c6340bd2-f361-45b2-8d93-225cf354b76c" providerId="ADAL" clId="{84B12100-F39C-42C8-A783-610B2E595F8A}" dt="2023-09-26T07:02:39.692" v="1171" actId="478"/>
          <ac:spMkLst>
            <pc:docMk/>
            <pc:sldMk cId="3300343219" sldId="1855"/>
            <ac:spMk id="6" creationId="{6F38E8A3-C2F5-4E52-1FED-AACC16D9BAB3}"/>
          </ac:spMkLst>
        </pc:spChg>
        <pc:spChg chg="add del mod ord">
          <ac:chgData name="Vladimir Stefanovic" userId="c6340bd2-f361-45b2-8d93-225cf354b76c" providerId="ADAL" clId="{84B12100-F39C-42C8-A783-610B2E595F8A}" dt="2023-09-26T07:02:53.611" v="1174" actId="26606"/>
          <ac:spMkLst>
            <pc:docMk/>
            <pc:sldMk cId="3300343219" sldId="1855"/>
            <ac:spMk id="7" creationId="{3C03C18D-0682-0946-3027-3776EFCB4B5E}"/>
          </ac:spMkLst>
        </pc:spChg>
        <pc:spChg chg="add del mod ord">
          <ac:chgData name="Vladimir Stefanovic" userId="c6340bd2-f361-45b2-8d93-225cf354b76c" providerId="ADAL" clId="{84B12100-F39C-42C8-A783-610B2E595F8A}" dt="2023-09-26T07:03:22.422" v="1179" actId="478"/>
          <ac:spMkLst>
            <pc:docMk/>
            <pc:sldMk cId="3300343219" sldId="1855"/>
            <ac:spMk id="8" creationId="{E2EA1298-8317-0D03-5F39-C2F7BB97A19F}"/>
          </ac:spMkLst>
        </pc:spChg>
        <pc:spChg chg="add del mod ord">
          <ac:chgData name="Vladimir Stefanovic" userId="c6340bd2-f361-45b2-8d93-225cf354b76c" providerId="ADAL" clId="{84B12100-F39C-42C8-A783-610B2E595F8A}" dt="2023-09-26T07:03:16.579" v="1178" actId="478"/>
          <ac:spMkLst>
            <pc:docMk/>
            <pc:sldMk cId="3300343219" sldId="1855"/>
            <ac:spMk id="9" creationId="{8BEFE996-F5E4-58DF-2D7E-A51A0D1E790F}"/>
          </ac:spMkLst>
        </pc:spChg>
        <pc:picChg chg="add del mod">
          <ac:chgData name="Vladimir Stefanovic" userId="c6340bd2-f361-45b2-8d93-225cf354b76c" providerId="ADAL" clId="{84B12100-F39C-42C8-A783-610B2E595F8A}" dt="2023-09-26T07:03:08.797" v="1177" actId="478"/>
          <ac:picMkLst>
            <pc:docMk/>
            <pc:sldMk cId="3300343219" sldId="1855"/>
            <ac:picMk id="5" creationId="{BE439A82-A6DE-2CDA-B489-4658BDF6DB4D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9/26/2023 4:41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9/26/2023 3:54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9/26/2023 3:54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573" r:id="rId10"/>
    <p:sldLayoutId id="2147484638" r:id="rId11"/>
    <p:sldLayoutId id="2147484673" r:id="rId12"/>
    <p:sldLayoutId id="2147484249" r:id="rId13"/>
    <p:sldLayoutId id="2147484683" r:id="rId14"/>
    <p:sldLayoutId id="2147484684" r:id="rId15"/>
    <p:sldLayoutId id="2147484256" r:id="rId16"/>
    <p:sldLayoutId id="2147484682" r:id="rId17"/>
    <p:sldLayoutId id="2147484263" r:id="rId18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geobrava.wordpress.com/2015/03/04/hybrid-cloud-is-the-de-facto-deployment-standard-in-it/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svg"/><Relationship Id="rId18" Type="http://schemas.openxmlformats.org/officeDocument/2006/relationships/image" Target="../media/image32.png"/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12" Type="http://schemas.openxmlformats.org/officeDocument/2006/relationships/image" Target="../media/image26.png"/><Relationship Id="rId17" Type="http://schemas.openxmlformats.org/officeDocument/2006/relationships/image" Target="../media/image31.svg"/><Relationship Id="rId2" Type="http://schemas.openxmlformats.org/officeDocument/2006/relationships/image" Target="../media/image16.pn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11" Type="http://schemas.openxmlformats.org/officeDocument/2006/relationships/image" Target="../media/image25.svg"/><Relationship Id="rId5" Type="http://schemas.openxmlformats.org/officeDocument/2006/relationships/image" Target="../media/image19.svg"/><Relationship Id="rId15" Type="http://schemas.openxmlformats.org/officeDocument/2006/relationships/image" Target="../media/image29.svg"/><Relationship Id="rId10" Type="http://schemas.openxmlformats.org/officeDocument/2006/relationships/image" Target="../media/image24.png"/><Relationship Id="rId19" Type="http://schemas.openxmlformats.org/officeDocument/2006/relationships/image" Target="../media/image33.svg"/><Relationship Id="rId4" Type="http://schemas.openxmlformats.org/officeDocument/2006/relationships/image" Target="../media/image18.png"/><Relationship Id="rId9" Type="http://schemas.openxmlformats.org/officeDocument/2006/relationships/image" Target="../media/image23.svg"/><Relationship Id="rId1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avidvinuales.com/2020/06/28/company-town-hall-meetings-communicating-is-caring/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074783"/>
            <a:ext cx="9144000" cy="1354217"/>
          </a:xfrm>
        </p:spPr>
        <p:txBody>
          <a:bodyPr/>
          <a:lstStyle/>
          <a:p>
            <a:r>
              <a:rPr lang="en-US" sz="4400" dirty="0">
                <a:latin typeface="Daytona" panose="020B0604030500040204" pitchFamily="34" charset="0"/>
              </a:rPr>
              <a:t>Scaling your Infrastructure with Azure Hybrid Cloud</a:t>
            </a:r>
            <a:endParaRPr lang="en-HR" sz="4400" dirty="0">
              <a:latin typeface="Daytona" panose="020B0604030500040204" pitchFamily="34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1754" y="3800474"/>
            <a:ext cx="9144000" cy="430887"/>
          </a:xfrm>
        </p:spPr>
        <p:txBody>
          <a:bodyPr/>
          <a:lstStyle/>
          <a:p>
            <a:r>
              <a:rPr lang="sr-Latn-RS" sz="2800" dirty="0">
                <a:latin typeface="Daytona" panose="020B0604030500040204" pitchFamily="34" charset="0"/>
              </a:rPr>
              <a:t>Vladimir Stefanovic</a:t>
            </a:r>
            <a:endParaRPr lang="en-HR" sz="2800" dirty="0">
              <a:latin typeface="Daytona" panose="020B0604030500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BC19236-5107-22DE-1CC5-5B0A8C4B2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>
                <a:latin typeface="Daytona" panose="020B0604030500040204" pitchFamily="34" charset="0"/>
              </a:rPr>
              <a:t>Who am I</a:t>
            </a:r>
            <a:endParaRPr lang="en-NL" dirty="0">
              <a:latin typeface="Daytona" panose="020B060403050004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09B3AF-99D1-A7E2-0A01-7D08C02C86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sr-Latn-RS" dirty="0">
                <a:latin typeface="Daytona" panose="020B0604030500040204" pitchFamily="34" charset="0"/>
              </a:rPr>
              <a:t>Vladimir Stefanović</a:t>
            </a:r>
          </a:p>
          <a:p>
            <a:r>
              <a:rPr lang="sr-Latn-RS" dirty="0">
                <a:latin typeface="Daytona" panose="020B0604030500040204" pitchFamily="34" charset="0"/>
              </a:rPr>
              <a:t>Microsoft Azure MVP, MCT Regional Lead</a:t>
            </a:r>
          </a:p>
          <a:p>
            <a:r>
              <a:rPr lang="sr-Latn-RS" dirty="0">
                <a:latin typeface="Daytona" panose="020B0604030500040204" pitchFamily="34" charset="0"/>
              </a:rPr>
              <a:t>Mission-critical Engineer @Schuberg Philis</a:t>
            </a:r>
          </a:p>
          <a:p>
            <a:r>
              <a:rPr lang="sr-Latn-RS" dirty="0">
                <a:latin typeface="Daytona" panose="020B0604030500040204" pitchFamily="34" charset="0"/>
              </a:rPr>
              <a:t>Breda, Netherlands</a:t>
            </a:r>
            <a:endParaRPr lang="en-NL" dirty="0">
              <a:latin typeface="Daytona" panose="020B0604030500040204" pitchFamily="34" charset="0"/>
            </a:endParaRPr>
          </a:p>
        </p:txBody>
      </p:sp>
      <p:pic>
        <p:nvPicPr>
          <p:cNvPr id="6" name="Picture 5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BEF7C0B0-F703-336A-489E-ECC58519AB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24" r="5770" b="-4"/>
          <a:stretch/>
        </p:blipFill>
        <p:spPr>
          <a:xfrm>
            <a:off x="8454522" y="2660072"/>
            <a:ext cx="3148198" cy="3569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MVP for Last 6 Years - Technical Blog | REBELADMIN">
            <a:extLst>
              <a:ext uri="{FF2B5EF4-FFF2-40B4-BE49-F238E27FC236}">
                <a16:creationId xmlns:a16="http://schemas.microsoft.com/office/drawing/2014/main" id="{C13F8BC4-CA8F-06E8-640F-01C93964A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66" y="3625876"/>
            <a:ext cx="1400528" cy="221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2052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8396901-9D10-BDB2-9754-12CAD5168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3900088"/>
            <a:ext cx="9144000" cy="1107996"/>
          </a:xfrm>
        </p:spPr>
        <p:txBody>
          <a:bodyPr/>
          <a:lstStyle/>
          <a:p>
            <a:r>
              <a:rPr lang="sr-Latn-RS" dirty="0">
                <a:latin typeface="Daytona" panose="020B0604030500040204" pitchFamily="34" charset="0"/>
              </a:rPr>
              <a:t>Azure Hybrid Cloud – The best of both worlds</a:t>
            </a:r>
            <a:endParaRPr lang="en-NL" dirty="0">
              <a:latin typeface="Daytona" panose="020B060403050004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4A7835-F6EC-D4E2-6F4D-242151E6CD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84200" y="5379558"/>
            <a:ext cx="9144000" cy="615553"/>
          </a:xfrm>
        </p:spPr>
        <p:txBody>
          <a:bodyPr/>
          <a:lstStyle/>
          <a:p>
            <a:r>
              <a:rPr lang="sr-Latn-RS" i="1" dirty="0">
                <a:latin typeface="Daytona" panose="020B0604030500040204" pitchFamily="34" charset="0"/>
              </a:rPr>
              <a:t>This talk is completely based on a real-world project for a worldwide company, which transformed their workload from traditional to hybrid</a:t>
            </a:r>
            <a:endParaRPr lang="en-NL" i="1" dirty="0">
              <a:latin typeface="Daytona" panose="020B0604030500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2565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8EB7D41-DA44-9F51-1C62-B96BD82FD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>
                <a:latin typeface="Daytona" panose="020B0604030500040204" pitchFamily="34" charset="0"/>
              </a:rPr>
              <a:t>The list of important Hybrid Cloud services</a:t>
            </a:r>
            <a:endParaRPr lang="en-NL" dirty="0">
              <a:latin typeface="Daytona" panose="020B060403050004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CF855B-56DD-9BB9-423D-3BF3C00509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278094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Latn-RS" dirty="0">
                <a:latin typeface="Daytona" panose="020B0604030500040204" pitchFamily="34" charset="0"/>
              </a:rPr>
              <a:t>On-premises Infrastructure (Azure Stack HCI)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Latn-RS" dirty="0">
                <a:latin typeface="Daytona" panose="020B0604030500040204" pitchFamily="34" charset="0"/>
              </a:rPr>
              <a:t>Cloud Infrastructure </a:t>
            </a:r>
            <a:r>
              <a:rPr lang="sr-Latn-RS" dirty="0">
                <a:latin typeface="Daytona" panose="020B0604030500040204" pitchFamily="34" charset="0"/>
                <a:sym typeface="Wingdings" panose="05000000000000000000" pitchFamily="2" charset="2"/>
              </a:rPr>
              <a:t>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sr-Latn-RS" i="1" dirty="0">
                <a:latin typeface="Daytona" panose="020B0604030500040204" pitchFamily="34" charset="0"/>
                <a:sym typeface="Wingdings" panose="05000000000000000000" pitchFamily="2" charset="2"/>
              </a:rPr>
              <a:t>Management services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sr-Latn-RS" i="1" dirty="0">
                <a:latin typeface="Daytona" panose="020B0604030500040204" pitchFamily="34" charset="0"/>
                <a:sym typeface="Wingdings" panose="05000000000000000000" pitchFamily="2" charset="2"/>
              </a:rPr>
              <a:t>HCI/Arc resources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Latn-RS" dirty="0">
                <a:latin typeface="Daytona" panose="020B0604030500040204" pitchFamily="34" charset="0"/>
                <a:sym typeface="Wingdings" panose="05000000000000000000" pitchFamily="2" charset="2"/>
              </a:rPr>
              <a:t>Hub-and-Spoke Networking (Virtual WAN)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Latn-RS" dirty="0">
                <a:latin typeface="Daytona" panose="020B0604030500040204" pitchFamily="34" charset="0"/>
                <a:sym typeface="Wingdings" panose="05000000000000000000" pitchFamily="2" charset="2"/>
              </a:rPr>
              <a:t>Security ...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sr-Latn-RS" dirty="0">
              <a:latin typeface="Daytona" panose="020B0604030500040204" pitchFamily="34" charset="0"/>
              <a:sym typeface="Wingdings" panose="05000000000000000000" pitchFamily="2" charset="2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NL" dirty="0">
              <a:latin typeface="Daytona" panose="020B0604030500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3224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77DE60B-4320-2ADF-EC44-1E03CC1D2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161981" cy="1107996"/>
          </a:xfrm>
        </p:spPr>
        <p:txBody>
          <a:bodyPr/>
          <a:lstStyle/>
          <a:p>
            <a:r>
              <a:rPr lang="sr-Latn-RS" dirty="0">
                <a:latin typeface="Daytona" panose="020B0604030500040204" pitchFamily="34" charset="0"/>
              </a:rPr>
              <a:t>Let’s talk about design</a:t>
            </a:r>
            <a:endParaRPr lang="en-NL" dirty="0">
              <a:latin typeface="Daytona" panose="020B060403050004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9F6BA3-F97D-DF8B-79CB-E74518C450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NL">
              <a:latin typeface="Daytona" panose="020B0604030500040204" pitchFamily="34" charset="0"/>
            </a:endParaRPr>
          </a:p>
        </p:txBody>
      </p:sp>
      <p:pic>
        <p:nvPicPr>
          <p:cNvPr id="8" name="Picture 7" descr="Clouds in the sky&#10;&#10;Description automatically generated">
            <a:extLst>
              <a:ext uri="{FF2B5EF4-FFF2-40B4-BE49-F238E27FC236}">
                <a16:creationId xmlns:a16="http://schemas.microsoft.com/office/drawing/2014/main" id="{B8123CD5-96D9-AE51-BA52-484E9B236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336648" y="1034670"/>
            <a:ext cx="7177634" cy="4788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A8A3CDB-3595-2948-8314-F913715B410F}"/>
              </a:ext>
            </a:extLst>
          </p:cNvPr>
          <p:cNvSpPr txBox="1"/>
          <p:nvPr/>
        </p:nvSpPr>
        <p:spPr>
          <a:xfrm>
            <a:off x="1841500" y="6267450"/>
            <a:ext cx="850900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NL" sz="900">
                <a:hlinkClick r:id="rId3" tooltip="https://geobrava.wordpress.com/2015/03/04/hybrid-cloud-is-the-de-facto-deployment-standard-in-it/"/>
              </a:rPr>
              <a:t>This Photo</a:t>
            </a:r>
            <a:r>
              <a:rPr lang="en-NL" sz="900"/>
              <a:t> by Unknown Author is licensed under </a:t>
            </a:r>
            <a:r>
              <a:rPr lang="en-NL" sz="900">
                <a:hlinkClick r:id="rId4" tooltip="https://creativecommons.org/licenses/by-sa/3.0/"/>
              </a:rPr>
              <a:t>CC BY-SA</a:t>
            </a:r>
            <a:endParaRPr lang="en-NL" sz="900"/>
          </a:p>
        </p:txBody>
      </p:sp>
    </p:spTree>
    <p:extLst>
      <p:ext uri="{BB962C8B-B14F-4D97-AF65-F5344CB8AC3E}">
        <p14:creationId xmlns:p14="http://schemas.microsoft.com/office/powerpoint/2010/main" val="2582281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7A87371-7009-F6B0-A8AE-F3561FD4B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>
                <a:latin typeface="Daytona" panose="020B0604030500040204" pitchFamily="34" charset="0"/>
              </a:rPr>
              <a:t>A simple (or not) Azure Hybrid Cloud scenario</a:t>
            </a:r>
            <a:endParaRPr lang="en-NL" dirty="0">
              <a:latin typeface="Daytona" panose="020B0604030500040204" pitchFamily="34" charset="0"/>
            </a:endParaRPr>
          </a:p>
        </p:txBody>
      </p:sp>
      <p:cxnSp>
        <p:nvCxnSpPr>
          <p:cNvPr id="35" name="Connector: Elbow 34">
            <a:extLst>
              <a:ext uri="{FF2B5EF4-FFF2-40B4-BE49-F238E27FC236}">
                <a16:creationId xmlns:a16="http://schemas.microsoft.com/office/drawing/2014/main" id="{68B56602-6CAF-E584-6B56-29F514C563D8}"/>
              </a:ext>
            </a:extLst>
          </p:cNvPr>
          <p:cNvCxnSpPr>
            <a:cxnSpLocks/>
            <a:stCxn id="25" idx="0"/>
            <a:endCxn id="20" idx="2"/>
          </p:cNvCxnSpPr>
          <p:nvPr/>
        </p:nvCxnSpPr>
        <p:spPr>
          <a:xfrm rot="5400000" flipH="1" flipV="1">
            <a:off x="4177823" y="2600677"/>
            <a:ext cx="772423" cy="297185"/>
          </a:xfrm>
          <a:prstGeom prst="bentConnector3">
            <a:avLst/>
          </a:prstGeom>
          <a:ln w="28575">
            <a:solidFill>
              <a:schemeClr val="tx1"/>
            </a:solidFill>
            <a:prstDash val="sysDash"/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or: Elbow 36">
            <a:extLst>
              <a:ext uri="{FF2B5EF4-FFF2-40B4-BE49-F238E27FC236}">
                <a16:creationId xmlns:a16="http://schemas.microsoft.com/office/drawing/2014/main" id="{C547E2CF-0BED-3E04-4B35-97E4C75463C8}"/>
              </a:ext>
            </a:extLst>
          </p:cNvPr>
          <p:cNvCxnSpPr>
            <a:cxnSpLocks/>
            <a:stCxn id="27" idx="0"/>
            <a:endCxn id="20" idx="2"/>
          </p:cNvCxnSpPr>
          <p:nvPr/>
        </p:nvCxnSpPr>
        <p:spPr>
          <a:xfrm rot="16200000" flipV="1">
            <a:off x="5468397" y="1607287"/>
            <a:ext cx="1231782" cy="2743322"/>
          </a:xfrm>
          <a:prstGeom prst="bentConnector3">
            <a:avLst/>
          </a:prstGeom>
          <a:ln w="28575">
            <a:solidFill>
              <a:schemeClr val="tx1"/>
            </a:solidFill>
            <a:prstDash val="sysDash"/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Group 71">
            <a:extLst>
              <a:ext uri="{FF2B5EF4-FFF2-40B4-BE49-F238E27FC236}">
                <a16:creationId xmlns:a16="http://schemas.microsoft.com/office/drawing/2014/main" id="{DC034164-08A1-1E5E-20C4-7F4829D8B89B}"/>
              </a:ext>
            </a:extLst>
          </p:cNvPr>
          <p:cNvGrpSpPr/>
          <p:nvPr/>
        </p:nvGrpSpPr>
        <p:grpSpPr>
          <a:xfrm>
            <a:off x="2734883" y="3135480"/>
            <a:ext cx="3361117" cy="3298840"/>
            <a:chOff x="2734883" y="3135480"/>
            <a:chExt cx="3361117" cy="3298840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3E66134D-3E81-1B6E-07AC-F4211A1AC087}"/>
                </a:ext>
              </a:extLst>
            </p:cNvPr>
            <p:cNvSpPr/>
            <p:nvPr/>
          </p:nvSpPr>
          <p:spPr bwMode="auto">
            <a:xfrm>
              <a:off x="2734883" y="3135480"/>
              <a:ext cx="3361117" cy="3298840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NL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1D142617-BA90-70FD-A8BA-2C06392159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055442" y="3704900"/>
              <a:ext cx="720000" cy="720000"/>
            </a:xfrm>
            <a:prstGeom prst="rect">
              <a:avLst/>
            </a:prstGeom>
          </p:spPr>
        </p:pic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C9FED0CF-E025-4487-9570-35244F009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386266" y="4565701"/>
              <a:ext cx="720000" cy="720000"/>
            </a:xfrm>
            <a:prstGeom prst="rect">
              <a:avLst/>
            </a:prstGeom>
          </p:spPr>
        </p:pic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53E88F94-ABCC-79C1-DCFD-B00A549A6E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682452" y="4565701"/>
              <a:ext cx="720000" cy="720000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E0F7D601-2D35-95A8-3982-65294E0FC312}"/>
                </a:ext>
              </a:extLst>
            </p:cNvPr>
            <p:cNvSpPr txBox="1"/>
            <p:nvPr/>
          </p:nvSpPr>
          <p:spPr>
            <a:xfrm>
              <a:off x="3565850" y="3248125"/>
              <a:ext cx="1699183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sr-Latn-R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Daytona" panose="020B0604030500040204" pitchFamily="34" charset="0"/>
                </a:rPr>
                <a:t>HCI Workload</a:t>
              </a:r>
              <a:endParaRPr lang="en-NL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Daytona" panose="020B0604030500040204" pitchFamily="34" charset="0"/>
              </a:endParaRP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0E9633D9-E332-EAE5-3565-5EBF70D88D0C}"/>
              </a:ext>
            </a:extLst>
          </p:cNvPr>
          <p:cNvGrpSpPr/>
          <p:nvPr/>
        </p:nvGrpSpPr>
        <p:grpSpPr>
          <a:xfrm>
            <a:off x="5775390" y="3594839"/>
            <a:ext cx="3361117" cy="3298840"/>
            <a:chOff x="7061735" y="3135480"/>
            <a:chExt cx="3361117" cy="3298840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618D3FB8-DFCB-8F79-A498-1DCC0017B96F}"/>
                </a:ext>
              </a:extLst>
            </p:cNvPr>
            <p:cNvSpPr/>
            <p:nvPr/>
          </p:nvSpPr>
          <p:spPr bwMode="auto">
            <a:xfrm>
              <a:off x="7061735" y="3135480"/>
              <a:ext cx="3361117" cy="3298840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NL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E0934BAB-6F96-A7A7-E479-FF1FDA888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751983" y="3616406"/>
              <a:ext cx="720000" cy="720000"/>
            </a:xfrm>
            <a:prstGeom prst="rect">
              <a:avLst/>
            </a:prstGeom>
          </p:spPr>
        </p:pic>
        <p:pic>
          <p:nvPicPr>
            <p:cNvPr id="29" name="Graphic 28">
              <a:extLst>
                <a:ext uri="{FF2B5EF4-FFF2-40B4-BE49-F238E27FC236}">
                  <a16:creationId xmlns:a16="http://schemas.microsoft.com/office/drawing/2014/main" id="{C0DE5445-94CF-C82F-609C-D7E2E3FEB9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140419" y="3616406"/>
              <a:ext cx="720000" cy="720000"/>
            </a:xfrm>
            <a:prstGeom prst="rect">
              <a:avLst/>
            </a:prstGeom>
          </p:spPr>
        </p:pic>
        <p:pic>
          <p:nvPicPr>
            <p:cNvPr id="30" name="Graphic 29">
              <a:extLst>
                <a:ext uri="{FF2B5EF4-FFF2-40B4-BE49-F238E27FC236}">
                  <a16:creationId xmlns:a16="http://schemas.microsoft.com/office/drawing/2014/main" id="{F8BE3551-70FD-3590-5645-78DE2461A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751983" y="4591874"/>
              <a:ext cx="720000" cy="720000"/>
            </a:xfrm>
            <a:prstGeom prst="rect">
              <a:avLst/>
            </a:prstGeom>
          </p:spPr>
        </p:pic>
        <p:pic>
          <p:nvPicPr>
            <p:cNvPr id="31" name="Graphic 30">
              <a:extLst>
                <a:ext uri="{FF2B5EF4-FFF2-40B4-BE49-F238E27FC236}">
                  <a16:creationId xmlns:a16="http://schemas.microsoft.com/office/drawing/2014/main" id="{8818EAF0-40F8-52EF-2A05-D88C7773B1C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751983" y="5567332"/>
              <a:ext cx="720000" cy="720000"/>
            </a:xfrm>
            <a:prstGeom prst="rect">
              <a:avLst/>
            </a:prstGeom>
          </p:spPr>
        </p:pic>
        <p:pic>
          <p:nvPicPr>
            <p:cNvPr id="32" name="Graphic 31">
              <a:extLst>
                <a:ext uri="{FF2B5EF4-FFF2-40B4-BE49-F238E27FC236}">
                  <a16:creationId xmlns:a16="http://schemas.microsoft.com/office/drawing/2014/main" id="{0B2A7728-112F-AEC9-B957-DAA0B80E5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140419" y="4591874"/>
              <a:ext cx="720000" cy="720000"/>
            </a:xfrm>
            <a:prstGeom prst="rect">
              <a:avLst/>
            </a:prstGeom>
          </p:spPr>
        </p:pic>
        <p:pic>
          <p:nvPicPr>
            <p:cNvPr id="33" name="Graphic 32">
              <a:extLst>
                <a:ext uri="{FF2B5EF4-FFF2-40B4-BE49-F238E27FC236}">
                  <a16:creationId xmlns:a16="http://schemas.microsoft.com/office/drawing/2014/main" id="{F960A904-31E1-B0E1-293C-486313EF3D2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140419" y="5567332"/>
              <a:ext cx="720000" cy="720000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827F566-5B4D-0246-5AE2-DD172EA4FB2B}"/>
                </a:ext>
              </a:extLst>
            </p:cNvPr>
            <p:cNvSpPr txBox="1"/>
            <p:nvPr/>
          </p:nvSpPr>
          <p:spPr>
            <a:xfrm>
              <a:off x="7809800" y="3248507"/>
              <a:ext cx="194123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sr-Latn-R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Daytona" panose="020B0604030500040204" pitchFamily="34" charset="0"/>
                </a:rPr>
                <a:t>Azure Workload</a:t>
              </a:r>
              <a:endParaRPr lang="en-NL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Daytona" panose="020B0604030500040204" pitchFamily="34" charset="0"/>
              </a:endParaRPr>
            </a:p>
          </p:txBody>
        </p:sp>
      </p:grp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610BCC60-AF57-173A-CC0F-8E38C79F6670}"/>
              </a:ext>
            </a:extLst>
          </p:cNvPr>
          <p:cNvCxnSpPr>
            <a:stCxn id="53" idx="1"/>
            <a:endCxn id="20" idx="3"/>
          </p:cNvCxnSpPr>
          <p:nvPr/>
        </p:nvCxnSpPr>
        <p:spPr>
          <a:xfrm flipH="1">
            <a:off x="6634576" y="1888264"/>
            <a:ext cx="720000" cy="2"/>
          </a:xfrm>
          <a:prstGeom prst="line">
            <a:avLst/>
          </a:prstGeom>
          <a:ln w="28575">
            <a:solidFill>
              <a:schemeClr val="tx1"/>
            </a:solidFill>
            <a:prstDash val="sysDash"/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5" name="Group 74">
            <a:extLst>
              <a:ext uri="{FF2B5EF4-FFF2-40B4-BE49-F238E27FC236}">
                <a16:creationId xmlns:a16="http://schemas.microsoft.com/office/drawing/2014/main" id="{F1EBBDD9-9838-638A-463A-A0CA7A4DD9F9}"/>
              </a:ext>
            </a:extLst>
          </p:cNvPr>
          <p:cNvGrpSpPr/>
          <p:nvPr/>
        </p:nvGrpSpPr>
        <p:grpSpPr>
          <a:xfrm>
            <a:off x="2790678" y="1272674"/>
            <a:ext cx="3843898" cy="1090383"/>
            <a:chOff x="2790678" y="1272674"/>
            <a:chExt cx="3843898" cy="1090383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67F35AA-C2A3-8540-BBE4-B157AD7537F1}"/>
                </a:ext>
              </a:extLst>
            </p:cNvPr>
            <p:cNvSpPr/>
            <p:nvPr/>
          </p:nvSpPr>
          <p:spPr bwMode="auto">
            <a:xfrm>
              <a:off x="2790678" y="1413475"/>
              <a:ext cx="3843898" cy="949582"/>
            </a:xfrm>
            <a:prstGeom prst="roundRect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NL" sz="3200" dirty="0" err="1">
                <a:solidFill>
                  <a:schemeClr val="tx1"/>
                </a:solidFill>
                <a:latin typeface="Daytona" panose="020B0604030500040204" pitchFamily="34" charset="0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92EEC388-8D9C-559F-2521-C7EE665CBF2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682452" y="1572299"/>
              <a:ext cx="720000" cy="720000"/>
            </a:xfrm>
            <a:prstGeom prst="rect">
              <a:avLst/>
            </a:prstGeom>
          </p:spPr>
        </p:pic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88D0EEBD-B29D-4BB7-FA95-85EEB9E17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3859940" y="1522981"/>
              <a:ext cx="720000" cy="720000"/>
            </a:xfrm>
            <a:prstGeom prst="rect">
              <a:avLst/>
            </a:prstGeom>
          </p:spPr>
        </p:pic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E10CE1CD-8F10-493A-9CEA-689379D8A6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3026266" y="1572299"/>
              <a:ext cx="720000" cy="720000"/>
            </a:xfrm>
            <a:prstGeom prst="rect">
              <a:avLst/>
            </a:prstGeom>
          </p:spPr>
        </p:pic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CB93DE4D-B1F7-118A-4DE0-38F594A00D45}"/>
                </a:ext>
              </a:extLst>
            </p:cNvPr>
            <p:cNvSpPr txBox="1"/>
            <p:nvPr/>
          </p:nvSpPr>
          <p:spPr>
            <a:xfrm>
              <a:off x="2870663" y="1272674"/>
              <a:ext cx="1433085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sr-Latn-R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Daytona" panose="020B0604030500040204" pitchFamily="34" charset="0"/>
                </a:rPr>
                <a:t>Virtual Wan</a:t>
              </a:r>
              <a:endParaRPr lang="en-NL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Daytona" panose="020B0604030500040204" pitchFamily="34" charset="0"/>
              </a:endParaRP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EC73AB0B-1A12-0F30-270E-92B46F9BB0FB}"/>
              </a:ext>
            </a:extLst>
          </p:cNvPr>
          <p:cNvGrpSpPr/>
          <p:nvPr/>
        </p:nvGrpSpPr>
        <p:grpSpPr>
          <a:xfrm>
            <a:off x="7354576" y="1251276"/>
            <a:ext cx="3068276" cy="1111779"/>
            <a:chOff x="7354576" y="1251276"/>
            <a:chExt cx="3068276" cy="1111779"/>
          </a:xfrm>
        </p:grpSpPr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6B8764C3-5080-6DF1-3A63-D615910860D1}"/>
                </a:ext>
              </a:extLst>
            </p:cNvPr>
            <p:cNvSpPr/>
            <p:nvPr/>
          </p:nvSpPr>
          <p:spPr bwMode="auto">
            <a:xfrm>
              <a:off x="7354576" y="1413473"/>
              <a:ext cx="3068276" cy="949582"/>
            </a:xfrm>
            <a:prstGeom prst="roundRect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NL" sz="3200" dirty="0" err="1">
                <a:solidFill>
                  <a:schemeClr val="tx1"/>
                </a:solidFill>
                <a:latin typeface="Daytona" panose="020B0604030500040204" pitchFamily="34" charset="0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EE10B87D-649A-F633-2834-D9A352FB76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8942867" y="1522981"/>
              <a:ext cx="720000" cy="72000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1C46E28B-6A68-26F7-BBCD-0EC87AB4A7DA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8111983" y="1530031"/>
              <a:ext cx="720000" cy="720000"/>
            </a:xfrm>
            <a:prstGeom prst="rect">
              <a:avLst/>
            </a:prstGeom>
          </p:spPr>
        </p:pic>
        <p:pic>
          <p:nvPicPr>
            <p:cNvPr id="17" name="Graphic 16">
              <a:extLst>
                <a:ext uri="{FF2B5EF4-FFF2-40B4-BE49-F238E27FC236}">
                  <a16:creationId xmlns:a16="http://schemas.microsoft.com/office/drawing/2014/main" id="{43432221-8439-D3DB-13E4-D3B2F3BA2E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9662867" y="1525901"/>
              <a:ext cx="720000" cy="720000"/>
            </a:xfrm>
            <a:prstGeom prst="rect">
              <a:avLst/>
            </a:prstGeom>
          </p:spPr>
        </p:pic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1A1D639-C8D6-76BB-4C74-F934CBCEC758}"/>
                </a:ext>
              </a:extLst>
            </p:cNvPr>
            <p:cNvSpPr txBox="1"/>
            <p:nvPr/>
          </p:nvSpPr>
          <p:spPr>
            <a:xfrm>
              <a:off x="7460324" y="1251276"/>
              <a:ext cx="1612621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sr-Latn-R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Daytona" panose="020B0604030500040204" pitchFamily="34" charset="0"/>
                </a:rPr>
                <a:t>Management</a:t>
              </a:r>
              <a:endParaRPr lang="en-NL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Daytona" panose="020B0604030500040204" pitchFamily="34" charset="0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D3669E2E-B8D9-3546-BA73-086FFDA6AA5F}"/>
              </a:ext>
            </a:extLst>
          </p:cNvPr>
          <p:cNvGrpSpPr/>
          <p:nvPr/>
        </p:nvGrpSpPr>
        <p:grpSpPr>
          <a:xfrm>
            <a:off x="8942867" y="3135480"/>
            <a:ext cx="3361117" cy="3298840"/>
            <a:chOff x="7061735" y="3135480"/>
            <a:chExt cx="3361117" cy="3298840"/>
          </a:xfrm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7E4517B0-91BE-E367-CE1D-25362594CEF1}"/>
                </a:ext>
              </a:extLst>
            </p:cNvPr>
            <p:cNvSpPr/>
            <p:nvPr/>
          </p:nvSpPr>
          <p:spPr bwMode="auto">
            <a:xfrm>
              <a:off x="7061735" y="3135480"/>
              <a:ext cx="3361117" cy="3298840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NL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6C276E6D-BA15-2F9B-34F5-48DA2F968CE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751983" y="3616406"/>
              <a:ext cx="720000" cy="720000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E10E0FC5-7068-735C-C67D-2175196D24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140419" y="3616406"/>
              <a:ext cx="720000" cy="720000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A2272B98-6A31-A8EE-DADA-E55D813C56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751983" y="4591874"/>
              <a:ext cx="720000" cy="720000"/>
            </a:xfrm>
            <a:prstGeom prst="rect">
              <a:avLst/>
            </a:prstGeom>
          </p:spPr>
        </p:pic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1CE11C6E-7C9E-F63A-3F0F-CC1BDE807D6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751983" y="5567332"/>
              <a:ext cx="720000" cy="720000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9F86CFBC-77AE-1FDF-6C0C-712EAA9FFF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140419" y="4591874"/>
              <a:ext cx="720000" cy="720000"/>
            </a:xfrm>
            <a:prstGeom prst="rect">
              <a:avLst/>
            </a:prstGeom>
          </p:spPr>
        </p:pic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FF33022A-9210-5AD0-6B06-A06E890F9E6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140419" y="5567332"/>
              <a:ext cx="720000" cy="7200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F476E66-B004-CFF2-B715-80C98FFBEFF2}"/>
                </a:ext>
              </a:extLst>
            </p:cNvPr>
            <p:cNvSpPr txBox="1"/>
            <p:nvPr/>
          </p:nvSpPr>
          <p:spPr>
            <a:xfrm>
              <a:off x="7809800" y="3248507"/>
              <a:ext cx="194123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sr-Latn-R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Daytona" panose="020B0604030500040204" pitchFamily="34" charset="0"/>
                </a:rPr>
                <a:t>Azure Workload</a:t>
              </a:r>
              <a:endParaRPr lang="en-NL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Daytona" panose="020B0604030500040204" pitchFamily="34" charset="0"/>
              </a:endParaRPr>
            </a:p>
          </p:txBody>
        </p:sp>
      </p:grp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9BE94853-574B-06D1-2450-5496F9AF854A}"/>
              </a:ext>
            </a:extLst>
          </p:cNvPr>
          <p:cNvCxnSpPr>
            <a:cxnSpLocks/>
            <a:endCxn id="20" idx="2"/>
          </p:cNvCxnSpPr>
          <p:nvPr/>
        </p:nvCxnSpPr>
        <p:spPr>
          <a:xfrm rot="10800000">
            <a:off x="4712628" y="2363057"/>
            <a:ext cx="5993467" cy="768588"/>
          </a:xfrm>
          <a:prstGeom prst="bentConnector2">
            <a:avLst/>
          </a:prstGeom>
          <a:ln w="28575">
            <a:solidFill>
              <a:schemeClr val="tx1"/>
            </a:solidFill>
            <a:prstDash val="sysDash"/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6775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with question marks and exclamation marks&#10;&#10;Description automatically generated">
            <a:extLst>
              <a:ext uri="{FF2B5EF4-FFF2-40B4-BE49-F238E27FC236}">
                <a16:creationId xmlns:a16="http://schemas.microsoft.com/office/drawing/2014/main" id="{BE439A82-A6DE-2CDA-B489-4658BDF6D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20650" y="1083675"/>
            <a:ext cx="11950700" cy="46906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03432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33394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NTK23-template</Template>
  <TotalTime>172</TotalTime>
  <Words>153</Words>
  <Application>Microsoft Office PowerPoint</Application>
  <PresentationFormat>Widescreen</PresentationFormat>
  <Paragraphs>27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Daytona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Scaling your Infrastructure with Azure Hybrid Cloud</vt:lpstr>
      <vt:lpstr>Who am I</vt:lpstr>
      <vt:lpstr>Azure Hybrid Cloud – The best of both worlds</vt:lpstr>
      <vt:lpstr>The list of important Hybrid Cloud services</vt:lpstr>
      <vt:lpstr>Let’s talk about design</vt:lpstr>
      <vt:lpstr>A simple (or not) Azure Hybrid Cloud scenario</vt:lpstr>
      <vt:lpstr>PowerPoint Presentation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Vladimir Stefanovic</dc:creator>
  <cp:keywords/>
  <dc:description/>
  <cp:lastModifiedBy>Vladimir Stefanovic</cp:lastModifiedBy>
  <cp:revision>1</cp:revision>
  <dcterms:created xsi:type="dcterms:W3CDTF">2023-09-25T20:36:39Z</dcterms:created>
  <dcterms:modified xsi:type="dcterms:W3CDTF">2023-09-26T14:42:40Z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