
<file path=[Content_Types].xml><?xml version="1.0" encoding="utf-8"?>
<Types xmlns="http://schemas.openxmlformats.org/package/2006/content-types">
  <Default Extension="png" ContentType="image/png"/>
  <Default Extension="svg" ContentType="image/svg+xml"/>
  <Default Extension="bin"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vml" ContentType="application/vnd.openxmlformats-officedocument.vmlDrawing"/>
  <Default Extension="xlsx" ContentType="application/vnd.openxmlformats-officedocument.spreadsheetml.sheet"/>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3.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comments/comment2.xml" ContentType="application/vnd.openxmlformats-officedocument.presentationml.comments+xml"/>
  <Override PartName="/ppt/notesSlides/notesSlide6.xml" ContentType="application/vnd.openxmlformats-officedocument.presentationml.notesSlide+xml"/>
  <Override PartName="/ppt/comments/comment3.xml" ContentType="application/vnd.openxmlformats-officedocument.presentationml.comments+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media/image27.bin" ContentType="image/jpeg"/>
  <Override PartName="/ppt/media/image28.bin" ContentType="image/jpeg"/>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omments/comment4.xml" ContentType="application/vnd.openxmlformats-officedocument.presentationml.comments+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tags/tag1.xml" ContentType="application/vnd.openxmlformats-officedocument.presentationml.tags+xml"/>
  <Override PartName="/ppt/notesSlides/notesSlide43.xml" ContentType="application/vnd.openxmlformats-officedocument.presentationml.notesSlide+xml"/>
  <Override PartName="/ppt/embeddings/oleObject1.bin" ContentType="application/vnd.openxmlformats-officedocument.oleObject"/>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642" r:id="rId5"/>
    <p:sldMasterId id="2147484676" r:id="rId6"/>
    <p:sldMasterId id="2147484695" r:id="rId7"/>
  </p:sldMasterIdLst>
  <p:notesMasterIdLst>
    <p:notesMasterId r:id="rId72"/>
  </p:notesMasterIdLst>
  <p:handoutMasterIdLst>
    <p:handoutMasterId r:id="rId73"/>
  </p:handoutMasterIdLst>
  <p:sldIdLst>
    <p:sldId id="1719" r:id="rId8"/>
    <p:sldId id="1841" r:id="rId9"/>
    <p:sldId id="338" r:id="rId10"/>
    <p:sldId id="339" r:id="rId11"/>
    <p:sldId id="340" r:id="rId12"/>
    <p:sldId id="341" r:id="rId13"/>
    <p:sldId id="342" r:id="rId14"/>
    <p:sldId id="1726" r:id="rId15"/>
    <p:sldId id="313" r:id="rId16"/>
    <p:sldId id="1907" r:id="rId17"/>
    <p:sldId id="1491" r:id="rId18"/>
    <p:sldId id="1495" r:id="rId19"/>
    <p:sldId id="1335" r:id="rId20"/>
    <p:sldId id="1906" r:id="rId21"/>
    <p:sldId id="1332" r:id="rId22"/>
    <p:sldId id="1331" r:id="rId23"/>
    <p:sldId id="1899" r:id="rId24"/>
    <p:sldId id="1647" r:id="rId25"/>
    <p:sldId id="1663" r:id="rId26"/>
    <p:sldId id="1654" r:id="rId27"/>
    <p:sldId id="1655" r:id="rId28"/>
    <p:sldId id="1656" r:id="rId29"/>
    <p:sldId id="1904" r:id="rId30"/>
    <p:sldId id="1905" r:id="rId31"/>
    <p:sldId id="1900" r:id="rId32"/>
    <p:sldId id="1682" r:id="rId33"/>
    <p:sldId id="1585" r:id="rId34"/>
    <p:sldId id="1586" r:id="rId35"/>
    <p:sldId id="286" r:id="rId36"/>
    <p:sldId id="1650" r:id="rId37"/>
    <p:sldId id="1902" r:id="rId38"/>
    <p:sldId id="1689" r:id="rId39"/>
    <p:sldId id="1690" r:id="rId40"/>
    <p:sldId id="271" r:id="rId41"/>
    <p:sldId id="273" r:id="rId42"/>
    <p:sldId id="1903" r:id="rId43"/>
    <p:sldId id="1908" r:id="rId44"/>
    <p:sldId id="1703" r:id="rId45"/>
    <p:sldId id="398" r:id="rId46"/>
    <p:sldId id="1527" r:id="rId47"/>
    <p:sldId id="337" r:id="rId48"/>
    <p:sldId id="343" r:id="rId49"/>
    <p:sldId id="344" r:id="rId50"/>
    <p:sldId id="345" r:id="rId51"/>
    <p:sldId id="270" r:id="rId52"/>
    <p:sldId id="350" r:id="rId53"/>
    <p:sldId id="401" r:id="rId54"/>
    <p:sldId id="402" r:id="rId55"/>
    <p:sldId id="403" r:id="rId56"/>
    <p:sldId id="373" r:id="rId57"/>
    <p:sldId id="259" r:id="rId58"/>
    <p:sldId id="260" r:id="rId59"/>
    <p:sldId id="261" r:id="rId60"/>
    <p:sldId id="263" r:id="rId61"/>
    <p:sldId id="264" r:id="rId62"/>
    <p:sldId id="265" r:id="rId63"/>
    <p:sldId id="266" r:id="rId64"/>
    <p:sldId id="267" r:id="rId65"/>
    <p:sldId id="268" r:id="rId66"/>
    <p:sldId id="262" r:id="rId67"/>
    <p:sldId id="275" r:id="rId68"/>
    <p:sldId id="317" r:id="rId69"/>
    <p:sldId id="1860" r:id="rId70"/>
    <p:sldId id="1842" r:id="rId71"/>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White Template" id="{A073DAE3-B461-442F-A3D3-6642BD875E45}">
          <p14:sldIdLst>
            <p14:sldId id="1719"/>
            <p14:sldId id="1841"/>
          </p14:sldIdLst>
        </p14:section>
        <p14:section name="Evolution of cloud platform" id="{6A9107F4-8210-42FF-9FEB-196EFC48E69C}">
          <p14:sldIdLst>
            <p14:sldId id="338"/>
            <p14:sldId id="339"/>
            <p14:sldId id="340"/>
            <p14:sldId id="341"/>
            <p14:sldId id="342"/>
          </p14:sldIdLst>
        </p14:section>
        <p14:section name="Containers and devops" id="{3041BB53-DC12-468F-89D3-63F5A978BF6C}">
          <p14:sldIdLst>
            <p14:sldId id="1726"/>
            <p14:sldId id="313"/>
            <p14:sldId id="1907"/>
            <p14:sldId id="1491"/>
            <p14:sldId id="1495"/>
            <p14:sldId id="1335"/>
            <p14:sldId id="1906"/>
            <p14:sldId id="1332"/>
            <p14:sldId id="1331"/>
            <p14:sldId id="1899"/>
            <p14:sldId id="1647"/>
            <p14:sldId id="1663"/>
            <p14:sldId id="1654"/>
            <p14:sldId id="1655"/>
            <p14:sldId id="1656"/>
            <p14:sldId id="1904"/>
            <p14:sldId id="1905"/>
            <p14:sldId id="1900"/>
            <p14:sldId id="1682"/>
            <p14:sldId id="1585"/>
            <p14:sldId id="1586"/>
            <p14:sldId id="286"/>
            <p14:sldId id="1650"/>
            <p14:sldId id="1902"/>
            <p14:sldId id="1689"/>
            <p14:sldId id="1690"/>
            <p14:sldId id="271"/>
            <p14:sldId id="273"/>
            <p14:sldId id="1903"/>
            <p14:sldId id="1908"/>
            <p14:sldId id="1703"/>
            <p14:sldId id="398"/>
            <p14:sldId id="1527"/>
          </p14:sldIdLst>
        </p14:section>
        <p14:section name="Serverless" id="{C3E7957D-FCE3-471E-943F-B0B5C32E7300}">
          <p14:sldIdLst>
            <p14:sldId id="337"/>
            <p14:sldId id="343"/>
            <p14:sldId id="344"/>
            <p14:sldId id="345"/>
            <p14:sldId id="270"/>
            <p14:sldId id="350"/>
            <p14:sldId id="401"/>
            <p14:sldId id="402"/>
            <p14:sldId id="403"/>
            <p14:sldId id="373"/>
          </p14:sldIdLst>
        </p14:section>
        <p14:section name="Cognitive Services" id="{0C33A7D1-128A-4734-BA04-A43FDAB55C97}">
          <p14:sldIdLst>
            <p14:sldId id="259"/>
            <p14:sldId id="260"/>
            <p14:sldId id="261"/>
            <p14:sldId id="263"/>
            <p14:sldId id="264"/>
            <p14:sldId id="265"/>
            <p14:sldId id="266"/>
            <p14:sldId id="267"/>
            <p14:sldId id="268"/>
            <p14:sldId id="262"/>
            <p14:sldId id="275"/>
            <p14:sldId id="317"/>
            <p14:sldId id="1860"/>
          </p14:sldIdLst>
        </p14:section>
        <p14:section name="Demo - Serverless" id="{6BEEFE7E-1E64-466B-84C6-C5FC567146B3}">
          <p14:sldIdLst>
            <p14:sldId id="1842"/>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 id="4" name="Author" initials="A" lastIdx="21"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5E60"/>
    <a:srgbClr val="F26224"/>
    <a:srgbClr val="FFFFFF"/>
    <a:srgbClr val="1A1A1A"/>
    <a:srgbClr val="0078D4"/>
    <a:srgbClr val="107C10"/>
    <a:srgbClr val="EAEAEA"/>
    <a:srgbClr val="004B50"/>
    <a:srgbClr val="008272"/>
    <a:srgbClr val="00BC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9B14A4-991E-48D4-9D26-412D3688BD78}" v="24" dt="2018-06-06T07:38:02.7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58195" autoAdjust="0"/>
  </p:normalViewPr>
  <p:slideViewPr>
    <p:cSldViewPr snapToGrid="0">
      <p:cViewPr varScale="1">
        <p:scale>
          <a:sx n="59" d="100"/>
          <a:sy n="59" d="100"/>
        </p:scale>
        <p:origin x="1885" y="37"/>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commentAuthors" Target="commentAuthors.xml"/><Relationship Id="rId79" Type="http://schemas.microsoft.com/office/2016/11/relationships/changesInfo" Target="changesInfos/changesInfo1.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notesMaster" Target="notesMasters/notesMaster1.xml"/><Relationship Id="rId80"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handoutMaster" Target="handoutMasters/handoutMaster1.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viewProps" Target="viewProps.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Zdovc (Span)" userId="bbb0ad04-48cf-40f8-b4f3-54de51add63c" providerId="ADAL" clId="{989B14A4-991E-48D4-9D26-412D3688BD78}"/>
    <pc:docChg chg="modSld">
      <pc:chgData name="Peter Zdovc (Span)" userId="bbb0ad04-48cf-40f8-b4f3-54de51add63c" providerId="ADAL" clId="{989B14A4-991E-48D4-9D26-412D3688BD78}" dt="2018-06-06T07:38:02.709" v="23" actId="6549"/>
      <pc:docMkLst>
        <pc:docMk/>
      </pc:docMkLst>
      <pc:sldChg chg="modNotesTx">
        <pc:chgData name="Peter Zdovc (Span)" userId="bbb0ad04-48cf-40f8-b4f3-54de51add63c" providerId="ADAL" clId="{989B14A4-991E-48D4-9D26-412D3688BD78}" dt="2018-06-06T07:37:37.770" v="15" actId="6549"/>
        <pc:sldMkLst>
          <pc:docMk/>
          <pc:sldMk cId="3934477733" sldId="260"/>
        </pc:sldMkLst>
      </pc:sldChg>
      <pc:sldChg chg="modNotesTx">
        <pc:chgData name="Peter Zdovc (Span)" userId="bbb0ad04-48cf-40f8-b4f3-54de51add63c" providerId="ADAL" clId="{989B14A4-991E-48D4-9D26-412D3688BD78}" dt="2018-06-06T07:37:41.282" v="16" actId="6549"/>
        <pc:sldMkLst>
          <pc:docMk/>
          <pc:sldMk cId="3730914534" sldId="261"/>
        </pc:sldMkLst>
      </pc:sldChg>
      <pc:sldChg chg="modNotesTx">
        <pc:chgData name="Peter Zdovc (Span)" userId="bbb0ad04-48cf-40f8-b4f3-54de51add63c" providerId="ADAL" clId="{989B14A4-991E-48D4-9D26-412D3688BD78}" dt="2018-06-06T07:37:45.240" v="17" actId="6549"/>
        <pc:sldMkLst>
          <pc:docMk/>
          <pc:sldMk cId="409748746" sldId="263"/>
        </pc:sldMkLst>
      </pc:sldChg>
      <pc:sldChg chg="modNotesTx">
        <pc:chgData name="Peter Zdovc (Span)" userId="bbb0ad04-48cf-40f8-b4f3-54de51add63c" providerId="ADAL" clId="{989B14A4-991E-48D4-9D26-412D3688BD78}" dt="2018-06-06T07:37:47.464" v="18" actId="6549"/>
        <pc:sldMkLst>
          <pc:docMk/>
          <pc:sldMk cId="2550963449" sldId="264"/>
        </pc:sldMkLst>
      </pc:sldChg>
      <pc:sldChg chg="modNotesTx">
        <pc:chgData name="Peter Zdovc (Span)" userId="bbb0ad04-48cf-40f8-b4f3-54de51add63c" providerId="ADAL" clId="{989B14A4-991E-48D4-9D26-412D3688BD78}" dt="2018-06-06T07:37:49.634" v="19" actId="6549"/>
        <pc:sldMkLst>
          <pc:docMk/>
          <pc:sldMk cId="753754586" sldId="265"/>
        </pc:sldMkLst>
      </pc:sldChg>
      <pc:sldChg chg="modNotesTx">
        <pc:chgData name="Peter Zdovc (Span)" userId="bbb0ad04-48cf-40f8-b4f3-54de51add63c" providerId="ADAL" clId="{989B14A4-991E-48D4-9D26-412D3688BD78}" dt="2018-06-06T07:37:53.006" v="20" actId="6549"/>
        <pc:sldMkLst>
          <pc:docMk/>
          <pc:sldMk cId="2160996508" sldId="266"/>
        </pc:sldMkLst>
      </pc:sldChg>
      <pc:sldChg chg="modNotesTx">
        <pc:chgData name="Peter Zdovc (Span)" userId="bbb0ad04-48cf-40f8-b4f3-54de51add63c" providerId="ADAL" clId="{989B14A4-991E-48D4-9D26-412D3688BD78}" dt="2018-06-06T07:37:55.871" v="21" actId="6549"/>
        <pc:sldMkLst>
          <pc:docMk/>
          <pc:sldMk cId="581150773" sldId="267"/>
        </pc:sldMkLst>
      </pc:sldChg>
      <pc:sldChg chg="modNotesTx">
        <pc:chgData name="Peter Zdovc (Span)" userId="bbb0ad04-48cf-40f8-b4f3-54de51add63c" providerId="ADAL" clId="{989B14A4-991E-48D4-9D26-412D3688BD78}" dt="2018-06-06T07:37:58.407" v="22" actId="6549"/>
        <pc:sldMkLst>
          <pc:docMk/>
          <pc:sldMk cId="3343021468" sldId="268"/>
        </pc:sldMkLst>
      </pc:sldChg>
      <pc:sldChg chg="modNotesTx">
        <pc:chgData name="Peter Zdovc (Span)" userId="bbb0ad04-48cf-40f8-b4f3-54de51add63c" providerId="ADAL" clId="{989B14A4-991E-48D4-9D26-412D3688BD78}" dt="2018-06-06T07:38:02.709" v="23" actId="6549"/>
        <pc:sldMkLst>
          <pc:docMk/>
          <pc:sldMk cId="730513497" sldId="275"/>
        </pc:sldMkLst>
      </pc:sldChg>
      <pc:sldChg chg="modNotesTx">
        <pc:chgData name="Peter Zdovc (Span)" userId="bbb0ad04-48cf-40f8-b4f3-54de51add63c" providerId="ADAL" clId="{989B14A4-991E-48D4-9D26-412D3688BD78}" dt="2018-06-06T07:37:05.152" v="5" actId="6549"/>
        <pc:sldMkLst>
          <pc:docMk/>
          <pc:sldMk cId="1660093089" sldId="337"/>
        </pc:sldMkLst>
      </pc:sldChg>
      <pc:sldChg chg="modNotesTx">
        <pc:chgData name="Peter Zdovc (Span)" userId="bbb0ad04-48cf-40f8-b4f3-54de51add63c" providerId="ADAL" clId="{989B14A4-991E-48D4-9D26-412D3688BD78}" dt="2018-06-06T07:36:22.364" v="0" actId="6549"/>
        <pc:sldMkLst>
          <pc:docMk/>
          <pc:sldMk cId="4237626496" sldId="339"/>
        </pc:sldMkLst>
      </pc:sldChg>
      <pc:sldChg chg="modNotesTx">
        <pc:chgData name="Peter Zdovc (Span)" userId="bbb0ad04-48cf-40f8-b4f3-54de51add63c" providerId="ADAL" clId="{989B14A4-991E-48D4-9D26-412D3688BD78}" dt="2018-06-06T07:36:27.069" v="1" actId="6549"/>
        <pc:sldMkLst>
          <pc:docMk/>
          <pc:sldMk cId="1371724437" sldId="340"/>
        </pc:sldMkLst>
      </pc:sldChg>
      <pc:sldChg chg="modNotesTx">
        <pc:chgData name="Peter Zdovc (Span)" userId="bbb0ad04-48cf-40f8-b4f3-54de51add63c" providerId="ADAL" clId="{989B14A4-991E-48D4-9D26-412D3688BD78}" dt="2018-06-06T07:36:31.404" v="3" actId="6549"/>
        <pc:sldMkLst>
          <pc:docMk/>
          <pc:sldMk cId="3058503278" sldId="341"/>
        </pc:sldMkLst>
      </pc:sldChg>
      <pc:sldChg chg="modNotesTx">
        <pc:chgData name="Peter Zdovc (Span)" userId="bbb0ad04-48cf-40f8-b4f3-54de51add63c" providerId="ADAL" clId="{989B14A4-991E-48D4-9D26-412D3688BD78}" dt="2018-06-06T07:36:34.111" v="4" actId="6549"/>
        <pc:sldMkLst>
          <pc:docMk/>
          <pc:sldMk cId="733529573" sldId="342"/>
        </pc:sldMkLst>
      </pc:sldChg>
      <pc:sldChg chg="modNotesTx">
        <pc:chgData name="Peter Zdovc (Span)" userId="bbb0ad04-48cf-40f8-b4f3-54de51add63c" providerId="ADAL" clId="{989B14A4-991E-48D4-9D26-412D3688BD78}" dt="2018-06-06T07:37:08.822" v="6" actId="6549"/>
        <pc:sldMkLst>
          <pc:docMk/>
          <pc:sldMk cId="26595142" sldId="343"/>
        </pc:sldMkLst>
      </pc:sldChg>
      <pc:sldChg chg="modNotesTx">
        <pc:chgData name="Peter Zdovc (Span)" userId="bbb0ad04-48cf-40f8-b4f3-54de51add63c" providerId="ADAL" clId="{989B14A4-991E-48D4-9D26-412D3688BD78}" dt="2018-06-06T07:37:12.571" v="7" actId="6549"/>
        <pc:sldMkLst>
          <pc:docMk/>
          <pc:sldMk cId="3509840744" sldId="344"/>
        </pc:sldMkLst>
      </pc:sldChg>
      <pc:sldChg chg="modNotesTx">
        <pc:chgData name="Peter Zdovc (Span)" userId="bbb0ad04-48cf-40f8-b4f3-54de51add63c" providerId="ADAL" clId="{989B14A4-991E-48D4-9D26-412D3688BD78}" dt="2018-06-06T07:37:16.302" v="9" actId="6549"/>
        <pc:sldMkLst>
          <pc:docMk/>
          <pc:sldMk cId="555502720" sldId="345"/>
        </pc:sldMkLst>
      </pc:sldChg>
      <pc:sldChg chg="modNotesTx">
        <pc:chgData name="Peter Zdovc (Span)" userId="bbb0ad04-48cf-40f8-b4f3-54de51add63c" providerId="ADAL" clId="{989B14A4-991E-48D4-9D26-412D3688BD78}" dt="2018-06-06T07:37:21.420" v="10" actId="6549"/>
        <pc:sldMkLst>
          <pc:docMk/>
          <pc:sldMk cId="447778576" sldId="350"/>
        </pc:sldMkLst>
      </pc:sldChg>
      <pc:sldChg chg="modNotesTx">
        <pc:chgData name="Peter Zdovc (Span)" userId="bbb0ad04-48cf-40f8-b4f3-54de51add63c" providerId="ADAL" clId="{989B14A4-991E-48D4-9D26-412D3688BD78}" dt="2018-06-06T07:37:32.690" v="14" actId="6549"/>
        <pc:sldMkLst>
          <pc:docMk/>
          <pc:sldMk cId="16693701" sldId="373"/>
        </pc:sldMkLst>
      </pc:sldChg>
      <pc:sldChg chg="modNotesTx">
        <pc:chgData name="Peter Zdovc (Span)" userId="bbb0ad04-48cf-40f8-b4f3-54de51add63c" providerId="ADAL" clId="{989B14A4-991E-48D4-9D26-412D3688BD78}" dt="2018-06-06T07:37:24.911" v="11" actId="6549"/>
        <pc:sldMkLst>
          <pc:docMk/>
          <pc:sldMk cId="3864137099" sldId="401"/>
        </pc:sldMkLst>
      </pc:sldChg>
      <pc:sldChg chg="modNotesTx">
        <pc:chgData name="Peter Zdovc (Span)" userId="bbb0ad04-48cf-40f8-b4f3-54de51add63c" providerId="ADAL" clId="{989B14A4-991E-48D4-9D26-412D3688BD78}" dt="2018-06-06T07:37:27.815" v="12" actId="6549"/>
        <pc:sldMkLst>
          <pc:docMk/>
          <pc:sldMk cId="1507775839" sldId="402"/>
        </pc:sldMkLst>
      </pc:sldChg>
      <pc:sldChg chg="modNotesTx">
        <pc:chgData name="Peter Zdovc (Span)" userId="bbb0ad04-48cf-40f8-b4f3-54de51add63c" providerId="ADAL" clId="{989B14A4-991E-48D4-9D26-412D3688BD78}" dt="2018-06-06T07:37:30.323" v="13" actId="6549"/>
        <pc:sldMkLst>
          <pc:docMk/>
          <pc:sldMk cId="679076990" sldId="403"/>
        </pc:sldMkLst>
      </pc:sldChg>
    </pc:docChg>
  </pc:docChgLst>
  <pc:docChgLst>
    <pc:chgData name="Matjaz Perpar" userId="e178652e-53aa-46f4-81c0-bf0b48ed5bb7" providerId="ADAL" clId="{4D27D5DB-C1E7-4371-90DF-F5AA6AA5F2A7}"/>
    <pc:docChg chg="undo custSel addSld delSld modSld sldOrd delMainMaster modSection">
      <pc:chgData name="Matjaz Perpar" userId="e178652e-53aa-46f4-81c0-bf0b48ed5bb7" providerId="ADAL" clId="{4D27D5DB-C1E7-4371-90DF-F5AA6AA5F2A7}" dt="2018-05-22T14:09:17.076" v="437"/>
      <pc:docMkLst>
        <pc:docMk/>
      </pc:docMkLst>
      <pc:sldChg chg="add modTransition">
        <pc:chgData name="Matjaz Perpar" userId="e178652e-53aa-46f4-81c0-bf0b48ed5bb7" providerId="ADAL" clId="{4D27D5DB-C1E7-4371-90DF-F5AA6AA5F2A7}" dt="2018-05-22T11:54:26.305" v="433"/>
        <pc:sldMkLst>
          <pc:docMk/>
          <pc:sldMk cId="3877319385" sldId="271"/>
        </pc:sldMkLst>
      </pc:sldChg>
      <pc:sldChg chg="add">
        <pc:chgData name="Matjaz Perpar" userId="e178652e-53aa-46f4-81c0-bf0b48ed5bb7" providerId="ADAL" clId="{4D27D5DB-C1E7-4371-90DF-F5AA6AA5F2A7}" dt="2018-05-21T14:54:46.923" v="67" actId="20577"/>
        <pc:sldMkLst>
          <pc:docMk/>
          <pc:sldMk cId="2682475924" sldId="273"/>
        </pc:sldMkLst>
      </pc:sldChg>
      <pc:sldChg chg="add modTransition">
        <pc:chgData name="Matjaz Perpar" userId="e178652e-53aa-46f4-81c0-bf0b48ed5bb7" providerId="ADAL" clId="{4D27D5DB-C1E7-4371-90DF-F5AA6AA5F2A7}" dt="2018-05-21T15:04:58.540" v="97" actId="20577"/>
        <pc:sldMkLst>
          <pc:docMk/>
          <pc:sldMk cId="730513497" sldId="275"/>
        </pc:sldMkLst>
      </pc:sldChg>
      <pc:sldChg chg="add">
        <pc:chgData name="Matjaz Perpar" userId="e178652e-53aa-46f4-81c0-bf0b48ed5bb7" providerId="ADAL" clId="{4D27D5DB-C1E7-4371-90DF-F5AA6AA5F2A7}" dt="2018-05-21T14:53:22.888" v="50" actId="20577"/>
        <pc:sldMkLst>
          <pc:docMk/>
          <pc:sldMk cId="1854544248" sldId="286"/>
        </pc:sldMkLst>
      </pc:sldChg>
      <pc:sldChg chg="modSp add">
        <pc:chgData name="Matjaz Perpar" userId="e178652e-53aa-46f4-81c0-bf0b48ed5bb7" providerId="ADAL" clId="{4D27D5DB-C1E7-4371-90DF-F5AA6AA5F2A7}" dt="2018-05-22T11:32:48.009" v="429" actId="14100"/>
        <pc:sldMkLst>
          <pc:docMk/>
          <pc:sldMk cId="2084865263" sldId="313"/>
        </pc:sldMkLst>
        <pc:picChg chg="mod">
          <ac:chgData name="Matjaz Perpar" userId="e178652e-53aa-46f4-81c0-bf0b48ed5bb7" providerId="ADAL" clId="{4D27D5DB-C1E7-4371-90DF-F5AA6AA5F2A7}" dt="2018-05-22T11:32:48.009" v="429" actId="14100"/>
          <ac:picMkLst>
            <pc:docMk/>
            <pc:sldMk cId="2084865263" sldId="313"/>
            <ac:picMk id="7" creationId="{00000000-0000-0000-0000-000000000000}"/>
          </ac:picMkLst>
        </pc:picChg>
      </pc:sldChg>
      <pc:sldChg chg="add modTransition">
        <pc:chgData name="Matjaz Perpar" userId="e178652e-53aa-46f4-81c0-bf0b48ed5bb7" providerId="ADAL" clId="{4D27D5DB-C1E7-4371-90DF-F5AA6AA5F2A7}" dt="2018-05-21T15:04:58.540" v="97" actId="20577"/>
        <pc:sldMkLst>
          <pc:docMk/>
          <pc:sldMk cId="1217072076" sldId="317"/>
        </pc:sldMkLst>
      </pc:sldChg>
      <pc:sldChg chg="delCm">
        <pc:chgData name="Matjaz Perpar" userId="e178652e-53aa-46f4-81c0-bf0b48ed5bb7" providerId="ADAL" clId="{4D27D5DB-C1E7-4371-90DF-F5AA6AA5F2A7}" dt="2018-05-21T15:02:14.816" v="78" actId="1592"/>
        <pc:sldMkLst>
          <pc:docMk/>
          <pc:sldMk cId="447778576" sldId="350"/>
        </pc:sldMkLst>
      </pc:sldChg>
      <pc:sldChg chg="add del">
        <pc:chgData name="Matjaz Perpar" userId="e178652e-53aa-46f4-81c0-bf0b48ed5bb7" providerId="ADAL" clId="{4D27D5DB-C1E7-4371-90DF-F5AA6AA5F2A7}" dt="2018-05-21T14:55:44.519" v="75" actId="20577"/>
        <pc:sldMkLst>
          <pc:docMk/>
          <pc:sldMk cId="1037249566" sldId="398"/>
        </pc:sldMkLst>
      </pc:sldChg>
      <pc:sldChg chg="delCm">
        <pc:chgData name="Matjaz Perpar" userId="e178652e-53aa-46f4-81c0-bf0b48ed5bb7" providerId="ADAL" clId="{4D27D5DB-C1E7-4371-90DF-F5AA6AA5F2A7}" dt="2018-05-21T15:03:24.166" v="79" actId="1592"/>
        <pc:sldMkLst>
          <pc:docMk/>
          <pc:sldMk cId="679076990" sldId="403"/>
        </pc:sldMkLst>
      </pc:sldChg>
      <pc:sldChg chg="add del">
        <pc:chgData name="Matjaz Perpar" userId="e178652e-53aa-46f4-81c0-bf0b48ed5bb7" providerId="ADAL" clId="{4D27D5DB-C1E7-4371-90DF-F5AA6AA5F2A7}" dt="2018-05-22T09:13:01.627" v="162"/>
        <pc:sldMkLst>
          <pc:docMk/>
          <pc:sldMk cId="3649797792" sldId="1331"/>
        </pc:sldMkLst>
      </pc:sldChg>
      <pc:sldChg chg="delSp modSp add del ord modTransition">
        <pc:chgData name="Matjaz Perpar" userId="e178652e-53aa-46f4-81c0-bf0b48ed5bb7" providerId="ADAL" clId="{4D27D5DB-C1E7-4371-90DF-F5AA6AA5F2A7}" dt="2018-05-22T11:57:30.828" v="435"/>
        <pc:sldMkLst>
          <pc:docMk/>
          <pc:sldMk cId="1709303136" sldId="1332"/>
        </pc:sldMkLst>
        <pc:spChg chg="del">
          <ac:chgData name="Matjaz Perpar" userId="e178652e-53aa-46f4-81c0-bf0b48ed5bb7" providerId="ADAL" clId="{4D27D5DB-C1E7-4371-90DF-F5AA6AA5F2A7}" dt="2018-05-22T09:16:24.189" v="164" actId="478"/>
          <ac:spMkLst>
            <pc:docMk/>
            <pc:sldMk cId="1709303136" sldId="1332"/>
            <ac:spMk id="25" creationId="{00000000-0000-0000-0000-000000000000}"/>
          </ac:spMkLst>
        </pc:spChg>
        <pc:spChg chg="del">
          <ac:chgData name="Matjaz Perpar" userId="e178652e-53aa-46f4-81c0-bf0b48ed5bb7" providerId="ADAL" clId="{4D27D5DB-C1E7-4371-90DF-F5AA6AA5F2A7}" dt="2018-05-22T09:16:24.189" v="164" actId="478"/>
          <ac:spMkLst>
            <pc:docMk/>
            <pc:sldMk cId="1709303136" sldId="1332"/>
            <ac:spMk id="42" creationId="{00000000-0000-0000-0000-000000000000}"/>
          </ac:spMkLst>
        </pc:spChg>
        <pc:spChg chg="del">
          <ac:chgData name="Matjaz Perpar" userId="e178652e-53aa-46f4-81c0-bf0b48ed5bb7" providerId="ADAL" clId="{4D27D5DB-C1E7-4371-90DF-F5AA6AA5F2A7}" dt="2018-05-22T09:16:24.189" v="164" actId="478"/>
          <ac:spMkLst>
            <pc:docMk/>
            <pc:sldMk cId="1709303136" sldId="1332"/>
            <ac:spMk id="44" creationId="{00000000-0000-0000-0000-000000000000}"/>
          </ac:spMkLst>
        </pc:spChg>
        <pc:spChg chg="del">
          <ac:chgData name="Matjaz Perpar" userId="e178652e-53aa-46f4-81c0-bf0b48ed5bb7" providerId="ADAL" clId="{4D27D5DB-C1E7-4371-90DF-F5AA6AA5F2A7}" dt="2018-05-22T09:16:24.189" v="164" actId="478"/>
          <ac:spMkLst>
            <pc:docMk/>
            <pc:sldMk cId="1709303136" sldId="1332"/>
            <ac:spMk id="47" creationId="{00000000-0000-0000-0000-000000000000}"/>
          </ac:spMkLst>
        </pc:spChg>
        <pc:spChg chg="del">
          <ac:chgData name="Matjaz Perpar" userId="e178652e-53aa-46f4-81c0-bf0b48ed5bb7" providerId="ADAL" clId="{4D27D5DB-C1E7-4371-90DF-F5AA6AA5F2A7}" dt="2018-05-22T09:16:24.189" v="164" actId="478"/>
          <ac:spMkLst>
            <pc:docMk/>
            <pc:sldMk cId="1709303136" sldId="1332"/>
            <ac:spMk id="49" creationId="{00000000-0000-0000-0000-000000000000}"/>
          </ac:spMkLst>
        </pc:spChg>
        <pc:spChg chg="mod">
          <ac:chgData name="Matjaz Perpar" userId="e178652e-53aa-46f4-81c0-bf0b48ed5bb7" providerId="ADAL" clId="{4D27D5DB-C1E7-4371-90DF-F5AA6AA5F2A7}" dt="2018-05-22T09:16:30.340" v="204" actId="1035"/>
          <ac:spMkLst>
            <pc:docMk/>
            <pc:sldMk cId="1709303136" sldId="1332"/>
            <ac:spMk id="60" creationId="{00000000-0000-0000-0000-000000000000}"/>
          </ac:spMkLst>
        </pc:spChg>
        <pc:spChg chg="mod">
          <ac:chgData name="Matjaz Perpar" userId="e178652e-53aa-46f4-81c0-bf0b48ed5bb7" providerId="ADAL" clId="{4D27D5DB-C1E7-4371-90DF-F5AA6AA5F2A7}" dt="2018-05-22T09:16:30.340" v="204" actId="1035"/>
          <ac:spMkLst>
            <pc:docMk/>
            <pc:sldMk cId="1709303136" sldId="1332"/>
            <ac:spMk id="63" creationId="{00000000-0000-0000-0000-000000000000}"/>
          </ac:spMkLst>
        </pc:spChg>
        <pc:spChg chg="mod">
          <ac:chgData name="Matjaz Perpar" userId="e178652e-53aa-46f4-81c0-bf0b48ed5bb7" providerId="ADAL" clId="{4D27D5DB-C1E7-4371-90DF-F5AA6AA5F2A7}" dt="2018-05-22T09:16:30.340" v="204" actId="1035"/>
          <ac:spMkLst>
            <pc:docMk/>
            <pc:sldMk cId="1709303136" sldId="1332"/>
            <ac:spMk id="65" creationId="{00000000-0000-0000-0000-000000000000}"/>
          </ac:spMkLst>
        </pc:spChg>
        <pc:spChg chg="mod">
          <ac:chgData name="Matjaz Perpar" userId="e178652e-53aa-46f4-81c0-bf0b48ed5bb7" providerId="ADAL" clId="{4D27D5DB-C1E7-4371-90DF-F5AA6AA5F2A7}" dt="2018-05-22T09:16:30.340" v="204" actId="1035"/>
          <ac:spMkLst>
            <pc:docMk/>
            <pc:sldMk cId="1709303136" sldId="1332"/>
            <ac:spMk id="66" creationId="{00000000-0000-0000-0000-000000000000}"/>
          </ac:spMkLst>
        </pc:spChg>
        <pc:spChg chg="mod">
          <ac:chgData name="Matjaz Perpar" userId="e178652e-53aa-46f4-81c0-bf0b48ed5bb7" providerId="ADAL" clId="{4D27D5DB-C1E7-4371-90DF-F5AA6AA5F2A7}" dt="2018-05-22T09:16:30.340" v="204" actId="1035"/>
          <ac:spMkLst>
            <pc:docMk/>
            <pc:sldMk cId="1709303136" sldId="1332"/>
            <ac:spMk id="67" creationId="{00000000-0000-0000-0000-000000000000}"/>
          </ac:spMkLst>
        </pc:spChg>
        <pc:picChg chg="mod">
          <ac:chgData name="Matjaz Perpar" userId="e178652e-53aa-46f4-81c0-bf0b48ed5bb7" providerId="ADAL" clId="{4D27D5DB-C1E7-4371-90DF-F5AA6AA5F2A7}" dt="2018-05-22T09:16:30.340" v="204" actId="1035"/>
          <ac:picMkLst>
            <pc:docMk/>
            <pc:sldMk cId="1709303136" sldId="1332"/>
            <ac:picMk id="28" creationId="{00000000-0000-0000-0000-000000000000}"/>
          </ac:picMkLst>
        </pc:picChg>
        <pc:picChg chg="del">
          <ac:chgData name="Matjaz Perpar" userId="e178652e-53aa-46f4-81c0-bf0b48ed5bb7" providerId="ADAL" clId="{4D27D5DB-C1E7-4371-90DF-F5AA6AA5F2A7}" dt="2018-05-22T09:16:24.189" v="164" actId="478"/>
          <ac:picMkLst>
            <pc:docMk/>
            <pc:sldMk cId="1709303136" sldId="1332"/>
            <ac:picMk id="32" creationId="{00000000-0000-0000-0000-000000000000}"/>
          </ac:picMkLst>
        </pc:picChg>
        <pc:picChg chg="del">
          <ac:chgData name="Matjaz Perpar" userId="e178652e-53aa-46f4-81c0-bf0b48ed5bb7" providerId="ADAL" clId="{4D27D5DB-C1E7-4371-90DF-F5AA6AA5F2A7}" dt="2018-05-22T09:16:24.189" v="164" actId="478"/>
          <ac:picMkLst>
            <pc:docMk/>
            <pc:sldMk cId="1709303136" sldId="1332"/>
            <ac:picMk id="43" creationId="{00000000-0000-0000-0000-000000000000}"/>
          </ac:picMkLst>
        </pc:picChg>
        <pc:picChg chg="del">
          <ac:chgData name="Matjaz Perpar" userId="e178652e-53aa-46f4-81c0-bf0b48ed5bb7" providerId="ADAL" clId="{4D27D5DB-C1E7-4371-90DF-F5AA6AA5F2A7}" dt="2018-05-22T09:16:24.189" v="164" actId="478"/>
          <ac:picMkLst>
            <pc:docMk/>
            <pc:sldMk cId="1709303136" sldId="1332"/>
            <ac:picMk id="51" creationId="{00000000-0000-0000-0000-000000000000}"/>
          </ac:picMkLst>
        </pc:picChg>
        <pc:picChg chg="mod">
          <ac:chgData name="Matjaz Perpar" userId="e178652e-53aa-46f4-81c0-bf0b48ed5bb7" providerId="ADAL" clId="{4D27D5DB-C1E7-4371-90DF-F5AA6AA5F2A7}" dt="2018-05-22T09:16:30.340" v="204" actId="1035"/>
          <ac:picMkLst>
            <pc:docMk/>
            <pc:sldMk cId="1709303136" sldId="1332"/>
            <ac:picMk id="59" creationId="{00000000-0000-0000-0000-000000000000}"/>
          </ac:picMkLst>
        </pc:picChg>
        <pc:picChg chg="mod">
          <ac:chgData name="Matjaz Perpar" userId="e178652e-53aa-46f4-81c0-bf0b48ed5bb7" providerId="ADAL" clId="{4D27D5DB-C1E7-4371-90DF-F5AA6AA5F2A7}" dt="2018-05-22T09:16:30.340" v="204" actId="1035"/>
          <ac:picMkLst>
            <pc:docMk/>
            <pc:sldMk cId="1709303136" sldId="1332"/>
            <ac:picMk id="61" creationId="{00000000-0000-0000-0000-000000000000}"/>
          </ac:picMkLst>
        </pc:picChg>
      </pc:sldChg>
      <pc:sldChg chg="addSp delSp add del">
        <pc:chgData name="Matjaz Perpar" userId="e178652e-53aa-46f4-81c0-bf0b48ed5bb7" providerId="ADAL" clId="{4D27D5DB-C1E7-4371-90DF-F5AA6AA5F2A7}" dt="2018-05-22T10:51:30.769" v="290" actId="478"/>
        <pc:sldMkLst>
          <pc:docMk/>
          <pc:sldMk cId="3816944771" sldId="1335"/>
        </pc:sldMkLst>
        <pc:picChg chg="add del">
          <ac:chgData name="Matjaz Perpar" userId="e178652e-53aa-46f4-81c0-bf0b48ed5bb7" providerId="ADAL" clId="{4D27D5DB-C1E7-4371-90DF-F5AA6AA5F2A7}" dt="2018-05-22T10:51:30.769" v="290" actId="478"/>
          <ac:picMkLst>
            <pc:docMk/>
            <pc:sldMk cId="3816944771" sldId="1335"/>
            <ac:picMk id="2050" creationId="{269B957C-E80F-4A07-A845-C5CE6ADF7912}"/>
          </ac:picMkLst>
        </pc:picChg>
      </pc:sldChg>
      <pc:sldChg chg="add">
        <pc:chgData name="Matjaz Perpar" userId="e178652e-53aa-46f4-81c0-bf0b48ed5bb7" providerId="ADAL" clId="{4D27D5DB-C1E7-4371-90DF-F5AA6AA5F2A7}" dt="2018-05-22T09:10:39.885" v="154"/>
        <pc:sldMkLst>
          <pc:docMk/>
          <pc:sldMk cId="594591636" sldId="1491"/>
        </pc:sldMkLst>
      </pc:sldChg>
      <pc:sldChg chg="add">
        <pc:chgData name="Matjaz Perpar" userId="e178652e-53aa-46f4-81c0-bf0b48ed5bb7" providerId="ADAL" clId="{4D27D5DB-C1E7-4371-90DF-F5AA6AA5F2A7}" dt="2018-05-22T09:11:31.299" v="156"/>
        <pc:sldMkLst>
          <pc:docMk/>
          <pc:sldMk cId="1629338968" sldId="1495"/>
        </pc:sldMkLst>
      </pc:sldChg>
      <pc:sldChg chg="add del">
        <pc:chgData name="Matjaz Perpar" userId="e178652e-53aa-46f4-81c0-bf0b48ed5bb7" providerId="ADAL" clId="{4D27D5DB-C1E7-4371-90DF-F5AA6AA5F2A7}" dt="2018-05-21T14:52:55.348" v="46" actId="20577"/>
        <pc:sldMkLst>
          <pc:docMk/>
          <pc:sldMk cId="1296138329" sldId="1585"/>
        </pc:sldMkLst>
      </pc:sldChg>
      <pc:sldChg chg="add">
        <pc:chgData name="Matjaz Perpar" userId="e178652e-53aa-46f4-81c0-bf0b48ed5bb7" providerId="ADAL" clId="{4D27D5DB-C1E7-4371-90DF-F5AA6AA5F2A7}" dt="2018-05-21T14:53:13.414" v="49" actId="20577"/>
        <pc:sldMkLst>
          <pc:docMk/>
          <pc:sldMk cId="122780335" sldId="1586"/>
        </pc:sldMkLst>
      </pc:sldChg>
      <pc:sldChg chg="add modTransition">
        <pc:chgData name="Matjaz Perpar" userId="e178652e-53aa-46f4-81c0-bf0b48ed5bb7" providerId="ADAL" clId="{4D27D5DB-C1E7-4371-90DF-F5AA6AA5F2A7}" dt="2018-05-22T14:09:17.076" v="437"/>
        <pc:sldMkLst>
          <pc:docMk/>
          <pc:sldMk cId="576497271" sldId="1647"/>
        </pc:sldMkLst>
      </pc:sldChg>
      <pc:sldChg chg="add">
        <pc:chgData name="Matjaz Perpar" userId="e178652e-53aa-46f4-81c0-bf0b48ed5bb7" providerId="ADAL" clId="{4D27D5DB-C1E7-4371-90DF-F5AA6AA5F2A7}" dt="2018-05-21T14:53:29.097" v="51" actId="20577"/>
        <pc:sldMkLst>
          <pc:docMk/>
          <pc:sldMk cId="132729704" sldId="1650"/>
        </pc:sldMkLst>
      </pc:sldChg>
      <pc:sldChg chg="modSp add">
        <pc:chgData name="Matjaz Perpar" userId="e178652e-53aa-46f4-81c0-bf0b48ed5bb7" providerId="ADAL" clId="{4D27D5DB-C1E7-4371-90DF-F5AA6AA5F2A7}" dt="2018-05-22T10:44:24.932" v="279" actId="27636"/>
        <pc:sldMkLst>
          <pc:docMk/>
          <pc:sldMk cId="3354555473" sldId="1654"/>
        </pc:sldMkLst>
        <pc:spChg chg="mod">
          <ac:chgData name="Matjaz Perpar" userId="e178652e-53aa-46f4-81c0-bf0b48ed5bb7" providerId="ADAL" clId="{4D27D5DB-C1E7-4371-90DF-F5AA6AA5F2A7}" dt="2018-05-22T10:44:24.932" v="279" actId="27636"/>
          <ac:spMkLst>
            <pc:docMk/>
            <pc:sldMk cId="3354555473" sldId="1654"/>
            <ac:spMk id="2" creationId="{90F93864-7A02-4852-B838-EC32D7D83864}"/>
          </ac:spMkLst>
        </pc:spChg>
      </pc:sldChg>
      <pc:sldChg chg="add">
        <pc:chgData name="Matjaz Perpar" userId="e178652e-53aa-46f4-81c0-bf0b48ed5bb7" providerId="ADAL" clId="{4D27D5DB-C1E7-4371-90DF-F5AA6AA5F2A7}" dt="2018-05-22T10:44:24.758" v="278"/>
        <pc:sldMkLst>
          <pc:docMk/>
          <pc:sldMk cId="1239946547" sldId="1655"/>
        </pc:sldMkLst>
      </pc:sldChg>
      <pc:sldChg chg="add">
        <pc:chgData name="Matjaz Perpar" userId="e178652e-53aa-46f4-81c0-bf0b48ed5bb7" providerId="ADAL" clId="{4D27D5DB-C1E7-4371-90DF-F5AA6AA5F2A7}" dt="2018-05-22T10:44:24.758" v="278"/>
        <pc:sldMkLst>
          <pc:docMk/>
          <pc:sldMk cId="3446273146" sldId="1656"/>
        </pc:sldMkLst>
      </pc:sldChg>
      <pc:sldChg chg="add">
        <pc:chgData name="Matjaz Perpar" userId="e178652e-53aa-46f4-81c0-bf0b48ed5bb7" providerId="ADAL" clId="{4D27D5DB-C1E7-4371-90DF-F5AA6AA5F2A7}" dt="2018-05-22T09:18:37.546" v="208"/>
        <pc:sldMkLst>
          <pc:docMk/>
          <pc:sldMk cId="1590220184" sldId="1663"/>
        </pc:sldMkLst>
      </pc:sldChg>
      <pc:sldChg chg="addSp delSp modSp add del">
        <pc:chgData name="Matjaz Perpar" userId="e178652e-53aa-46f4-81c0-bf0b48ed5bb7" providerId="ADAL" clId="{4D27D5DB-C1E7-4371-90DF-F5AA6AA5F2A7}" dt="2018-05-22T09:06:50.553" v="153"/>
        <pc:sldMkLst>
          <pc:docMk/>
          <pc:sldMk cId="675328519" sldId="1682"/>
        </pc:sldMkLst>
        <pc:spChg chg="mod">
          <ac:chgData name="Matjaz Perpar" userId="e178652e-53aa-46f4-81c0-bf0b48ed5bb7" providerId="ADAL" clId="{4D27D5DB-C1E7-4371-90DF-F5AA6AA5F2A7}" dt="2018-05-22T09:06:47.680" v="152" actId="6549"/>
          <ac:spMkLst>
            <pc:docMk/>
            <pc:sldMk cId="675328519" sldId="1682"/>
            <ac:spMk id="3" creationId="{00000000-0000-0000-0000-000000000000}"/>
          </ac:spMkLst>
        </pc:spChg>
        <pc:spChg chg="add del mod">
          <ac:chgData name="Matjaz Perpar" userId="e178652e-53aa-46f4-81c0-bf0b48ed5bb7" providerId="ADAL" clId="{4D27D5DB-C1E7-4371-90DF-F5AA6AA5F2A7}" dt="2018-05-22T09:06:50.553" v="153"/>
          <ac:spMkLst>
            <pc:docMk/>
            <pc:sldMk cId="675328519" sldId="1682"/>
            <ac:spMk id="4" creationId="{D8EEE950-4FD4-464B-9F34-1EAC44D83A8D}"/>
          </ac:spMkLst>
        </pc:spChg>
        <pc:spChg chg="add del mod">
          <ac:chgData name="Matjaz Perpar" userId="e178652e-53aa-46f4-81c0-bf0b48ed5bb7" providerId="ADAL" clId="{4D27D5DB-C1E7-4371-90DF-F5AA6AA5F2A7}" dt="2018-05-22T09:06:50.553" v="153"/>
          <ac:spMkLst>
            <pc:docMk/>
            <pc:sldMk cId="675328519" sldId="1682"/>
            <ac:spMk id="5" creationId="{0709BA1E-D774-43A5-BFF6-3F6AFC296760}"/>
          </ac:spMkLst>
        </pc:spChg>
      </pc:sldChg>
      <pc:sldChg chg="add">
        <pc:chgData name="Matjaz Perpar" userId="e178652e-53aa-46f4-81c0-bf0b48ed5bb7" providerId="ADAL" clId="{4D27D5DB-C1E7-4371-90DF-F5AA6AA5F2A7}" dt="2018-05-21T14:54:36.060" v="66" actId="20577"/>
        <pc:sldMkLst>
          <pc:docMk/>
          <pc:sldMk cId="529622921" sldId="1689"/>
        </pc:sldMkLst>
      </pc:sldChg>
      <pc:sldChg chg="add">
        <pc:chgData name="Matjaz Perpar" userId="e178652e-53aa-46f4-81c0-bf0b48ed5bb7" providerId="ADAL" clId="{4D27D5DB-C1E7-4371-90DF-F5AA6AA5F2A7}" dt="2018-05-21T14:54:36.060" v="66" actId="20577"/>
        <pc:sldMkLst>
          <pc:docMk/>
          <pc:sldMk cId="1241810060" sldId="1690"/>
        </pc:sldMkLst>
      </pc:sldChg>
      <pc:sldChg chg="add">
        <pc:chgData name="Matjaz Perpar" userId="e178652e-53aa-46f4-81c0-bf0b48ed5bb7" providerId="ADAL" clId="{4D27D5DB-C1E7-4371-90DF-F5AA6AA5F2A7}" dt="2018-05-21T14:55:52.365" v="76" actId="20577"/>
        <pc:sldMkLst>
          <pc:docMk/>
          <pc:sldMk cId="1828754527" sldId="1703"/>
        </pc:sldMkLst>
      </pc:sldChg>
      <pc:sldChg chg="add del">
        <pc:chgData name="Matjaz Perpar" userId="e178652e-53aa-46f4-81c0-bf0b48ed5bb7" providerId="ADAL" clId="{4D27D5DB-C1E7-4371-90DF-F5AA6AA5F2A7}" dt="2018-05-21T14:50:04.807" v="33" actId="20577"/>
        <pc:sldMkLst>
          <pc:docMk/>
          <pc:sldMk cId="1154127536" sldId="1726"/>
        </pc:sldMkLst>
      </pc:sldChg>
      <pc:sldChg chg="add">
        <pc:chgData name="Matjaz Perpar" userId="e178652e-53aa-46f4-81c0-bf0b48ed5bb7" providerId="ADAL" clId="{4D27D5DB-C1E7-4371-90DF-F5AA6AA5F2A7}" dt="2018-05-21T15:04:58.540" v="97" actId="20577"/>
        <pc:sldMkLst>
          <pc:docMk/>
          <pc:sldMk cId="2738179084" sldId="1860"/>
        </pc:sldMkLst>
      </pc:sldChg>
      <pc:sldChg chg="modSp add del">
        <pc:chgData name="Matjaz Perpar" userId="e178652e-53aa-46f4-81c0-bf0b48ed5bb7" providerId="ADAL" clId="{4D27D5DB-C1E7-4371-90DF-F5AA6AA5F2A7}" dt="2018-05-21T15:34:17.727" v="107" actId="20577"/>
        <pc:sldMkLst>
          <pc:docMk/>
          <pc:sldMk cId="836397779" sldId="1899"/>
        </pc:sldMkLst>
        <pc:spChg chg="mod">
          <ac:chgData name="Matjaz Perpar" userId="e178652e-53aa-46f4-81c0-bf0b48ed5bb7" providerId="ADAL" clId="{4D27D5DB-C1E7-4371-90DF-F5AA6AA5F2A7}" dt="2018-05-21T15:34:17.727" v="107" actId="20577"/>
          <ac:spMkLst>
            <pc:docMk/>
            <pc:sldMk cId="836397779" sldId="1899"/>
            <ac:spMk id="90" creationId="{51F8C15D-F016-4A4D-808B-5793C901E496}"/>
          </ac:spMkLst>
        </pc:spChg>
      </pc:sldChg>
      <pc:sldChg chg="addSp delSp modSp add modTransition">
        <pc:chgData name="Matjaz Perpar" userId="e178652e-53aa-46f4-81c0-bf0b48ed5bb7" providerId="ADAL" clId="{4D27D5DB-C1E7-4371-90DF-F5AA6AA5F2A7}" dt="2018-05-21T14:52:47.143" v="45" actId="20577"/>
        <pc:sldMkLst>
          <pc:docMk/>
          <pc:sldMk cId="1454513148" sldId="1900"/>
        </pc:sldMkLst>
        <pc:spChg chg="del">
          <ac:chgData name="Matjaz Perpar" userId="e178652e-53aa-46f4-81c0-bf0b48ed5bb7" providerId="ADAL" clId="{4D27D5DB-C1E7-4371-90DF-F5AA6AA5F2A7}" dt="2018-05-21T14:52:39.675" v="43" actId="20577"/>
          <ac:spMkLst>
            <pc:docMk/>
            <pc:sldMk cId="1454513148" sldId="1900"/>
            <ac:spMk id="2" creationId="{C03D56BC-1E83-4D53-9BE0-B8E6C6281DD0}"/>
          </ac:spMkLst>
        </pc:spChg>
        <pc:spChg chg="del">
          <ac:chgData name="Matjaz Perpar" userId="e178652e-53aa-46f4-81c0-bf0b48ed5bb7" providerId="ADAL" clId="{4D27D5DB-C1E7-4371-90DF-F5AA6AA5F2A7}" dt="2018-05-21T14:52:39.675" v="43" actId="20577"/>
          <ac:spMkLst>
            <pc:docMk/>
            <pc:sldMk cId="1454513148" sldId="1900"/>
            <ac:spMk id="3" creationId="{332AA826-3838-44F6-BF57-6292BBCF4BA3}"/>
          </ac:spMkLst>
        </pc:spChg>
        <pc:spChg chg="add mod">
          <ac:chgData name="Matjaz Perpar" userId="e178652e-53aa-46f4-81c0-bf0b48ed5bb7" providerId="ADAL" clId="{4D27D5DB-C1E7-4371-90DF-F5AA6AA5F2A7}" dt="2018-05-21T14:52:41.292" v="44" actId="20577"/>
          <ac:spMkLst>
            <pc:docMk/>
            <pc:sldMk cId="1454513148" sldId="1900"/>
            <ac:spMk id="4" creationId="{1790F1C5-7689-47E7-A20F-60BC6E6AE8FF}"/>
          </ac:spMkLst>
        </pc:spChg>
        <pc:spChg chg="add mod">
          <ac:chgData name="Matjaz Perpar" userId="e178652e-53aa-46f4-81c0-bf0b48ed5bb7" providerId="ADAL" clId="{4D27D5DB-C1E7-4371-90DF-F5AA6AA5F2A7}" dt="2018-05-21T14:52:47.143" v="45" actId="20577"/>
          <ac:spMkLst>
            <pc:docMk/>
            <pc:sldMk cId="1454513148" sldId="1900"/>
            <ac:spMk id="5" creationId="{13068088-E528-4115-8599-62804AC1E672}"/>
          </ac:spMkLst>
        </pc:spChg>
      </pc:sldChg>
      <pc:sldChg chg="modSp add">
        <pc:chgData name="Matjaz Perpar" userId="e178652e-53aa-46f4-81c0-bf0b48ed5bb7" providerId="ADAL" clId="{4D27D5DB-C1E7-4371-90DF-F5AA6AA5F2A7}" dt="2018-05-21T14:54:10.793" v="64" actId="20577"/>
        <pc:sldMkLst>
          <pc:docMk/>
          <pc:sldMk cId="3576219600" sldId="1902"/>
        </pc:sldMkLst>
        <pc:spChg chg="mod">
          <ac:chgData name="Matjaz Perpar" userId="e178652e-53aa-46f4-81c0-bf0b48ed5bb7" providerId="ADAL" clId="{4D27D5DB-C1E7-4371-90DF-F5AA6AA5F2A7}" dt="2018-05-21T14:54:03.068" v="63" actId="20577"/>
          <ac:spMkLst>
            <pc:docMk/>
            <pc:sldMk cId="3576219600" sldId="1902"/>
            <ac:spMk id="4" creationId="{1790F1C5-7689-47E7-A20F-60BC6E6AE8FF}"/>
          </ac:spMkLst>
        </pc:spChg>
        <pc:spChg chg="mod">
          <ac:chgData name="Matjaz Perpar" userId="e178652e-53aa-46f4-81c0-bf0b48ed5bb7" providerId="ADAL" clId="{4D27D5DB-C1E7-4371-90DF-F5AA6AA5F2A7}" dt="2018-05-21T14:54:10.793" v="64" actId="20577"/>
          <ac:spMkLst>
            <pc:docMk/>
            <pc:sldMk cId="3576219600" sldId="1902"/>
            <ac:spMk id="5" creationId="{13068088-E528-4115-8599-62804AC1E672}"/>
          </ac:spMkLst>
        </pc:spChg>
      </pc:sldChg>
      <pc:sldChg chg="modSp add">
        <pc:chgData name="Matjaz Perpar" userId="e178652e-53aa-46f4-81c0-bf0b48ed5bb7" providerId="ADAL" clId="{4D27D5DB-C1E7-4371-90DF-F5AA6AA5F2A7}" dt="2018-05-22T11:29:01.661" v="420" actId="20577"/>
        <pc:sldMkLst>
          <pc:docMk/>
          <pc:sldMk cId="2765376652" sldId="1903"/>
        </pc:sldMkLst>
        <pc:spChg chg="mod">
          <ac:chgData name="Matjaz Perpar" userId="e178652e-53aa-46f4-81c0-bf0b48ed5bb7" providerId="ADAL" clId="{4D27D5DB-C1E7-4371-90DF-F5AA6AA5F2A7}" dt="2018-05-22T11:28:54.477" v="403" actId="20577"/>
          <ac:spMkLst>
            <pc:docMk/>
            <pc:sldMk cId="2765376652" sldId="1903"/>
            <ac:spMk id="4" creationId="{1790F1C5-7689-47E7-A20F-60BC6E6AE8FF}"/>
          </ac:spMkLst>
        </pc:spChg>
        <pc:spChg chg="mod">
          <ac:chgData name="Matjaz Perpar" userId="e178652e-53aa-46f4-81c0-bf0b48ed5bb7" providerId="ADAL" clId="{4D27D5DB-C1E7-4371-90DF-F5AA6AA5F2A7}" dt="2018-05-22T11:29:01.661" v="420" actId="20577"/>
          <ac:spMkLst>
            <pc:docMk/>
            <pc:sldMk cId="2765376652" sldId="1903"/>
            <ac:spMk id="5" creationId="{13068088-E528-4115-8599-62804AC1E672}"/>
          </ac:spMkLst>
        </pc:spChg>
      </pc:sldChg>
      <pc:sldChg chg="addSp delSp modSp add">
        <pc:chgData name="Matjaz Perpar" userId="e178652e-53aa-46f4-81c0-bf0b48ed5bb7" providerId="ADAL" clId="{4D27D5DB-C1E7-4371-90DF-F5AA6AA5F2A7}" dt="2018-05-22T10:43:11.054" v="276" actId="20577"/>
        <pc:sldMkLst>
          <pc:docMk/>
          <pc:sldMk cId="3021575668" sldId="1904"/>
        </pc:sldMkLst>
        <pc:spChg chg="mod">
          <ac:chgData name="Matjaz Perpar" userId="e178652e-53aa-46f4-81c0-bf0b48ed5bb7" providerId="ADAL" clId="{4D27D5DB-C1E7-4371-90DF-F5AA6AA5F2A7}" dt="2018-05-22T10:39:26.305" v="246" actId="20577"/>
          <ac:spMkLst>
            <pc:docMk/>
            <pc:sldMk cId="3021575668" sldId="1904"/>
            <ac:spMk id="2" creationId="{70397448-92A9-4D24-9666-DC57C7914330}"/>
          </ac:spMkLst>
        </pc:spChg>
        <pc:spChg chg="del">
          <ac:chgData name="Matjaz Perpar" userId="e178652e-53aa-46f4-81c0-bf0b48ed5bb7" providerId="ADAL" clId="{4D27D5DB-C1E7-4371-90DF-F5AA6AA5F2A7}" dt="2018-05-22T10:42:18.131" v="253" actId="478"/>
          <ac:spMkLst>
            <pc:docMk/>
            <pc:sldMk cId="3021575668" sldId="1904"/>
            <ac:spMk id="3" creationId="{69C1D3E2-67F5-41AD-A493-7A6AED454DC0}"/>
          </ac:spMkLst>
        </pc:spChg>
        <pc:spChg chg="add mod">
          <ac:chgData name="Matjaz Perpar" userId="e178652e-53aa-46f4-81c0-bf0b48ed5bb7" providerId="ADAL" clId="{4D27D5DB-C1E7-4371-90DF-F5AA6AA5F2A7}" dt="2018-05-22T10:42:53.761" v="265" actId="20577"/>
          <ac:spMkLst>
            <pc:docMk/>
            <pc:sldMk cId="3021575668" sldId="1904"/>
            <ac:spMk id="10" creationId="{083DD637-C51C-448E-8D64-BCCEC5591227}"/>
          </ac:spMkLst>
        </pc:spChg>
        <pc:spChg chg="add mod">
          <ac:chgData name="Matjaz Perpar" userId="e178652e-53aa-46f4-81c0-bf0b48ed5bb7" providerId="ADAL" clId="{4D27D5DB-C1E7-4371-90DF-F5AA6AA5F2A7}" dt="2018-05-22T10:43:11.054" v="276" actId="20577"/>
          <ac:spMkLst>
            <pc:docMk/>
            <pc:sldMk cId="3021575668" sldId="1904"/>
            <ac:spMk id="11" creationId="{601095F5-0986-4FBB-9C45-BC8F73FC59F5}"/>
          </ac:spMkLst>
        </pc:spChg>
        <pc:picChg chg="add del mod">
          <ac:chgData name="Matjaz Perpar" userId="e178652e-53aa-46f4-81c0-bf0b48ed5bb7" providerId="ADAL" clId="{4D27D5DB-C1E7-4371-90DF-F5AA6AA5F2A7}" dt="2018-05-22T10:42:19.421" v="254" actId="478"/>
          <ac:picMkLst>
            <pc:docMk/>
            <pc:sldMk cId="3021575668" sldId="1904"/>
            <ac:picMk id="4" creationId="{570E8394-964F-446E-9F0F-49E8B7C93160}"/>
          </ac:picMkLst>
        </pc:picChg>
        <pc:picChg chg="add mod">
          <ac:chgData name="Matjaz Perpar" userId="e178652e-53aa-46f4-81c0-bf0b48ed5bb7" providerId="ADAL" clId="{4D27D5DB-C1E7-4371-90DF-F5AA6AA5F2A7}" dt="2018-05-22T10:43:01.141" v="267" actId="1076"/>
          <ac:picMkLst>
            <pc:docMk/>
            <pc:sldMk cId="3021575668" sldId="1904"/>
            <ac:picMk id="5" creationId="{10C1C8A0-1151-4500-94FB-CA2150E3D028}"/>
          </ac:picMkLst>
        </pc:picChg>
        <pc:picChg chg="add mod">
          <ac:chgData name="Matjaz Perpar" userId="e178652e-53aa-46f4-81c0-bf0b48ed5bb7" providerId="ADAL" clId="{4D27D5DB-C1E7-4371-90DF-F5AA6AA5F2A7}" dt="2018-05-22T10:42:30.591" v="256" actId="1076"/>
          <ac:picMkLst>
            <pc:docMk/>
            <pc:sldMk cId="3021575668" sldId="1904"/>
            <ac:picMk id="6" creationId="{4EFAC6B0-64CA-4B35-B7BB-A73A1EB9E590}"/>
          </ac:picMkLst>
        </pc:picChg>
        <pc:picChg chg="add mod">
          <ac:chgData name="Matjaz Perpar" userId="e178652e-53aa-46f4-81c0-bf0b48ed5bb7" providerId="ADAL" clId="{4D27D5DB-C1E7-4371-90DF-F5AA6AA5F2A7}" dt="2018-05-22T10:42:43.561" v="258" actId="1076"/>
          <ac:picMkLst>
            <pc:docMk/>
            <pc:sldMk cId="3021575668" sldId="1904"/>
            <ac:picMk id="7" creationId="{8478E319-D241-4DC1-841A-13E257EE1785}"/>
          </ac:picMkLst>
        </pc:picChg>
        <pc:cxnChg chg="add del mod">
          <ac:chgData name="Matjaz Perpar" userId="e178652e-53aa-46f4-81c0-bf0b48ed5bb7" providerId="ADAL" clId="{4D27D5DB-C1E7-4371-90DF-F5AA6AA5F2A7}" dt="2018-05-22T10:42:48.385" v="260" actId="478"/>
          <ac:cxnSpMkLst>
            <pc:docMk/>
            <pc:sldMk cId="3021575668" sldId="1904"/>
            <ac:cxnSpMk id="9" creationId="{21A856FF-DF77-4521-9A9D-38BD8B0A7252}"/>
          </ac:cxnSpMkLst>
        </pc:cxnChg>
      </pc:sldChg>
      <pc:sldChg chg="addSp delSp modSp add">
        <pc:chgData name="Matjaz Perpar" userId="e178652e-53aa-46f4-81c0-bf0b48ed5bb7" providerId="ADAL" clId="{4D27D5DB-C1E7-4371-90DF-F5AA6AA5F2A7}" dt="2018-05-22T10:46:05.978" v="286" actId="14100"/>
        <pc:sldMkLst>
          <pc:docMk/>
          <pc:sldMk cId="1866893252" sldId="1905"/>
        </pc:sldMkLst>
        <pc:spChg chg="del">
          <ac:chgData name="Matjaz Perpar" userId="e178652e-53aa-46f4-81c0-bf0b48ed5bb7" providerId="ADAL" clId="{4D27D5DB-C1E7-4371-90DF-F5AA6AA5F2A7}" dt="2018-05-22T10:45:51.177" v="284" actId="478"/>
          <ac:spMkLst>
            <pc:docMk/>
            <pc:sldMk cId="1866893252" sldId="1905"/>
            <ac:spMk id="10" creationId="{083DD637-C51C-448E-8D64-BCCEC5591227}"/>
          </ac:spMkLst>
        </pc:spChg>
        <pc:spChg chg="del">
          <ac:chgData name="Matjaz Perpar" userId="e178652e-53aa-46f4-81c0-bf0b48ed5bb7" providerId="ADAL" clId="{4D27D5DB-C1E7-4371-90DF-F5AA6AA5F2A7}" dt="2018-05-22T10:45:47.586" v="283" actId="478"/>
          <ac:spMkLst>
            <pc:docMk/>
            <pc:sldMk cId="1866893252" sldId="1905"/>
            <ac:spMk id="11" creationId="{601095F5-0986-4FBB-9C45-BC8F73FC59F5}"/>
          </ac:spMkLst>
        </pc:spChg>
        <pc:picChg chg="del">
          <ac:chgData name="Matjaz Perpar" userId="e178652e-53aa-46f4-81c0-bf0b48ed5bb7" providerId="ADAL" clId="{4D27D5DB-C1E7-4371-90DF-F5AA6AA5F2A7}" dt="2018-05-22T10:45:41.231" v="280" actId="478"/>
          <ac:picMkLst>
            <pc:docMk/>
            <pc:sldMk cId="1866893252" sldId="1905"/>
            <ac:picMk id="5" creationId="{10C1C8A0-1151-4500-94FB-CA2150E3D028}"/>
          </ac:picMkLst>
        </pc:picChg>
        <pc:picChg chg="del">
          <ac:chgData name="Matjaz Perpar" userId="e178652e-53aa-46f4-81c0-bf0b48ed5bb7" providerId="ADAL" clId="{4D27D5DB-C1E7-4371-90DF-F5AA6AA5F2A7}" dt="2018-05-22T10:45:43.150" v="281" actId="478"/>
          <ac:picMkLst>
            <pc:docMk/>
            <pc:sldMk cId="1866893252" sldId="1905"/>
            <ac:picMk id="6" creationId="{4EFAC6B0-64CA-4B35-B7BB-A73A1EB9E590}"/>
          </ac:picMkLst>
        </pc:picChg>
        <pc:picChg chg="del">
          <ac:chgData name="Matjaz Perpar" userId="e178652e-53aa-46f4-81c0-bf0b48ed5bb7" providerId="ADAL" clId="{4D27D5DB-C1E7-4371-90DF-F5AA6AA5F2A7}" dt="2018-05-22T10:45:44.518" v="282" actId="478"/>
          <ac:picMkLst>
            <pc:docMk/>
            <pc:sldMk cId="1866893252" sldId="1905"/>
            <ac:picMk id="7" creationId="{8478E319-D241-4DC1-841A-13E257EE1785}"/>
          </ac:picMkLst>
        </pc:picChg>
        <pc:picChg chg="add mod">
          <ac:chgData name="Matjaz Perpar" userId="e178652e-53aa-46f4-81c0-bf0b48ed5bb7" providerId="ADAL" clId="{4D27D5DB-C1E7-4371-90DF-F5AA6AA5F2A7}" dt="2018-05-22T10:46:05.978" v="286" actId="14100"/>
          <ac:picMkLst>
            <pc:docMk/>
            <pc:sldMk cId="1866893252" sldId="1905"/>
            <ac:picMk id="8" creationId="{D3DA66AA-756F-43D7-B453-E562C21A6F77}"/>
          </ac:picMkLst>
        </pc:picChg>
      </pc:sldChg>
      <pc:sldChg chg="addSp modSp add">
        <pc:chgData name="Matjaz Perpar" userId="e178652e-53aa-46f4-81c0-bf0b48ed5bb7" providerId="ADAL" clId="{4D27D5DB-C1E7-4371-90DF-F5AA6AA5F2A7}" dt="2018-05-22T10:52:15.246" v="326" actId="1076"/>
        <pc:sldMkLst>
          <pc:docMk/>
          <pc:sldMk cId="40502781" sldId="1906"/>
        </pc:sldMkLst>
        <pc:spChg chg="add mod">
          <ac:chgData name="Matjaz Perpar" userId="e178652e-53aa-46f4-81c0-bf0b48ed5bb7" providerId="ADAL" clId="{4D27D5DB-C1E7-4371-90DF-F5AA6AA5F2A7}" dt="2018-05-22T10:52:01.972" v="325" actId="20577"/>
          <ac:spMkLst>
            <pc:docMk/>
            <pc:sldMk cId="40502781" sldId="1906"/>
            <ac:spMk id="2" creationId="{48B39FBF-3DE5-48D7-9DA6-AF5321582146}"/>
          </ac:spMkLst>
        </pc:spChg>
        <pc:spChg chg="add mod">
          <ac:chgData name="Matjaz Perpar" userId="e178652e-53aa-46f4-81c0-bf0b48ed5bb7" providerId="ADAL" clId="{4D27D5DB-C1E7-4371-90DF-F5AA6AA5F2A7}" dt="2018-05-22T10:51:46.441" v="295" actId="14100"/>
          <ac:spMkLst>
            <pc:docMk/>
            <pc:sldMk cId="40502781" sldId="1906"/>
            <ac:spMk id="3" creationId="{0C7A4C07-1E89-4D79-AFB1-94AB5C1FBACD}"/>
          </ac:spMkLst>
        </pc:spChg>
        <pc:picChg chg="add mod">
          <ac:chgData name="Matjaz Perpar" userId="e178652e-53aa-46f4-81c0-bf0b48ed5bb7" providerId="ADAL" clId="{4D27D5DB-C1E7-4371-90DF-F5AA6AA5F2A7}" dt="2018-05-22T10:52:15.246" v="326" actId="1076"/>
          <ac:picMkLst>
            <pc:docMk/>
            <pc:sldMk cId="40502781" sldId="1906"/>
            <ac:picMk id="3074" creationId="{310AD2CA-6416-47A1-AFFD-EC33A80E7147}"/>
          </ac:picMkLst>
        </pc:picChg>
      </pc:sldChg>
      <pc:sldChg chg="addSp delSp modSp add ord">
        <pc:chgData name="Matjaz Perpar" userId="e178652e-53aa-46f4-81c0-bf0b48ed5bb7" providerId="ADAL" clId="{4D27D5DB-C1E7-4371-90DF-F5AA6AA5F2A7}" dt="2018-05-22T10:59:58.238" v="392" actId="14100"/>
        <pc:sldMkLst>
          <pc:docMk/>
          <pc:sldMk cId="2288815562" sldId="1907"/>
        </pc:sldMkLst>
        <pc:spChg chg="mod">
          <ac:chgData name="Matjaz Perpar" userId="e178652e-53aa-46f4-81c0-bf0b48ed5bb7" providerId="ADAL" clId="{4D27D5DB-C1E7-4371-90DF-F5AA6AA5F2A7}" dt="2018-05-22T10:55:08.005" v="353" actId="20577"/>
          <ac:spMkLst>
            <pc:docMk/>
            <pc:sldMk cId="2288815562" sldId="1907"/>
            <ac:spMk id="2" creationId="{31B73CD9-44F3-4895-9548-7C6E0F13C56A}"/>
          </ac:spMkLst>
        </pc:spChg>
        <pc:spChg chg="del mod">
          <ac:chgData name="Matjaz Perpar" userId="e178652e-53aa-46f4-81c0-bf0b48ed5bb7" providerId="ADAL" clId="{4D27D5DB-C1E7-4371-90DF-F5AA6AA5F2A7}" dt="2018-05-22T10:59:12.104" v="380" actId="478"/>
          <ac:spMkLst>
            <pc:docMk/>
            <pc:sldMk cId="2288815562" sldId="1907"/>
            <ac:spMk id="3" creationId="{8A3897C2-046E-4693-81B0-F958C7F64E33}"/>
          </ac:spMkLst>
        </pc:spChg>
        <pc:spChg chg="add del mod">
          <ac:chgData name="Matjaz Perpar" userId="e178652e-53aa-46f4-81c0-bf0b48ed5bb7" providerId="ADAL" clId="{4D27D5DB-C1E7-4371-90DF-F5AA6AA5F2A7}" dt="2018-05-22T10:58:35.576" v="376" actId="478"/>
          <ac:spMkLst>
            <pc:docMk/>
            <pc:sldMk cId="2288815562" sldId="1907"/>
            <ac:spMk id="4" creationId="{BF725CCE-D2C5-4D2C-BF61-900394BC02A2}"/>
          </ac:spMkLst>
        </pc:spChg>
        <pc:spChg chg="add del mod">
          <ac:chgData name="Matjaz Perpar" userId="e178652e-53aa-46f4-81c0-bf0b48ed5bb7" providerId="ADAL" clId="{4D27D5DB-C1E7-4371-90DF-F5AA6AA5F2A7}" dt="2018-05-22T10:59:37.546" v="387" actId="478"/>
          <ac:spMkLst>
            <pc:docMk/>
            <pc:sldMk cId="2288815562" sldId="1907"/>
            <ac:spMk id="6" creationId="{A3C9B1C5-AC3A-4E31-8C01-C42E51503059}"/>
          </ac:spMkLst>
        </pc:spChg>
        <pc:spChg chg="add mod">
          <ac:chgData name="Matjaz Perpar" userId="e178652e-53aa-46f4-81c0-bf0b48ed5bb7" providerId="ADAL" clId="{4D27D5DB-C1E7-4371-90DF-F5AA6AA5F2A7}" dt="2018-05-22T10:59:12.104" v="380" actId="478"/>
          <ac:spMkLst>
            <pc:docMk/>
            <pc:sldMk cId="2288815562" sldId="1907"/>
            <ac:spMk id="9" creationId="{DD7D7C9B-0D74-4928-A3F6-D037282A720A}"/>
          </ac:spMkLst>
        </pc:spChg>
        <pc:picChg chg="add del mod ord">
          <ac:chgData name="Matjaz Perpar" userId="e178652e-53aa-46f4-81c0-bf0b48ed5bb7" providerId="ADAL" clId="{4D27D5DB-C1E7-4371-90DF-F5AA6AA5F2A7}" dt="2018-05-22T10:59:58.238" v="392" actId="14100"/>
          <ac:picMkLst>
            <pc:docMk/>
            <pc:sldMk cId="2288815562" sldId="1907"/>
            <ac:picMk id="7" creationId="{8E59FFC7-E4A8-4FFC-A5D1-EF2D3B59CA5A}"/>
          </ac:picMkLst>
        </pc:picChg>
        <pc:picChg chg="add mod">
          <ac:chgData name="Matjaz Perpar" userId="e178652e-53aa-46f4-81c0-bf0b48ed5bb7" providerId="ADAL" clId="{4D27D5DB-C1E7-4371-90DF-F5AA6AA5F2A7}" dt="2018-05-22T10:59:52.432" v="391" actId="14100"/>
          <ac:picMkLst>
            <pc:docMk/>
            <pc:sldMk cId="2288815562" sldId="1907"/>
            <ac:picMk id="10" creationId="{414A0F18-73E3-4825-BA7A-E9D1D8E80FBE}"/>
          </ac:picMkLst>
        </pc:picChg>
      </pc:sldChg>
      <pc:sldChg chg="add">
        <pc:chgData name="Matjaz Perpar" userId="e178652e-53aa-46f4-81c0-bf0b48ed5bb7" providerId="ADAL" clId="{4D27D5DB-C1E7-4371-90DF-F5AA6AA5F2A7}" dt="2018-05-22T11:28:48.344" v="393"/>
        <pc:sldMkLst>
          <pc:docMk/>
          <pc:sldMk cId="1870564154" sldId="1908"/>
        </pc:sldMkLst>
      </pc:sldChg>
      <pc:sldMasterChg chg="delSldLayout">
        <pc:chgData name="Matjaz Perpar" userId="e178652e-53aa-46f4-81c0-bf0b48ed5bb7" providerId="ADAL" clId="{4D27D5DB-C1E7-4371-90DF-F5AA6AA5F2A7}" dt="2018-05-22T10:47:10.673" v="288" actId="2696"/>
        <pc:sldMasterMkLst>
          <pc:docMk/>
          <pc:sldMasterMk cId="3588427678" sldId="2147484229"/>
        </pc:sldMasterMkLst>
      </pc:sldMasterChg>
      <pc:sldMasterChg chg="delSldLayout">
        <pc:chgData name="Matjaz Perpar" userId="e178652e-53aa-46f4-81c0-bf0b48ed5bb7" providerId="ADAL" clId="{4D27D5DB-C1E7-4371-90DF-F5AA6AA5F2A7}" dt="2018-05-22T09:16:45.785" v="206" actId="2696"/>
        <pc:sldMasterMkLst>
          <pc:docMk/>
          <pc:sldMasterMk cId="920194940" sldId="2147484695"/>
        </pc:sldMasterMkLst>
      </pc:sldMasterChg>
    </pc:docChg>
  </pc:docChgLst>
  <pc:docChgLst>
    <pc:chgData name="Robert Potocnik" userId="c00c1395-6321-4df0-8906-5cedb514e88f" providerId="ADAL" clId="{D8493500-363E-4153-8E3E-331210FECDB7}"/>
    <pc:docChg chg="undo custSel addSld delSld modSld sldOrd delSection modSection">
      <pc:chgData name="Robert Potocnik" userId="c00c1395-6321-4df0-8906-5cedb514e88f" providerId="ADAL" clId="{D8493500-363E-4153-8E3E-331210FECDB7}" dt="2018-05-21T15:53:40.093" v="378"/>
      <pc:docMkLst>
        <pc:docMk/>
      </pc:docMkLst>
      <pc:sldChg chg="modSp add">
        <pc:chgData name="Robert Potocnik" userId="c00c1395-6321-4df0-8906-5cedb514e88f" providerId="ADAL" clId="{D8493500-363E-4153-8E3E-331210FECDB7}" dt="2018-05-19T22:59:33.976" v="374" actId="14100"/>
        <pc:sldMkLst>
          <pc:docMk/>
          <pc:sldMk cId="3514358991" sldId="262"/>
        </pc:sldMkLst>
        <pc:spChg chg="mod">
          <ac:chgData name="Robert Potocnik" userId="c00c1395-6321-4df0-8906-5cedb514e88f" providerId="ADAL" clId="{D8493500-363E-4153-8E3E-331210FECDB7}" dt="2018-05-19T22:59:33.976" v="374" actId="14100"/>
          <ac:spMkLst>
            <pc:docMk/>
            <pc:sldMk cId="3514358991" sldId="262"/>
            <ac:spMk id="6" creationId="{06A6D01E-CE04-4912-8AC7-9DFDEE11EB87}"/>
          </ac:spMkLst>
        </pc:spChg>
      </pc:sldChg>
      <pc:sldChg chg="add">
        <pc:chgData name="Robert Potocnik" userId="c00c1395-6321-4df0-8906-5cedb514e88f" providerId="ADAL" clId="{D8493500-363E-4153-8E3E-331210FECDB7}" dt="2018-05-19T22:58:10.972" v="368" actId="14100"/>
        <pc:sldMkLst>
          <pc:docMk/>
          <pc:sldMk cId="2550963449" sldId="264"/>
        </pc:sldMkLst>
      </pc:sldChg>
      <pc:sldChg chg="add">
        <pc:chgData name="Robert Potocnik" userId="c00c1395-6321-4df0-8906-5cedb514e88f" providerId="ADAL" clId="{D8493500-363E-4153-8E3E-331210FECDB7}" dt="2018-05-19T22:58:18.753" v="369" actId="14100"/>
        <pc:sldMkLst>
          <pc:docMk/>
          <pc:sldMk cId="753754586" sldId="265"/>
        </pc:sldMkLst>
      </pc:sldChg>
      <pc:sldChg chg="add">
        <pc:chgData name="Robert Potocnik" userId="c00c1395-6321-4df0-8906-5cedb514e88f" providerId="ADAL" clId="{D8493500-363E-4153-8E3E-331210FECDB7}" dt="2018-05-19T22:58:27.738" v="370" actId="14100"/>
        <pc:sldMkLst>
          <pc:docMk/>
          <pc:sldMk cId="2160996508" sldId="266"/>
        </pc:sldMkLst>
      </pc:sldChg>
      <pc:sldChg chg="add">
        <pc:chgData name="Robert Potocnik" userId="c00c1395-6321-4df0-8906-5cedb514e88f" providerId="ADAL" clId="{D8493500-363E-4153-8E3E-331210FECDB7}" dt="2018-05-19T22:58:35.306" v="371" actId="14100"/>
        <pc:sldMkLst>
          <pc:docMk/>
          <pc:sldMk cId="581150773" sldId="267"/>
        </pc:sldMkLst>
      </pc:sldChg>
      <pc:sldChg chg="add">
        <pc:chgData name="Robert Potocnik" userId="c00c1395-6321-4df0-8906-5cedb514e88f" providerId="ADAL" clId="{D8493500-363E-4153-8E3E-331210FECDB7}" dt="2018-05-19T22:59:18.607" v="372" actId="14100"/>
        <pc:sldMkLst>
          <pc:docMk/>
          <pc:sldMk cId="3343021468" sldId="268"/>
        </pc:sldMkLst>
      </pc:sldChg>
      <pc:sldChg chg="modSp add del delCm">
        <pc:chgData name="Robert Potocnik" userId="c00c1395-6321-4df0-8906-5cedb514e88f" providerId="ADAL" clId="{D8493500-363E-4153-8E3E-331210FECDB7}" dt="2018-05-19T22:03:12.132" v="242" actId="14100"/>
        <pc:sldMkLst>
          <pc:docMk/>
          <pc:sldMk cId="121117334" sldId="270"/>
        </pc:sldMkLst>
        <pc:spChg chg="mod">
          <ac:chgData name="Robert Potocnik" userId="c00c1395-6321-4df0-8906-5cedb514e88f" providerId="ADAL" clId="{D8493500-363E-4153-8E3E-331210FECDB7}" dt="2018-05-19T22:03:09.226" v="241" actId="207"/>
          <ac:spMkLst>
            <pc:docMk/>
            <pc:sldMk cId="121117334" sldId="270"/>
            <ac:spMk id="2" creationId="{420DE9B5-6A0F-4BCE-80EF-3E3C078E03D0}"/>
          </ac:spMkLst>
        </pc:spChg>
        <pc:spChg chg="mod">
          <ac:chgData name="Robert Potocnik" userId="c00c1395-6321-4df0-8906-5cedb514e88f" providerId="ADAL" clId="{D8493500-363E-4153-8E3E-331210FECDB7}" dt="2018-05-19T22:03:09.226" v="241" actId="207"/>
          <ac:spMkLst>
            <pc:docMk/>
            <pc:sldMk cId="121117334" sldId="270"/>
            <ac:spMk id="6" creationId="{88C0A64C-8FC4-498C-83F1-5E65AE55D2C9}"/>
          </ac:spMkLst>
        </pc:spChg>
        <pc:spChg chg="mod">
          <ac:chgData name="Robert Potocnik" userId="c00c1395-6321-4df0-8906-5cedb514e88f" providerId="ADAL" clId="{D8493500-363E-4153-8E3E-331210FECDB7}" dt="2018-05-19T22:03:09.226" v="241" actId="207"/>
          <ac:spMkLst>
            <pc:docMk/>
            <pc:sldMk cId="121117334" sldId="270"/>
            <ac:spMk id="7" creationId="{492B2385-5D6E-4EF2-B1B9-45EA1555D36C}"/>
          </ac:spMkLst>
        </pc:spChg>
        <pc:spChg chg="mod">
          <ac:chgData name="Robert Potocnik" userId="c00c1395-6321-4df0-8906-5cedb514e88f" providerId="ADAL" clId="{D8493500-363E-4153-8E3E-331210FECDB7}" dt="2018-05-19T22:03:09.226" v="241" actId="207"/>
          <ac:spMkLst>
            <pc:docMk/>
            <pc:sldMk cId="121117334" sldId="270"/>
            <ac:spMk id="8" creationId="{74C9FEAC-1F95-4C38-B320-E05B93947F10}"/>
          </ac:spMkLst>
        </pc:spChg>
        <pc:spChg chg="mod">
          <ac:chgData name="Robert Potocnik" userId="c00c1395-6321-4df0-8906-5cedb514e88f" providerId="ADAL" clId="{D8493500-363E-4153-8E3E-331210FECDB7}" dt="2018-05-19T22:03:09.226" v="241" actId="207"/>
          <ac:spMkLst>
            <pc:docMk/>
            <pc:sldMk cId="121117334" sldId="270"/>
            <ac:spMk id="9" creationId="{2A3812E4-713C-4930-9D4D-13D21B24FF0B}"/>
          </ac:spMkLst>
        </pc:spChg>
        <pc:spChg chg="mod">
          <ac:chgData name="Robert Potocnik" userId="c00c1395-6321-4df0-8906-5cedb514e88f" providerId="ADAL" clId="{D8493500-363E-4153-8E3E-331210FECDB7}" dt="2018-05-19T22:03:09.226" v="241" actId="207"/>
          <ac:spMkLst>
            <pc:docMk/>
            <pc:sldMk cId="121117334" sldId="270"/>
            <ac:spMk id="10" creationId="{754DCD7A-FE2D-4658-84FC-4C612A9E0DAD}"/>
          </ac:spMkLst>
        </pc:spChg>
      </pc:sldChg>
      <pc:sldChg chg="ord">
        <pc:chgData name="Robert Potocnik" userId="c00c1395-6321-4df0-8906-5cedb514e88f" providerId="ADAL" clId="{D8493500-363E-4153-8E3E-331210FECDB7}" dt="2018-05-21T15:53:40.093" v="378"/>
        <pc:sldMkLst>
          <pc:docMk/>
          <pc:sldMk cId="3877319385" sldId="271"/>
        </pc:sldMkLst>
      </pc:sldChg>
      <pc:sldChg chg="modSp ord">
        <pc:chgData name="Robert Potocnik" userId="c00c1395-6321-4df0-8906-5cedb514e88f" providerId="ADAL" clId="{D8493500-363E-4153-8E3E-331210FECDB7}" dt="2018-05-21T15:53:40.093" v="378"/>
        <pc:sldMkLst>
          <pc:docMk/>
          <pc:sldMk cId="2682475924" sldId="273"/>
        </pc:sldMkLst>
        <pc:cxnChg chg="mod">
          <ac:chgData name="Robert Potocnik" userId="c00c1395-6321-4df0-8906-5cedb514e88f" providerId="ADAL" clId="{D8493500-363E-4153-8E3E-331210FECDB7}" dt="2018-05-21T15:44:29.082" v="376" actId="1036"/>
          <ac:cxnSpMkLst>
            <pc:docMk/>
            <pc:sldMk cId="2682475924" sldId="273"/>
            <ac:cxnSpMk id="7" creationId="{E70AF35F-0BB2-460C-A89E-A4CEF2038BB4}"/>
          </ac:cxnSpMkLst>
        </pc:cxnChg>
      </pc:sldChg>
      <pc:sldChg chg="ord">
        <pc:chgData name="Robert Potocnik" userId="c00c1395-6321-4df0-8906-5cedb514e88f" providerId="ADAL" clId="{D8493500-363E-4153-8E3E-331210FECDB7}" dt="2018-05-21T15:53:40.093" v="378"/>
        <pc:sldMkLst>
          <pc:docMk/>
          <pc:sldMk cId="1854544248" sldId="286"/>
        </pc:sldMkLst>
      </pc:sldChg>
      <pc:sldChg chg="ord">
        <pc:chgData name="Robert Potocnik" userId="c00c1395-6321-4df0-8906-5cedb514e88f" providerId="ADAL" clId="{D8493500-363E-4153-8E3E-331210FECDB7}" dt="2018-05-19T21:52:10.116" v="231" actId="14100"/>
        <pc:sldMkLst>
          <pc:docMk/>
          <pc:sldMk cId="3540854094" sldId="338"/>
        </pc:sldMkLst>
      </pc:sldChg>
      <pc:sldChg chg="modSp">
        <pc:chgData name="Robert Potocnik" userId="c00c1395-6321-4df0-8906-5cedb514e88f" providerId="ADAL" clId="{D8493500-363E-4153-8E3E-331210FECDB7}" dt="2018-05-19T21:51:08.367" v="202" actId="1076"/>
        <pc:sldMkLst>
          <pc:docMk/>
          <pc:sldMk cId="4237626496" sldId="339"/>
        </pc:sldMkLst>
        <pc:spChg chg="mod">
          <ac:chgData name="Robert Potocnik" userId="c00c1395-6321-4df0-8906-5cedb514e88f" providerId="ADAL" clId="{D8493500-363E-4153-8E3E-331210FECDB7}" dt="2018-05-19T21:51:08.367" v="202" actId="1076"/>
          <ac:spMkLst>
            <pc:docMk/>
            <pc:sldMk cId="4237626496" sldId="339"/>
            <ac:spMk id="86" creationId="{2F3168EF-CAE9-41B1-BE1F-E1D4D8487374}"/>
          </ac:spMkLst>
        </pc:spChg>
        <pc:spChg chg="mod">
          <ac:chgData name="Robert Potocnik" userId="c00c1395-6321-4df0-8906-5cedb514e88f" providerId="ADAL" clId="{D8493500-363E-4153-8E3E-331210FECDB7}" dt="2018-05-19T21:51:02.269" v="201" actId="1076"/>
          <ac:spMkLst>
            <pc:docMk/>
            <pc:sldMk cId="4237626496" sldId="339"/>
            <ac:spMk id="92" creationId="{00000000-0000-0000-0000-000000000000}"/>
          </ac:spMkLst>
        </pc:spChg>
      </pc:sldChg>
      <pc:sldChg chg="modSp">
        <pc:chgData name="Robert Potocnik" userId="c00c1395-6321-4df0-8906-5cedb514e88f" providerId="ADAL" clId="{D8493500-363E-4153-8E3E-331210FECDB7}" dt="2018-05-19T22:20:03.951" v="349" actId="1035"/>
        <pc:sldMkLst>
          <pc:docMk/>
          <pc:sldMk cId="26595142" sldId="343"/>
        </pc:sldMkLst>
        <pc:spChg chg="mod">
          <ac:chgData name="Robert Potocnik" userId="c00c1395-6321-4df0-8906-5cedb514e88f" providerId="ADAL" clId="{D8493500-363E-4153-8E3E-331210FECDB7}" dt="2018-05-19T22:20:03.951" v="349" actId="1035"/>
          <ac:spMkLst>
            <pc:docMk/>
            <pc:sldMk cId="26595142" sldId="343"/>
            <ac:spMk id="9" creationId="{0E581D8E-616C-438F-831F-677132DE7604}"/>
          </ac:spMkLst>
        </pc:spChg>
        <pc:spChg chg="mod">
          <ac:chgData name="Robert Potocnik" userId="c00c1395-6321-4df0-8906-5cedb514e88f" providerId="ADAL" clId="{D8493500-363E-4153-8E3E-331210FECDB7}" dt="2018-05-19T22:18:37.452" v="325" actId="207"/>
          <ac:spMkLst>
            <pc:docMk/>
            <pc:sldMk cId="26595142" sldId="343"/>
            <ac:spMk id="14" creationId="{21AD7F8D-2E35-4411-8F39-03DE79D4B314}"/>
          </ac:spMkLst>
        </pc:spChg>
        <pc:spChg chg="mod">
          <ac:chgData name="Robert Potocnik" userId="c00c1395-6321-4df0-8906-5cedb514e88f" providerId="ADAL" clId="{D8493500-363E-4153-8E3E-331210FECDB7}" dt="2018-05-19T22:19:49.647" v="328" actId="207"/>
          <ac:spMkLst>
            <pc:docMk/>
            <pc:sldMk cId="26595142" sldId="343"/>
            <ac:spMk id="15" creationId="{624CE282-52C3-43BF-9544-BCDCF761F82D}"/>
          </ac:spMkLst>
        </pc:spChg>
        <pc:spChg chg="mod">
          <ac:chgData name="Robert Potocnik" userId="c00c1395-6321-4df0-8906-5cedb514e88f" providerId="ADAL" clId="{D8493500-363E-4153-8E3E-331210FECDB7}" dt="2018-05-19T22:18:50.151" v="326" actId="207"/>
          <ac:spMkLst>
            <pc:docMk/>
            <pc:sldMk cId="26595142" sldId="343"/>
            <ac:spMk id="18" creationId="{2EDD70C2-A91D-4D82-A89E-F57B9B619CA5}"/>
          </ac:spMkLst>
        </pc:spChg>
        <pc:spChg chg="mod">
          <ac:chgData name="Robert Potocnik" userId="c00c1395-6321-4df0-8906-5cedb514e88f" providerId="ADAL" clId="{D8493500-363E-4153-8E3E-331210FECDB7}" dt="2018-05-19T22:19:38.945" v="327" actId="207"/>
          <ac:spMkLst>
            <pc:docMk/>
            <pc:sldMk cId="26595142" sldId="343"/>
            <ac:spMk id="19" creationId="{1EEDCAAB-A4F9-4709-B3D9-8302CF3A50FC}"/>
          </ac:spMkLst>
        </pc:spChg>
        <pc:grpChg chg="mod">
          <ac:chgData name="Robert Potocnik" userId="c00c1395-6321-4df0-8906-5cedb514e88f" providerId="ADAL" clId="{D8493500-363E-4153-8E3E-331210FECDB7}" dt="2018-05-19T22:20:03.951" v="349" actId="1035"/>
          <ac:grpSpMkLst>
            <pc:docMk/>
            <pc:sldMk cId="26595142" sldId="343"/>
            <ac:grpSpMk id="447" creationId="{96EBBE73-4A7C-4723-8E34-F028421AB1D9}"/>
          </ac:grpSpMkLst>
        </pc:grpChg>
        <pc:grpChg chg="mod">
          <ac:chgData name="Robert Potocnik" userId="c00c1395-6321-4df0-8906-5cedb514e88f" providerId="ADAL" clId="{D8493500-363E-4153-8E3E-331210FECDB7}" dt="2018-05-19T22:20:03.951" v="349" actId="1035"/>
          <ac:grpSpMkLst>
            <pc:docMk/>
            <pc:sldMk cId="26595142" sldId="343"/>
            <ac:grpSpMk id="448" creationId="{9CE69F5A-A6C2-46D1-8E1B-D3B888AC485C}"/>
          </ac:grpSpMkLst>
        </pc:grpChg>
        <pc:grpChg chg="mod">
          <ac:chgData name="Robert Potocnik" userId="c00c1395-6321-4df0-8906-5cedb514e88f" providerId="ADAL" clId="{D8493500-363E-4153-8E3E-331210FECDB7}" dt="2018-05-19T22:20:03.951" v="349" actId="1035"/>
          <ac:grpSpMkLst>
            <pc:docMk/>
            <pc:sldMk cId="26595142" sldId="343"/>
            <ac:grpSpMk id="449" creationId="{2A8B2C46-9FF4-400E-9DB5-C5B777982563}"/>
          </ac:grpSpMkLst>
        </pc:grpChg>
        <pc:grpChg chg="mod">
          <ac:chgData name="Robert Potocnik" userId="c00c1395-6321-4df0-8906-5cedb514e88f" providerId="ADAL" clId="{D8493500-363E-4153-8E3E-331210FECDB7}" dt="2018-05-19T22:20:03.951" v="349" actId="1035"/>
          <ac:grpSpMkLst>
            <pc:docMk/>
            <pc:sldMk cId="26595142" sldId="343"/>
            <ac:grpSpMk id="450" creationId="{C4EB9A5B-390D-4A63-AE69-31ED9E573F49}"/>
          </ac:grpSpMkLst>
        </pc:grpChg>
      </pc:sldChg>
      <pc:sldChg chg="addSp modSp modAnim">
        <pc:chgData name="Robert Potocnik" userId="c00c1395-6321-4df0-8906-5cedb514e88f" providerId="ADAL" clId="{D8493500-363E-4153-8E3E-331210FECDB7}" dt="2018-05-19T21:59:21.622" v="237" actId="1076"/>
        <pc:sldMkLst>
          <pc:docMk/>
          <pc:sldMk cId="447778576" sldId="350"/>
        </pc:sldMkLst>
        <pc:spChg chg="mod">
          <ac:chgData name="Robert Potocnik" userId="c00c1395-6321-4df0-8906-5cedb514e88f" providerId="ADAL" clId="{D8493500-363E-4153-8E3E-331210FECDB7}" dt="2018-05-19T21:59:06.626" v="235" actId="164"/>
          <ac:spMkLst>
            <pc:docMk/>
            <pc:sldMk cId="447778576" sldId="350"/>
            <ac:spMk id="16" creationId="{00000000-0000-0000-0000-000000000000}"/>
          </ac:spMkLst>
        </pc:spChg>
        <pc:grpChg chg="add mod">
          <ac:chgData name="Robert Potocnik" userId="c00c1395-6321-4df0-8906-5cedb514e88f" providerId="ADAL" clId="{D8493500-363E-4153-8E3E-331210FECDB7}" dt="2018-05-19T21:59:21.622" v="237" actId="1076"/>
          <ac:grpSpMkLst>
            <pc:docMk/>
            <pc:sldMk cId="447778576" sldId="350"/>
            <ac:grpSpMk id="3" creationId="{B0EA89AD-B126-46EE-9BB6-E6E348976626}"/>
          </ac:grpSpMkLst>
        </pc:grpChg>
        <pc:grpChg chg="mod">
          <ac:chgData name="Robert Potocnik" userId="c00c1395-6321-4df0-8906-5cedb514e88f" providerId="ADAL" clId="{D8493500-363E-4153-8E3E-331210FECDB7}" dt="2018-05-19T21:59:06.626" v="235" actId="164"/>
          <ac:grpSpMkLst>
            <pc:docMk/>
            <pc:sldMk cId="447778576" sldId="350"/>
            <ac:grpSpMk id="9" creationId="{01C07370-93F9-4248-84DE-5EDFA8FEBCB5}"/>
          </ac:grpSpMkLst>
        </pc:grpChg>
        <pc:grpChg chg="mod">
          <ac:chgData name="Robert Potocnik" userId="c00c1395-6321-4df0-8906-5cedb514e88f" providerId="ADAL" clId="{D8493500-363E-4153-8E3E-331210FECDB7}" dt="2018-05-19T21:59:06.626" v="235" actId="164"/>
          <ac:grpSpMkLst>
            <pc:docMk/>
            <pc:sldMk cId="447778576" sldId="350"/>
            <ac:grpSpMk id="35" creationId="{F2BEE939-F3F7-49E1-AD07-CED5DA36444D}"/>
          </ac:grpSpMkLst>
        </pc:grpChg>
        <pc:grpChg chg="mod">
          <ac:chgData name="Robert Potocnik" userId="c00c1395-6321-4df0-8906-5cedb514e88f" providerId="ADAL" clId="{D8493500-363E-4153-8E3E-331210FECDB7}" dt="2018-05-19T21:59:06.626" v="235" actId="164"/>
          <ac:grpSpMkLst>
            <pc:docMk/>
            <pc:sldMk cId="447778576" sldId="350"/>
            <ac:grpSpMk id="36" creationId="{175652AA-13F9-4707-A9C6-B55726FC4687}"/>
          </ac:grpSpMkLst>
        </pc:grpChg>
        <pc:grpChg chg="mod">
          <ac:chgData name="Robert Potocnik" userId="c00c1395-6321-4df0-8906-5cedb514e88f" providerId="ADAL" clId="{D8493500-363E-4153-8E3E-331210FECDB7}" dt="2018-05-19T21:59:06.626" v="235" actId="164"/>
          <ac:grpSpMkLst>
            <pc:docMk/>
            <pc:sldMk cId="447778576" sldId="350"/>
            <ac:grpSpMk id="38" creationId="{6B94E3BD-A778-42C4-A4D5-AF1BDE4B55BC}"/>
          </ac:grpSpMkLst>
        </pc:grpChg>
        <pc:grpChg chg="mod">
          <ac:chgData name="Robert Potocnik" userId="c00c1395-6321-4df0-8906-5cedb514e88f" providerId="ADAL" clId="{D8493500-363E-4153-8E3E-331210FECDB7}" dt="2018-05-19T21:59:06.626" v="235" actId="164"/>
          <ac:grpSpMkLst>
            <pc:docMk/>
            <pc:sldMk cId="447778576" sldId="350"/>
            <ac:grpSpMk id="39" creationId="{7D77C0AF-F903-4B2A-9EA2-90E264AA40EA}"/>
          </ac:grpSpMkLst>
        </pc:grpChg>
      </pc:sldChg>
      <pc:sldChg chg="modSp">
        <pc:chgData name="Robert Potocnik" userId="c00c1395-6321-4df0-8906-5cedb514e88f" providerId="ADAL" clId="{D8493500-363E-4153-8E3E-331210FECDB7}" dt="2018-05-19T21:59:46.135" v="238" actId="14100"/>
        <pc:sldMkLst>
          <pc:docMk/>
          <pc:sldMk cId="16693701" sldId="373"/>
        </pc:sldMkLst>
        <pc:picChg chg="mod">
          <ac:chgData name="Robert Potocnik" userId="c00c1395-6321-4df0-8906-5cedb514e88f" providerId="ADAL" clId="{D8493500-363E-4153-8E3E-331210FECDB7}" dt="2018-05-19T21:59:46.135" v="238" actId="14100"/>
          <ac:picMkLst>
            <pc:docMk/>
            <pc:sldMk cId="16693701" sldId="373"/>
            <ac:picMk id="3" creationId="{1F68CDBC-565B-4315-B1C4-E8087BAEEF8C}"/>
          </ac:picMkLst>
        </pc:picChg>
      </pc:sldChg>
      <pc:sldChg chg="ord">
        <pc:chgData name="Robert Potocnik" userId="c00c1395-6321-4df0-8906-5cedb514e88f" providerId="ADAL" clId="{D8493500-363E-4153-8E3E-331210FECDB7}" dt="2018-05-21T15:53:40.093" v="378"/>
        <pc:sldMkLst>
          <pc:docMk/>
          <pc:sldMk cId="1037249566" sldId="398"/>
        </pc:sldMkLst>
      </pc:sldChg>
      <pc:sldChg chg="addSp delSp modSp ord modTransition">
        <pc:chgData name="Robert Potocnik" userId="c00c1395-6321-4df0-8906-5cedb514e88f" providerId="ADAL" clId="{D8493500-363E-4153-8E3E-331210FECDB7}" dt="2018-05-21T15:53:40.093" v="378"/>
        <pc:sldMkLst>
          <pc:docMk/>
          <pc:sldMk cId="203203085" sldId="1527"/>
        </pc:sldMkLst>
        <pc:spChg chg="add del mod">
          <ac:chgData name="Robert Potocnik" userId="c00c1395-6321-4df0-8906-5cedb514e88f" providerId="ADAL" clId="{D8493500-363E-4153-8E3E-331210FECDB7}" dt="2018-05-19T21:46:40.304" v="171" actId="931"/>
          <ac:spMkLst>
            <pc:docMk/>
            <pc:sldMk cId="203203085" sldId="1527"/>
            <ac:spMk id="2" creationId="{A18D7AE8-EEF9-410D-BB02-12BA82557554}"/>
          </ac:spMkLst>
        </pc:spChg>
        <pc:spChg chg="del">
          <ac:chgData name="Robert Potocnik" userId="c00c1395-6321-4df0-8906-5cedb514e88f" providerId="ADAL" clId="{D8493500-363E-4153-8E3E-331210FECDB7}" dt="2018-05-19T21:46:53.926" v="174" actId="478"/>
          <ac:spMkLst>
            <pc:docMk/>
            <pc:sldMk cId="203203085" sldId="1527"/>
            <ac:spMk id="4" creationId="{00000000-0000-0000-0000-000000000000}"/>
          </ac:spMkLst>
        </pc:spChg>
        <pc:picChg chg="add mod">
          <ac:chgData name="Robert Potocnik" userId="c00c1395-6321-4df0-8906-5cedb514e88f" providerId="ADAL" clId="{D8493500-363E-4153-8E3E-331210FECDB7}" dt="2018-05-19T21:46:43.369" v="173" actId="962"/>
          <ac:picMkLst>
            <pc:docMk/>
            <pc:sldMk cId="203203085" sldId="1527"/>
            <ac:picMk id="6" creationId="{6006D5C5-1351-4096-A46F-2B6099B928AD}"/>
          </ac:picMkLst>
        </pc:picChg>
      </pc:sldChg>
      <pc:sldChg chg="ord">
        <pc:chgData name="Robert Potocnik" userId="c00c1395-6321-4df0-8906-5cedb514e88f" providerId="ADAL" clId="{D8493500-363E-4153-8E3E-331210FECDB7}" dt="2018-05-21T15:53:40.093" v="378"/>
        <pc:sldMkLst>
          <pc:docMk/>
          <pc:sldMk cId="1296138329" sldId="1585"/>
        </pc:sldMkLst>
      </pc:sldChg>
      <pc:sldChg chg="ord">
        <pc:chgData name="Robert Potocnik" userId="c00c1395-6321-4df0-8906-5cedb514e88f" providerId="ADAL" clId="{D8493500-363E-4153-8E3E-331210FECDB7}" dt="2018-05-21T15:53:40.093" v="378"/>
        <pc:sldMkLst>
          <pc:docMk/>
          <pc:sldMk cId="122780335" sldId="1586"/>
        </pc:sldMkLst>
      </pc:sldChg>
      <pc:sldChg chg="ord">
        <pc:chgData name="Robert Potocnik" userId="c00c1395-6321-4df0-8906-5cedb514e88f" providerId="ADAL" clId="{D8493500-363E-4153-8E3E-331210FECDB7}" dt="2018-05-21T15:53:40.093" v="378"/>
        <pc:sldMkLst>
          <pc:docMk/>
          <pc:sldMk cId="132729704" sldId="1650"/>
        </pc:sldMkLst>
      </pc:sldChg>
      <pc:sldChg chg="ord">
        <pc:chgData name="Robert Potocnik" userId="c00c1395-6321-4df0-8906-5cedb514e88f" providerId="ADAL" clId="{D8493500-363E-4153-8E3E-331210FECDB7}" dt="2018-05-21T15:53:40.093" v="378"/>
        <pc:sldMkLst>
          <pc:docMk/>
          <pc:sldMk cId="675328519" sldId="1682"/>
        </pc:sldMkLst>
      </pc:sldChg>
      <pc:sldChg chg="ord">
        <pc:chgData name="Robert Potocnik" userId="c00c1395-6321-4df0-8906-5cedb514e88f" providerId="ADAL" clId="{D8493500-363E-4153-8E3E-331210FECDB7}" dt="2018-05-21T15:53:40.093" v="378"/>
        <pc:sldMkLst>
          <pc:docMk/>
          <pc:sldMk cId="529622921" sldId="1689"/>
        </pc:sldMkLst>
      </pc:sldChg>
      <pc:sldChg chg="modSp ord">
        <pc:chgData name="Robert Potocnik" userId="c00c1395-6321-4df0-8906-5cedb514e88f" providerId="ADAL" clId="{D8493500-363E-4153-8E3E-331210FECDB7}" dt="2018-05-21T15:53:40.093" v="378"/>
        <pc:sldMkLst>
          <pc:docMk/>
          <pc:sldMk cId="1241810060" sldId="1690"/>
        </pc:sldMkLst>
        <pc:spChg chg="mod">
          <ac:chgData name="Robert Potocnik" userId="c00c1395-6321-4df0-8906-5cedb514e88f" providerId="ADAL" clId="{D8493500-363E-4153-8E3E-331210FECDB7}" dt="2018-05-21T15:41:40.662" v="375" actId="14100"/>
          <ac:spMkLst>
            <pc:docMk/>
            <pc:sldMk cId="1241810060" sldId="1690"/>
            <ac:spMk id="3" creationId="{00000000-0000-0000-0000-000000000000}"/>
          </ac:spMkLst>
        </pc:spChg>
      </pc:sldChg>
      <pc:sldChg chg="ord">
        <pc:chgData name="Robert Potocnik" userId="c00c1395-6321-4df0-8906-5cedb514e88f" providerId="ADAL" clId="{D8493500-363E-4153-8E3E-331210FECDB7}" dt="2018-05-21T15:53:40.093" v="378"/>
        <pc:sldMkLst>
          <pc:docMk/>
          <pc:sldMk cId="1828754527" sldId="1703"/>
        </pc:sldMkLst>
      </pc:sldChg>
      <pc:sldChg chg="modSp">
        <pc:chgData name="Robert Potocnik" userId="c00c1395-6321-4df0-8906-5cedb514e88f" providerId="ADAL" clId="{D8493500-363E-4153-8E3E-331210FECDB7}" dt="2018-05-19T21:28:52.919" v="147" actId="20577"/>
        <pc:sldMkLst>
          <pc:docMk/>
          <pc:sldMk cId="3635852913" sldId="1719"/>
        </pc:sldMkLst>
        <pc:spChg chg="mod">
          <ac:chgData name="Robert Potocnik" userId="c00c1395-6321-4df0-8906-5cedb514e88f" providerId="ADAL" clId="{D8493500-363E-4153-8E3E-331210FECDB7}" dt="2018-05-19T21:28:52.919" v="147" actId="20577"/>
          <ac:spMkLst>
            <pc:docMk/>
            <pc:sldMk cId="3635852913" sldId="1719"/>
            <ac:spMk id="4" creationId="{00000000-0000-0000-0000-000000000000}"/>
          </ac:spMkLst>
        </pc:spChg>
        <pc:spChg chg="mod">
          <ac:chgData name="Robert Potocnik" userId="c00c1395-6321-4df0-8906-5cedb514e88f" providerId="ADAL" clId="{D8493500-363E-4153-8E3E-331210FECDB7}" dt="2018-05-19T21:28:31.170" v="142" actId="1076"/>
          <ac:spMkLst>
            <pc:docMk/>
            <pc:sldMk cId="3635852913" sldId="1719"/>
            <ac:spMk id="5" creationId="{00000000-0000-0000-0000-000000000000}"/>
          </ac:spMkLst>
        </pc:spChg>
      </pc:sldChg>
      <pc:sldChg chg="ord">
        <pc:chgData name="Robert Potocnik" userId="c00c1395-6321-4df0-8906-5cedb514e88f" providerId="ADAL" clId="{D8493500-363E-4153-8E3E-331210FECDB7}" dt="2018-05-21T15:53:40.093" v="378"/>
        <pc:sldMkLst>
          <pc:docMk/>
          <pc:sldMk cId="1154127536" sldId="1726"/>
        </pc:sldMkLst>
      </pc:sldChg>
      <pc:sldChg chg="addSp delSp modSp add modTransition">
        <pc:chgData name="Robert Potocnik" userId="c00c1395-6321-4df0-8906-5cedb514e88f" providerId="ADAL" clId="{D8493500-363E-4153-8E3E-331210FECDB7}" dt="2018-05-19T22:05:54.216" v="319" actId="20577"/>
        <pc:sldMkLst>
          <pc:docMk/>
          <pc:sldMk cId="538091545" sldId="1841"/>
        </pc:sldMkLst>
        <pc:spChg chg="del">
          <ac:chgData name="Robert Potocnik" userId="c00c1395-6321-4df0-8906-5cedb514e88f" providerId="ADAL" clId="{D8493500-363E-4153-8E3E-331210FECDB7}" dt="2018-05-19T21:25:18.460" v="24" actId="20577"/>
          <ac:spMkLst>
            <pc:docMk/>
            <pc:sldMk cId="538091545" sldId="1841"/>
            <ac:spMk id="2" creationId="{5C75BF21-E55D-4970-9082-93899439E979}"/>
          </ac:spMkLst>
        </pc:spChg>
        <pc:spChg chg="del">
          <ac:chgData name="Robert Potocnik" userId="c00c1395-6321-4df0-8906-5cedb514e88f" providerId="ADAL" clId="{D8493500-363E-4153-8E3E-331210FECDB7}" dt="2018-05-19T21:25:18.460" v="24" actId="20577"/>
          <ac:spMkLst>
            <pc:docMk/>
            <pc:sldMk cId="538091545" sldId="1841"/>
            <ac:spMk id="3" creationId="{4ACE3BF2-5401-4C42-87D2-ED6F527A6D30}"/>
          </ac:spMkLst>
        </pc:spChg>
        <pc:spChg chg="add mod">
          <ac:chgData name="Robert Potocnik" userId="c00c1395-6321-4df0-8906-5cedb514e88f" providerId="ADAL" clId="{D8493500-363E-4153-8E3E-331210FECDB7}" dt="2018-05-19T21:29:05.798" v="148" actId="1076"/>
          <ac:spMkLst>
            <pc:docMk/>
            <pc:sldMk cId="538091545" sldId="1841"/>
            <ac:spMk id="4" creationId="{DF2A11FB-BF35-458A-AFDF-8F5A881CF3C0}"/>
          </ac:spMkLst>
        </pc:spChg>
        <pc:spChg chg="add mod">
          <ac:chgData name="Robert Potocnik" userId="c00c1395-6321-4df0-8906-5cedb514e88f" providerId="ADAL" clId="{D8493500-363E-4153-8E3E-331210FECDB7}" dt="2018-05-19T22:05:54.216" v="319" actId="20577"/>
          <ac:spMkLst>
            <pc:docMk/>
            <pc:sldMk cId="538091545" sldId="1841"/>
            <ac:spMk id="5" creationId="{80B098D4-07F1-4383-BB68-4AF8716BB688}"/>
          </ac:spMkLst>
        </pc:spChg>
        <pc:spChg chg="add del mod">
          <ac:chgData name="Robert Potocnik" userId="c00c1395-6321-4df0-8906-5cedb514e88f" providerId="ADAL" clId="{D8493500-363E-4153-8E3E-331210FECDB7}" dt="2018-05-19T21:25:23.750" v="25" actId="931"/>
          <ac:spMkLst>
            <pc:docMk/>
            <pc:sldMk cId="538091545" sldId="1841"/>
            <ac:spMk id="6" creationId="{39B43D48-03C5-4221-BDD5-03042C98CDD2}"/>
          </ac:spMkLst>
        </pc:spChg>
        <pc:spChg chg="add del mod">
          <ac:chgData name="Robert Potocnik" userId="c00c1395-6321-4df0-8906-5cedb514e88f" providerId="ADAL" clId="{D8493500-363E-4153-8E3E-331210FECDB7}" dt="2018-05-19T21:48:06.364" v="199" actId="931"/>
          <ac:spMkLst>
            <pc:docMk/>
            <pc:sldMk cId="538091545" sldId="1841"/>
            <ac:spMk id="10" creationId="{72039792-87D0-44BE-8881-C7130662EC5F}"/>
          </ac:spMkLst>
        </pc:spChg>
        <pc:picChg chg="add del mod">
          <ac:chgData name="Robert Potocnik" userId="c00c1395-6321-4df0-8906-5cedb514e88f" providerId="ADAL" clId="{D8493500-363E-4153-8E3E-331210FECDB7}" dt="2018-05-19T21:47:59.455" v="198" actId="478"/>
          <ac:picMkLst>
            <pc:docMk/>
            <pc:sldMk cId="538091545" sldId="1841"/>
            <ac:picMk id="8" creationId="{95609697-0DDD-4B13-A136-D653D7C40535}"/>
          </ac:picMkLst>
        </pc:picChg>
        <pc:picChg chg="add mod">
          <ac:chgData name="Robert Potocnik" userId="c00c1395-6321-4df0-8906-5cedb514e88f" providerId="ADAL" clId="{D8493500-363E-4153-8E3E-331210FECDB7}" dt="2018-05-19T21:48:08.895" v="200" actId="27614"/>
          <ac:picMkLst>
            <pc:docMk/>
            <pc:sldMk cId="538091545" sldId="1841"/>
            <ac:picMk id="12" creationId="{10A4DC3B-EC6E-434B-AB15-2DEFE58ADC91}"/>
          </ac:picMkLst>
        </pc:picChg>
      </pc:sldChg>
      <pc:sldChg chg="addSp delSp modSp add ord">
        <pc:chgData name="Robert Potocnik" userId="c00c1395-6321-4df0-8906-5cedb514e88f" providerId="ADAL" clId="{D8493500-363E-4153-8E3E-331210FECDB7}" dt="2018-05-19T22:07:40.296" v="322" actId="14100"/>
        <pc:sldMkLst>
          <pc:docMk/>
          <pc:sldMk cId="421791397" sldId="1842"/>
        </pc:sldMkLst>
        <pc:spChg chg="del">
          <ac:chgData name="Robert Potocnik" userId="c00c1395-6321-4df0-8906-5cedb514e88f" providerId="ADAL" clId="{D8493500-363E-4153-8E3E-331210FECDB7}" dt="2018-05-19T21:47:17.310" v="182" actId="14100"/>
          <ac:spMkLst>
            <pc:docMk/>
            <pc:sldMk cId="421791397" sldId="1842"/>
            <ac:spMk id="2" creationId="{13F57D39-DFB7-413C-A4B7-80AFD9EBD32B}"/>
          </ac:spMkLst>
        </pc:spChg>
        <pc:spChg chg="del">
          <ac:chgData name="Robert Potocnik" userId="c00c1395-6321-4df0-8906-5cedb514e88f" providerId="ADAL" clId="{D8493500-363E-4153-8E3E-331210FECDB7}" dt="2018-05-19T21:47:17.310" v="182" actId="14100"/>
          <ac:spMkLst>
            <pc:docMk/>
            <pc:sldMk cId="421791397" sldId="1842"/>
            <ac:spMk id="3" creationId="{872CF599-0979-47B1-AB4D-47B3B2635B58}"/>
          </ac:spMkLst>
        </pc:spChg>
        <pc:spChg chg="add mod">
          <ac:chgData name="Robert Potocnik" userId="c00c1395-6321-4df0-8906-5cedb514e88f" providerId="ADAL" clId="{D8493500-363E-4153-8E3E-331210FECDB7}" dt="2018-05-19T21:47:40.994" v="195" actId="20577"/>
          <ac:spMkLst>
            <pc:docMk/>
            <pc:sldMk cId="421791397" sldId="1842"/>
            <ac:spMk id="4" creationId="{67F1F9AA-995A-4006-95CD-2B504D899A6B}"/>
          </ac:spMkLst>
        </pc:spChg>
        <pc:spChg chg="add del mod">
          <ac:chgData name="Robert Potocnik" userId="c00c1395-6321-4df0-8906-5cedb514e88f" providerId="ADAL" clId="{D8493500-363E-4153-8E3E-331210FECDB7}" dt="2018-05-19T21:47:36.289" v="186" actId="14100"/>
          <ac:spMkLst>
            <pc:docMk/>
            <pc:sldMk cId="421791397" sldId="1842"/>
            <ac:spMk id="5" creationId="{5282BDF2-4CE5-449C-8219-1DD19E5CBFAC}"/>
          </ac:spMkLst>
        </pc:spChg>
        <pc:spChg chg="add del mod">
          <ac:chgData name="Robert Potocnik" userId="c00c1395-6321-4df0-8906-5cedb514e88f" providerId="ADAL" clId="{D8493500-363E-4153-8E3E-331210FECDB7}" dt="2018-05-19T21:47:46.417" v="196" actId="931"/>
          <ac:spMkLst>
            <pc:docMk/>
            <pc:sldMk cId="421791397" sldId="1842"/>
            <ac:spMk id="6" creationId="{C3DDFF99-9758-4E6C-9D4A-124C0AB5BECD}"/>
          </ac:spMkLst>
        </pc:spChg>
        <pc:picChg chg="add mod">
          <ac:chgData name="Robert Potocnik" userId="c00c1395-6321-4df0-8906-5cedb514e88f" providerId="ADAL" clId="{D8493500-363E-4153-8E3E-331210FECDB7}" dt="2018-05-19T21:47:49.395" v="197" actId="27614"/>
          <ac:picMkLst>
            <pc:docMk/>
            <pc:sldMk cId="421791397" sldId="1842"/>
            <ac:picMk id="8" creationId="{8480C354-317C-44AF-A563-C4FB313E98C2}"/>
          </ac:picMkLst>
        </pc:picChg>
      </pc:sldChg>
      <pc:sldChg chg="ord">
        <pc:chgData name="Robert Potocnik" userId="c00c1395-6321-4df0-8906-5cedb514e88f" providerId="ADAL" clId="{D8493500-363E-4153-8E3E-331210FECDB7}" dt="2018-05-21T15:53:40.093" v="378"/>
        <pc:sldMkLst>
          <pc:docMk/>
          <pc:sldMk cId="836397779" sldId="1899"/>
        </pc:sldMkLst>
      </pc:sldChg>
      <pc:sldChg chg="ord">
        <pc:chgData name="Robert Potocnik" userId="c00c1395-6321-4df0-8906-5cedb514e88f" providerId="ADAL" clId="{D8493500-363E-4153-8E3E-331210FECDB7}" dt="2018-05-21T15:53:40.093" v="378"/>
        <pc:sldMkLst>
          <pc:docMk/>
          <pc:sldMk cId="1454513148" sldId="1900"/>
        </pc:sldMkLst>
      </pc:sldChg>
      <pc:sldChg chg="ord">
        <pc:chgData name="Robert Potocnik" userId="c00c1395-6321-4df0-8906-5cedb514e88f" providerId="ADAL" clId="{D8493500-363E-4153-8E3E-331210FECDB7}" dt="2018-05-21T15:53:40.093" v="378"/>
        <pc:sldMkLst>
          <pc:docMk/>
          <pc:sldMk cId="3576219600" sldId="1902"/>
        </pc:sldMkLst>
      </pc:sldChg>
      <pc:sldChg chg="ord">
        <pc:chgData name="Robert Potocnik" userId="c00c1395-6321-4df0-8906-5cedb514e88f" providerId="ADAL" clId="{D8493500-363E-4153-8E3E-331210FECDB7}" dt="2018-05-21T15:53:40.093" v="378"/>
        <pc:sldMkLst>
          <pc:docMk/>
          <pc:sldMk cId="2765376652" sldId="1903"/>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a:solidFill>
                <a:srgbClr val="8B8B8B"/>
              </a:solidFill>
            </a:ln>
          </c:spPr>
          <c:dPt>
            <c:idx val="0"/>
            <c:bubble3D val="0"/>
            <c:spPr>
              <a:solidFill>
                <a:srgbClr val="E2EAF5"/>
              </a:solidFill>
              <a:ln w="19050">
                <a:solidFill>
                  <a:srgbClr val="7FA5DD"/>
                </a:solidFill>
              </a:ln>
              <a:effectLst/>
            </c:spPr>
            <c:extLst>
              <c:ext xmlns:c16="http://schemas.microsoft.com/office/drawing/2014/chart" uri="{C3380CC4-5D6E-409C-BE32-E72D297353CC}">
                <c16:uniqueId val="{00000001-EDE3-48FE-A7EB-FC384820C1DE}"/>
              </c:ext>
            </c:extLst>
          </c:dPt>
          <c:dPt>
            <c:idx val="1"/>
            <c:bubble3D val="0"/>
            <c:spPr>
              <a:solidFill>
                <a:srgbClr val="E2E2E2"/>
              </a:solidFill>
              <a:ln w="19050">
                <a:solidFill>
                  <a:srgbClr val="8B8B8B"/>
                </a:solidFill>
              </a:ln>
              <a:effectLst/>
            </c:spPr>
            <c:extLst>
              <c:ext xmlns:c16="http://schemas.microsoft.com/office/drawing/2014/chart" uri="{C3380CC4-5D6E-409C-BE32-E72D297353CC}">
                <c16:uniqueId val="{00000003-EDE3-48FE-A7EB-FC384820C1DE}"/>
              </c:ext>
            </c:extLst>
          </c:dPt>
          <c:cat>
            <c:strRef>
              <c:f>Sheet1!$A$2:$A$3</c:f>
              <c:strCache>
                <c:ptCount val="2"/>
                <c:pt idx="0">
                  <c:v>1st Qtr</c:v>
                </c:pt>
                <c:pt idx="1">
                  <c:v>2nd Qtr</c:v>
                </c:pt>
              </c:strCache>
            </c:strRef>
          </c:cat>
          <c:val>
            <c:numRef>
              <c:f>Sheet1!$B$2:$B$3</c:f>
              <c:numCache>
                <c:formatCode>General</c:formatCode>
                <c:ptCount val="2"/>
                <c:pt idx="0">
                  <c:v>6</c:v>
                </c:pt>
                <c:pt idx="1">
                  <c:v>4</c:v>
                </c:pt>
              </c:numCache>
            </c:numRef>
          </c:val>
          <c:extLst>
            <c:ext xmlns:c16="http://schemas.microsoft.com/office/drawing/2014/chart" uri="{C3380CC4-5D6E-409C-BE32-E72D297353CC}">
              <c16:uniqueId val="{00000004-EDE3-48FE-A7EB-FC384820C1DE}"/>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l-SI"/>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rgbClr val="E5F7FD"/>
            </a:solidFill>
            <a:ln w="12700">
              <a:solidFill>
                <a:schemeClr val="tx1"/>
              </a:solidFill>
            </a:ln>
          </c:spPr>
          <c:dPt>
            <c:idx val="0"/>
            <c:bubble3D val="0"/>
            <c:spPr>
              <a:solidFill>
                <a:srgbClr val="E2EAF5"/>
              </a:solidFill>
              <a:ln w="12700">
                <a:solidFill>
                  <a:srgbClr val="7FA5DD"/>
                </a:solidFill>
              </a:ln>
              <a:effectLst/>
            </c:spPr>
            <c:extLst>
              <c:ext xmlns:c16="http://schemas.microsoft.com/office/drawing/2014/chart" uri="{C3380CC4-5D6E-409C-BE32-E72D297353CC}">
                <c16:uniqueId val="{00000001-D763-4C0A-BD0E-24864A124A9F}"/>
              </c:ext>
            </c:extLst>
          </c:dPt>
          <c:dPt>
            <c:idx val="1"/>
            <c:bubble3D val="0"/>
            <c:spPr>
              <a:solidFill>
                <a:srgbClr val="E5F7FD"/>
              </a:solidFill>
              <a:ln w="12700">
                <a:solidFill>
                  <a:srgbClr val="7FB8E2"/>
                </a:solidFill>
              </a:ln>
              <a:effectLst/>
            </c:spPr>
            <c:extLst>
              <c:ext xmlns:c16="http://schemas.microsoft.com/office/drawing/2014/chart" uri="{C3380CC4-5D6E-409C-BE32-E72D297353CC}">
                <c16:uniqueId val="{00000003-D763-4C0A-BD0E-24864A124A9F}"/>
              </c:ext>
            </c:extLst>
          </c:dPt>
          <c:dPt>
            <c:idx val="2"/>
            <c:bubble3D val="0"/>
            <c:spPr>
              <a:solidFill>
                <a:srgbClr val="E5F7FD"/>
              </a:solidFill>
              <a:ln w="12700">
                <a:solidFill>
                  <a:srgbClr val="33C0F3"/>
                </a:solidFill>
              </a:ln>
              <a:effectLst/>
            </c:spPr>
            <c:extLst>
              <c:ext xmlns:c16="http://schemas.microsoft.com/office/drawing/2014/chart" uri="{C3380CC4-5D6E-409C-BE32-E72D297353CC}">
                <c16:uniqueId val="{00000005-D763-4C0A-BD0E-24864A124A9F}"/>
              </c:ext>
            </c:extLst>
          </c:dPt>
          <c:dPt>
            <c:idx val="3"/>
            <c:bubble3D val="0"/>
            <c:spPr>
              <a:solidFill>
                <a:srgbClr val="E5F2F1"/>
              </a:solidFill>
              <a:ln w="12700">
                <a:solidFill>
                  <a:srgbClr val="72BAB1"/>
                </a:solidFill>
              </a:ln>
              <a:effectLst/>
            </c:spPr>
            <c:extLst>
              <c:ext xmlns:c16="http://schemas.microsoft.com/office/drawing/2014/chart" uri="{C3380CC4-5D6E-409C-BE32-E72D297353CC}">
                <c16:uniqueId val="{00000007-D763-4C0A-BD0E-24864A124A9F}"/>
              </c:ext>
            </c:extLst>
          </c:dPt>
          <c:dPt>
            <c:idx val="4"/>
            <c:bubble3D val="0"/>
            <c:spPr>
              <a:solidFill>
                <a:srgbClr val="E5E5E5"/>
              </a:solidFill>
              <a:ln w="12700">
                <a:solidFill>
                  <a:srgbClr val="909090"/>
                </a:solidFill>
              </a:ln>
              <a:effectLst/>
            </c:spPr>
            <c:extLst>
              <c:ext xmlns:c16="http://schemas.microsoft.com/office/drawing/2014/chart" uri="{C3380CC4-5D6E-409C-BE32-E72D297353CC}">
                <c16:uniqueId val="{00000009-D763-4C0A-BD0E-24864A124A9F}"/>
              </c:ext>
            </c:extLst>
          </c:dPt>
          <c:dLbls>
            <c:delete val="1"/>
          </c:dLbls>
          <c:cat>
            <c:strRef>
              <c:f>Sheet1!$A$2:$A$6</c:f>
              <c:strCache>
                <c:ptCount val="5"/>
                <c:pt idx="0">
                  <c:v>1st Qtr</c:v>
                </c:pt>
                <c:pt idx="1">
                  <c:v>2nd Qtr</c:v>
                </c:pt>
                <c:pt idx="2">
                  <c:v>3rd Qtr</c:v>
                </c:pt>
                <c:pt idx="3">
                  <c:v>4th Qtr</c:v>
                </c:pt>
                <c:pt idx="4">
                  <c:v>5</c:v>
                </c:pt>
              </c:strCache>
            </c:strRef>
          </c:cat>
          <c:val>
            <c:numRef>
              <c:f>Sheet1!$B$2:$B$6</c:f>
              <c:numCache>
                <c:formatCode>General</c:formatCode>
                <c:ptCount val="5"/>
                <c:pt idx="0">
                  <c:v>23</c:v>
                </c:pt>
                <c:pt idx="1">
                  <c:v>42</c:v>
                </c:pt>
                <c:pt idx="2">
                  <c:v>25</c:v>
                </c:pt>
                <c:pt idx="3">
                  <c:v>7</c:v>
                </c:pt>
                <c:pt idx="4">
                  <c:v>2</c:v>
                </c:pt>
              </c:numCache>
            </c:numRef>
          </c:val>
          <c:extLst>
            <c:ext xmlns:c16="http://schemas.microsoft.com/office/drawing/2014/chart" uri="{C3380CC4-5D6E-409C-BE32-E72D297353CC}">
              <c16:uniqueId val="{0000000A-D763-4C0A-BD0E-24864A124A9F}"/>
            </c:ext>
          </c:extLst>
        </c:ser>
        <c:dLbls>
          <c:showLegendKey val="0"/>
          <c:showVal val="1"/>
          <c:showCatName val="0"/>
          <c:showSerName val="0"/>
          <c:showPercent val="0"/>
          <c:showBubbleSize val="0"/>
          <c:showLeaderLines val="1"/>
        </c:dLbls>
        <c:firstSliceAng val="0"/>
        <c:holeSize val="9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l-SI"/>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4" dt="2018-01-26T10:09:49.813" idx="1">
    <p:pos x="7546" y="243"/>
    <p:text>I have no idea what this phrase means.  As some people will not have English as a first language, we need to keep it plain and simple, I think.  So, I spent some time to try and figure it out.  By "table stakes" are we referring to a game of poker, say, in which there is a set amount of money that needs to be put forward in order to be able to play in the game?  If so, are we really trying to assert that IaaS is needed to undertake digital business?  That is, that we should discount everything from the 1950's Lyons Electronic Office onwards until we get to cloud computing?  I'd be much happier of the title was something like, "Then, IaaS reduced the friction for digital business".</p:text>
    <p:extLst mod="1">
      <p:ext uri="{C676402C-5697-4E1C-873F-D02D1690AC5C}">
        <p15:threadingInfo xmlns:p15="http://schemas.microsoft.com/office/powerpoint/2012/main" timeZoneBias="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4" dt="2018-01-26T10:17:38.234" idx="2">
    <p:pos x="2915" y="243"/>
    <p:text>It just seems a bit too bold and assertive and open to challenge.  How about, "Then, PaaS reduces that frction even further"</p:text>
    <p:extLst>
      <p:ext uri="{C676402C-5697-4E1C-873F-D02D1690AC5C}">
        <p15:threadingInfo xmlns:p15="http://schemas.microsoft.com/office/powerpoint/2012/main" timeZoneBias="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4" dt="2018-01-26T10:19:00.709" idx="3">
    <p:pos x="7640" y="243"/>
    <p:text>And, if we continue with the "frictionless" theme, we can have the narration for this slide continue and immediately ground it in business-benefit.  For example, "And now, with Serverless Architecture, we have the next step in the use of friction-free computing that enables businesses to take advantage of software for business benefit in a much more rapid and flexible manner."</p:text>
    <p:extLst>
      <p:ext uri="{C676402C-5697-4E1C-873F-D02D1690AC5C}">
        <p15:threadingInfo xmlns:p15="http://schemas.microsoft.com/office/powerpoint/2012/main" timeZoneBias="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4" dt="2018-01-26T10:30:46.322" idx="4">
    <p:pos x="757" y="2760"/>
    <p:text>QUESTION: Is this really more generic?  Presumably, any application (web, full-fat, mobile, whatever) can make use of Serverless Computing?  If this is so, do we want to swap the placement to the bottom right-hand side and have this as the "Look, almost anything can make use of Serverless Computing" message?</p:text>
    <p:extLst>
      <p:ext uri="{C676402C-5697-4E1C-873F-D02D1690AC5C}">
        <p15:threadingInfo xmlns:p15="http://schemas.microsoft.com/office/powerpoint/2012/main" timeZoneBias="0"/>
      </p:ext>
    </p:extLst>
  </p:cm>
  <p:cm authorId="4" dt="2018-01-26T10:34:40.147" idx="5">
    <p:pos x="6158" y="822"/>
    <p:text>So, just to be sure: EVENTS are the key thing about Serverless Computing.</p:text>
    <p:extLst>
      <p:ext uri="{C676402C-5697-4E1C-873F-D02D1690AC5C}">
        <p15:threadingInfo xmlns:p15="http://schemas.microsoft.com/office/powerpoint/2012/main" timeZoneBias="0"/>
      </p:ext>
    </p:extLst>
  </p:cm>
</p:cmLst>
</file>

<file path=ppt/drawings/_rels/vmlDrawing1.vml.rels><?xml version="1.0" encoding="UTF-8" standalone="yes"?>
<Relationships xmlns="http://schemas.openxmlformats.org/package/2006/relationships"><Relationship Id="rId1" Type="http://schemas.openxmlformats.org/officeDocument/2006/relationships/image" Target="../media/image12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6/6/2018 9:36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6/6/2018 9:36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619146B-24F9-441E-A368-DB3B5A84C1D4}" type="datetime8">
              <a:rPr lang="en-US" smtClean="0"/>
              <a:t>6/6/2018 9:36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2080395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pPr marL="0" indent="0">
              <a:buFontTx/>
              <a:buNone/>
            </a:pPr>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rPr>
              <a:t>Microsoft Tech Summit FY17</a:t>
            </a: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6/6/2018 9:36 AM</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187848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58940A-E023-4449-93AF-8B92F8D53A43}"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254028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58940A-E023-4449-93AF-8B92F8D53A43}"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2453588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58940A-E023-4449-93AF-8B92F8D53A43}"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1126257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2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58940A-E023-4449-93AF-8B92F8D53A43}"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1456202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4CFA94A-519F-445C-B30C-9E76FA6A2031}" type="datetime8">
              <a:rPr lang="en-US" smtClean="0"/>
              <a:t>6/6/2018 9:36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35182134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69B800-F445-FB48-99F6-3219B9CAF2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57824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black"/>
                </a:solidFill>
                <a:effectLst/>
                <a:uLnTx/>
                <a:uFillTx/>
                <a:latin typeface="Segoe UI" pitchFamily="34" charset="0"/>
                <a:ea typeface="+mn-ea"/>
                <a:cs typeface="+mn-cs"/>
              </a:rPr>
              <a:t>S4 Solution Specialist Sales Summit</a:t>
            </a:r>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FDA5C7-BBAE-481E-8BF7-731156A2E2C1}" type="datetime8">
              <a:rPr kumimoji="0" lang="en-US" sz="1800" b="0" i="0" u="none" strike="noStrike" kern="0" cap="none" spc="0" normalizeH="0" baseline="0" noProof="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6/6/2018 9:36 AM</a:t>
            </a:fld>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4106243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800" b="0" i="0" u="none" strike="noStrike" kern="0" cap="none" spc="0" normalizeH="0" baseline="0" noProof="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6/6/2018 9:36 AM</a:t>
            </a:fld>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5443365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rPr>
              <a:t>Visual Studio 2012</a:t>
            </a:r>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3991"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Calibri" panose="020F0502020204030204"/>
                <a:ea typeface="+mn-ea"/>
                <a:cs typeface="+mn-cs"/>
              </a:rPr>
              <a:t>© 2012 Microsoft Corporation. All rights reserved. Microsoft, Windows, and other product names are or may be registered trademarks and/or trademarks in the U.S. and/or other countries.</a:t>
            </a:r>
          </a:p>
          <a:p>
            <a:pPr marL="0" marR="0" lvl="0" indent="0" algn="l" defTabSz="913991"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Calibri" panose="020F0502020204030204"/>
                <a:ea typeface="+mn-ea"/>
                <a:cs typeface="+mn-cs"/>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Calibri" panose="020F0502020204030204"/>
              <a:ea typeface="+mn-ea"/>
              <a:cs typeface="+mn-cs"/>
            </a:endParaRP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2DA8C1-5941-4705-8882-4DB65EC3BB29}" type="datetime1">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6/6/2018</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36264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Build 2017</a:t>
            </a: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92742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408A0C-D831-4592-B74A-AA04E3D03329}" type="slidenum">
              <a:rPr kumimoji="0" lang="en-US" sz="1800" b="0" i="0" u="none" strike="noStrike" kern="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14095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defTabSz="931717">
              <a:defRPr/>
            </a:pPr>
            <a:fld id="{88991557-1ADB-4044-AE76-1579580224F0}" type="slidenum">
              <a:rPr lang="en-US">
                <a:solidFill>
                  <a:prstClr val="black"/>
                </a:solidFill>
                <a:latin typeface="Calibri" panose="020F0502020204030204"/>
              </a:rPr>
              <a:pPr defTabSz="931717">
                <a:defRPr/>
              </a:pPr>
              <a:t>17</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84666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9195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E9150B-7DAB-4CD5-A505-3343E575F0C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53181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E9150B-7DAB-4CD5-A505-3343E575F0C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06339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E9150B-7DAB-4CD5-A505-3343E575F0C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4956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E9150B-7DAB-4CD5-A505-3343E575F0C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32529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a:p>
        </p:txBody>
      </p:sp>
    </p:spTree>
    <p:extLst>
      <p:ext uri="{BB962C8B-B14F-4D97-AF65-F5344CB8AC3E}">
        <p14:creationId xmlns:p14="http://schemas.microsoft.com/office/powerpoint/2010/main" val="27529024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a:p>
        </p:txBody>
      </p:sp>
    </p:spTree>
    <p:extLst>
      <p:ext uri="{BB962C8B-B14F-4D97-AF65-F5344CB8AC3E}">
        <p14:creationId xmlns:p14="http://schemas.microsoft.com/office/powerpoint/2010/main" val="18988198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28</a:t>
            </a:fld>
            <a:endParaRPr lang="en-US"/>
          </a:p>
        </p:txBody>
      </p:sp>
    </p:spTree>
    <p:extLst>
      <p:ext uri="{BB962C8B-B14F-4D97-AF65-F5344CB8AC3E}">
        <p14:creationId xmlns:p14="http://schemas.microsoft.com/office/powerpoint/2010/main" val="827674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436472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a:p>
        </p:txBody>
      </p:sp>
    </p:spTree>
    <p:extLst>
      <p:ext uri="{BB962C8B-B14F-4D97-AF65-F5344CB8AC3E}">
        <p14:creationId xmlns:p14="http://schemas.microsoft.com/office/powerpoint/2010/main" val="31222271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710DC2-5718-3743-B1C1-024F8A92D07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73046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33</a:t>
            </a:fld>
            <a:endParaRPr lang="en-US"/>
          </a:p>
        </p:txBody>
      </p:sp>
    </p:spTree>
    <p:extLst>
      <p:ext uri="{BB962C8B-B14F-4D97-AF65-F5344CB8AC3E}">
        <p14:creationId xmlns:p14="http://schemas.microsoft.com/office/powerpoint/2010/main" val="32948986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9225167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5605934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710DC2-5718-3743-B1C1-024F8A92D07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37295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2013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4CFA94A-519F-445C-B30C-9E76FA6A2031}"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39</a:t>
            </a:fld>
            <a:endParaRPr lang="en-US"/>
          </a:p>
        </p:txBody>
      </p:sp>
    </p:spTree>
    <p:extLst>
      <p:ext uri="{BB962C8B-B14F-4D97-AF65-F5344CB8AC3E}">
        <p14:creationId xmlns:p14="http://schemas.microsoft.com/office/powerpoint/2010/main" val="15325646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9:36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40</a:t>
            </a:fld>
            <a:endParaRPr lang="en-US" dirty="0"/>
          </a:p>
        </p:txBody>
      </p:sp>
    </p:spTree>
    <p:extLst>
      <p:ext uri="{BB962C8B-B14F-4D97-AF65-F5344CB8AC3E}">
        <p14:creationId xmlns:p14="http://schemas.microsoft.com/office/powerpoint/2010/main" val="5119228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400C77-98DD-41D6-BDE7-5E20B890E765}"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25532406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F9BF72-0868-4F84-9FCC-2F96DE36B2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67180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400C77-98DD-41D6-BDE7-5E20B890E765}"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9786748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66175"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0" marR="0" lvl="0" indent="0" algn="l" defTabSz="966175"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DD6517-1363-477A-A525-1F927625F38F}" type="datetime1">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6/6/2018</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397145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547738" rtl="0" eaLnBrk="1" fontAlgn="auto" latinLnBrk="0" hangingPunct="1">
              <a:lnSpc>
                <a:spcPct val="100000"/>
              </a:lnSpc>
              <a:spcBef>
                <a:spcPts val="0"/>
              </a:spcBef>
              <a:spcAft>
                <a:spcPts val="0"/>
              </a:spcAft>
              <a:buClrTx/>
              <a:buSzTx/>
              <a:buFontTx/>
              <a:buNone/>
              <a:tabLst/>
              <a:defRPr/>
            </a:pPr>
            <a:fld id="{4B03FD98-CD5B-4ADD-8DA6-FE36A8C66EA7}" type="slidenum">
              <a:rPr kumimoji="0" lang="en-US" sz="1900" b="0" i="0" u="none" strike="noStrike" kern="1200" cap="none" spc="0" normalizeH="0" baseline="0" noProof="0" smtClean="0">
                <a:ln>
                  <a:noFill/>
                </a:ln>
                <a:solidFill>
                  <a:prstClr val="black"/>
                </a:solidFill>
                <a:effectLst/>
                <a:uLnTx/>
                <a:uFillTx/>
                <a:latin typeface="Segoe UI" panose="020B0502040204020203" pitchFamily="34" charset="0"/>
                <a:ea typeface="+mn-ea"/>
                <a:cs typeface="Segoe UI" panose="020B0502040204020203" pitchFamily="34" charset="0"/>
              </a:rPr>
              <a:pPr marL="0" marR="0" lvl="0" indent="0" algn="r" defTabSz="547738" rtl="0" eaLnBrk="1" fontAlgn="auto" latinLnBrk="0" hangingPunct="1">
                <a:lnSpc>
                  <a:spcPct val="100000"/>
                </a:lnSpc>
                <a:spcBef>
                  <a:spcPts val="0"/>
                </a:spcBef>
                <a:spcAft>
                  <a:spcPts val="0"/>
                </a:spcAft>
                <a:buClrTx/>
                <a:buSzTx/>
                <a:buFontTx/>
                <a:buNone/>
                <a:tabLst/>
                <a:defRPr/>
              </a:pPr>
              <a:t>45</a:t>
            </a:fld>
            <a:endParaRPr kumimoji="0" lang="en-US" sz="19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spTree>
    <p:extLst>
      <p:ext uri="{BB962C8B-B14F-4D97-AF65-F5344CB8AC3E}">
        <p14:creationId xmlns:p14="http://schemas.microsoft.com/office/powerpoint/2010/main" val="3481865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834E39C7-B244-4AD1-BF37-284BD54274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86348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endParaRPr lang="en-GB"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47</a:t>
            </a:fld>
            <a:endParaRPr lang="en-US"/>
          </a:p>
        </p:txBody>
      </p:sp>
    </p:spTree>
    <p:extLst>
      <p:ext uri="{BB962C8B-B14F-4D97-AF65-F5344CB8AC3E}">
        <p14:creationId xmlns:p14="http://schemas.microsoft.com/office/powerpoint/2010/main" val="2195744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400C77-98DD-41D6-BDE7-5E20B890E765}"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15021354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600" rtl="0" eaLnBrk="1" fontAlgn="auto" latinLnBrk="0" hangingPunct="1">
              <a:lnSpc>
                <a:spcPct val="100000"/>
              </a:lnSpc>
              <a:spcBef>
                <a:spcPts val="0"/>
              </a:spcBef>
              <a:spcAft>
                <a:spcPts val="0"/>
              </a:spcAft>
              <a:buClrTx/>
              <a:buSzTx/>
              <a:buFontTx/>
              <a:buNone/>
              <a:tabLst/>
              <a:defRPr/>
            </a:pPr>
            <a:fld id="{C7CB4754-E6B3-49E8-AEEE-D97351DB03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48005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2468563"/>
            <a:ext cx="7680325" cy="4321175"/>
          </a:xfrm>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50</a:t>
            </a:fld>
            <a:endParaRPr lang="en-US"/>
          </a:p>
        </p:txBody>
      </p:sp>
    </p:spTree>
    <p:extLst>
      <p:ext uri="{BB962C8B-B14F-4D97-AF65-F5344CB8AC3E}">
        <p14:creationId xmlns:p14="http://schemas.microsoft.com/office/powerpoint/2010/main" val="30395440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Build 2016</a:t>
            </a: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280074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sz="1100"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398463"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9C601B9-5273-467A-8E48-EC9939578C8F}" type="datetime8">
              <a:rPr kumimoji="0" lang="en-US" sz="1800" b="0" i="0" u="none" strike="noStrike" kern="0" cap="none" spc="0" normalizeH="0" baseline="0" noProof="0" smtClean="0">
                <a:ln>
                  <a:noFill/>
                </a:ln>
                <a:solidFill>
                  <a:sysClr val="windowText" lastClr="00000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6/6/2018 9:36 AM</a:t>
            </a:fld>
            <a:endParaRPr kumimoji="0" lang="en-US"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800" b="0" i="0" u="none" strike="noStrike" kern="0" cap="none" spc="0" normalizeH="0" baseline="0" noProof="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384548098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2742" rtl="0" eaLnBrk="1" fontAlgn="auto" latinLnBrk="0" hangingPunct="1">
              <a:lnSpc>
                <a:spcPct val="90000"/>
              </a:lnSpc>
              <a:spcBef>
                <a:spcPts val="0"/>
              </a:spcBef>
              <a:spcAft>
                <a:spcPts val="340"/>
              </a:spcAft>
              <a:buClrTx/>
              <a:buSzTx/>
              <a:buFontTx/>
              <a:buNone/>
              <a:tabLst/>
              <a:defRPr/>
            </a:pPr>
            <a:endParaRPr lang="en-US" sz="900" dirty="0"/>
          </a:p>
        </p:txBody>
      </p:sp>
      <p:sp>
        <p:nvSpPr>
          <p:cNvPr id="4" name="Header Placeholder 3"/>
          <p:cNvSpPr>
            <a:spLocks noGrp="1"/>
          </p:cNvSpPr>
          <p:nvPr>
            <p:ph type="hdr" sz="quarter" idx="10"/>
          </p:nvPr>
        </p:nvSpPr>
        <p:spPr/>
        <p:txBody>
          <a:bodyPr/>
          <a:lstStyle/>
          <a:p>
            <a:pPr marL="0" marR="0" lvl="0" indent="0" algn="l" defTabSz="932688"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Microsoft Build 2016</a:t>
            </a: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90156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b="1" baseline="0" dirty="0"/>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845399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baseline="0" dirty="0"/>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110660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28945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05819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b="0" baseline="0" dirty="0"/>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983484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US" sz="1600" kern="1200" dirty="0">
              <a:solidFill>
                <a:schemeClr val="tx1"/>
              </a:solidFill>
              <a:effectLst/>
              <a:latin typeface="+mn-lt"/>
              <a:ea typeface="+mn-ea"/>
              <a:cs typeface="+mn-cs"/>
            </a:endParaRPr>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6/6/2018 9:36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101765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6/6/2018 9:36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60</a:t>
            </a:fld>
            <a:endParaRPr lang="en-US"/>
          </a:p>
        </p:txBody>
      </p:sp>
    </p:spTree>
    <p:extLst>
      <p:ext uri="{BB962C8B-B14F-4D97-AF65-F5344CB8AC3E}">
        <p14:creationId xmlns:p14="http://schemas.microsoft.com/office/powerpoint/2010/main" val="154582920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57724-74D0-4AAB-8366-EF91C6CD080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543591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57724-74D0-4AAB-8366-EF91C6CD080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89894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9:36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63</a:t>
            </a:fld>
            <a:endParaRPr lang="en-US" dirty="0"/>
          </a:p>
        </p:txBody>
      </p:sp>
    </p:spTree>
    <p:extLst>
      <p:ext uri="{BB962C8B-B14F-4D97-AF65-F5344CB8AC3E}">
        <p14:creationId xmlns:p14="http://schemas.microsoft.com/office/powerpoint/2010/main" val="314681827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quare photo">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1361CB77-92FE-4129-A2BF-CDA66422FCD7}"/>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2" name="Picture 11">
            <a:extLst>
              <a:ext uri="{FF2B5EF4-FFF2-40B4-BE49-F238E27FC236}">
                <a16:creationId xmlns:a16="http://schemas.microsoft.com/office/drawing/2014/main" id="{6338F21F-A0E2-4260-9702-D7E964E50223}"/>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4" name="Picture 13">
            <a:extLst>
              <a:ext uri="{FF2B5EF4-FFF2-40B4-BE49-F238E27FC236}">
                <a16:creationId xmlns:a16="http://schemas.microsoft.com/office/drawing/2014/main" id="{296DBAD6-4124-47C6-A704-0D11125EDF96}"/>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A26A05E5-848B-44FE-B7A2-40E2A25C8C13}"/>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70A7F11F-29A0-4909-AF74-CA55B1CF40F5}"/>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1" name="Picture 10">
            <a:extLst>
              <a:ext uri="{FF2B5EF4-FFF2-40B4-BE49-F238E27FC236}">
                <a16:creationId xmlns:a16="http://schemas.microsoft.com/office/drawing/2014/main" id="{7FC4F6C4-318A-4660-A609-291B047C7B74}"/>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2" name="Picture 11">
            <a:extLst>
              <a:ext uri="{FF2B5EF4-FFF2-40B4-BE49-F238E27FC236}">
                <a16:creationId xmlns:a16="http://schemas.microsoft.com/office/drawing/2014/main" id="{C6C07B88-7DD4-4DB7-A8F0-9AD225CE31BE}"/>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E0C9579B-F433-4F42-88D9-E2A8D954D2DB}"/>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3" name="Picture 2">
            <a:extLst>
              <a:ext uri="{FF2B5EF4-FFF2-40B4-BE49-F238E27FC236}">
                <a16:creationId xmlns:a16="http://schemas.microsoft.com/office/drawing/2014/main" id="{5DDB4369-BDCC-4733-918E-EC807F2BBB2F}"/>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10" name="Picture 9">
            <a:extLst>
              <a:ext uri="{FF2B5EF4-FFF2-40B4-BE49-F238E27FC236}">
                <a16:creationId xmlns:a16="http://schemas.microsoft.com/office/drawing/2014/main" id="{D726A665-C1EF-4340-9FC8-26D9BC7D585A}"/>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033D1124-9827-4EB1-A321-15ED56A9B804}"/>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Picture 6">
            <a:extLst>
              <a:ext uri="{FF2B5EF4-FFF2-40B4-BE49-F238E27FC236}">
                <a16:creationId xmlns:a16="http://schemas.microsoft.com/office/drawing/2014/main" id="{E6335C97-9F62-4F36-994D-185C1BBF0F3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8" name="Picture 7">
            <a:extLst>
              <a:ext uri="{FF2B5EF4-FFF2-40B4-BE49-F238E27FC236}">
                <a16:creationId xmlns:a16="http://schemas.microsoft.com/office/drawing/2014/main" id="{13FEEA45-122A-48C6-A21D-F68E9C42CF55}"/>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2" name="TextBox 1">
            <a:extLst>
              <a:ext uri="{FF2B5EF4-FFF2-40B4-BE49-F238E27FC236}">
                <a16:creationId xmlns:a16="http://schemas.microsoft.com/office/drawing/2014/main" id="{1DAD2CE7-38FB-4585-958F-35DFBE0C510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403A401F-8192-4B48-A01D-DC57397BB5A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31337368"/>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4684EC8B-4F53-4AC4-84C2-99CAD7547EF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D5B197ED-C9C0-47EB-A7BB-E08A333CEB8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03268474"/>
      </p:ext>
    </p:extLst>
  </p:cSld>
  <p:clrMapOvr>
    <a:masterClrMapping/>
  </p:clrMapOvr>
  <p:transition>
    <p:fade/>
  </p:transition>
  <p:extLst mod="1">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BE2F07F9-F611-4E85-99D3-80641920D9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C8EF469B-27F3-4F79-87E4-F279E1DC080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92018982"/>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42B401A-A790-439C-9118-4BB47EA9489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ACA37C71-08D0-47D5-893B-D41A12C1312E}"/>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79946700"/>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3174AAE8-A98D-465A-8BFE-7BCBB2FC7E1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82C29642-F6BC-4A57-9A94-3B5DC3F1C28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89335521"/>
      </p:ext>
    </p:extLst>
  </p:cSld>
  <p:clrMapOvr>
    <a:masterClrMapping/>
  </p:clrMapOvr>
  <p:transition>
    <p:fade/>
  </p:transition>
  <p:extLst mod="1">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C660142D-7C35-490E-B48B-D93F3AB0386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ADB79522-944D-4A0D-9A1F-60BE80EBC94F}"/>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798454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BC3E6547-8429-4B92-A183-A2FFACE7550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38FBC1FC-101F-4756-98BC-E02C0CD69AC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243858526"/>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5C613B77-3866-4BCF-8839-0FFDD1CEC14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891E01E0-6567-4A4A-9922-0683A99E657E}"/>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203321026"/>
      </p:ext>
    </p:extLst>
  </p:cSld>
  <p:clrMapOvr>
    <a:masterClrMapping/>
  </p:clrMapOvr>
  <p:transition>
    <p:fade/>
  </p:transition>
  <p:extLst mod="1">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178D58BB-24FC-4109-A80D-06BEC8966C0F}"/>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645DAF0C-896A-4DFA-A7B2-4C44AE46FAF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28861325"/>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1CDA22F-33E5-44D7-A115-ED7DA0BBB68D}"/>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E17A46CF-DC7B-45F8-A9E4-26CBE213426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
        <p:nvSpPr>
          <p:cNvPr id="7" name="TextBox 6">
            <a:extLst>
              <a:ext uri="{FF2B5EF4-FFF2-40B4-BE49-F238E27FC236}">
                <a16:creationId xmlns:a16="http://schemas.microsoft.com/office/drawing/2014/main" id="{2AF543A0-D75F-4CD8-800A-65F6E292B669}"/>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0157464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08D2D37D-A647-40EE-8572-AD14420318E1}"/>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7" name="Picture 6">
            <a:extLst>
              <a:ext uri="{FF2B5EF4-FFF2-40B4-BE49-F238E27FC236}">
                <a16:creationId xmlns:a16="http://schemas.microsoft.com/office/drawing/2014/main" id="{0CF60413-8C04-42F5-92FB-9972DB7F3FC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F8307DC2-91C5-4F66-9CEC-9B3C3F489AB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8608DA19-CC6F-46ED-8AAD-7AF13A6E4E54}"/>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7" name="Picture 6">
            <a:extLst>
              <a:ext uri="{FF2B5EF4-FFF2-40B4-BE49-F238E27FC236}">
                <a16:creationId xmlns:a16="http://schemas.microsoft.com/office/drawing/2014/main" id="{CBBCCDB2-CC34-41DB-B337-4133D6997AC1}"/>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8" name="TextBox 7">
            <a:extLst>
              <a:ext uri="{FF2B5EF4-FFF2-40B4-BE49-F238E27FC236}">
                <a16:creationId xmlns:a16="http://schemas.microsoft.com/office/drawing/2014/main" id="{6EBB8863-5CCE-46A8-8F82-C4B1051B79E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7744055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331BF67C-D5C0-4ABD-9E02-5ED041C4D49B}"/>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8EA828C9-9FBD-48F3-B384-69833C76FAF8}"/>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50A1551F-A2C7-4DA4-9DEA-FB93B00971C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55108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userDrawn="1">
          <p15:clr>
            <a:srgbClr val="5ACBF0"/>
          </p15:clr>
        </p15:guide>
        <p15:guide id="3" orient="horz" pos="1914"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de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66FCC584-1DD3-487C-AD0B-D10EE01C34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A96AA8AC-2616-4995-A50B-BFA6468087DE}"/>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412AF76-AF85-46F2-96DF-5649D3D6899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211484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8A35DEB0-BFE3-4D2F-B356-DAE16AB71896}"/>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F02CECB2-4DD4-42B0-8D64-1943E2D2184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9DD0C906-2D1E-4DAC-8840-F141CFB180B3}"/>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503582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27" userDrawn="1">
          <p15:clr>
            <a:srgbClr val="5ACBF0"/>
          </p15:clr>
        </p15:guide>
        <p15:guide id="3" orient="horz" pos="1911" userDrawn="1">
          <p15:clr>
            <a:srgbClr val="5ACBF0"/>
          </p15:clr>
        </p15:guide>
        <p15:guide id="4" orient="horz" pos="2505" userDrawn="1">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10E5610E-78B2-4EAE-B0CC-E9F9EF08C29A}"/>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5F16D764-35F6-416E-879F-22793EC7A2E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38471D2-F4E4-4A3C-9F4A-63CE2D8E9EC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675349"/>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1272" userDrawn="1">
          <p15:clr>
            <a:srgbClr val="5ACBF0"/>
          </p15:clr>
        </p15:guide>
        <p15:guide id="3" orient="horz" pos="288" userDrawn="1">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43058790"/>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5" userDrawn="1">
          <p15:clr>
            <a:srgbClr val="5ACBF0"/>
          </p15:clr>
        </p15:guide>
        <p15:guide id="3" orient="horz" pos="288" userDrawn="1">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a:lvl1pPr>
          </a:lstStyle>
          <a:p>
            <a:r>
              <a:rPr lang="en-US"/>
              <a:t>Click to edit Master title style</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11430001" y="6478587"/>
            <a:ext cx="761998" cy="379413"/>
          </a:xfrm>
          <a:prstGeom prst="rect">
            <a:avLst/>
          </a:prstGeom>
        </p:spPr>
        <p:txBody>
          <a:bodyPr/>
          <a:lstStyle/>
          <a:p>
            <a:fld id="{FAADACFB-7C71-4E89-89D2-7BBA40B7BFA9}" type="slidenum">
              <a:rPr lang="en-US" smtClean="0"/>
              <a:pPr/>
              <a:t>‹#›</a:t>
            </a:fld>
            <a:endParaRPr lang="en-US"/>
          </a:p>
        </p:txBody>
      </p:sp>
      <p:sp>
        <p:nvSpPr>
          <p:cNvPr id="6" name="Text Placeholder 5"/>
          <p:cNvSpPr>
            <a:spLocks noGrp="1"/>
          </p:cNvSpPr>
          <p:nvPr>
            <p:ph type="body" sz="quarter" idx="13" hasCustomPrompt="1"/>
          </p:nvPr>
        </p:nvSpPr>
        <p:spPr>
          <a:xfrm>
            <a:off x="1" y="573604"/>
            <a:ext cx="12192000" cy="373063"/>
          </a:xfrm>
          <a:prstGeom prst="rect">
            <a:avLst/>
          </a:prstGeom>
        </p:spPr>
        <p:txBody>
          <a:bodyPr lIns="320040" tIns="53325" rIns="53325" bIns="53325">
            <a:noAutofit/>
          </a:bodyPr>
          <a:lstStyle>
            <a:lvl1pPr marL="0" indent="0">
              <a:buNone/>
              <a:defRPr sz="2800">
                <a:latin typeface="Segoe UI Light" pitchFamily="34" charset="0"/>
              </a:defRPr>
            </a:lvl1pPr>
            <a:lvl2pPr marL="281566" indent="0">
              <a:buNone/>
              <a:defRPr/>
            </a:lvl2pPr>
            <a:lvl3pPr marL="588250" indent="0">
              <a:buNone/>
              <a:defRPr/>
            </a:lvl3pPr>
            <a:lvl4pPr marL="869816" indent="0">
              <a:buNone/>
              <a:defRPr/>
            </a:lvl4pPr>
            <a:lvl5pPr marL="1105115" indent="0">
              <a:buNone/>
              <a:defRPr/>
            </a:lvl5pPr>
          </a:lstStyle>
          <a:p>
            <a:pPr lvl="0"/>
            <a:r>
              <a:rPr lang="en-US"/>
              <a:t>Click to add subtitle</a:t>
            </a:r>
          </a:p>
        </p:txBody>
      </p:sp>
    </p:spTree>
    <p:extLst>
      <p:ext uri="{BB962C8B-B14F-4D97-AF65-F5344CB8AC3E}">
        <p14:creationId xmlns:p14="http://schemas.microsoft.com/office/powerpoint/2010/main" val="4087958417"/>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_Only">
    <p:spTree>
      <p:nvGrpSpPr>
        <p:cNvPr id="1" name=""/>
        <p:cNvGrpSpPr/>
        <p:nvPr/>
      </p:nvGrpSpPr>
      <p:grpSpPr>
        <a:xfrm>
          <a:off x="0" y="0"/>
          <a:ext cx="0" cy="0"/>
          <a:chOff x="0" y="0"/>
          <a:chExt cx="0" cy="0"/>
        </a:xfrm>
      </p:grpSpPr>
      <p:sp>
        <p:nvSpPr>
          <p:cNvPr id="2" name="Title 1"/>
          <p:cNvSpPr>
            <a:spLocks noGrp="1"/>
          </p:cNvSpPr>
          <p:nvPr>
            <p:ph type="title"/>
          </p:nvPr>
        </p:nvSpPr>
        <p:spPr>
          <a:xfrm>
            <a:off x="588263" y="457200"/>
            <a:ext cx="11018520" cy="738664"/>
          </a:xfrm>
        </p:spPr>
        <p:txBody>
          <a:bodyPr/>
          <a:lstStyle>
            <a:lvl1pPr>
              <a:defRPr sz="4800">
                <a:solidFill>
                  <a:srgbClr val="3F3F3F"/>
                </a:solidFill>
              </a:defRPr>
            </a:lvl1pPr>
          </a:lstStyle>
          <a:p>
            <a:r>
              <a:rPr lang="en-US"/>
              <a:t>Click to edit Master title style</a:t>
            </a:r>
          </a:p>
        </p:txBody>
      </p:sp>
    </p:spTree>
    <p:extLst>
      <p:ext uri="{BB962C8B-B14F-4D97-AF65-F5344CB8AC3E}">
        <p14:creationId xmlns:p14="http://schemas.microsoft.com/office/powerpoint/2010/main" val="3019800669"/>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3634F-0205-4527-BF9C-707656857F3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C2BC19-DFBA-42CB-8819-B6202BEDCB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DEE414-F3EB-4966-A734-33DC17565D09}"/>
              </a:ext>
            </a:extLst>
          </p:cNvPr>
          <p:cNvSpPr>
            <a:spLocks noGrp="1"/>
          </p:cNvSpPr>
          <p:nvPr>
            <p:ph type="dt" sz="half" idx="10"/>
          </p:nvPr>
        </p:nvSpPr>
        <p:spPr/>
        <p:txBody>
          <a:bodyPr/>
          <a:lstStyle/>
          <a:p>
            <a:fld id="{E4660B2E-960E-4334-B2AC-30B91CD3EBFC}" type="datetimeFigureOut">
              <a:rPr lang="en-US" smtClean="0"/>
              <a:t>6/6/2018</a:t>
            </a:fld>
            <a:endParaRPr lang="en-US"/>
          </a:p>
        </p:txBody>
      </p:sp>
      <p:sp>
        <p:nvSpPr>
          <p:cNvPr id="5" name="Footer Placeholder 4">
            <a:extLst>
              <a:ext uri="{FF2B5EF4-FFF2-40B4-BE49-F238E27FC236}">
                <a16:creationId xmlns:a16="http://schemas.microsoft.com/office/drawing/2014/main" id="{AC98A464-A9A3-4F12-8903-111E39A8F0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41C1B0-39F3-4DCD-98AF-4E3E45F50EB5}"/>
              </a:ext>
            </a:extLst>
          </p:cNvPr>
          <p:cNvSpPr>
            <a:spLocks noGrp="1"/>
          </p:cNvSpPr>
          <p:nvPr>
            <p:ph type="sldNum" sz="quarter" idx="12"/>
          </p:nvPr>
        </p:nvSpPr>
        <p:spPr/>
        <p:txBody>
          <a:bodyPr/>
          <a:lstStyle/>
          <a:p>
            <a:fld id="{3BA4C336-E986-40A0-94A6-7928938405AA}" type="slidenum">
              <a:rPr lang="en-US" smtClean="0"/>
              <a:t>‹#›</a:t>
            </a:fld>
            <a:endParaRPr lang="en-US"/>
          </a:p>
        </p:txBody>
      </p:sp>
    </p:spTree>
    <p:extLst>
      <p:ext uri="{BB962C8B-B14F-4D97-AF65-F5344CB8AC3E}">
        <p14:creationId xmlns:p14="http://schemas.microsoft.com/office/powerpoint/2010/main" val="36783650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269304" y="1187644"/>
            <a:ext cx="11655078" cy="161274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83575534"/>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itle &amp; 2-color Non-bulleted text">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69240" y="1189178"/>
            <a:ext cx="11653523" cy="1605504"/>
          </a:xfrm>
        </p:spPr>
        <p:txBody>
          <a:bodyPr/>
          <a:lstStyle>
            <a:lvl1pPr marL="0" indent="0">
              <a:buNone/>
              <a:defRPr>
                <a:gradFill>
                  <a:gsLst>
                    <a:gs pos="1250">
                      <a:schemeClr val="tx2"/>
                    </a:gs>
                    <a:gs pos="99000">
                      <a:schemeClr val="tx2"/>
                    </a:gs>
                  </a:gsLst>
                  <a:lin ang="5400000" scaled="0"/>
                </a:gradFill>
              </a:defRPr>
            </a:lvl1pPr>
            <a:lvl2pPr marL="0" indent="0">
              <a:buFontTx/>
              <a:buNone/>
              <a:defRPr sz="1961"/>
            </a:lvl2pPr>
            <a:lvl3pPr marL="224054" indent="0">
              <a:buNone/>
              <a:defRPr/>
            </a:lvl3pPr>
            <a:lvl4pPr marL="448107" indent="0">
              <a:buNone/>
              <a:defRPr/>
            </a:lvl4pPr>
            <a:lvl5pPr marL="672161"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89113428"/>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gray - EMF" descr="Microsoft logo, gray text version">
            <a:extLst>
              <a:ext uri="{FF2B5EF4-FFF2-40B4-BE49-F238E27FC236}">
                <a16:creationId xmlns:a16="http://schemas.microsoft.com/office/drawing/2014/main" id="{606C7DA6-3E58-4BAA-9E2E-EA46ED5F1820}"/>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9" name="Picture 8" descr="Man walking up steps with Surface pen and Surface " title="Microsoft brand photo">
            <a:extLst>
              <a:ext uri="{FF2B5EF4-FFF2-40B4-BE49-F238E27FC236}">
                <a16:creationId xmlns:a16="http://schemas.microsoft.com/office/drawing/2014/main" id="{84A9AF7E-7CED-4541-9E25-D69F742C4501}"/>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20EB1B3F-8460-4323-9CA5-9DCDD926C0AA}"/>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8" name="Picture 7">
            <a:extLst>
              <a:ext uri="{FF2B5EF4-FFF2-40B4-BE49-F238E27FC236}">
                <a16:creationId xmlns:a16="http://schemas.microsoft.com/office/drawing/2014/main" id="{D4A98DE5-C6A7-4DBE-B977-9072F8925137}"/>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1" name="TextBox 10">
            <a:extLst>
              <a:ext uri="{FF2B5EF4-FFF2-40B4-BE49-F238E27FC236}">
                <a16:creationId xmlns:a16="http://schemas.microsoft.com/office/drawing/2014/main" id="{E43C19AF-755B-4F06-85EB-81BF565199C2}"/>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091489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white - EMF" descr="Microsoft logo white text version">
            <a:extLst>
              <a:ext uri="{FF2B5EF4-FFF2-40B4-BE49-F238E27FC236}">
                <a16:creationId xmlns:a16="http://schemas.microsoft.com/office/drawing/2014/main" id="{752F7F94-9231-4E4A-AA40-FA537E6B0D74}"/>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8" name="Picture 7" descr="Man walking up steps with Surface pen and Surface " title="Microsoft brand photo">
            <a:extLst>
              <a:ext uri="{FF2B5EF4-FFF2-40B4-BE49-F238E27FC236}">
                <a16:creationId xmlns:a16="http://schemas.microsoft.com/office/drawing/2014/main" id="{35C9F4A3-62F5-41FC-BD35-96E38BFEBEFB}"/>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16F6A7C9-7939-470D-A7C7-6FF5FD5C3E78}"/>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9" name="Picture 8">
            <a:extLst>
              <a:ext uri="{FF2B5EF4-FFF2-40B4-BE49-F238E27FC236}">
                <a16:creationId xmlns:a16="http://schemas.microsoft.com/office/drawing/2014/main" id="{745A2F12-018D-48D3-B8B4-DBD3B63859D1}"/>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0" name="TextBox 9">
            <a:extLst>
              <a:ext uri="{FF2B5EF4-FFF2-40B4-BE49-F238E27FC236}">
                <a16:creationId xmlns:a16="http://schemas.microsoft.com/office/drawing/2014/main" id="{A6D9000A-AF8D-45E5-9E25-F5DD09F4497A}"/>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9361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11527229-DBED-4F7D-9D9A-03EC2258F269}"/>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10" name="Picture 9">
            <a:extLst>
              <a:ext uri="{FF2B5EF4-FFF2-40B4-BE49-F238E27FC236}">
                <a16:creationId xmlns:a16="http://schemas.microsoft.com/office/drawing/2014/main" id="{00E08FD0-44B8-4FA8-B9B2-14B18E21BF2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11" name="Picture 10">
            <a:extLst>
              <a:ext uri="{FF2B5EF4-FFF2-40B4-BE49-F238E27FC236}">
                <a16:creationId xmlns:a16="http://schemas.microsoft.com/office/drawing/2014/main" id="{388506E4-7E17-4715-88CC-F13C1554B278}"/>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8F8ECAED-2F9D-4E1F-81F2-613E0FC3F7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1737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MS logo white - EMF" descr="Microsoft logo white text version">
            <a:extLst>
              <a:ext uri="{FF2B5EF4-FFF2-40B4-BE49-F238E27FC236}">
                <a16:creationId xmlns:a16="http://schemas.microsoft.com/office/drawing/2014/main" id="{923145A3-A9AB-4B3E-A898-5EC4C9328403}"/>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6" name="Picture 5">
            <a:extLst>
              <a:ext uri="{FF2B5EF4-FFF2-40B4-BE49-F238E27FC236}">
                <a16:creationId xmlns:a16="http://schemas.microsoft.com/office/drawing/2014/main" id="{0124AA6C-585A-488A-91C3-8A325FB6EDDE}"/>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8" name="Picture 7">
            <a:extLst>
              <a:ext uri="{FF2B5EF4-FFF2-40B4-BE49-F238E27FC236}">
                <a16:creationId xmlns:a16="http://schemas.microsoft.com/office/drawing/2014/main" id="{8771D55C-A478-4259-9B92-DF452E66A87F}"/>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10" name="TextBox 9">
            <a:extLst>
              <a:ext uri="{FF2B5EF4-FFF2-40B4-BE49-F238E27FC236}">
                <a16:creationId xmlns:a16="http://schemas.microsoft.com/office/drawing/2014/main" id="{A8162D87-3E55-4D46-8992-1DF4D501CE80}"/>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86836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9E0BCC24-BC3D-4AEF-92FC-8C91443BC4F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F0E8EB6A-BE0A-4DC0-9A63-CEEFAF16C8E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74528113"/>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A6C6A074-3F0D-4AD7-A477-791FCED66477}"/>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7E211DDD-7B04-4758-9B64-E11FB5718583}"/>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94706078"/>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B23A271-E9B2-4B8D-B7BB-BD3D2353E81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EF264D00-2A15-46C0-B0DF-5CD5C3BACF3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860773406"/>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339DE355-90A1-470A-B72B-9C174683FF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193774EC-D941-4E1C-832F-54C6AFEF7607}"/>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84350045"/>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FED5A202-C34A-42EC-A6F5-DFF2193164CD}"/>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53155B37-A806-4EE8-83E7-ABFB9CE42829}"/>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145885457"/>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A43AA874-12D8-4362-BFD6-FA813AD4C62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261009DA-11F6-4FC1-8266-8C546E9F7E02}"/>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64014188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52B7F768-BBBC-451C-AFBC-CE2147566F1E}"/>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E41E2F1B-1DFB-4131-88C1-17DC418D219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3148141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EECFDE74-E2D6-422A-8007-0F265E7D766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FA5B6632-9875-445C-AFAF-F5BF32C139C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2385271"/>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FD6BD97-88E0-4AB4-BAC1-09ADEE574767}"/>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088330C-2C94-4CEF-99BF-540ECCADC3EC}"/>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1453446"/>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759D9FAB-39C9-4FE5-B2A6-411BA409BC60}"/>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6F5FA78-582A-474C-9379-74DDCE0ECDBD}"/>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6507765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953F39FC-29A0-48F4-B367-D1278CD23AC1}"/>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6" name="Picture 5">
            <a:extLst>
              <a:ext uri="{FF2B5EF4-FFF2-40B4-BE49-F238E27FC236}">
                <a16:creationId xmlns:a16="http://schemas.microsoft.com/office/drawing/2014/main" id="{3C157259-AAFD-45A4-A579-267DAE3F29F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AD6A9A98-3C2B-4D8B-9476-9993CEDC76B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39988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63999B31-4EEB-43A9-927E-041F5EE38443}"/>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6" name="Picture 5">
            <a:extLst>
              <a:ext uri="{FF2B5EF4-FFF2-40B4-BE49-F238E27FC236}">
                <a16:creationId xmlns:a16="http://schemas.microsoft.com/office/drawing/2014/main" id="{0AA717D3-9F6A-4870-9AFC-60B520C1CF6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7" name="TextBox 6">
            <a:extLst>
              <a:ext uri="{FF2B5EF4-FFF2-40B4-BE49-F238E27FC236}">
                <a16:creationId xmlns:a16="http://schemas.microsoft.com/office/drawing/2014/main" id="{C6FB2DF6-22EE-44FF-AAD9-60068803499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886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E8725098-3152-4492-8E23-D7BE9E0515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A0F5A31F-CC2E-4F23-9A8B-3397A685DE0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62D9DB80-6D7F-4CB5-B3C3-0B8BA2E0D9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4613808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0F5E849F-1A7D-43B5-A5E7-94B9928CB145}"/>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E474BEED-A1EA-4C93-92EC-753844A08CF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DF8BB485-B8EE-4E8F-97F7-7657AAEAF2D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7125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1AEFEEAC-A5ED-4EC3-8EE0-FF5D69ECE47C}"/>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5BDE725C-DCE7-4425-B30A-AF61F931D51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4C5B3B35-D7C7-44F9-8F2E-691AEB5346B6}"/>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502756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A923CD31-709F-47E8-B8B2-E3062B91FD7A}"/>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2EC75100-5B9D-4677-AF46-5A5BB55AA88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5291584F-6262-4E03-805A-FC4F085BD04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16574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2093403"/>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680103"/>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p15:clr>
            <a:srgbClr val="5ACBF0"/>
          </p15:clr>
        </p15:guide>
        <p15:guide id="2" orient="horz" pos="1272">
          <p15:clr>
            <a:srgbClr val="5ACBF0"/>
          </p15:clr>
        </p15:guide>
        <p15:guide id="3" orient="horz" pos="288">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12562624"/>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1"/>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6" name="MS logo gray - EMF" descr="Microsoft logo, gray text version">
            <a:extLst>
              <a:ext uri="{FF2B5EF4-FFF2-40B4-BE49-F238E27FC236}">
                <a16:creationId xmlns:a16="http://schemas.microsoft.com/office/drawing/2014/main" id="{6EB48F5B-FA46-418B-8BEE-9F0C23C84A52}"/>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24579271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833038121"/>
      </p:ext>
    </p:extLst>
  </p:cSld>
  <p:clrMapOvr>
    <a:masterClrMapping/>
  </p:clrMapOvr>
  <p:transition>
    <p:fade/>
  </p:transition>
  <p:extLst mod="1">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Walkin Microsoft Ready">
    <p:bg>
      <p:bgPr>
        <a:solidFill>
          <a:schemeClr val="bg2"/>
        </a:solidFill>
        <a:effectLst/>
      </p:bgPr>
    </p:bg>
    <p:spTree>
      <p:nvGrpSpPr>
        <p:cNvPr id="1" name=""/>
        <p:cNvGrpSpPr/>
        <p:nvPr/>
      </p:nvGrpSpPr>
      <p:grpSpPr>
        <a:xfrm>
          <a:off x="0" y="0"/>
          <a:ext cx="0" cy="0"/>
          <a:chOff x="0" y="0"/>
          <a:chExt cx="0" cy="0"/>
        </a:xfrm>
      </p:grpSpPr>
      <p:pic>
        <p:nvPicPr>
          <p:cNvPr id="6" name="MS logo white - EMF"/>
          <p:cNvPicPr>
            <a:picLocks noChangeAspect="1"/>
          </p:cNvPicPr>
          <p:nvPr userDrawn="1"/>
        </p:nvPicPr>
        <p:blipFill>
          <a:blip r:embed="rId2"/>
          <a:stretch>
            <a:fillRect/>
          </a:stretch>
        </p:blipFill>
        <p:spPr bwMode="black">
          <a:xfrm>
            <a:off x="451633" y="470067"/>
            <a:ext cx="1423303" cy="304828"/>
          </a:xfrm>
          <a:prstGeom prst="rect">
            <a:avLst/>
          </a:prstGeom>
        </p:spPr>
      </p:pic>
      <p:grpSp>
        <p:nvGrpSpPr>
          <p:cNvPr id="12" name="Group 11"/>
          <p:cNvGrpSpPr/>
          <p:nvPr userDrawn="1"/>
        </p:nvGrpSpPr>
        <p:grpSpPr>
          <a:xfrm>
            <a:off x="6857009" y="5999452"/>
            <a:ext cx="5113947" cy="615609"/>
            <a:chOff x="274638" y="4554931"/>
            <a:chExt cx="5216493" cy="627864"/>
          </a:xfrm>
        </p:grpSpPr>
        <p:sp>
          <p:nvSpPr>
            <p:cNvPr id="7" name="TextBox 6"/>
            <p:cNvSpPr txBox="1"/>
            <p:nvPr userDrawn="1"/>
          </p:nvSpPr>
          <p:spPr>
            <a:xfrm>
              <a:off x="274638" y="4554931"/>
              <a:ext cx="5216493" cy="627864"/>
            </a:xfrm>
            <a:prstGeom prst="rect">
              <a:avLst/>
            </a:prstGeom>
            <a:noFill/>
          </p:spPr>
          <p:txBody>
            <a:bodyPr wrap="none" lIns="182880" tIns="146304" rIns="182880" bIns="146304" rtlCol="0">
              <a:spAutoFit/>
            </a:bodyPr>
            <a:lstStyle/>
            <a:p>
              <a:pPr>
                <a:lnSpc>
                  <a:spcPct val="90000"/>
                </a:lnSpc>
                <a:spcAft>
                  <a:spcPts val="588"/>
                </a:spcAft>
              </a:pPr>
              <a:r>
                <a:rPr lang="en-US" sz="2353" dirty="0">
                  <a:gradFill>
                    <a:gsLst>
                      <a:gs pos="2917">
                        <a:schemeClr val="tx1"/>
                      </a:gs>
                      <a:gs pos="30000">
                        <a:schemeClr val="tx1"/>
                      </a:gs>
                    </a:gsLst>
                    <a:lin ang="5400000" scaled="0"/>
                  </a:gradFill>
                </a:rPr>
                <a:t>Las Vegas, Nevada	July 17–21, 2017</a:t>
              </a:r>
            </a:p>
          </p:txBody>
        </p:sp>
        <p:cxnSp>
          <p:nvCxnSpPr>
            <p:cNvPr id="10" name="Straight Connector 9"/>
            <p:cNvCxnSpPr>
              <a:cxnSpLocks/>
            </p:cNvCxnSpPr>
            <p:nvPr userDrawn="1"/>
          </p:nvCxnSpPr>
          <p:spPr>
            <a:xfrm>
              <a:off x="3059781" y="4673270"/>
              <a:ext cx="0" cy="365756"/>
            </a:xfrm>
            <a:prstGeom prst="line">
              <a:avLst/>
            </a:prstGeom>
            <a:ln w="1587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2" name="TextBox 1">
            <a:extLst>
              <a:ext uri="{FF2B5EF4-FFF2-40B4-BE49-F238E27FC236}">
                <a16:creationId xmlns:a16="http://schemas.microsoft.com/office/drawing/2014/main" id="{056C9DEE-6F0F-4952-B2B1-A47AFA7F3DE1}"/>
              </a:ext>
            </a:extLst>
          </p:cNvPr>
          <p:cNvSpPr txBox="1"/>
          <p:nvPr userDrawn="1"/>
        </p:nvSpPr>
        <p:spPr>
          <a:xfrm>
            <a:off x="221373" y="1834505"/>
            <a:ext cx="5692890" cy="1022871"/>
          </a:xfrm>
          <a:prstGeom prst="rect">
            <a:avLst/>
          </a:prstGeom>
          <a:noFill/>
        </p:spPr>
        <p:txBody>
          <a:bodyPr wrap="none" lIns="179285" tIns="143428" rIns="179285" bIns="143428" rtlCol="0">
            <a:spAutoFit/>
          </a:bodyPr>
          <a:lstStyle/>
          <a:p>
            <a:pPr>
              <a:lnSpc>
                <a:spcPct val="90000"/>
              </a:lnSpc>
              <a:spcAft>
                <a:spcPts val="588"/>
              </a:spcAft>
            </a:pPr>
            <a:r>
              <a:rPr lang="en-US" sz="5294" dirty="0">
                <a:gradFill>
                  <a:gsLst>
                    <a:gs pos="2917">
                      <a:schemeClr val="tx1"/>
                    </a:gs>
                    <a:gs pos="30000">
                      <a:schemeClr val="tx1"/>
                    </a:gs>
                  </a:gsLst>
                  <a:lin ang="5400000" scaled="0"/>
                </a:gradFill>
                <a:latin typeface="+mj-lt"/>
              </a:rPr>
              <a:t>Microsoft Ready to</a:t>
            </a:r>
          </a:p>
        </p:txBody>
      </p:sp>
      <p:sp>
        <p:nvSpPr>
          <p:cNvPr id="5" name="Text Placeholder 4">
            <a:extLst>
              <a:ext uri="{FF2B5EF4-FFF2-40B4-BE49-F238E27FC236}">
                <a16:creationId xmlns:a16="http://schemas.microsoft.com/office/drawing/2014/main" id="{65CD16D0-030B-4E01-8C7E-8FA7B612BB85}"/>
              </a:ext>
            </a:extLst>
          </p:cNvPr>
          <p:cNvSpPr>
            <a:spLocks noGrp="1"/>
          </p:cNvSpPr>
          <p:nvPr>
            <p:ph type="body" sz="quarter" idx="10" hasCustomPrompt="1"/>
          </p:nvPr>
        </p:nvSpPr>
        <p:spPr>
          <a:xfrm>
            <a:off x="5647788" y="1834504"/>
            <a:ext cx="6274974" cy="1022069"/>
          </a:xfrm>
        </p:spPr>
        <p:txBody>
          <a:bodyPr lIns="182880" tIns="146304" rIns="182880" bIns="146304"/>
          <a:lstStyle>
            <a:lvl1pPr marL="0" indent="0">
              <a:buNone/>
              <a:defRPr sz="5294"/>
            </a:lvl1pPr>
          </a:lstStyle>
          <a:p>
            <a:pPr lvl="0"/>
            <a:r>
              <a:rPr lang="en-US" dirty="0"/>
              <a:t>&lt;theme word here&gt;</a:t>
            </a:r>
          </a:p>
        </p:txBody>
      </p:sp>
      <p:sp>
        <p:nvSpPr>
          <p:cNvPr id="11" name="TextBox 10">
            <a:extLst>
              <a:ext uri="{FF2B5EF4-FFF2-40B4-BE49-F238E27FC236}">
                <a16:creationId xmlns:a16="http://schemas.microsoft.com/office/drawing/2014/main" id="{E83994D1-B42D-4DF0-86D5-48A780335374}"/>
              </a:ext>
            </a:extLst>
          </p:cNvPr>
          <p:cNvSpPr txBox="1"/>
          <p:nvPr userDrawn="1"/>
        </p:nvSpPr>
        <p:spPr>
          <a:xfrm>
            <a:off x="221373" y="2599698"/>
            <a:ext cx="5661415" cy="1022998"/>
          </a:xfrm>
          <a:prstGeom prst="rect">
            <a:avLst/>
          </a:prstGeom>
          <a:noFill/>
        </p:spPr>
        <p:txBody>
          <a:bodyPr wrap="square" lIns="179285" tIns="143428" rIns="179285" bIns="143428" rtlCol="0">
            <a:spAutoFit/>
          </a:bodyPr>
          <a:lstStyle/>
          <a:p>
            <a:pPr algn="r">
              <a:lnSpc>
                <a:spcPct val="90000"/>
              </a:lnSpc>
              <a:spcAft>
                <a:spcPts val="588"/>
              </a:spcAft>
            </a:pPr>
            <a:r>
              <a:rPr lang="en-US" sz="5294" dirty="0">
                <a:gradFill>
                  <a:gsLst>
                    <a:gs pos="2917">
                      <a:schemeClr val="tx1"/>
                    </a:gs>
                    <a:gs pos="30000">
                      <a:schemeClr val="tx1"/>
                    </a:gs>
                  </a:gsLst>
                  <a:lin ang="5400000" scaled="0"/>
                </a:gradFill>
                <a:latin typeface="+mj-lt"/>
              </a:rPr>
              <a:t>to</a:t>
            </a:r>
          </a:p>
        </p:txBody>
      </p:sp>
      <p:sp>
        <p:nvSpPr>
          <p:cNvPr id="13" name="Text Placeholder 4">
            <a:extLst>
              <a:ext uri="{FF2B5EF4-FFF2-40B4-BE49-F238E27FC236}">
                <a16:creationId xmlns:a16="http://schemas.microsoft.com/office/drawing/2014/main" id="{8EA71668-2A88-4115-853E-BEC05FB59E72}"/>
              </a:ext>
            </a:extLst>
          </p:cNvPr>
          <p:cNvSpPr>
            <a:spLocks noGrp="1"/>
          </p:cNvSpPr>
          <p:nvPr>
            <p:ph type="body" sz="quarter" idx="11" hasCustomPrompt="1"/>
          </p:nvPr>
        </p:nvSpPr>
        <p:spPr>
          <a:xfrm>
            <a:off x="5647788" y="2599698"/>
            <a:ext cx="6274974" cy="1022998"/>
          </a:xfrm>
        </p:spPr>
        <p:txBody>
          <a:bodyPr lIns="182880" tIns="146304" rIns="182880" bIns="146304"/>
          <a:lstStyle>
            <a:lvl1pPr marL="0" indent="0">
              <a:buNone/>
              <a:defRPr sz="5294"/>
            </a:lvl1pPr>
          </a:lstStyle>
          <a:p>
            <a:pPr lvl="0"/>
            <a:r>
              <a:rPr lang="en-US" dirty="0"/>
              <a:t>&lt;theme word here&gt;</a:t>
            </a:r>
          </a:p>
        </p:txBody>
      </p:sp>
      <p:sp>
        <p:nvSpPr>
          <p:cNvPr id="14" name="TextBox 13">
            <a:extLst>
              <a:ext uri="{FF2B5EF4-FFF2-40B4-BE49-F238E27FC236}">
                <a16:creationId xmlns:a16="http://schemas.microsoft.com/office/drawing/2014/main" id="{70274CE8-0669-40AC-B5B3-94E0883E20B7}"/>
              </a:ext>
            </a:extLst>
          </p:cNvPr>
          <p:cNvSpPr txBox="1"/>
          <p:nvPr userDrawn="1"/>
        </p:nvSpPr>
        <p:spPr>
          <a:xfrm>
            <a:off x="221373" y="3378028"/>
            <a:ext cx="5661415" cy="1022998"/>
          </a:xfrm>
          <a:prstGeom prst="rect">
            <a:avLst/>
          </a:prstGeom>
          <a:noFill/>
        </p:spPr>
        <p:txBody>
          <a:bodyPr wrap="square" lIns="179285" tIns="143428" rIns="179285" bIns="143428" rtlCol="0">
            <a:spAutoFit/>
          </a:bodyPr>
          <a:lstStyle/>
          <a:p>
            <a:pPr algn="r">
              <a:lnSpc>
                <a:spcPct val="90000"/>
              </a:lnSpc>
              <a:spcAft>
                <a:spcPts val="588"/>
              </a:spcAft>
            </a:pPr>
            <a:r>
              <a:rPr lang="en-US" sz="5294" dirty="0">
                <a:gradFill>
                  <a:gsLst>
                    <a:gs pos="2917">
                      <a:schemeClr val="tx1"/>
                    </a:gs>
                    <a:gs pos="30000">
                      <a:schemeClr val="tx1"/>
                    </a:gs>
                  </a:gsLst>
                  <a:lin ang="5400000" scaled="0"/>
                </a:gradFill>
                <a:latin typeface="+mj-lt"/>
              </a:rPr>
              <a:t>to</a:t>
            </a:r>
          </a:p>
        </p:txBody>
      </p:sp>
      <p:sp>
        <p:nvSpPr>
          <p:cNvPr id="15" name="Text Placeholder 4">
            <a:extLst>
              <a:ext uri="{FF2B5EF4-FFF2-40B4-BE49-F238E27FC236}">
                <a16:creationId xmlns:a16="http://schemas.microsoft.com/office/drawing/2014/main" id="{46AE5335-01B3-4932-AE7C-C7409C947F67}"/>
              </a:ext>
            </a:extLst>
          </p:cNvPr>
          <p:cNvSpPr>
            <a:spLocks noGrp="1"/>
          </p:cNvSpPr>
          <p:nvPr>
            <p:ph type="body" sz="quarter" idx="12" hasCustomPrompt="1"/>
          </p:nvPr>
        </p:nvSpPr>
        <p:spPr>
          <a:xfrm>
            <a:off x="5647788" y="3378028"/>
            <a:ext cx="6274974" cy="1022998"/>
          </a:xfrm>
        </p:spPr>
        <p:txBody>
          <a:bodyPr lIns="182880" tIns="146304" rIns="182880" bIns="146304"/>
          <a:lstStyle>
            <a:lvl1pPr marL="0" indent="0">
              <a:buNone/>
              <a:defRPr sz="5294"/>
            </a:lvl1pPr>
          </a:lstStyle>
          <a:p>
            <a:pPr lvl="0"/>
            <a:r>
              <a:rPr lang="en-US" dirty="0"/>
              <a:t>&lt;theme word here&gt;</a:t>
            </a:r>
          </a:p>
        </p:txBody>
      </p:sp>
      <p:sp>
        <p:nvSpPr>
          <p:cNvPr id="16" name="TextBox 15">
            <a:extLst>
              <a:ext uri="{FF2B5EF4-FFF2-40B4-BE49-F238E27FC236}">
                <a16:creationId xmlns:a16="http://schemas.microsoft.com/office/drawing/2014/main" id="{FAA1E864-D76C-4EE8-B187-3A722343D017}"/>
              </a:ext>
            </a:extLst>
          </p:cNvPr>
          <p:cNvSpPr txBox="1"/>
          <p:nvPr userDrawn="1"/>
        </p:nvSpPr>
        <p:spPr>
          <a:xfrm>
            <a:off x="4975481" y="4143221"/>
            <a:ext cx="6339711" cy="1022998"/>
          </a:xfrm>
          <a:prstGeom prst="rect">
            <a:avLst/>
          </a:prstGeom>
          <a:noFill/>
        </p:spPr>
        <p:txBody>
          <a:bodyPr wrap="none" lIns="179285" tIns="143428" rIns="179285" bIns="143428" rtlCol="0">
            <a:spAutoFit/>
          </a:bodyPr>
          <a:lstStyle/>
          <a:p>
            <a:pPr>
              <a:lnSpc>
                <a:spcPct val="90000"/>
              </a:lnSpc>
              <a:spcAft>
                <a:spcPts val="588"/>
              </a:spcAft>
            </a:pPr>
            <a:r>
              <a:rPr lang="en-US" sz="5294" dirty="0">
                <a:gradFill>
                  <a:gsLst>
                    <a:gs pos="2917">
                      <a:schemeClr val="tx1"/>
                    </a:gs>
                    <a:gs pos="30000">
                      <a:schemeClr val="tx1"/>
                    </a:gs>
                  </a:gsLst>
                  <a:lin ang="5400000" scaled="0"/>
                </a:gradFill>
                <a:latin typeface="+mj-lt"/>
              </a:rPr>
              <a:t>to keep transforming</a:t>
            </a:r>
          </a:p>
        </p:txBody>
      </p:sp>
    </p:spTree>
    <p:extLst>
      <p:ext uri="{BB962C8B-B14F-4D97-AF65-F5344CB8AC3E}">
        <p14:creationId xmlns:p14="http://schemas.microsoft.com/office/powerpoint/2010/main" val="11397782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69303" y="2084187"/>
            <a:ext cx="8964185" cy="1793090"/>
          </a:xfrm>
          <a:noFill/>
        </p:spPr>
        <p:txBody>
          <a:bodyPr lIns="146304" tIns="91440" rIns="146304" bIns="91440" anchor="t" anchorCtr="0"/>
          <a:lstStyle>
            <a:lvl1pPr>
              <a:defRPr sz="5294" spc="-98" baseline="0">
                <a:gradFill>
                  <a:gsLst>
                    <a:gs pos="62564">
                      <a:schemeClr val="tx1"/>
                    </a:gs>
                    <a:gs pos="55000">
                      <a:schemeClr val="tx1"/>
                    </a:gs>
                  </a:gsLst>
                  <a:lin ang="5400000" scaled="0"/>
                </a:gradFill>
              </a:defRPr>
            </a:lvl1pPr>
          </a:lstStyle>
          <a:p>
            <a:r>
              <a:rPr lang="en-US" dirty="0"/>
              <a:t>Presentation title</a:t>
            </a:r>
          </a:p>
        </p:txBody>
      </p:sp>
      <p:sp>
        <p:nvSpPr>
          <p:cNvPr id="5" name="Text Placeholder 4"/>
          <p:cNvSpPr>
            <a:spLocks noGrp="1"/>
          </p:cNvSpPr>
          <p:nvPr>
            <p:ph type="body" sz="quarter" idx="12" hasCustomPrompt="1"/>
          </p:nvPr>
        </p:nvSpPr>
        <p:spPr>
          <a:xfrm>
            <a:off x="269301" y="3878575"/>
            <a:ext cx="7171337" cy="1792326"/>
          </a:xfrm>
          <a:noFill/>
        </p:spPr>
        <p:txBody>
          <a:bodyPr lIns="164592" tIns="109728" rIns="164592" bIns="109728">
            <a:noAutofit/>
          </a:bodyPr>
          <a:lstStyle>
            <a:lvl1pPr marL="0" indent="0">
              <a:spcBef>
                <a:spcPts val="0"/>
              </a:spcBef>
              <a:buNone/>
              <a:defRPr sz="3138" spc="0" baseline="0">
                <a:gradFill>
                  <a:gsLst>
                    <a:gs pos="91000">
                      <a:schemeClr val="tx1"/>
                    </a:gs>
                    <a:gs pos="0">
                      <a:schemeClr val="tx1"/>
                    </a:gs>
                  </a:gsLst>
                  <a:lin ang="5400000" scaled="0"/>
                </a:gradFill>
                <a:latin typeface="+mn-lt"/>
              </a:defRPr>
            </a:lvl1pPr>
          </a:lstStyle>
          <a:p>
            <a:pPr lvl="0"/>
            <a:r>
              <a:rPr lang="en-US" dirty="0"/>
              <a:t>Speaker name</a:t>
            </a:r>
          </a:p>
        </p:txBody>
      </p:sp>
      <p:pic>
        <p:nvPicPr>
          <p:cNvPr id="6" name="MS logo white - EMF"/>
          <p:cNvPicPr>
            <a:picLocks noChangeAspect="1"/>
          </p:cNvPicPr>
          <p:nvPr userDrawn="1"/>
        </p:nvPicPr>
        <p:blipFill>
          <a:blip r:embed="rId2"/>
          <a:stretch>
            <a:fillRect/>
          </a:stretch>
        </p:blipFill>
        <p:spPr bwMode="black">
          <a:xfrm>
            <a:off x="451633" y="470067"/>
            <a:ext cx="1423303" cy="304828"/>
          </a:xfrm>
          <a:prstGeom prst="rect">
            <a:avLst/>
          </a:prstGeom>
        </p:spPr>
      </p:pic>
      <p:sp>
        <p:nvSpPr>
          <p:cNvPr id="7" name="Text Placeholder 16"/>
          <p:cNvSpPr>
            <a:spLocks noGrp="1"/>
          </p:cNvSpPr>
          <p:nvPr>
            <p:ph type="body" sz="quarter" idx="13" hasCustomPrompt="1"/>
          </p:nvPr>
        </p:nvSpPr>
        <p:spPr>
          <a:xfrm>
            <a:off x="8339678" y="288560"/>
            <a:ext cx="3585699" cy="567015"/>
          </a:xfrm>
        </p:spPr>
        <p:txBody>
          <a:bodyPr lIns="182880" tIns="146304" rIns="182880" bIns="146304"/>
          <a:lstStyle>
            <a:lvl1pPr marL="0" indent="0" algn="r">
              <a:buNone/>
              <a:defRPr sz="1961">
                <a:latin typeface="+mn-lt"/>
              </a:defRPr>
            </a:lvl1pPr>
            <a:lvl2pPr marL="336180" indent="0">
              <a:buNone/>
              <a:defRPr sz="1961"/>
            </a:lvl2pPr>
            <a:lvl3pPr marL="560300" indent="0">
              <a:buNone/>
              <a:defRPr sz="1961"/>
            </a:lvl3pPr>
            <a:lvl4pPr marL="784420" indent="0">
              <a:buNone/>
              <a:defRPr sz="1961"/>
            </a:lvl4pPr>
            <a:lvl5pPr marL="1008539" indent="0">
              <a:buNone/>
              <a:defRPr sz="1961"/>
            </a:lvl5pPr>
          </a:lstStyle>
          <a:p>
            <a:pPr lvl="0"/>
            <a:r>
              <a:rPr lang="en-US" dirty="0"/>
              <a:t>Session Code</a:t>
            </a:r>
          </a:p>
        </p:txBody>
      </p:sp>
      <p:sp>
        <p:nvSpPr>
          <p:cNvPr id="8" name="Text Placeholder 16"/>
          <p:cNvSpPr>
            <a:spLocks noGrp="1"/>
          </p:cNvSpPr>
          <p:nvPr>
            <p:ph type="body" sz="quarter" idx="14" hasCustomPrompt="1"/>
          </p:nvPr>
        </p:nvSpPr>
        <p:spPr>
          <a:xfrm>
            <a:off x="269303" y="5997080"/>
            <a:ext cx="3585699" cy="567015"/>
          </a:xfrm>
        </p:spPr>
        <p:txBody>
          <a:bodyPr lIns="182880" tIns="146304" rIns="182880" bIns="146304" anchor="b"/>
          <a:lstStyle>
            <a:lvl1pPr marL="0" indent="0" algn="l">
              <a:buNone/>
              <a:defRPr sz="1961">
                <a:latin typeface="+mn-lt"/>
              </a:defRPr>
            </a:lvl1pPr>
            <a:lvl2pPr marL="336180" indent="0">
              <a:buNone/>
              <a:defRPr sz="1961"/>
            </a:lvl2pPr>
            <a:lvl3pPr marL="560300" indent="0">
              <a:buNone/>
              <a:defRPr sz="1961"/>
            </a:lvl3pPr>
            <a:lvl4pPr marL="784420" indent="0">
              <a:buNone/>
              <a:defRPr sz="1961"/>
            </a:lvl4pPr>
            <a:lvl5pPr marL="1008539" indent="0">
              <a:buNone/>
              <a:defRPr sz="1961"/>
            </a:lvl5pPr>
          </a:lstStyle>
          <a:p>
            <a:pPr lvl="0"/>
            <a:r>
              <a:rPr lang="en-US" dirty="0"/>
              <a:t>Yammer hashtag</a:t>
            </a:r>
          </a:p>
        </p:txBody>
      </p:sp>
    </p:spTree>
    <p:extLst>
      <p:ext uri="{BB962C8B-B14F-4D97-AF65-F5344CB8AC3E}">
        <p14:creationId xmlns:p14="http://schemas.microsoft.com/office/powerpoint/2010/main" val="927349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950"/>
                                        <p:tgtEl>
                                          <p:spTgt spid="7"/>
                                        </p:tgtEl>
                                      </p:cBhvr>
                                    </p:animEffect>
                                  </p:childTnLst>
                                </p:cTn>
                              </p:par>
                              <p:par>
                                <p:cTn id="8" presetID="63" presetClass="path" presetSubtype="0" decel="100000" fill="hold" grpId="1" nodeType="withEffect">
                                  <p:stCondLst>
                                    <p:cond delay="700"/>
                                  </p:stCondLst>
                                  <p:childTnLst>
                                    <p:animMotion origin="layout" path="M -0.01455 2.13345E-6 L 1.62369E-6 2.13345E-6 " pathEditMode="relative" rAng="0" ptsTypes="AA">
                                      <p:cBhvr>
                                        <p:cTn id="9" dur="950" fill="hold"/>
                                        <p:tgtEl>
                                          <p:spTgt spid="7"/>
                                        </p:tgtEl>
                                        <p:attrNameLst>
                                          <p:attrName>ppt_x</p:attrName>
                                          <p:attrName>ppt_y</p:attrName>
                                        </p:attrNameLst>
                                      </p:cBhvr>
                                      <p:rCtr x="728" y="0"/>
                                    </p:animMotion>
                                  </p:childTnLst>
                                </p:cTn>
                              </p:par>
                              <p:par>
                                <p:cTn id="10" presetID="6" presetClass="emph" presetSubtype="0" accel="100000" autoRev="1" fill="hold" grpId="2" nodeType="withEffect">
                                  <p:stCondLst>
                                    <p:cond delay="0"/>
                                  </p:stCondLst>
                                  <p:childTnLst>
                                    <p:animScale>
                                      <p:cBhvr>
                                        <p:cTn id="11" dur="500" fill="hold"/>
                                        <p:tgtEl>
                                          <p:spTgt spid="7"/>
                                        </p:tgtEl>
                                      </p:cBhvr>
                                      <p:by x="95000" y="95000"/>
                                    </p:animScale>
                                  </p:childTnLst>
                                </p:cTn>
                              </p:par>
                              <p:par>
                                <p:cTn id="12" presetID="10" presetClass="entr" presetSubtype="0" fill="hold" grpId="0" nodeType="withEffect">
                                  <p:stCondLst>
                                    <p:cond delay="7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950"/>
                                        <p:tgtEl>
                                          <p:spTgt spid="8"/>
                                        </p:tgtEl>
                                      </p:cBhvr>
                                    </p:animEffect>
                                  </p:childTnLst>
                                </p:cTn>
                              </p:par>
                              <p:par>
                                <p:cTn id="15" presetID="63" presetClass="path" presetSubtype="0" decel="100000" fill="hold" grpId="1" nodeType="withEffect">
                                  <p:stCondLst>
                                    <p:cond delay="700"/>
                                  </p:stCondLst>
                                  <p:childTnLst>
                                    <p:animMotion origin="layout" path="M -0.01455 -2.09714E-6 L -4.54174E-6 -2.09714E-6 " pathEditMode="relative" rAng="0" ptsTypes="AA">
                                      <p:cBhvr>
                                        <p:cTn id="16" dur="950" fill="hold"/>
                                        <p:tgtEl>
                                          <p:spTgt spid="8"/>
                                        </p:tgtEl>
                                        <p:attrNameLst>
                                          <p:attrName>ppt_x</p:attrName>
                                          <p:attrName>ppt_y</p:attrName>
                                        </p:attrNameLst>
                                      </p:cBhvr>
                                      <p:rCtr x="728" y="0"/>
                                    </p:animMotion>
                                  </p:childTnLst>
                                </p:cTn>
                              </p:par>
                              <p:par>
                                <p:cTn id="17" presetID="6" presetClass="emph" presetSubtype="0" accel="100000" autoRev="1" fill="hold" grpId="2" nodeType="withEffect">
                                  <p:stCondLst>
                                    <p:cond delay="0"/>
                                  </p:stCondLst>
                                  <p:childTnLst>
                                    <p:animScale>
                                      <p:cBhvr>
                                        <p:cTn id="18" dur="500" fill="hold"/>
                                        <p:tgtEl>
                                          <p:spTgt spid="8"/>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tmplLst>
          <p:tmpl>
            <p:tnLst>
              <p:par>
                <p:cTn presetID="10" presetClass="entr" presetSubtype="0" fill="hold" nodeType="withEffect">
                  <p:stCondLst>
                    <p:cond delay="700"/>
                  </p:stCondLst>
                  <p:childTnLst>
                    <p:set>
                      <p:cBhvr>
                        <p:cTn dur="1" fill="hold">
                          <p:stCondLst>
                            <p:cond delay="0"/>
                          </p:stCondLst>
                        </p:cTn>
                        <p:tgtEl>
                          <p:spTgt spid="7"/>
                        </p:tgtEl>
                        <p:attrNameLst>
                          <p:attrName>style.visibility</p:attrName>
                        </p:attrNameLst>
                      </p:cBhvr>
                      <p:to>
                        <p:strVal val="visible"/>
                      </p:to>
                    </p:set>
                    <p:animEffect transition="in" filter="fade">
                      <p:cBhvr>
                        <p:cTn dur="950"/>
                        <p:tgtEl>
                          <p:spTgt spid="7"/>
                        </p:tgtEl>
                      </p:cBhvr>
                    </p:animEffect>
                  </p:childTnLst>
                </p:cTn>
              </p:par>
            </p:tnLst>
          </p:tmpl>
        </p:tmplLst>
      </p:bldP>
      <p:bldP spid="7" grpId="1"/>
      <p:bldP spid="7" grpId="2"/>
      <p:bldP spid="8" grpId="0">
        <p:tmplLst>
          <p:tmpl>
            <p:tnLst>
              <p:par>
                <p:cTn presetID="10" presetClass="entr" presetSubtype="0" fill="hold" nodeType="withEffect">
                  <p:stCondLst>
                    <p:cond delay="700"/>
                  </p:stCondLst>
                  <p:childTnLst>
                    <p:set>
                      <p:cBhvr>
                        <p:cTn dur="1" fill="hold">
                          <p:stCondLst>
                            <p:cond delay="0"/>
                          </p:stCondLst>
                        </p:cTn>
                        <p:tgtEl>
                          <p:spTgt spid="8"/>
                        </p:tgtEl>
                        <p:attrNameLst>
                          <p:attrName>style.visibility</p:attrName>
                        </p:attrNameLst>
                      </p:cBhvr>
                      <p:to>
                        <p:strVal val="visible"/>
                      </p:to>
                    </p:set>
                    <p:animEffect transition="in" filter="fade">
                      <p:cBhvr>
                        <p:cTn dur="950"/>
                        <p:tgtEl>
                          <p:spTgt spid="8"/>
                        </p:tgtEl>
                      </p:cBhvr>
                    </p:animEffect>
                  </p:childTnLst>
                </p:cTn>
              </p:par>
            </p:tnLst>
          </p:tmpl>
        </p:tmplLst>
      </p:bldP>
      <p:bldP spid="8" grpId="1"/>
      <p:bldP spid="8" grpId="2"/>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69239" y="1189177"/>
            <a:ext cx="11655079" cy="2263268"/>
          </a:xfrm>
        </p:spPr>
        <p:txBody>
          <a:bodyPr>
            <a:spAutoFit/>
          </a:bodyPr>
          <a:lstStyle>
            <a:lvl1pPr marL="0" indent="0">
              <a:buNone/>
              <a:defRPr/>
            </a:lvl1pPr>
            <a:lvl2pPr marL="224120" indent="0">
              <a:buNone/>
              <a:defRPr/>
            </a:lvl2pPr>
            <a:lvl3pPr marL="448239" indent="0">
              <a:buNone/>
              <a:defRPr/>
            </a:lvl3pPr>
            <a:lvl4pPr marL="672359" indent="0">
              <a:buNone/>
              <a:defRPr/>
            </a:lvl4pPr>
            <a:lvl5pPr marL="896480" indent="0">
              <a:buNone/>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1041566306"/>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sz="quarter" idx="10"/>
          </p:nvPr>
        </p:nvSpPr>
        <p:spPr>
          <a:xfrm>
            <a:off x="269302" y="1187645"/>
            <a:ext cx="11655079" cy="226326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213454440"/>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3"/>
          <p:cNvSpPr>
            <a:spLocks noGrp="1"/>
          </p:cNvSpPr>
          <p:nvPr>
            <p:ph type="body" sz="quarter" idx="10"/>
          </p:nvPr>
        </p:nvSpPr>
        <p:spPr>
          <a:xfrm>
            <a:off x="269241" y="1187644"/>
            <a:ext cx="5378548" cy="2115402"/>
          </a:xfrm>
        </p:spPr>
        <p:txBody>
          <a:bodyPr wrap="square">
            <a:spAutoFit/>
          </a:bodyPr>
          <a:lstStyle>
            <a:lvl1pPr marL="0" indent="0">
              <a:spcBef>
                <a:spcPts val="1200"/>
              </a:spcBef>
              <a:buClr>
                <a:schemeClr val="tx1"/>
              </a:buClr>
              <a:buFont typeface="Wingdings" panose="05000000000000000000" pitchFamily="2" charset="2"/>
              <a:buNone/>
              <a:defRPr sz="2942" b="0">
                <a:latin typeface="+mn-lt"/>
              </a:defRPr>
            </a:lvl1pPr>
            <a:lvl2pPr marL="250579" indent="0">
              <a:buFont typeface="Wingdings" panose="05000000000000000000" pitchFamily="2" charset="2"/>
              <a:buNone/>
              <a:defRPr sz="2353" b="0"/>
            </a:lvl2pPr>
            <a:lvl3pPr marL="442014" indent="0">
              <a:buFont typeface="Wingdings" panose="05000000000000000000" pitchFamily="2" charset="2"/>
              <a:buNone/>
              <a:tabLst/>
              <a:defRPr sz="2157" b="0"/>
            </a:lvl3pPr>
            <a:lvl4pPr marL="639675" indent="0">
              <a:buFont typeface="Wingdings" panose="05000000000000000000" pitchFamily="2" charset="2"/>
              <a:buNone/>
              <a:defRPr sz="2157" b="0"/>
            </a:lvl4pPr>
            <a:lvl5pPr marL="837337" indent="0">
              <a:buFont typeface="Wingdings" panose="05000000000000000000" pitchFamily="2" charset="2"/>
              <a:buNone/>
              <a:tabLst/>
              <a:defRPr sz="2157" b="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3"/>
          <p:cNvSpPr>
            <a:spLocks noGrp="1"/>
          </p:cNvSpPr>
          <p:nvPr>
            <p:ph type="body" sz="quarter" idx="11"/>
          </p:nvPr>
        </p:nvSpPr>
        <p:spPr>
          <a:xfrm>
            <a:off x="6544215" y="1187644"/>
            <a:ext cx="5378548" cy="2082207"/>
          </a:xfrm>
        </p:spPr>
        <p:txBody>
          <a:bodyPr wrap="square">
            <a:spAutoFit/>
          </a:bodyPr>
          <a:lstStyle>
            <a:lvl1pPr marL="0" indent="0">
              <a:spcBef>
                <a:spcPts val="1200"/>
              </a:spcBef>
              <a:buClr>
                <a:schemeClr val="tx1"/>
              </a:buClr>
              <a:buFont typeface="Arial" panose="020B0604020202020204" pitchFamily="34" charset="0"/>
              <a:buNone/>
              <a:defRPr lang="en-US" sz="2942" b="0" kern="1200" spc="0" baseline="0" dirty="0">
                <a:gradFill>
                  <a:gsLst>
                    <a:gs pos="1250">
                      <a:schemeClr val="tx1"/>
                    </a:gs>
                    <a:gs pos="100000">
                      <a:schemeClr val="tx1"/>
                    </a:gs>
                  </a:gsLst>
                  <a:lin ang="5400000" scaled="0"/>
                </a:gradFill>
                <a:latin typeface="+mn-lt"/>
                <a:ea typeface="+mn-ea"/>
                <a:cs typeface="+mn-cs"/>
              </a:defRPr>
            </a:lvl1pPr>
            <a:lvl2pPr marL="250579" indent="0">
              <a:buFont typeface="Arial" panose="020B0604020202020204" pitchFamily="34" charset="0"/>
              <a:buNone/>
              <a:defRPr lang="en-US" sz="2353" b="0" kern="1200" spc="0" baseline="0" dirty="0">
                <a:gradFill>
                  <a:gsLst>
                    <a:gs pos="1250">
                      <a:schemeClr val="tx1"/>
                    </a:gs>
                    <a:gs pos="100000">
                      <a:schemeClr val="tx1"/>
                    </a:gs>
                  </a:gsLst>
                  <a:lin ang="5400000" scaled="0"/>
                </a:gradFill>
                <a:latin typeface="+mn-lt"/>
                <a:ea typeface="+mn-ea"/>
                <a:cs typeface="+mn-cs"/>
              </a:defRPr>
            </a:lvl2pPr>
            <a:lvl3pPr marL="442014" indent="0">
              <a:buFont typeface="Arial" panose="020B0604020202020204" pitchFamily="34" charset="0"/>
              <a:buNone/>
              <a:tabLst/>
              <a:defRPr lang="en-US" sz="2157" b="0" kern="1200" spc="0" baseline="0" dirty="0">
                <a:gradFill>
                  <a:gsLst>
                    <a:gs pos="1250">
                      <a:schemeClr val="tx1"/>
                    </a:gs>
                    <a:gs pos="100000">
                      <a:schemeClr val="tx1"/>
                    </a:gs>
                  </a:gsLst>
                  <a:lin ang="5400000" scaled="0"/>
                </a:gradFill>
                <a:latin typeface="+mn-lt"/>
                <a:ea typeface="+mn-ea"/>
                <a:cs typeface="+mn-cs"/>
              </a:defRPr>
            </a:lvl3pPr>
            <a:lvl4pPr marL="639675" indent="0">
              <a:buFont typeface="Arial" panose="020B0604020202020204" pitchFamily="34" charset="0"/>
              <a:buNone/>
              <a:defRPr lang="en-US" sz="2157" b="0" kern="1200" spc="0" baseline="0" dirty="0">
                <a:gradFill>
                  <a:gsLst>
                    <a:gs pos="1250">
                      <a:schemeClr val="tx1"/>
                    </a:gs>
                    <a:gs pos="100000">
                      <a:schemeClr val="tx1"/>
                    </a:gs>
                  </a:gsLst>
                  <a:lin ang="5400000" scaled="0"/>
                </a:gradFill>
                <a:latin typeface="+mn-lt"/>
                <a:ea typeface="+mn-ea"/>
                <a:cs typeface="+mn-cs"/>
              </a:defRPr>
            </a:lvl4pPr>
            <a:lvl5pPr marL="837337" indent="0">
              <a:buFont typeface="Arial" panose="020B0604020202020204" pitchFamily="34" charset="0"/>
              <a:buNone/>
              <a:tabLst/>
              <a:defRPr lang="en-US" sz="2157" b="0" kern="1200" spc="0" baseline="0" dirty="0">
                <a:gradFill>
                  <a:gsLst>
                    <a:gs pos="1250">
                      <a:schemeClr val="tx1"/>
                    </a:gs>
                    <a:gs pos="100000">
                      <a:schemeClr val="tx1"/>
                    </a:gs>
                  </a:gsLst>
                  <a:lin ang="5400000" scaled="0"/>
                </a:gradFill>
                <a:latin typeface="+mn-lt"/>
                <a:ea typeface="+mn-ea"/>
                <a:cs typeface="+mn-cs"/>
              </a:defRPr>
            </a:lvl5pPr>
          </a:lstStyle>
          <a:p>
            <a:pPr marL="504270" marR="0" lvl="0" indent="-504270" algn="l" defTabSz="914462" rtl="0" eaLnBrk="1" fontAlgn="auto" latinLnBrk="0" hangingPunct="1">
              <a:lnSpc>
                <a:spcPct val="90000"/>
              </a:lnSpc>
              <a:spcBef>
                <a:spcPts val="1200"/>
              </a:spcBef>
              <a:spcAft>
                <a:spcPts val="0"/>
              </a:spcAft>
              <a:buClr>
                <a:schemeClr val="tx1"/>
              </a:buClr>
              <a:buSzPct val="90000"/>
              <a:tabLst/>
            </a:pPr>
            <a:r>
              <a:rPr lang="en-US" dirty="0"/>
              <a:t>Click to edit Master text styles</a:t>
            </a:r>
          </a:p>
          <a:p>
            <a:pPr marL="698819" marR="0" lvl="1" indent="-448239" algn="l" defTabSz="914462" rtl="0" eaLnBrk="1" fontAlgn="auto" latinLnBrk="0" hangingPunct="1">
              <a:lnSpc>
                <a:spcPct val="90000"/>
              </a:lnSpc>
              <a:spcBef>
                <a:spcPct val="20000"/>
              </a:spcBef>
              <a:spcAft>
                <a:spcPts val="0"/>
              </a:spcAft>
              <a:buClrTx/>
              <a:buSzPct val="90000"/>
              <a:tabLst/>
            </a:pPr>
            <a:r>
              <a:rPr lang="en-US" dirty="0"/>
              <a:t>Second level</a:t>
            </a:r>
          </a:p>
          <a:p>
            <a:pPr marL="890254" marR="0" lvl="2" indent="-448239" algn="l" defTabSz="914462" rtl="0" eaLnBrk="1" fontAlgn="auto" latinLnBrk="0" hangingPunct="1">
              <a:lnSpc>
                <a:spcPct val="90000"/>
              </a:lnSpc>
              <a:spcBef>
                <a:spcPct val="20000"/>
              </a:spcBef>
              <a:spcAft>
                <a:spcPts val="0"/>
              </a:spcAft>
              <a:buClrTx/>
              <a:buSzPct val="90000"/>
              <a:tabLst/>
            </a:pPr>
            <a:r>
              <a:rPr lang="en-US" dirty="0"/>
              <a:t>Third level</a:t>
            </a:r>
          </a:p>
          <a:p>
            <a:pPr marL="1087915" marR="0" lvl="3" indent="-448239" algn="l" defTabSz="914462" rtl="0" eaLnBrk="1" fontAlgn="auto" latinLnBrk="0" hangingPunct="1">
              <a:lnSpc>
                <a:spcPct val="90000"/>
              </a:lnSpc>
              <a:spcBef>
                <a:spcPct val="20000"/>
              </a:spcBef>
              <a:spcAft>
                <a:spcPts val="0"/>
              </a:spcAft>
              <a:buClrTx/>
              <a:buSzPct val="90000"/>
              <a:tabLst/>
            </a:pPr>
            <a:r>
              <a:rPr lang="en-US" dirty="0"/>
              <a:t>Fourth level</a:t>
            </a:r>
          </a:p>
          <a:p>
            <a:pPr marL="1285577" marR="0" lvl="4" indent="-448239" algn="l" defTabSz="914462" rtl="0" eaLnBrk="1" fontAlgn="auto" latinLnBrk="0" hangingPunct="1">
              <a:lnSpc>
                <a:spcPct val="90000"/>
              </a:lnSpc>
              <a:spcBef>
                <a:spcPct val="20000"/>
              </a:spcBef>
              <a:spcAft>
                <a:spcPts val="0"/>
              </a:spcAft>
              <a:buClrTx/>
              <a:buSzPct val="90000"/>
              <a:tabLst/>
            </a:pPr>
            <a:r>
              <a:rPr lang="en-US" dirty="0"/>
              <a:t>Fifth level</a:t>
            </a:r>
          </a:p>
        </p:txBody>
      </p:sp>
      <p:sp>
        <p:nvSpPr>
          <p:cNvPr id="6"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3691421849"/>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3"/>
          <p:cNvSpPr>
            <a:spLocks noGrp="1"/>
          </p:cNvSpPr>
          <p:nvPr>
            <p:ph type="body" sz="quarter" idx="10"/>
          </p:nvPr>
        </p:nvSpPr>
        <p:spPr>
          <a:xfrm>
            <a:off x="269241" y="1187644"/>
            <a:ext cx="5378548" cy="2115402"/>
          </a:xfrm>
        </p:spPr>
        <p:txBody>
          <a:bodyPr wrap="square">
            <a:spAutoFit/>
          </a:bodyPr>
          <a:lstStyle>
            <a:lvl1pPr marL="227233" indent="-227233">
              <a:spcBef>
                <a:spcPts val="1200"/>
              </a:spcBef>
              <a:buClr>
                <a:schemeClr val="tx1"/>
              </a:buClr>
              <a:buFont typeface="Wingdings" panose="05000000000000000000" pitchFamily="2" charset="2"/>
              <a:buChar char=""/>
              <a:defRPr sz="2942" b="0">
                <a:latin typeface="+mn-lt"/>
              </a:defRPr>
            </a:lvl1pPr>
            <a:lvl2pPr marL="418669" indent="-168090">
              <a:buFont typeface="Wingdings" panose="05000000000000000000" pitchFamily="2" charset="2"/>
              <a:buChar char=""/>
              <a:defRPr sz="2353" b="0"/>
            </a:lvl2pPr>
            <a:lvl3pPr marL="627225" indent="-185211">
              <a:buFont typeface="Wingdings" panose="05000000000000000000" pitchFamily="2" charset="2"/>
              <a:buChar char=""/>
              <a:tabLst/>
              <a:defRPr sz="2157" b="0"/>
            </a:lvl3pPr>
            <a:lvl4pPr marL="812434" indent="-172759">
              <a:buFont typeface="Wingdings" panose="05000000000000000000" pitchFamily="2" charset="2"/>
              <a:buChar char=""/>
              <a:defRPr sz="2157" b="0"/>
            </a:lvl4pPr>
            <a:lvl5pPr marL="1003871" indent="-166534">
              <a:buFont typeface="Wingdings" panose="05000000000000000000" pitchFamily="2" charset="2"/>
              <a:buChar char=""/>
              <a:tabLst/>
              <a:defRPr sz="2157" b="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3"/>
          <p:cNvSpPr>
            <a:spLocks noGrp="1"/>
          </p:cNvSpPr>
          <p:nvPr>
            <p:ph type="body" sz="quarter" idx="11"/>
          </p:nvPr>
        </p:nvSpPr>
        <p:spPr>
          <a:xfrm>
            <a:off x="6544215" y="1187644"/>
            <a:ext cx="5378548" cy="2082207"/>
          </a:xfrm>
        </p:spPr>
        <p:txBody>
          <a:bodyPr wrap="square">
            <a:spAutoFit/>
          </a:bodyPr>
          <a:lstStyle>
            <a:lvl1pPr marL="281706" indent="-281706">
              <a:spcBef>
                <a:spcPts val="1200"/>
              </a:spcBef>
              <a:buClr>
                <a:schemeClr val="tx1"/>
              </a:buClr>
              <a:buFont typeface="Arial" pitchFamily="34" charset="0"/>
              <a:buChar char="•"/>
              <a:defRPr lang="en-US" sz="2942" b="0" kern="1200" spc="0" baseline="0" dirty="0">
                <a:gradFill>
                  <a:gsLst>
                    <a:gs pos="1250">
                      <a:schemeClr val="tx1"/>
                    </a:gs>
                    <a:gs pos="100000">
                      <a:schemeClr val="tx1"/>
                    </a:gs>
                  </a:gsLst>
                  <a:lin ang="5400000" scaled="0"/>
                </a:gradFill>
                <a:latin typeface="+mn-lt"/>
                <a:ea typeface="+mn-ea"/>
                <a:cs typeface="+mn-cs"/>
              </a:defRPr>
            </a:lvl1pPr>
            <a:lvl2pPr marL="586759" indent="-336180">
              <a:defRPr lang="en-US" sz="2353" b="0" kern="1200" spc="0" baseline="0" dirty="0">
                <a:gradFill>
                  <a:gsLst>
                    <a:gs pos="1250">
                      <a:schemeClr val="tx1"/>
                    </a:gs>
                    <a:gs pos="100000">
                      <a:schemeClr val="tx1"/>
                    </a:gs>
                  </a:gsLst>
                  <a:lin ang="5400000" scaled="0"/>
                </a:gradFill>
                <a:latin typeface="+mn-lt"/>
                <a:ea typeface="+mn-ea"/>
                <a:cs typeface="+mn-cs"/>
              </a:defRPr>
            </a:lvl2pPr>
            <a:lvl3pPr marL="778194" indent="-336180">
              <a:tabLst/>
              <a:defRPr lang="en-US" sz="2157" b="0" kern="1200" spc="0" baseline="0" dirty="0">
                <a:gradFill>
                  <a:gsLst>
                    <a:gs pos="1250">
                      <a:schemeClr val="tx1"/>
                    </a:gs>
                    <a:gs pos="100000">
                      <a:schemeClr val="tx1"/>
                    </a:gs>
                  </a:gsLst>
                  <a:lin ang="5400000" scaled="0"/>
                </a:gradFill>
                <a:latin typeface="+mn-lt"/>
                <a:ea typeface="+mn-ea"/>
                <a:cs typeface="+mn-cs"/>
              </a:defRPr>
            </a:lvl3pPr>
            <a:lvl4pPr marL="975854" indent="-336180">
              <a:defRPr lang="en-US" sz="2157" b="0" kern="1200" spc="0" baseline="0" dirty="0">
                <a:gradFill>
                  <a:gsLst>
                    <a:gs pos="1250">
                      <a:schemeClr val="tx1"/>
                    </a:gs>
                    <a:gs pos="100000">
                      <a:schemeClr val="tx1"/>
                    </a:gs>
                  </a:gsLst>
                  <a:lin ang="5400000" scaled="0"/>
                </a:gradFill>
                <a:latin typeface="+mn-lt"/>
                <a:ea typeface="+mn-ea"/>
                <a:cs typeface="+mn-cs"/>
              </a:defRPr>
            </a:lvl4pPr>
            <a:lvl5pPr marL="1173516" indent="-336180">
              <a:tabLst/>
              <a:defRPr lang="en-US" sz="2157" b="0" kern="1200" spc="0" baseline="0" dirty="0">
                <a:gradFill>
                  <a:gsLst>
                    <a:gs pos="1250">
                      <a:schemeClr val="tx1"/>
                    </a:gs>
                    <a:gs pos="100000">
                      <a:schemeClr val="tx1"/>
                    </a:gs>
                  </a:gsLst>
                  <a:lin ang="5400000" scaled="0"/>
                </a:gradFill>
                <a:latin typeface="+mn-lt"/>
                <a:ea typeface="+mn-ea"/>
                <a:cs typeface="+mn-cs"/>
              </a:defRPr>
            </a:lvl5pPr>
          </a:lstStyle>
          <a:p>
            <a:pPr marL="227233" marR="0" lvl="0" indent="-227233" algn="l" defTabSz="914462" rtl="0" eaLnBrk="1" fontAlgn="auto" latinLnBrk="0" hangingPunct="1">
              <a:lnSpc>
                <a:spcPct val="90000"/>
              </a:lnSpc>
              <a:spcBef>
                <a:spcPts val="1200"/>
              </a:spcBef>
              <a:spcAft>
                <a:spcPts val="0"/>
              </a:spcAft>
              <a:buClr>
                <a:schemeClr val="tx1"/>
              </a:buClr>
              <a:buSzPct val="90000"/>
              <a:buFont typeface="Wingdings" panose="05000000000000000000" pitchFamily="2" charset="2"/>
              <a:buChar char=""/>
              <a:tabLst/>
            </a:pPr>
            <a:r>
              <a:rPr lang="en-US" dirty="0"/>
              <a:t>Click to edit Master text styles</a:t>
            </a:r>
          </a:p>
          <a:p>
            <a:pPr marL="418669" marR="0" lvl="1" indent="-168090"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pPr>
            <a:r>
              <a:rPr lang="en-US" dirty="0"/>
              <a:t>Second level</a:t>
            </a:r>
          </a:p>
          <a:p>
            <a:pPr marL="627225" marR="0" lvl="2" indent="-185211"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pPr>
            <a:r>
              <a:rPr lang="en-US" dirty="0"/>
              <a:t>Third level</a:t>
            </a:r>
          </a:p>
          <a:p>
            <a:pPr marL="812434" marR="0" lvl="3" indent="-172759"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pPr>
            <a:r>
              <a:rPr lang="en-US" dirty="0"/>
              <a:t>Fourth level</a:t>
            </a:r>
          </a:p>
          <a:p>
            <a:pPr marL="1003871" marR="0" lvl="4" indent="-166534"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pPr>
            <a:r>
              <a:rPr lang="en-US" dirty="0"/>
              <a:t>Fifth level</a:t>
            </a:r>
          </a:p>
        </p:txBody>
      </p:sp>
      <p:sp>
        <p:nvSpPr>
          <p:cNvPr id="6"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2284465562"/>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1494570483"/>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86"/>
            <a:ext cx="9859117" cy="1158793"/>
          </a:xfrm>
          <a:noFill/>
        </p:spPr>
        <p:txBody>
          <a:bodyPr tIns="91440" bIns="91440" anchor="t" anchorCtr="0">
            <a:spAutoFit/>
          </a:bodyPr>
          <a:lstStyle>
            <a:lvl1pPr>
              <a:defRPr sz="7059" spc="-98"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41" y="3877277"/>
            <a:ext cx="9860673" cy="724246"/>
          </a:xfrm>
          <a:noFill/>
        </p:spPr>
        <p:txBody>
          <a:bodyPr lIns="182880" tIns="146304" rIns="182880" bIns="146304">
            <a:spAutoFit/>
          </a:bodyPr>
          <a:lstStyle>
            <a:lvl1pPr marL="0" indent="0">
              <a:spcBef>
                <a:spcPts val="0"/>
              </a:spcBef>
              <a:buNone/>
              <a:defRPr sz="3138" spc="0" baseline="0">
                <a:gradFill>
                  <a:gsLst>
                    <a:gs pos="0">
                      <a:schemeClr val="tx1"/>
                    </a:gs>
                    <a:gs pos="100000">
                      <a:schemeClr val="tx1"/>
                    </a:gs>
                  </a:gsLst>
                  <a:lin ang="5400000" scaled="0"/>
                </a:gradFill>
                <a:latin typeface="+mj-lt"/>
              </a:defRPr>
            </a:lvl1pPr>
          </a:lstStyle>
          <a:p>
            <a:pPr lvl="0"/>
            <a:r>
              <a:rPr lang="en-US" dirty="0"/>
              <a:t>Speaker Name</a:t>
            </a:r>
          </a:p>
        </p:txBody>
      </p:sp>
      <p:sp>
        <p:nvSpPr>
          <p:cNvPr id="4"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9981329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Video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084186"/>
            <a:ext cx="9859117" cy="1158793"/>
          </a:xfrm>
          <a:noFill/>
        </p:spPr>
        <p:txBody>
          <a:bodyPr tIns="91440" bIns="91440" anchor="t" anchorCtr="0">
            <a:spAutoFit/>
          </a:bodyPr>
          <a:lstStyle>
            <a:lvl1pPr>
              <a:defRPr lang="en-US" sz="7059" b="0" kern="1200" cap="none" spc="-98"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sp>
        <p:nvSpPr>
          <p:cNvPr id="3"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401621800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2"/>
            <a:ext cx="11653523" cy="1158793"/>
          </a:xfrm>
          <a:noFill/>
        </p:spPr>
        <p:txBody>
          <a:bodyPr tIns="91440" bIns="91440" anchor="t" anchorCtr="0">
            <a:spAutoFit/>
          </a:bodyPr>
          <a:lstStyle>
            <a:lvl1pPr>
              <a:defRPr sz="7059" spc="-98" baseline="0">
                <a:gradFill>
                  <a:gsLst>
                    <a:gs pos="100000">
                      <a:schemeClr val="tx1"/>
                    </a:gs>
                    <a:gs pos="0">
                      <a:schemeClr val="tx1"/>
                    </a:gs>
                  </a:gsLst>
                  <a:lin ang="5400000" scaled="0"/>
                </a:gradFill>
              </a:defRPr>
            </a:lvl1pPr>
          </a:lstStyle>
          <a:p>
            <a:r>
              <a:rPr lang="en-US" dirty="0"/>
              <a:t>Section title</a:t>
            </a:r>
          </a:p>
        </p:txBody>
      </p:sp>
      <p:sp>
        <p:nvSpPr>
          <p:cNvPr id="3"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1665194193"/>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2"/>
            <a:ext cx="11653523" cy="1158793"/>
          </a:xfrm>
          <a:noFill/>
        </p:spPr>
        <p:txBody>
          <a:bodyPr tIns="91440" bIns="91440" anchor="t" anchorCtr="0">
            <a:spAutoFit/>
          </a:bodyPr>
          <a:lstStyle>
            <a:lvl1pPr>
              <a:defRPr sz="7059" spc="-98" baseline="0">
                <a:gradFill>
                  <a:gsLst>
                    <a:gs pos="100000">
                      <a:schemeClr val="tx1"/>
                    </a:gs>
                    <a:gs pos="0">
                      <a:schemeClr val="tx1"/>
                    </a:gs>
                  </a:gsLst>
                  <a:lin ang="5400000" scaled="0"/>
                </a:gradFill>
              </a:defRPr>
            </a:lvl1pPr>
          </a:lstStyle>
          <a:p>
            <a:r>
              <a:rPr lang="en-US" dirty="0"/>
              <a:t>Section title</a:t>
            </a:r>
          </a:p>
        </p:txBody>
      </p:sp>
      <p:sp>
        <p:nvSpPr>
          <p:cNvPr id="3"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3398441081"/>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686649"/>
            <a:ext cx="4795873" cy="1484704"/>
          </a:xfrm>
        </p:spPr>
        <p:txBody>
          <a:bodyPr wrap="square" anchor="ctr">
            <a:spAutoFit/>
          </a:bodyPr>
          <a:lstStyle>
            <a:lvl1pPr>
              <a:defRPr sz="4706"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334351" y="1"/>
            <a:ext cx="6857649" cy="6856100"/>
          </a:xfrm>
          <a:prstGeom prst="rect">
            <a:avLst/>
          </a:prstGeom>
          <a:blipFill>
            <a:blip r:embed="rId2"/>
            <a:stretch>
              <a:fillRect/>
            </a:stretch>
          </a:blipFill>
        </p:spPr>
        <p:txBody>
          <a:bodyPr tIns="548640" anchor="ctr" anchorCtr="0">
            <a:noAutofit/>
          </a:bodyPr>
          <a:lstStyle>
            <a:lvl1pPr marL="0" indent="0" algn="ctr">
              <a:buNone/>
              <a:defRPr sz="1569" b="1" cap="none" baseline="0">
                <a:gradFill>
                  <a:gsLst>
                    <a:gs pos="0">
                      <a:srgbClr val="FFFFFF"/>
                    </a:gs>
                    <a:gs pos="27000">
                      <a:srgbClr val="FFFFFF"/>
                    </a:gs>
                  </a:gsLst>
                  <a:lin ang="5400000" scaled="0"/>
                </a:gradFill>
                <a:latin typeface="+mn-lt"/>
              </a:defRPr>
            </a:lvl1pPr>
          </a:lstStyle>
          <a:p>
            <a:r>
              <a:rPr lang="en-US" dirty="0"/>
              <a:t>Click icon to add picture</a:t>
            </a:r>
          </a:p>
        </p:txBody>
      </p:sp>
    </p:spTree>
    <p:extLst>
      <p:ext uri="{BB962C8B-B14F-4D97-AF65-F5344CB8AC3E}">
        <p14:creationId xmlns:p14="http://schemas.microsoft.com/office/powerpoint/2010/main" val="138159490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3970128669"/>
      </p:ext>
    </p:extLst>
  </p:cSld>
  <p:clrMapOvr>
    <a:masterClrMapping/>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Blank Accent Color 1">
    <p:bg>
      <p:bgPr>
        <a:solidFill>
          <a:schemeClr val="bg2"/>
        </a:solidFill>
        <a:effectLst/>
      </p:bgPr>
    </p:bg>
    <p:spTree>
      <p:nvGrpSpPr>
        <p:cNvPr id="1" name=""/>
        <p:cNvGrpSpPr/>
        <p:nvPr/>
      </p:nvGrpSpPr>
      <p:grpSpPr>
        <a:xfrm>
          <a:off x="0" y="0"/>
          <a:ext cx="0" cy="0"/>
          <a:chOff x="0" y="0"/>
          <a:chExt cx="0" cy="0"/>
        </a:xfrm>
      </p:grpSpPr>
      <p:sp>
        <p:nvSpPr>
          <p:cNvPr id="2"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249742584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189176"/>
            <a:ext cx="12192000" cy="5668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2" tIns="45722" rIns="45722" bIns="45722" numCol="1" spcCol="0" rtlCol="0" fromWordArt="0" anchor="ctr" anchorCtr="0" forceAA="0" compatLnSpc="1">
            <a:prstTxWarp prst="textNoShape">
              <a:avLst/>
            </a:prstTxWarp>
            <a:noAutofit/>
          </a:bodyPr>
          <a:lstStyle/>
          <a:p>
            <a:pPr algn="ctr" defTabSz="914198" fontAlgn="base">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69239" y="1197323"/>
            <a:ext cx="11653522" cy="2222529"/>
          </a:xfrm>
        </p:spPr>
        <p:txBody>
          <a:bodyPr/>
          <a:lstStyle>
            <a:lvl1pPr marL="0" indent="0">
              <a:buNone/>
              <a:defRPr sz="3236">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39761"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73150"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798600"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30400"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15433173"/>
      </p:ext>
    </p:extLst>
  </p:cSld>
  <p:clrMapOvr>
    <a:masterClrMapping/>
  </p:clrMapOvr>
  <p:transition>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bg2"/>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69241" y="6099190"/>
            <a:ext cx="4482124" cy="467742"/>
          </a:xfrm>
          <a:prstGeom prst="rect">
            <a:avLst/>
          </a:prstGeom>
          <a:noFill/>
          <a:ln w="12700">
            <a:noFill/>
            <a:miter lim="800000"/>
            <a:headEnd type="none" w="sm" len="sm"/>
            <a:tailEnd type="none" w="sm" len="sm"/>
          </a:ln>
          <a:effectLst/>
        </p:spPr>
        <p:txBody>
          <a:bodyPr vert="horz" wrap="square" lIns="179285" tIns="179285" rIns="179285" bIns="179285" numCol="1" anchor="t" anchorCtr="0" compatLnSpc="1">
            <a:prstTxWarp prst="textNoShape">
              <a:avLst/>
            </a:prstTxWarp>
            <a:spAutoFit/>
          </a:bodyPr>
          <a:lstStyle/>
          <a:p>
            <a:pPr defTabSz="914019" eaLnBrk="0" hangingPunct="0"/>
            <a:r>
              <a:rPr lang="en-US" sz="686"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MS logo white - EMF"/>
          <p:cNvPicPr>
            <a:picLocks noChangeAspect="1"/>
          </p:cNvPicPr>
          <p:nvPr userDrawn="1"/>
        </p:nvPicPr>
        <p:blipFill>
          <a:blip r:embed="rId2"/>
          <a:stretch>
            <a:fillRect/>
          </a:stretch>
        </p:blipFill>
        <p:spPr bwMode="black">
          <a:xfrm>
            <a:off x="451633" y="470067"/>
            <a:ext cx="1423303" cy="304828"/>
          </a:xfrm>
          <a:prstGeom prst="rect">
            <a:avLst/>
          </a:prstGeom>
        </p:spPr>
      </p:pic>
    </p:spTree>
    <p:extLst>
      <p:ext uri="{BB962C8B-B14F-4D97-AF65-F5344CB8AC3E}">
        <p14:creationId xmlns:p14="http://schemas.microsoft.com/office/powerpoint/2010/main" val="8093381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269239" y="1189177"/>
            <a:ext cx="11653523" cy="2396047"/>
          </a:xfrm>
          <a:prstGeom prst="rect">
            <a:avLst/>
          </a:prstGeom>
        </p:spPr>
        <p:txBody>
          <a:bodyPr/>
          <a:lstStyle>
            <a:lvl1pPr marL="284820" indent="-284820">
              <a:buClr>
                <a:schemeClr val="tx1"/>
              </a:buClr>
              <a:buSzPct val="90000"/>
              <a:buFont typeface="Arial" pitchFamily="34" charset="0"/>
              <a:buChar char="•"/>
              <a:defRPr sz="353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vl2pPr marL="560300" indent="-275481">
              <a:buClr>
                <a:schemeClr val="tx1"/>
              </a:buClr>
              <a:buSzPct val="90000"/>
              <a:buFont typeface="Arial" pitchFamily="34" charset="0"/>
              <a:buChar char="•"/>
              <a:defRPr sz="3138">
                <a:gradFill>
                  <a:gsLst>
                    <a:gs pos="1250">
                      <a:schemeClr val="tx1"/>
                    </a:gs>
                    <a:gs pos="100000">
                      <a:schemeClr val="tx1"/>
                    </a:gs>
                  </a:gsLst>
                  <a:lin ang="5400000" scaled="0"/>
                </a:gradFill>
                <a:latin typeface="Segoe UI" pitchFamily="34" charset="0"/>
                <a:ea typeface="Segoe UI" pitchFamily="34" charset="0"/>
                <a:cs typeface="Segoe UI" pitchFamily="34" charset="0"/>
              </a:defRPr>
            </a:lvl2pPr>
            <a:lvl3pPr marL="845119" indent="-284820">
              <a:buClr>
                <a:schemeClr val="tx1"/>
              </a:buClr>
              <a:buSzPct val="90000"/>
              <a:buFont typeface="Arial" pitchFamily="34" charset="0"/>
              <a:buChar char="•"/>
              <a:defRPr sz="2745">
                <a:gradFill>
                  <a:gsLst>
                    <a:gs pos="1250">
                      <a:schemeClr val="tx1"/>
                    </a:gs>
                    <a:gs pos="100000">
                      <a:schemeClr val="tx1"/>
                    </a:gs>
                  </a:gsLst>
                  <a:lin ang="5400000" scaled="0"/>
                </a:gradFill>
                <a:latin typeface="Segoe UI" pitchFamily="34" charset="0"/>
                <a:ea typeface="Segoe UI" pitchFamily="34" charset="0"/>
                <a:cs typeface="Segoe UI" pitchFamily="34" charset="0"/>
              </a:defRPr>
            </a:lvl3pPr>
            <a:lvl4pPr marL="1069239" indent="-224120">
              <a:buClr>
                <a:schemeClr val="tx1"/>
              </a:buClr>
              <a:buSzPct val="90000"/>
              <a:buFont typeface="Arial" pitchFamily="34" charset="0"/>
              <a:buChar char="•"/>
              <a:defRPr sz="2353">
                <a:gradFill>
                  <a:gsLst>
                    <a:gs pos="1250">
                      <a:schemeClr val="tx1"/>
                    </a:gs>
                    <a:gs pos="100000">
                      <a:schemeClr val="tx1"/>
                    </a:gs>
                  </a:gsLst>
                  <a:lin ang="5400000" scaled="0"/>
                </a:gradFill>
                <a:latin typeface="Segoe UI" pitchFamily="34" charset="0"/>
                <a:ea typeface="Segoe UI" pitchFamily="34" charset="0"/>
                <a:cs typeface="Segoe UI" pitchFamily="34" charset="0"/>
              </a:defRPr>
            </a:lvl4pPr>
            <a:lvl5pPr marL="1293359" indent="-224120">
              <a:buClr>
                <a:schemeClr val="tx1"/>
              </a:buClr>
              <a:buSzPct val="90000"/>
              <a:buFont typeface="Arial" pitchFamily="34" charset="0"/>
              <a:buChar char="•"/>
              <a:defRPr sz="1961">
                <a:gradFill>
                  <a:gsLst>
                    <a:gs pos="1250">
                      <a:schemeClr val="tx1"/>
                    </a:gs>
                    <a:gs pos="100000">
                      <a:schemeClr val="tx1"/>
                    </a:gs>
                  </a:gsLst>
                  <a:lin ang="5400000" scaled="0"/>
                </a:gradFill>
                <a:latin typeface="Segoe UI" pitchFamily="34" charset="0"/>
                <a:ea typeface="Segoe UI" pitchFamily="34" charset="0"/>
                <a:cs typeface="Segoe UI" pitchFamily="34" charset="0"/>
              </a:defRPr>
            </a:lvl5pPr>
          </a:lstStyle>
          <a:p>
            <a:pPr lvl="0"/>
            <a:r>
              <a:rPr lang="en-US" dirty="0"/>
              <a:t>Use this Layout for Speaker Notes slides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6"/>
          <p:cNvSpPr>
            <a:spLocks noGrp="1"/>
          </p:cNvSpPr>
          <p:nvPr>
            <p:ph type="body" sz="quarter" idx="11" hasCustomPrompt="1"/>
          </p:nvPr>
        </p:nvSpPr>
        <p:spPr>
          <a:xfrm>
            <a:off x="1" y="6238876"/>
            <a:ext cx="12192001" cy="619125"/>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3628" spc="-50"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
        <p:nvSpPr>
          <p:cNvPr id="3" name="Title 2"/>
          <p:cNvSpPr>
            <a:spLocks noGrp="1"/>
          </p:cNvSpPr>
          <p:nvPr>
            <p:ph type="title"/>
          </p:nvPr>
        </p:nvSpPr>
        <p:spPr bwMode="white"/>
        <p:txBody>
          <a:bodyPr/>
          <a:lstStyle>
            <a:lvl1pPr>
              <a:defRPr>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dirty="0"/>
              <a:t>Click to edit Master title style</a:t>
            </a:r>
          </a:p>
        </p:txBody>
      </p:sp>
    </p:spTree>
    <p:extLst>
      <p:ext uri="{BB962C8B-B14F-4D97-AF65-F5344CB8AC3E}">
        <p14:creationId xmlns:p14="http://schemas.microsoft.com/office/powerpoint/2010/main" val="3598638578"/>
      </p:ext>
    </p:extLst>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7"/>
            <a:ext cx="11653523" cy="2263268"/>
          </a:xfrm>
        </p:spPr>
        <p:txBody>
          <a:bodyPr>
            <a:spAutoFit/>
          </a:bodyPr>
          <a:lstStyle>
            <a:lvl1pPr>
              <a:defRPr>
                <a:gradFill>
                  <a:gsLst>
                    <a:gs pos="1250">
                      <a:schemeClr val="tx2"/>
                    </a:gs>
                    <a:gs pos="99000">
                      <a:schemeClr val="tx2"/>
                    </a:gs>
                  </a:gsLst>
                  <a:lin ang="5400000" scaled="0"/>
                </a:gra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84333221"/>
      </p:ext>
    </p:extLst>
  </p:cSld>
  <p:clrMapOvr>
    <a:masterClrMapping/>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tle Slide Photo_Option">
    <p:bg>
      <p:bgRef idx="1001">
        <a:schemeClr val="bg2"/>
      </p:bgRef>
    </p:bg>
    <p:spTree>
      <p:nvGrpSpPr>
        <p:cNvPr id="1" name=""/>
        <p:cNvGrpSpPr/>
        <p:nvPr/>
      </p:nvGrpSpPr>
      <p:grpSpPr>
        <a:xfrm>
          <a:off x="0" y="0"/>
          <a:ext cx="0" cy="0"/>
          <a:chOff x="0" y="0"/>
          <a:chExt cx="0" cy="0"/>
        </a:xfrm>
      </p:grpSpPr>
      <p:pic>
        <p:nvPicPr>
          <p:cNvPr id="21" name="Picture 20"/>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345" y="-972"/>
            <a:ext cx="12193556" cy="6858973"/>
          </a:xfrm>
          <a:prstGeom prst="rect">
            <a:avLst/>
          </a:prstGeom>
        </p:spPr>
      </p:pic>
      <p:sp>
        <p:nvSpPr>
          <p:cNvPr id="22" name="Rectangle 21"/>
          <p:cNvSpPr/>
          <p:nvPr userDrawn="1"/>
        </p:nvSpPr>
        <p:spPr bwMode="auto">
          <a:xfrm>
            <a:off x="267654" y="2084173"/>
            <a:ext cx="6277394" cy="3583075"/>
          </a:xfrm>
          <a:prstGeom prst="rect">
            <a:avLst/>
          </a:prstGeom>
          <a:solidFill>
            <a:srgbClr val="0078D7">
              <a:alpha val="9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bwMode="auto">
          <a:xfrm>
            <a:off x="359016" y="2084186"/>
            <a:ext cx="7172009" cy="1793104"/>
          </a:xfrm>
          <a:noFill/>
        </p:spPr>
        <p:txBody>
          <a:bodyPr lIns="146304" tIns="91440" rIns="146304" bIns="91440" anchor="t" anchorCtr="0"/>
          <a:lstStyle>
            <a:lvl1pPr>
              <a:defRPr sz="6275" spc="-98" baseline="0">
                <a:gradFill>
                  <a:gsLst>
                    <a:gs pos="16162">
                      <a:schemeClr val="tx1"/>
                    </a:gs>
                    <a:gs pos="43000">
                      <a:schemeClr val="tx1"/>
                    </a:gs>
                  </a:gsLst>
                  <a:lin ang="5400000" scaled="0"/>
                </a:gradFill>
              </a:defRPr>
            </a:lvl1pPr>
          </a:lstStyle>
          <a:p>
            <a:r>
              <a:rPr lang="en-US" dirty="0"/>
              <a:t>Presentation title</a:t>
            </a:r>
          </a:p>
        </p:txBody>
      </p:sp>
      <p:sp>
        <p:nvSpPr>
          <p:cNvPr id="3" name="Text Placeholder 2"/>
          <p:cNvSpPr>
            <a:spLocks noGrp="1"/>
          </p:cNvSpPr>
          <p:nvPr>
            <p:ph type="body" sz="quarter" idx="14" hasCustomPrompt="1"/>
          </p:nvPr>
        </p:nvSpPr>
        <p:spPr bwMode="auto">
          <a:xfrm>
            <a:off x="359016" y="3877270"/>
            <a:ext cx="7172009" cy="1703449"/>
          </a:xfrm>
        </p:spPr>
        <p:txBody>
          <a:bodyPr tIns="109728" bIns="109728">
            <a:noAutofit/>
          </a:bodyPr>
          <a:lstStyle>
            <a:lvl1pPr marL="0" indent="0">
              <a:spcBef>
                <a:spcPts val="0"/>
              </a:spcBef>
              <a:buNone/>
              <a:defRPr sz="3660">
                <a:gradFill>
                  <a:gsLst>
                    <a:gs pos="16162">
                      <a:schemeClr val="tx1"/>
                    </a:gs>
                    <a:gs pos="43000">
                      <a:schemeClr val="tx1"/>
                    </a:gs>
                  </a:gsLst>
                  <a:lin ang="5400000" scaled="0"/>
                </a:gradFill>
              </a:defRPr>
            </a:lvl1pPr>
          </a:lstStyle>
          <a:p>
            <a:pPr lvl="0"/>
            <a:r>
              <a:rPr lang="en-US" dirty="0"/>
              <a:t>Speaker Name</a:t>
            </a:r>
          </a:p>
        </p:txBody>
      </p:sp>
      <p:pic>
        <p:nvPicPr>
          <p:cNvPr id="8" name="Picture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bwMode="invGray">
          <a:xfrm>
            <a:off x="597671" y="6118623"/>
            <a:ext cx="1258992" cy="268966"/>
          </a:xfrm>
          <a:prstGeom prst="rect">
            <a:avLst/>
          </a:prstGeom>
        </p:spPr>
      </p:pic>
    </p:spTree>
    <p:extLst>
      <p:ext uri="{BB962C8B-B14F-4D97-AF65-F5344CB8AC3E}">
        <p14:creationId xmlns:p14="http://schemas.microsoft.com/office/powerpoint/2010/main" val="17222749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le &amp; 2-color Non-bulleted text">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359016" y="1189176"/>
            <a:ext cx="11473970" cy="1831739"/>
          </a:xfrm>
        </p:spPr>
        <p:txBody>
          <a:bodyPr lIns="164592" rIns="164592"/>
          <a:lstStyle>
            <a:lvl1pPr marL="0" indent="0">
              <a:buNone/>
              <a:defRPr sz="3530">
                <a:gradFill>
                  <a:gsLst>
                    <a:gs pos="1250">
                      <a:schemeClr val="tx2"/>
                    </a:gs>
                    <a:gs pos="99000">
                      <a:schemeClr val="tx2"/>
                    </a:gs>
                  </a:gsLst>
                  <a:lin ang="5400000" scaled="0"/>
                </a:gradFill>
              </a:defRPr>
            </a:lvl1pPr>
            <a:lvl2pPr marL="0" indent="0">
              <a:buFontTx/>
              <a:buNone/>
              <a:defRPr sz="1765"/>
            </a:lvl2pPr>
            <a:lvl3pPr marL="224107" indent="0">
              <a:buNone/>
              <a:defRPr sz="1765"/>
            </a:lvl3pPr>
            <a:lvl4pPr marL="448213" indent="0">
              <a:buNone/>
              <a:defRPr sz="1569"/>
            </a:lvl4pPr>
            <a:lvl5pPr marL="672320" indent="0">
              <a:buNone/>
              <a:defRPr sz="156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2"/>
          <p:cNvSpPr>
            <a:spLocks noGrp="1"/>
          </p:cNvSpPr>
          <p:nvPr>
            <p:ph type="title"/>
          </p:nvPr>
        </p:nvSpPr>
        <p:spPr/>
        <p:txBody>
          <a:bodyPr/>
          <a:lstStyle>
            <a:lvl1pPr>
              <a:defRPr sz="4706"/>
            </a:lvl1pPr>
          </a:lstStyle>
          <a:p>
            <a:r>
              <a:rPr lang="en-US" dirty="0"/>
              <a:t>Click to edit Master title style</a:t>
            </a:r>
          </a:p>
        </p:txBody>
      </p:sp>
    </p:spTree>
    <p:extLst>
      <p:ext uri="{BB962C8B-B14F-4D97-AF65-F5344CB8AC3E}">
        <p14:creationId xmlns:p14="http://schemas.microsoft.com/office/powerpoint/2010/main" val="1358131396"/>
      </p:ext>
    </p:extLst>
  </p:cSld>
  <p:clrMapOvr>
    <a:masterClrMapping/>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706"/>
            </a:lvl1pPr>
          </a:lstStyle>
          <a:p>
            <a:r>
              <a:rPr lang="en-US" dirty="0"/>
              <a:t>Click to edit Master title style</a:t>
            </a:r>
          </a:p>
        </p:txBody>
      </p:sp>
      <p:sp>
        <p:nvSpPr>
          <p:cNvPr id="6" name="Text Placeholder 5"/>
          <p:cNvSpPr>
            <a:spLocks noGrp="1"/>
          </p:cNvSpPr>
          <p:nvPr>
            <p:ph type="body" sz="quarter" idx="10"/>
          </p:nvPr>
        </p:nvSpPr>
        <p:spPr>
          <a:xfrm>
            <a:off x="359016" y="1189176"/>
            <a:ext cx="11473970" cy="1831739"/>
          </a:xfrm>
        </p:spPr>
        <p:txBody>
          <a:bodyPr lIns="164592" rIns="164592"/>
          <a:lstStyle>
            <a:lvl1pPr marL="0" indent="0">
              <a:buNone/>
              <a:defRPr sz="3530">
                <a:gradFill>
                  <a:gsLst>
                    <a:gs pos="1250">
                      <a:schemeClr val="tx1"/>
                    </a:gs>
                    <a:gs pos="99000">
                      <a:schemeClr val="tx1"/>
                    </a:gs>
                  </a:gsLst>
                  <a:lin ang="5400000" scaled="0"/>
                </a:gradFill>
              </a:defRPr>
            </a:lvl1pPr>
            <a:lvl2pPr marL="0" indent="0">
              <a:buFontTx/>
              <a:buNone/>
              <a:defRPr sz="1765"/>
            </a:lvl2pPr>
            <a:lvl3pPr marL="224107" indent="0">
              <a:buNone/>
              <a:defRPr sz="1765"/>
            </a:lvl3pPr>
            <a:lvl4pPr marL="448213" indent="0">
              <a:buNone/>
              <a:defRPr sz="1569"/>
            </a:lvl4pPr>
            <a:lvl5pPr marL="672320" indent="0">
              <a:buNone/>
              <a:defRPr sz="156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0128918"/>
      </p:ext>
    </p:extLst>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359016" y="1189178"/>
            <a:ext cx="11473970" cy="1898128"/>
          </a:xfrm>
        </p:spPr>
        <p:txBody>
          <a:bodyPr wrap="square">
            <a:spAutoFit/>
          </a:bodyPr>
          <a:lstStyle>
            <a:lvl1pPr>
              <a:defRPr sz="3530">
                <a:gradFill>
                  <a:gsLst>
                    <a:gs pos="1250">
                      <a:schemeClr val="tx2"/>
                    </a:gs>
                    <a:gs pos="99000">
                      <a:schemeClr val="tx2"/>
                    </a:gs>
                  </a:gsLst>
                  <a:lin ang="5400000" scaled="0"/>
                </a:gradFill>
              </a:defRPr>
            </a:lvl1pPr>
            <a:lvl2pPr>
              <a:defRPr sz="1961"/>
            </a:lvl2pPr>
            <a:lvl3pPr>
              <a:defRPr sz="1765"/>
            </a:lvl3pPr>
            <a:lvl4pPr>
              <a:defRPr sz="1569"/>
            </a:lvl4pPr>
            <a:lvl5pPr>
              <a:defRPr sz="156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p:cNvSpPr>
            <a:spLocks noGrp="1"/>
          </p:cNvSpPr>
          <p:nvPr>
            <p:ph type="title"/>
          </p:nvPr>
        </p:nvSpPr>
        <p:spPr/>
        <p:txBody>
          <a:bodyPr/>
          <a:lstStyle>
            <a:lvl1pPr>
              <a:defRPr sz="4706"/>
            </a:lvl1pPr>
          </a:lstStyle>
          <a:p>
            <a:r>
              <a:rPr lang="en-US" dirty="0"/>
              <a:t>Click to edit Master title style</a:t>
            </a:r>
          </a:p>
        </p:txBody>
      </p:sp>
    </p:spTree>
    <p:extLst>
      <p:ext uri="{BB962C8B-B14F-4D97-AF65-F5344CB8AC3E}">
        <p14:creationId xmlns:p14="http://schemas.microsoft.com/office/powerpoint/2010/main" val="204109668"/>
      </p:ext>
    </p:extLst>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706"/>
            </a:lvl1pPr>
          </a:lstStyle>
          <a:p>
            <a:r>
              <a:rPr lang="en-US" dirty="0"/>
              <a:t>Click to edit Master title style</a:t>
            </a:r>
          </a:p>
        </p:txBody>
      </p:sp>
    </p:spTree>
    <p:extLst>
      <p:ext uri="{BB962C8B-B14F-4D97-AF65-F5344CB8AC3E}">
        <p14:creationId xmlns:p14="http://schemas.microsoft.com/office/powerpoint/2010/main" val="526876535"/>
      </p:ext>
    </p:extLst>
  </p:cSld>
  <p:clrMapOvr>
    <a:masterClrMapping/>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59016" y="2931082"/>
            <a:ext cx="11473970" cy="1077315"/>
          </a:xfrm>
          <a:noFill/>
        </p:spPr>
        <p:txBody>
          <a:bodyPr wrap="square" tIns="91440" bIns="91440" anchor="t" anchorCtr="0">
            <a:spAutoFit/>
          </a:bodyPr>
          <a:lstStyle>
            <a:lvl1pPr>
              <a:defRPr sz="6471" spc="-98"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24322014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4706" baseline="0"/>
            </a:lvl1pPr>
          </a:lstStyle>
          <a:p>
            <a:r>
              <a:rPr lang="en-US" dirty="0"/>
              <a:t>Slide for developer code</a:t>
            </a:r>
          </a:p>
        </p:txBody>
      </p:sp>
      <p:sp>
        <p:nvSpPr>
          <p:cNvPr id="3" name="Rectangle 2"/>
          <p:cNvSpPr/>
          <p:nvPr userDrawn="1"/>
        </p:nvSpPr>
        <p:spPr bwMode="hidden">
          <a:xfrm>
            <a:off x="3" y="1189176"/>
            <a:ext cx="12192000" cy="5668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2" tIns="45722" rIns="45722" bIns="45722" numCol="1" spcCol="0" rtlCol="0" fromWordArt="0" anchor="ctr" anchorCtr="0" forceAA="0" compatLnSpc="1">
            <a:prstTxWarp prst="textNoShape">
              <a:avLst/>
            </a:prstTxWarp>
            <a:noAutofit/>
          </a:bodyPr>
          <a:lstStyle/>
          <a:p>
            <a:pPr algn="ctr" defTabSz="914145" fontAlgn="base">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359017" y="1197326"/>
            <a:ext cx="11473968" cy="1997712"/>
          </a:xfrm>
        </p:spPr>
        <p:txBody>
          <a:bodyPr/>
          <a:lstStyle>
            <a:lvl1pPr marL="0" indent="0">
              <a:buNone/>
              <a:defRPr sz="3530">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1pPr>
            <a:lvl2pPr marL="339741" indent="0">
              <a:buNone/>
              <a:defRPr sz="2353">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2pPr>
            <a:lvl3pPr marL="573117" indent="0">
              <a:buNone/>
              <a:defRPr sz="1961">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3pPr>
            <a:lvl4pPr marL="798553" indent="0">
              <a:buNone/>
              <a:defRPr sz="1765">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4pPr>
            <a:lvl5pPr marL="1030340" indent="0">
              <a:buNone/>
              <a:defRPr sz="1765">
                <a:gradFill>
                  <a:gsLst>
                    <a:gs pos="1250">
                      <a:srgbClr val="000000"/>
                    </a:gs>
                    <a:gs pos="100000">
                      <a:srgbClr val="000000"/>
                    </a:gs>
                  </a:gsLst>
                  <a:lin ang="5400000" scaled="0"/>
                </a:gradFill>
                <a:latin typeface="Consolas" panose="020B0609020204030204" pitchFamily="49" charset="0"/>
                <a:cs typeface="Consolas" panose="020B0609020204030204" pitchFamily="49"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16852507"/>
      </p:ext>
    </p:extLst>
  </p:cSld>
  <p:clrMapOvr>
    <a:masterClrMapping/>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359016" y="1189177"/>
            <a:ext cx="11473970" cy="3134438"/>
          </a:xfrm>
          <a:prstGeom prst="rect">
            <a:avLst/>
          </a:prstGeom>
        </p:spPr>
        <p:txBody>
          <a:bodyPr/>
          <a:lstStyle>
            <a:lvl1pPr marL="284803" indent="-284803">
              <a:buClr>
                <a:schemeClr val="tx1"/>
              </a:buClr>
              <a:buSzPct val="90000"/>
              <a:buFont typeface="Arial" pitchFamily="34" charset="0"/>
              <a:buChar char="•"/>
              <a:defRPr sz="4706">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vl2pPr marL="560268" indent="-275466">
              <a:buClr>
                <a:schemeClr val="tx1"/>
              </a:buClr>
              <a:buSzPct val="90000"/>
              <a:buFont typeface="Arial" pitchFamily="34" charset="0"/>
              <a:buChar char="•"/>
              <a:defRPr sz="4184">
                <a:gradFill>
                  <a:gsLst>
                    <a:gs pos="1250">
                      <a:schemeClr val="tx1"/>
                    </a:gs>
                    <a:gs pos="100000">
                      <a:schemeClr val="tx1"/>
                    </a:gs>
                  </a:gsLst>
                  <a:lin ang="5400000" scaled="0"/>
                </a:gradFill>
                <a:latin typeface="Segoe UI" pitchFamily="34" charset="0"/>
                <a:ea typeface="Segoe UI" pitchFamily="34" charset="0"/>
                <a:cs typeface="Segoe UI" pitchFamily="34" charset="0"/>
              </a:defRPr>
            </a:lvl2pPr>
            <a:lvl3pPr marL="845070" indent="-284803">
              <a:buClr>
                <a:schemeClr val="tx1"/>
              </a:buClr>
              <a:buSzPct val="90000"/>
              <a:buFont typeface="Arial" pitchFamily="34" charset="0"/>
              <a:buChar char="•"/>
              <a:defRPr sz="3660">
                <a:gradFill>
                  <a:gsLst>
                    <a:gs pos="1250">
                      <a:schemeClr val="tx1"/>
                    </a:gs>
                    <a:gs pos="100000">
                      <a:schemeClr val="tx1"/>
                    </a:gs>
                  </a:gsLst>
                  <a:lin ang="5400000" scaled="0"/>
                </a:gradFill>
                <a:latin typeface="Segoe UI" pitchFamily="34" charset="0"/>
                <a:ea typeface="Segoe UI" pitchFamily="34" charset="0"/>
                <a:cs typeface="Segoe UI" pitchFamily="34" charset="0"/>
              </a:defRPr>
            </a:lvl3pPr>
            <a:lvl4pPr marL="1069177" indent="-224107">
              <a:buClr>
                <a:schemeClr val="tx1"/>
              </a:buClr>
              <a:buSzPct val="90000"/>
              <a:buFont typeface="Arial" pitchFamily="34" charset="0"/>
              <a:buChar char="•"/>
              <a:defRPr sz="3138">
                <a:gradFill>
                  <a:gsLst>
                    <a:gs pos="1250">
                      <a:schemeClr val="tx1"/>
                    </a:gs>
                    <a:gs pos="100000">
                      <a:schemeClr val="tx1"/>
                    </a:gs>
                  </a:gsLst>
                  <a:lin ang="5400000" scaled="0"/>
                </a:gradFill>
                <a:latin typeface="Segoe UI" pitchFamily="34" charset="0"/>
                <a:ea typeface="Segoe UI" pitchFamily="34" charset="0"/>
                <a:cs typeface="Segoe UI" pitchFamily="34" charset="0"/>
              </a:defRPr>
            </a:lvl4pPr>
            <a:lvl5pPr marL="1293283" indent="-224107">
              <a:buClr>
                <a:schemeClr val="tx1"/>
              </a:buClr>
              <a:buSzPct val="90000"/>
              <a:buFont typeface="Arial" pitchFamily="34" charset="0"/>
              <a:buChar char="•"/>
              <a:defRPr sz="2615">
                <a:gradFill>
                  <a:gsLst>
                    <a:gs pos="1250">
                      <a:schemeClr val="tx1"/>
                    </a:gs>
                    <a:gs pos="100000">
                      <a:schemeClr val="tx1"/>
                    </a:gs>
                  </a:gsLst>
                  <a:lin ang="5400000" scaled="0"/>
                </a:gradFill>
                <a:latin typeface="Segoe UI" pitchFamily="34" charset="0"/>
                <a:ea typeface="Segoe UI" pitchFamily="34" charset="0"/>
                <a:cs typeface="Segoe UI" pitchFamily="34" charset="0"/>
              </a:defRPr>
            </a:lvl5pPr>
          </a:lstStyle>
          <a:p>
            <a:pPr lvl="0"/>
            <a:r>
              <a:rPr lang="en-US" dirty="0"/>
              <a:t>Use this Layout for Speaker Notes slides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6"/>
          <p:cNvSpPr>
            <a:spLocks noGrp="1"/>
          </p:cNvSpPr>
          <p:nvPr>
            <p:ph type="body" sz="quarter" idx="11" hasCustomPrompt="1"/>
          </p:nvPr>
        </p:nvSpPr>
        <p:spPr>
          <a:xfrm>
            <a:off x="1" y="6238876"/>
            <a:ext cx="12192001" cy="619125"/>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4184" spc="-50"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
        <p:nvSpPr>
          <p:cNvPr id="3" name="Title 2"/>
          <p:cNvSpPr>
            <a:spLocks noGrp="1"/>
          </p:cNvSpPr>
          <p:nvPr>
            <p:ph type="title"/>
          </p:nvPr>
        </p:nvSpPr>
        <p:spPr bwMode="white"/>
        <p:txBody>
          <a:bodyPr/>
          <a:lstStyle>
            <a:lvl1pPr>
              <a:defRPr>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29534592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269302" y="1187645"/>
            <a:ext cx="11655079" cy="26033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Box 7"/>
          <p:cNvSpPr txBox="1"/>
          <p:nvPr userDrawn="1"/>
        </p:nvSpPr>
        <p:spPr bwMode="white">
          <a:xfrm>
            <a:off x="4332001" y="6566899"/>
            <a:ext cx="3527999" cy="158429"/>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30" b="0" spc="147" baseline="0" dirty="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1232553672"/>
      </p:ext>
    </p:extLst>
  </p:cSld>
  <p:clrMapOvr>
    <a:masterClrMapping/>
  </p:clrMapOvr>
  <p:transition spd="med">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White w/title">
    <p:bg>
      <p:bgPr>
        <a:solidFill>
          <a:srgbClr val="FFFFFF"/>
        </a:solidFill>
        <a:effectLst/>
      </p:bgPr>
    </p:bg>
    <p:spTree>
      <p:nvGrpSpPr>
        <p:cNvPr id="1" name=""/>
        <p:cNvGrpSpPr/>
        <p:nvPr/>
      </p:nvGrpSpPr>
      <p:grpSpPr>
        <a:xfrm>
          <a:off x="0" y="0"/>
          <a:ext cx="0" cy="0"/>
          <a:chOff x="0" y="0"/>
          <a:chExt cx="0" cy="0"/>
        </a:xfrm>
      </p:grpSpPr>
      <p:pic>
        <p:nvPicPr>
          <p:cNvPr id="61" name="pasted-image.pdf" descr="pasted-image.pdf"/>
          <p:cNvPicPr>
            <a:picLocks noChangeAspect="1"/>
          </p:cNvPicPr>
          <p:nvPr/>
        </p:nvPicPr>
        <p:blipFill>
          <a:blip r:embed="rId2">
            <a:extLst/>
          </a:blip>
          <a:stretch>
            <a:fillRect/>
          </a:stretch>
        </p:blipFill>
        <p:spPr>
          <a:xfrm>
            <a:off x="-1519578" y="-1441837"/>
            <a:ext cx="23194130" cy="11710938"/>
          </a:xfrm>
          <a:prstGeom prst="rect">
            <a:avLst/>
          </a:prstGeom>
          <a:ln w="12700">
            <a:miter lim="400000"/>
          </a:ln>
        </p:spPr>
      </p:pic>
      <p:sp>
        <p:nvSpPr>
          <p:cNvPr id="62" name="Title Text"/>
          <p:cNvSpPr txBox="1">
            <a:spLocks noGrp="1"/>
          </p:cNvSpPr>
          <p:nvPr>
            <p:ph type="title"/>
          </p:nvPr>
        </p:nvSpPr>
        <p:spPr>
          <a:prstGeom prst="rect">
            <a:avLst/>
          </a:prstGeom>
        </p:spPr>
        <p:txBody>
          <a:bodyPr/>
          <a:lstStyle/>
          <a:p>
            <a:r>
              <a:t>Title Text</a:t>
            </a:r>
          </a:p>
        </p:txBody>
      </p:sp>
      <p:sp>
        <p:nvSpPr>
          <p:cNvPr id="63" name="Slide Number"/>
          <p:cNvSpPr txBox="1">
            <a:spLocks noGrp="1"/>
          </p:cNvSpPr>
          <p:nvPr>
            <p:ph type="sldNum" sz="quarter" idx="2"/>
          </p:nvPr>
        </p:nvSpPr>
        <p:spPr>
          <a:xfrm>
            <a:off x="11836400" y="6527802"/>
            <a:ext cx="281297" cy="285297"/>
          </a:xfrm>
          <a:prstGeom prst="rect">
            <a:avLst/>
          </a:prstGeom>
        </p:spPr>
        <p:txBody>
          <a:bodyPr/>
          <a:lstStyle>
            <a:lvl1pPr>
              <a:defRPr>
                <a:solidFill>
                  <a:srgbClr val="000000"/>
                </a:solidFill>
                <a:latin typeface="Klavika Basic"/>
                <a:ea typeface="Klavika Basic"/>
                <a:cs typeface="Klavika Basic"/>
                <a:sym typeface="Klavika Basic"/>
              </a:defRPr>
            </a:lvl1pPr>
          </a:lstStyle>
          <a:p>
            <a:fld id="{86CB4B4D-7CA3-9044-876B-883B54F8677D}" type="slidenum">
              <a:t>‹#›</a:t>
            </a:fld>
            <a:endParaRPr/>
          </a:p>
        </p:txBody>
      </p:sp>
      <p:sp>
        <p:nvSpPr>
          <p:cNvPr id="64" name="Rectangle"/>
          <p:cNvSpPr/>
          <p:nvPr/>
        </p:nvSpPr>
        <p:spPr>
          <a:xfrm>
            <a:off x="2084" y="1355081"/>
            <a:ext cx="12187833" cy="5504954"/>
          </a:xfrm>
          <a:prstGeom prst="rect">
            <a:avLst/>
          </a:prstGeom>
          <a:solidFill>
            <a:srgbClr val="FFFFFF"/>
          </a:solidFill>
          <a:ln w="12700">
            <a:miter lim="400000"/>
          </a:ln>
        </p:spPr>
        <p:txBody>
          <a:bodyPr lIns="25397" tIns="25397" rIns="25397" bIns="25397" anchor="ctr"/>
          <a:lstStyle/>
          <a:p>
            <a:pPr>
              <a:defRPr sz="3200">
                <a:solidFill>
                  <a:srgbClr val="FFFFFF"/>
                </a:solidFill>
              </a:defRPr>
            </a:pPr>
            <a:endParaRPr sz="1600"/>
          </a:p>
        </p:txBody>
      </p:sp>
      <p:pic>
        <p:nvPicPr>
          <p:cNvPr id="65" name="pasted-image.tiff" descr="pasted-image.tiff"/>
          <p:cNvPicPr>
            <a:picLocks noChangeAspect="1"/>
          </p:cNvPicPr>
          <p:nvPr/>
        </p:nvPicPr>
        <p:blipFill>
          <a:blip r:embed="rId3">
            <a:extLst/>
          </a:blip>
          <a:stretch>
            <a:fillRect/>
          </a:stretch>
        </p:blipFill>
        <p:spPr>
          <a:xfrm>
            <a:off x="11118850" y="285726"/>
            <a:ext cx="763886" cy="763885"/>
          </a:xfrm>
          <a:prstGeom prst="rect">
            <a:avLst/>
          </a:prstGeom>
          <a:ln w="12700">
            <a:miter lim="400000"/>
          </a:ln>
        </p:spPr>
      </p:pic>
      <p:sp>
        <p:nvSpPr>
          <p:cNvPr id="66" name="Rectangle"/>
          <p:cNvSpPr/>
          <p:nvPr/>
        </p:nvSpPr>
        <p:spPr>
          <a:xfrm>
            <a:off x="-434396" y="354848"/>
            <a:ext cx="545834" cy="638343"/>
          </a:xfrm>
          <a:prstGeom prst="rect">
            <a:avLst/>
          </a:prstGeom>
          <a:solidFill>
            <a:srgbClr val="FFFFFF"/>
          </a:solidFill>
          <a:ln w="12700">
            <a:miter lim="400000"/>
          </a:ln>
        </p:spPr>
        <p:txBody>
          <a:bodyPr lIns="25397" tIns="25397" rIns="25397" bIns="25397" anchor="ctr"/>
          <a:lstStyle/>
          <a:p>
            <a:pPr>
              <a:defRPr sz="3200">
                <a:solidFill>
                  <a:srgbClr val="372C91"/>
                </a:solidFill>
              </a:defRPr>
            </a:pPr>
            <a:endParaRPr sz="1600"/>
          </a:p>
        </p:txBody>
      </p:sp>
      <p:sp>
        <p:nvSpPr>
          <p:cNvPr id="67" name="HashiCorp confidential do not distribute"/>
          <p:cNvSpPr txBox="1"/>
          <p:nvPr/>
        </p:nvSpPr>
        <p:spPr>
          <a:xfrm>
            <a:off x="9764467" y="6542664"/>
            <a:ext cx="1971652" cy="174393"/>
          </a:xfrm>
          <a:prstGeom prst="rect">
            <a:avLst/>
          </a:prstGeom>
          <a:ln w="12700">
            <a:miter lim="400000"/>
          </a:ln>
          <a:extLst>
            <a:ext uri="{C572A759-6A51-4108-AA02-DFA0A04FC94B}">
              <ma14:wrappingTextBoxFlag xmlns:ma14="http://schemas.microsoft.com/office/mac/drawingml/2011/main" xmlns:p14="http://schemas.microsoft.com/office/powerpoint/2010/main" xmlns="" val="1"/>
            </a:ext>
          </a:extLst>
        </p:spPr>
        <p:txBody>
          <a:bodyPr wrap="none" lIns="25397" tIns="25397" rIns="25397" bIns="25397" anchor="ctr">
            <a:spAutoFit/>
          </a:bodyPr>
          <a:lstStyle>
            <a:lvl1pPr>
              <a:defRPr sz="1600">
                <a:solidFill>
                  <a:srgbClr val="505359"/>
                </a:solidFill>
                <a:latin typeface="Open Sans"/>
                <a:ea typeface="Open Sans"/>
                <a:cs typeface="Open Sans"/>
                <a:sym typeface="Open Sans"/>
              </a:defRPr>
            </a:lvl1pPr>
          </a:lstStyle>
          <a:p>
            <a:r>
              <a:rPr sz="800"/>
              <a:t>HashiCorp confidential do not distribute</a:t>
            </a:r>
          </a:p>
        </p:txBody>
      </p:sp>
      <p:sp>
        <p:nvSpPr>
          <p:cNvPr id="68" name="Text"/>
          <p:cNvSpPr txBox="1"/>
          <p:nvPr/>
        </p:nvSpPr>
        <p:spPr>
          <a:xfrm>
            <a:off x="11827760" y="6531435"/>
            <a:ext cx="247727" cy="212869"/>
          </a:xfrm>
          <a:prstGeom prst="rect">
            <a:avLst/>
          </a:prstGeom>
          <a:ln w="12700">
            <a:miter lim="400000"/>
          </a:ln>
          <a:extLst>
            <a:ext uri="{C572A759-6A51-4108-AA02-DFA0A04FC94B}">
              <ma14:wrappingTextBoxFlag xmlns:ma14="http://schemas.microsoft.com/office/mac/drawingml/2011/main" xmlns:p14="http://schemas.microsoft.com/office/powerpoint/2010/main" xmlns="" val="1"/>
            </a:ext>
          </a:extLst>
        </p:spPr>
        <p:txBody>
          <a:bodyPr wrap="none" lIns="25397" tIns="25397" rIns="25397" bIns="25397">
            <a:spAutoFit/>
          </a:bodyPr>
          <a:lstStyle/>
          <a:p>
            <a:pPr>
              <a:defRPr sz="2100">
                <a:solidFill>
                  <a:srgbClr val="505359"/>
                </a:solidFill>
                <a:latin typeface="Klavika Basic"/>
                <a:ea typeface="Klavika Basic"/>
                <a:cs typeface="Klavika Basic"/>
                <a:sym typeface="Klavika Basic"/>
              </a:defRPr>
            </a:pPr>
            <a:fld id="{86CB4B4D-7CA3-9044-876B-883B54F8677D}" type="slidenum">
              <a:rPr sz="1050"/>
              <a:t>‹#›</a:t>
            </a:fld>
            <a:r>
              <a:rPr sz="1050"/>
              <a:t>￼</a:t>
            </a:r>
          </a:p>
        </p:txBody>
      </p:sp>
    </p:spTree>
    <p:extLst>
      <p:ext uri="{BB962C8B-B14F-4D97-AF65-F5344CB8AC3E}">
        <p14:creationId xmlns:p14="http://schemas.microsoft.com/office/powerpoint/2010/main" val="922906215"/>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26" Type="http://schemas.openxmlformats.org/officeDocument/2006/relationships/theme" Target="../theme/theme2.xml"/><Relationship Id="rId3" Type="http://schemas.openxmlformats.org/officeDocument/2006/relationships/slideLayout" Target="../slideLayouts/slideLayout33.xml"/><Relationship Id="rId21" Type="http://schemas.openxmlformats.org/officeDocument/2006/relationships/slideLayout" Target="../slideLayouts/slideLayout51.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5" Type="http://schemas.openxmlformats.org/officeDocument/2006/relationships/slideLayout" Target="../slideLayouts/slideLayout55.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24" Type="http://schemas.openxmlformats.org/officeDocument/2006/relationships/slideLayout" Target="../slideLayouts/slideLayout54.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slideLayout" Target="../slideLayouts/slideLayout53.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18" Type="http://schemas.openxmlformats.org/officeDocument/2006/relationships/slideLayout" Target="../slideLayouts/slideLayout7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slideLayout" Target="../slideLayouts/slideLayout72.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20" Type="http://schemas.openxmlformats.org/officeDocument/2006/relationships/image" Target="../media/image10.emf"/><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19" Type="http://schemas.openxmlformats.org/officeDocument/2006/relationships/theme" Target="../theme/theme3.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81.xml"/><Relationship Id="rId3" Type="http://schemas.openxmlformats.org/officeDocument/2006/relationships/slideLayout" Target="../slideLayouts/slideLayout76.xml"/><Relationship Id="rId7" Type="http://schemas.openxmlformats.org/officeDocument/2006/relationships/slideLayout" Target="../slideLayouts/slideLayout80.xml"/><Relationship Id="rId2" Type="http://schemas.openxmlformats.org/officeDocument/2006/relationships/slideLayout" Target="../slideLayouts/slideLayout75.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theme" Target="../theme/theme4.xml"/><Relationship Id="rId5" Type="http://schemas.openxmlformats.org/officeDocument/2006/relationships/slideLayout" Target="../slideLayouts/slideLayout7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06" r:id="rId13"/>
    <p:sldLayoutId id="2147484638" r:id="rId14"/>
    <p:sldLayoutId id="2147484249" r:id="rId15"/>
    <p:sldLayoutId id="2147484640" r:id="rId16"/>
    <p:sldLayoutId id="2147484582" r:id="rId17"/>
    <p:sldLayoutId id="2147484641" r:id="rId18"/>
    <p:sldLayoutId id="2147484584" r:id="rId19"/>
    <p:sldLayoutId id="2147484583" r:id="rId20"/>
    <p:sldLayoutId id="2147484256" r:id="rId21"/>
    <p:sldLayoutId id="2147484257" r:id="rId22"/>
    <p:sldLayoutId id="2147484585" r:id="rId23"/>
    <p:sldLayoutId id="2147484299" r:id="rId24"/>
    <p:sldLayoutId id="2147484263" r:id="rId25"/>
    <p:sldLayoutId id="2147484671" r:id="rId26"/>
    <p:sldLayoutId id="2147484672" r:id="rId27"/>
    <p:sldLayoutId id="2147484674" r:id="rId28"/>
    <p:sldLayoutId id="2147484675" r:id="rId29"/>
    <p:sldLayoutId id="2147484707" r:id="rId30"/>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789957686"/>
      </p:ext>
    </p:extLst>
  </p:cSld>
  <p:clrMap bg1="dk1" tx1="lt1" bg2="dk2" tx2="lt2" accent1="accent1" accent2="accent2" accent3="accent3" accent4="accent4" accent5="accent5" accent6="accent6" hlink="hlink" folHlink="folHlink"/>
  <p:sldLayoutIdLst>
    <p:sldLayoutId id="2147484643" r:id="rId1"/>
    <p:sldLayoutId id="2147484644" r:id="rId2"/>
    <p:sldLayoutId id="2147484645" r:id="rId3"/>
    <p:sldLayoutId id="2147484646" r:id="rId4"/>
    <p:sldLayoutId id="2147484650" r:id="rId5"/>
    <p:sldLayoutId id="2147484651" r:id="rId6"/>
    <p:sldLayoutId id="2147484652" r:id="rId7"/>
    <p:sldLayoutId id="2147484653" r:id="rId8"/>
    <p:sldLayoutId id="2147484654" r:id="rId9"/>
    <p:sldLayoutId id="2147484655" r:id="rId10"/>
    <p:sldLayoutId id="2147484656" r:id="rId11"/>
    <p:sldLayoutId id="2147484657" r:id="rId12"/>
    <p:sldLayoutId id="2147484658" r:id="rId13"/>
    <p:sldLayoutId id="2147484659" r:id="rId14"/>
    <p:sldLayoutId id="2147484660" r:id="rId15"/>
    <p:sldLayoutId id="2147484661" r:id="rId16"/>
    <p:sldLayoutId id="2147484662" r:id="rId17"/>
    <p:sldLayoutId id="2147484663" r:id="rId18"/>
    <p:sldLayoutId id="2147484664" r:id="rId19"/>
    <p:sldLayoutId id="2147484665" r:id="rId20"/>
    <p:sldLayoutId id="2147484666" r:id="rId21"/>
    <p:sldLayoutId id="2147484667" r:id="rId22"/>
    <p:sldLayoutId id="2147484668" r:id="rId23"/>
    <p:sldLayoutId id="2147484669" r:id="rId24"/>
    <p:sldLayoutId id="2147484670" r:id="rId25"/>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1" y="289512"/>
            <a:ext cx="11655840" cy="899665"/>
          </a:xfrm>
          <a:prstGeom prst="rect">
            <a:avLst/>
          </a:prstGeom>
        </p:spPr>
        <p:txBody>
          <a:bodyPr vert="horz" wrap="square" lIns="146304" tIns="91440" rIns="146304" bIns="91440" rtlCol="0" anchor="t">
            <a:noAutofit/>
          </a:bodyPr>
          <a:lstStyle/>
          <a:p>
            <a:r>
              <a:rPr lang="en-US" dirty="0"/>
              <a:t>Click to edit Master title style</a:t>
            </a:r>
          </a:p>
        </p:txBody>
      </p:sp>
      <p:sp>
        <p:nvSpPr>
          <p:cNvPr id="4" name="Text Placeholder 3"/>
          <p:cNvSpPr>
            <a:spLocks noGrp="1"/>
          </p:cNvSpPr>
          <p:nvPr>
            <p:ph type="body" idx="1"/>
          </p:nvPr>
        </p:nvSpPr>
        <p:spPr>
          <a:xfrm>
            <a:off x="269241" y="1189178"/>
            <a:ext cx="11653521" cy="2263268"/>
          </a:xfrm>
          <a:prstGeom prst="rect">
            <a:avLst/>
          </a:prstGeom>
        </p:spPr>
        <p:txBody>
          <a:bodyPr vert="horz" wrap="square" lIns="146304" tIns="91440" rIns="146304" bIns="9144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p:cNvPicPr>
            <a:picLocks noChangeAspect="1"/>
          </p:cNvPicPr>
          <p:nvPr userDrawn="1"/>
        </p:nvPicPr>
        <p:blipFill>
          <a:blip r:embed="rId20"/>
          <a:stretch>
            <a:fillRect/>
          </a:stretch>
        </p:blipFill>
        <p:spPr>
          <a:xfrm rot="5400000">
            <a:off x="9187079" y="3012390"/>
            <a:ext cx="6858623" cy="833219"/>
          </a:xfrm>
          <a:prstGeom prst="rect">
            <a:avLst/>
          </a:prstGeom>
        </p:spPr>
      </p:pic>
    </p:spTree>
    <p:extLst>
      <p:ext uri="{BB962C8B-B14F-4D97-AF65-F5344CB8AC3E}">
        <p14:creationId xmlns:p14="http://schemas.microsoft.com/office/powerpoint/2010/main" val="2648183984"/>
      </p:ext>
    </p:extLst>
  </p:cSld>
  <p:clrMap bg1="dk1" tx1="lt1" bg2="dk2" tx2="lt2" accent1="accent1" accent2="accent2" accent3="accent3" accent4="accent4" accent5="accent5" accent6="accent6" hlink="hlink" folHlink="folHlink"/>
  <p:sldLayoutIdLst>
    <p:sldLayoutId id="2147484677" r:id="rId1"/>
    <p:sldLayoutId id="2147484678" r:id="rId2"/>
    <p:sldLayoutId id="2147484679" r:id="rId3"/>
    <p:sldLayoutId id="2147484680" r:id="rId4"/>
    <p:sldLayoutId id="2147484681" r:id="rId5"/>
    <p:sldLayoutId id="2147484682" r:id="rId6"/>
    <p:sldLayoutId id="2147484683" r:id="rId7"/>
    <p:sldLayoutId id="2147484684" r:id="rId8"/>
    <p:sldLayoutId id="2147484685" r:id="rId9"/>
    <p:sldLayoutId id="2147484686" r:id="rId10"/>
    <p:sldLayoutId id="2147484687" r:id="rId11"/>
    <p:sldLayoutId id="2147484688" r:id="rId12"/>
    <p:sldLayoutId id="2147484689" r:id="rId13"/>
    <p:sldLayoutId id="2147484690" r:id="rId14"/>
    <p:sldLayoutId id="2147484691" r:id="rId15"/>
    <p:sldLayoutId id="2147484692" r:id="rId16"/>
    <p:sldLayoutId id="2147484693" r:id="rId17"/>
    <p:sldLayoutId id="2147484694" r:id="rId18"/>
  </p:sldLayoutIdLst>
  <p:transition>
    <p:fade/>
  </p:transition>
  <p:txStyles>
    <p:titleStyle>
      <a:lvl1pPr algn="l" defTabSz="914462" rtl="0" eaLnBrk="1" latinLnBrk="0" hangingPunct="1">
        <a:lnSpc>
          <a:spcPct val="90000"/>
        </a:lnSpc>
        <a:spcBef>
          <a:spcPct val="0"/>
        </a:spcBef>
        <a:buNone/>
        <a:defRPr lang="en-US" sz="4706"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4120" marR="0" indent="-224120"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530" kern="1200" spc="0" baseline="0">
          <a:gradFill>
            <a:gsLst>
              <a:gs pos="1250">
                <a:schemeClr val="tx1"/>
              </a:gs>
              <a:gs pos="100000">
                <a:schemeClr val="tx1"/>
              </a:gs>
            </a:gsLst>
            <a:lin ang="5400000" scaled="0"/>
          </a:gradFill>
          <a:latin typeface="+mj-lt"/>
          <a:ea typeface="+mn-ea"/>
          <a:cs typeface="+mn-cs"/>
        </a:defRPr>
      </a:lvl1pPr>
      <a:lvl2pPr marL="448239" marR="0" indent="-224120"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745" kern="1200" spc="0" baseline="0">
          <a:gradFill>
            <a:gsLst>
              <a:gs pos="1250">
                <a:schemeClr val="tx1"/>
              </a:gs>
              <a:gs pos="100000">
                <a:schemeClr val="tx1"/>
              </a:gs>
            </a:gsLst>
            <a:lin ang="5400000" scaled="0"/>
          </a:gradFill>
          <a:latin typeface="+mn-lt"/>
          <a:ea typeface="+mn-ea"/>
          <a:cs typeface="+mn-cs"/>
        </a:defRPr>
      </a:lvl2pPr>
      <a:lvl3pPr marL="672359" marR="0" indent="-224120"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353" kern="1200" spc="0" baseline="0">
          <a:gradFill>
            <a:gsLst>
              <a:gs pos="1250">
                <a:schemeClr val="tx1"/>
              </a:gs>
              <a:gs pos="100000">
                <a:schemeClr val="tx1"/>
              </a:gs>
            </a:gsLst>
            <a:lin ang="5400000" scaled="0"/>
          </a:gradFill>
          <a:latin typeface="+mn-lt"/>
          <a:ea typeface="+mn-ea"/>
          <a:cs typeface="+mn-cs"/>
        </a:defRPr>
      </a:lvl3pPr>
      <a:lvl4pPr marL="896480" marR="0" indent="-224120"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157" kern="1200" spc="0" baseline="0">
          <a:gradFill>
            <a:gsLst>
              <a:gs pos="1250">
                <a:schemeClr val="tx1"/>
              </a:gs>
              <a:gs pos="100000">
                <a:schemeClr val="tx1"/>
              </a:gs>
            </a:gsLst>
            <a:lin ang="5400000" scaled="0"/>
          </a:gradFill>
          <a:latin typeface="+mn-lt"/>
          <a:ea typeface="+mn-ea"/>
          <a:cs typeface="+mn-cs"/>
        </a:defRPr>
      </a:lvl4pPr>
      <a:lvl5pPr marL="1120600" marR="0" indent="-224120" algn="l" defTabSz="91446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462" rtl="0" eaLnBrk="1" latinLnBrk="0" hangingPunct="1">
        <a:defRPr sz="1765" kern="1200">
          <a:solidFill>
            <a:schemeClr val="tx1"/>
          </a:solidFill>
          <a:latin typeface="+mn-lt"/>
          <a:ea typeface="+mn-ea"/>
          <a:cs typeface="+mn-cs"/>
        </a:defRPr>
      </a:lvl1pPr>
      <a:lvl2pPr marL="457231" algn="l" defTabSz="914462" rtl="0" eaLnBrk="1" latinLnBrk="0" hangingPunct="1">
        <a:defRPr sz="1765" kern="1200">
          <a:solidFill>
            <a:schemeClr val="tx1"/>
          </a:solidFill>
          <a:latin typeface="+mn-lt"/>
          <a:ea typeface="+mn-ea"/>
          <a:cs typeface="+mn-cs"/>
        </a:defRPr>
      </a:lvl2pPr>
      <a:lvl3pPr marL="914462" algn="l" defTabSz="914462" rtl="0" eaLnBrk="1" latinLnBrk="0" hangingPunct="1">
        <a:defRPr sz="1765" kern="1200">
          <a:solidFill>
            <a:schemeClr val="tx1"/>
          </a:solidFill>
          <a:latin typeface="+mn-lt"/>
          <a:ea typeface="+mn-ea"/>
          <a:cs typeface="+mn-cs"/>
        </a:defRPr>
      </a:lvl3pPr>
      <a:lvl4pPr marL="1371693" algn="l" defTabSz="914462" rtl="0" eaLnBrk="1" latinLnBrk="0" hangingPunct="1">
        <a:defRPr sz="1765" kern="1200">
          <a:solidFill>
            <a:schemeClr val="tx1"/>
          </a:solidFill>
          <a:latin typeface="+mn-lt"/>
          <a:ea typeface="+mn-ea"/>
          <a:cs typeface="+mn-cs"/>
        </a:defRPr>
      </a:lvl4pPr>
      <a:lvl5pPr marL="1828924" algn="l" defTabSz="914462" rtl="0" eaLnBrk="1" latinLnBrk="0" hangingPunct="1">
        <a:defRPr sz="1765" kern="1200">
          <a:solidFill>
            <a:schemeClr val="tx1"/>
          </a:solidFill>
          <a:latin typeface="+mn-lt"/>
          <a:ea typeface="+mn-ea"/>
          <a:cs typeface="+mn-cs"/>
        </a:defRPr>
      </a:lvl5pPr>
      <a:lvl6pPr marL="2286156" algn="l" defTabSz="914462" rtl="0" eaLnBrk="1" latinLnBrk="0" hangingPunct="1">
        <a:defRPr sz="1765" kern="1200">
          <a:solidFill>
            <a:schemeClr val="tx1"/>
          </a:solidFill>
          <a:latin typeface="+mn-lt"/>
          <a:ea typeface="+mn-ea"/>
          <a:cs typeface="+mn-cs"/>
        </a:defRPr>
      </a:lvl6pPr>
      <a:lvl7pPr marL="2743386" algn="l" defTabSz="914462" rtl="0" eaLnBrk="1" latinLnBrk="0" hangingPunct="1">
        <a:defRPr sz="1765" kern="1200">
          <a:solidFill>
            <a:schemeClr val="tx1"/>
          </a:solidFill>
          <a:latin typeface="+mn-lt"/>
          <a:ea typeface="+mn-ea"/>
          <a:cs typeface="+mn-cs"/>
        </a:defRPr>
      </a:lvl7pPr>
      <a:lvl8pPr marL="3200618" algn="l" defTabSz="914462" rtl="0" eaLnBrk="1" latinLnBrk="0" hangingPunct="1">
        <a:defRPr sz="1765" kern="1200">
          <a:solidFill>
            <a:schemeClr val="tx1"/>
          </a:solidFill>
          <a:latin typeface="+mn-lt"/>
          <a:ea typeface="+mn-ea"/>
          <a:cs typeface="+mn-cs"/>
        </a:defRPr>
      </a:lvl8pPr>
      <a:lvl9pPr marL="3657849" algn="l" defTabSz="914462"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9017" y="289515"/>
            <a:ext cx="11473968" cy="89966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359016" y="1189181"/>
            <a:ext cx="11473970" cy="2603325"/>
          </a:xfrm>
          <a:prstGeom prst="rect">
            <a:avLst/>
          </a:prstGeom>
        </p:spPr>
        <p:txBody>
          <a:bodyPr vert="horz" wrap="square" lIns="146304" tIns="91440" rIns="146304" bIns="9144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20194940"/>
      </p:ext>
    </p:extLst>
  </p:cSld>
  <p:clrMap bg1="lt1" tx1="dk1" bg2="lt2" tx2="dk2" accent1="accent1" accent2="accent2" accent3="accent3" accent4="accent4" accent5="accent5" accent6="accent6" hlink="hlink" folHlink="folHlink"/>
  <p:sldLayoutIdLst>
    <p:sldLayoutId id="2147484696" r:id="rId1"/>
    <p:sldLayoutId id="2147484697" r:id="rId2"/>
    <p:sldLayoutId id="2147484698" r:id="rId3"/>
    <p:sldLayoutId id="2147484699" r:id="rId4"/>
    <p:sldLayoutId id="2147484700" r:id="rId5"/>
    <p:sldLayoutId id="2147484701" r:id="rId6"/>
    <p:sldLayoutId id="2147484702" r:id="rId7"/>
    <p:sldLayoutId id="2147484703" r:id="rId8"/>
    <p:sldLayoutId id="2147484705" r:id="rId9"/>
    <p:sldLayoutId id="2147484706" r:id="rId10"/>
  </p:sldLayoutIdLst>
  <p:transition>
    <p:fade/>
  </p:transition>
  <p:txStyles>
    <p:titleStyle>
      <a:lvl1pPr algn="l" defTabSz="914408" rtl="0" eaLnBrk="1" latinLnBrk="0" hangingPunct="1">
        <a:lnSpc>
          <a:spcPct val="90000"/>
        </a:lnSpc>
        <a:spcBef>
          <a:spcPct val="0"/>
        </a:spcBef>
        <a:buNone/>
        <a:defRPr lang="en-US" sz="5753" b="0" kern="1200" cap="none" spc="-99"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336161" marR="0" indent="-336161" algn="l" defTabSz="914408" rtl="0" eaLnBrk="1" fontAlgn="auto" latinLnBrk="0" hangingPunct="1">
        <a:lnSpc>
          <a:spcPct val="90000"/>
        </a:lnSpc>
        <a:spcBef>
          <a:spcPct val="20000"/>
        </a:spcBef>
        <a:spcAft>
          <a:spcPts val="0"/>
        </a:spcAft>
        <a:buClrTx/>
        <a:buSzPct val="90000"/>
        <a:buFont typeface="Arial" pitchFamily="34" charset="0"/>
        <a:buChar char="•"/>
        <a:tabLst/>
        <a:defRPr sz="4706" kern="1200" spc="0" baseline="0">
          <a:gradFill>
            <a:gsLst>
              <a:gs pos="1250">
                <a:schemeClr val="tx1"/>
              </a:gs>
              <a:gs pos="100000">
                <a:schemeClr val="tx1"/>
              </a:gs>
            </a:gsLst>
            <a:lin ang="5400000" scaled="0"/>
          </a:gradFill>
          <a:latin typeface="+mj-lt"/>
          <a:ea typeface="+mn-ea"/>
          <a:cs typeface="+mn-cs"/>
        </a:defRPr>
      </a:lvl1pPr>
      <a:lvl2pPr marL="603924" marR="0" indent="-267720" algn="l" defTabSz="914408" rtl="0" eaLnBrk="1" fontAlgn="auto" latinLnBrk="0" hangingPunct="1">
        <a:lnSpc>
          <a:spcPct val="90000"/>
        </a:lnSpc>
        <a:spcBef>
          <a:spcPct val="20000"/>
        </a:spcBef>
        <a:spcAft>
          <a:spcPts val="0"/>
        </a:spcAft>
        <a:buClrTx/>
        <a:buSzPct val="90000"/>
        <a:buFont typeface="Arial" pitchFamily="34" charset="0"/>
        <a:buChar char="•"/>
        <a:tabLst/>
        <a:defRPr sz="3138" kern="1200" spc="0" baseline="0">
          <a:gradFill>
            <a:gsLst>
              <a:gs pos="1250">
                <a:schemeClr val="tx1"/>
              </a:gs>
              <a:gs pos="100000">
                <a:schemeClr val="tx1"/>
              </a:gs>
            </a:gsLst>
            <a:lin ang="5400000" scaled="0"/>
          </a:gradFill>
          <a:latin typeface="+mn-lt"/>
          <a:ea typeface="+mn-ea"/>
          <a:cs typeface="+mn-cs"/>
        </a:defRPr>
      </a:lvl2pPr>
      <a:lvl3pPr marL="823910" marR="0" indent="-222062" algn="l" defTabSz="914408" rtl="0" eaLnBrk="1" fontAlgn="auto" latinLnBrk="0" hangingPunct="1">
        <a:lnSpc>
          <a:spcPct val="90000"/>
        </a:lnSpc>
        <a:spcBef>
          <a:spcPct val="20000"/>
        </a:spcBef>
        <a:spcAft>
          <a:spcPts val="0"/>
        </a:spcAft>
        <a:buClrTx/>
        <a:buSzPct val="90000"/>
        <a:buFont typeface="Arial" pitchFamily="34" charset="0"/>
        <a:buChar char="•"/>
        <a:tabLst/>
        <a:defRPr sz="2615" kern="1200" spc="0" baseline="0">
          <a:gradFill>
            <a:gsLst>
              <a:gs pos="1250">
                <a:schemeClr val="tx1"/>
              </a:gs>
              <a:gs pos="100000">
                <a:schemeClr val="tx1"/>
              </a:gs>
            </a:gsLst>
            <a:lin ang="5400000" scaled="0"/>
          </a:gradFill>
          <a:latin typeface="+mn-lt"/>
          <a:ea typeface="+mn-ea"/>
          <a:cs typeface="+mn-cs"/>
        </a:defRPr>
      </a:lvl3pPr>
      <a:lvl4pPr marL="1043896" marR="0" indent="-222062" algn="l" defTabSz="914408" rtl="0" eaLnBrk="1" fontAlgn="auto" latinLnBrk="0" hangingPunct="1">
        <a:lnSpc>
          <a:spcPct val="90000"/>
        </a:lnSpc>
        <a:spcBef>
          <a:spcPct val="20000"/>
        </a:spcBef>
        <a:spcAft>
          <a:spcPts val="0"/>
        </a:spcAft>
        <a:buClrTx/>
        <a:buSzPct val="90000"/>
        <a:buFont typeface="Arial" pitchFamily="34" charset="0"/>
        <a:buChar char="•"/>
        <a:tabLst/>
        <a:defRPr sz="2353" kern="1200" spc="0" baseline="0">
          <a:gradFill>
            <a:gsLst>
              <a:gs pos="1250">
                <a:schemeClr val="tx1"/>
              </a:gs>
              <a:gs pos="100000">
                <a:schemeClr val="tx1"/>
              </a:gs>
            </a:gsLst>
            <a:lin ang="5400000" scaled="0"/>
          </a:gradFill>
          <a:latin typeface="+mn-lt"/>
          <a:ea typeface="+mn-ea"/>
          <a:cs typeface="+mn-cs"/>
        </a:defRPr>
      </a:lvl4pPr>
      <a:lvl5pPr marL="1195396" marR="0" indent="-222062" algn="l" defTabSz="914408" rtl="0" eaLnBrk="1" fontAlgn="auto" latinLnBrk="0" hangingPunct="1">
        <a:lnSpc>
          <a:spcPct val="90000"/>
        </a:lnSpc>
        <a:spcBef>
          <a:spcPct val="20000"/>
        </a:spcBef>
        <a:spcAft>
          <a:spcPts val="0"/>
        </a:spcAft>
        <a:buClrTx/>
        <a:buSzPct val="90000"/>
        <a:buFont typeface="Arial" pitchFamily="34" charset="0"/>
        <a:buChar char="•"/>
        <a:tabLst/>
        <a:defRPr sz="2353" kern="1200" spc="0" baseline="0">
          <a:gradFill>
            <a:gsLst>
              <a:gs pos="1250">
                <a:schemeClr val="tx1"/>
              </a:gs>
              <a:gs pos="100000">
                <a:schemeClr val="tx1"/>
              </a:gs>
            </a:gsLst>
            <a:lin ang="5400000" scaled="0"/>
          </a:gradFill>
          <a:latin typeface="+mn-lt"/>
          <a:ea typeface="+mn-ea"/>
          <a:cs typeface="+mn-cs"/>
        </a:defRPr>
      </a:lvl5pPr>
      <a:lvl6pPr marL="2514623" indent="-228603" algn="l" defTabSz="914408"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829" indent="-228603" algn="l" defTabSz="914408"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033" indent="-228603" algn="l" defTabSz="914408"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239" indent="-228603" algn="l" defTabSz="914408"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408" rtl="0" eaLnBrk="1" latinLnBrk="0" hangingPunct="1">
        <a:defRPr sz="1765" kern="1200">
          <a:solidFill>
            <a:schemeClr val="tx1"/>
          </a:solidFill>
          <a:latin typeface="+mn-lt"/>
          <a:ea typeface="+mn-ea"/>
          <a:cs typeface="+mn-cs"/>
        </a:defRPr>
      </a:lvl1pPr>
      <a:lvl2pPr marL="457205" algn="l" defTabSz="914408" rtl="0" eaLnBrk="1" latinLnBrk="0" hangingPunct="1">
        <a:defRPr sz="1765" kern="1200">
          <a:solidFill>
            <a:schemeClr val="tx1"/>
          </a:solidFill>
          <a:latin typeface="+mn-lt"/>
          <a:ea typeface="+mn-ea"/>
          <a:cs typeface="+mn-cs"/>
        </a:defRPr>
      </a:lvl2pPr>
      <a:lvl3pPr marL="914408" algn="l" defTabSz="914408" rtl="0" eaLnBrk="1" latinLnBrk="0" hangingPunct="1">
        <a:defRPr sz="1765" kern="1200">
          <a:solidFill>
            <a:schemeClr val="tx1"/>
          </a:solidFill>
          <a:latin typeface="+mn-lt"/>
          <a:ea typeface="+mn-ea"/>
          <a:cs typeface="+mn-cs"/>
        </a:defRPr>
      </a:lvl3pPr>
      <a:lvl4pPr marL="1371614" algn="l" defTabSz="914408" rtl="0" eaLnBrk="1" latinLnBrk="0" hangingPunct="1">
        <a:defRPr sz="1765" kern="1200">
          <a:solidFill>
            <a:schemeClr val="tx1"/>
          </a:solidFill>
          <a:latin typeface="+mn-lt"/>
          <a:ea typeface="+mn-ea"/>
          <a:cs typeface="+mn-cs"/>
        </a:defRPr>
      </a:lvl4pPr>
      <a:lvl5pPr marL="1828817" algn="l" defTabSz="914408" rtl="0" eaLnBrk="1" latinLnBrk="0" hangingPunct="1">
        <a:defRPr sz="1765" kern="1200">
          <a:solidFill>
            <a:schemeClr val="tx1"/>
          </a:solidFill>
          <a:latin typeface="+mn-lt"/>
          <a:ea typeface="+mn-ea"/>
          <a:cs typeface="+mn-cs"/>
        </a:defRPr>
      </a:lvl5pPr>
      <a:lvl6pPr marL="2286023" algn="l" defTabSz="914408" rtl="0" eaLnBrk="1" latinLnBrk="0" hangingPunct="1">
        <a:defRPr sz="1765" kern="1200">
          <a:solidFill>
            <a:schemeClr val="tx1"/>
          </a:solidFill>
          <a:latin typeface="+mn-lt"/>
          <a:ea typeface="+mn-ea"/>
          <a:cs typeface="+mn-cs"/>
        </a:defRPr>
      </a:lvl6pPr>
      <a:lvl7pPr marL="2743226" algn="l" defTabSz="914408" rtl="0" eaLnBrk="1" latinLnBrk="0" hangingPunct="1">
        <a:defRPr sz="1765" kern="1200">
          <a:solidFill>
            <a:schemeClr val="tx1"/>
          </a:solidFill>
          <a:latin typeface="+mn-lt"/>
          <a:ea typeface="+mn-ea"/>
          <a:cs typeface="+mn-cs"/>
        </a:defRPr>
      </a:lvl7pPr>
      <a:lvl8pPr marL="3200430" algn="l" defTabSz="914408" rtl="0" eaLnBrk="1" latinLnBrk="0" hangingPunct="1">
        <a:defRPr sz="1765" kern="1200">
          <a:solidFill>
            <a:schemeClr val="tx1"/>
          </a:solidFill>
          <a:latin typeface="+mn-lt"/>
          <a:ea typeface="+mn-ea"/>
          <a:cs typeface="+mn-cs"/>
        </a:defRPr>
      </a:lvl8pPr>
      <a:lvl9pPr marL="3657637" algn="l" defTabSz="914408"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231">
          <p15:clr>
            <a:srgbClr val="5ACBF0"/>
          </p15:clr>
        </p15:guide>
        <p15:guide id="3" pos="999">
          <p15:clr>
            <a:srgbClr val="5ACBF0"/>
          </p15:clr>
        </p15:guide>
        <p15:guide id="4" pos="1767">
          <p15:clr>
            <a:srgbClr val="5ACBF0"/>
          </p15:clr>
        </p15:guide>
        <p15:guide id="5" pos="2535">
          <p15:clr>
            <a:srgbClr val="5ACBF0"/>
          </p15:clr>
        </p15:guide>
        <p15:guide id="6" pos="3303">
          <p15:clr>
            <a:srgbClr val="5ACBF0"/>
          </p15:clr>
        </p15:guide>
        <p15:guide id="8" pos="4070">
          <p15:clr>
            <a:srgbClr val="5ACBF0"/>
          </p15:clr>
        </p15:guide>
        <p15:guide id="9" pos="4838">
          <p15:clr>
            <a:srgbClr val="5ACBF0"/>
          </p15:clr>
        </p15:guide>
        <p15:guide id="11" pos="5606">
          <p15:clr>
            <a:srgbClr val="5ACBF0"/>
          </p15:clr>
        </p15:guide>
        <p15:guide id="12" pos="6374">
          <p15:clr>
            <a:srgbClr val="5ACBF0"/>
          </p15:clr>
        </p15:guide>
        <p15:guide id="14" pos="7142">
          <p15:clr>
            <a:srgbClr val="5ACBF0"/>
          </p15:clr>
        </p15:guide>
        <p15:guide id="15" pos="7602">
          <p15:clr>
            <a:srgbClr val="5ACBF0"/>
          </p15:clr>
        </p15:guide>
        <p15:guide id="16" pos="384">
          <p15:clr>
            <a:srgbClr val="C35EA4"/>
          </p15:clr>
        </p15:guide>
        <p15:guide id="17" pos="7449">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chart" Target="../charts/chart1.xml"/><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chart" Target="../charts/chart2.xml"/><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notesSlide" Target="../notesSlides/notesSlide8.xml"/><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bin"/><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27.bin"/><Relationship Id="rId2" Type="http://schemas.openxmlformats.org/officeDocument/2006/relationships/notesSlide" Target="../notesSlides/notesSlide10.xml"/><Relationship Id="rId1" Type="http://schemas.openxmlformats.org/officeDocument/2006/relationships/slideLayout" Target="../slideLayouts/slideLayout21.xml"/><Relationship Id="rId4" Type="http://schemas.openxmlformats.org/officeDocument/2006/relationships/image" Target="../media/image28.bin"/></Relationships>
</file>

<file path=ppt/slides/_rels/slide13.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11.xml"/><Relationship Id="rId1" Type="http://schemas.openxmlformats.org/officeDocument/2006/relationships/slideLayout" Target="../slideLayouts/slideLayout68.xml"/><Relationship Id="rId5" Type="http://schemas.openxmlformats.org/officeDocument/2006/relationships/image" Target="../media/image31.emf"/><Relationship Id="rId4" Type="http://schemas.openxmlformats.org/officeDocument/2006/relationships/image" Target="../media/image30.emf"/></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8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8" Type="http://schemas.openxmlformats.org/officeDocument/2006/relationships/image" Target="../media/image43.tiff"/><Relationship Id="rId3" Type="http://schemas.openxmlformats.org/officeDocument/2006/relationships/image" Target="../media/image38.tiff"/><Relationship Id="rId7" Type="http://schemas.openxmlformats.org/officeDocument/2006/relationships/image" Target="../media/image42.tiff"/><Relationship Id="rId2" Type="http://schemas.openxmlformats.org/officeDocument/2006/relationships/notesSlide" Target="../notesSlides/notesSlide13.xml"/><Relationship Id="rId1" Type="http://schemas.openxmlformats.org/officeDocument/2006/relationships/slideLayout" Target="../slideLayouts/slideLayout78.xml"/><Relationship Id="rId6" Type="http://schemas.openxmlformats.org/officeDocument/2006/relationships/image" Target="../media/image41.tiff"/><Relationship Id="rId5" Type="http://schemas.openxmlformats.org/officeDocument/2006/relationships/image" Target="../media/image40.tiff"/><Relationship Id="rId4" Type="http://schemas.openxmlformats.org/officeDocument/2006/relationships/image" Target="../media/image39.tiff"/><Relationship Id="rId9" Type="http://schemas.openxmlformats.org/officeDocument/2006/relationships/image" Target="../media/image44.tiff"/></Relationships>
</file>

<file path=ppt/slides/_rels/slide1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5.jpeg"/><Relationship Id="rId7" Type="http://schemas.microsoft.com/office/2007/relationships/hdphoto" Target="../media/hdphoto1.wdp"/><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image" Target="../media/image50.png"/></Relationships>
</file>

<file path=ppt/slides/_rels/slide18.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53.png"/></Relationships>
</file>

<file path=ppt/slides/_rels/slide2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56.png"/><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58.png"/></Relationships>
</file>

<file path=ppt/slides/_rels/slide2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60.png"/></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5.xml"/><Relationship Id="rId4" Type="http://schemas.openxmlformats.org/officeDocument/2006/relationships/image" Target="../media/image63.png"/></Relationships>
</file>

<file path=ppt/slides/_rels/slide2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65.emf"/><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3.xml"/><Relationship Id="rId1" Type="http://schemas.openxmlformats.org/officeDocument/2006/relationships/slideLayout" Target="../slideLayouts/slideLayout9.xml"/><Relationship Id="rId5" Type="http://schemas.openxmlformats.org/officeDocument/2006/relationships/image" Target="../media/image69.png"/><Relationship Id="rId4" Type="http://schemas.openxmlformats.org/officeDocument/2006/relationships/image" Target="../media/image6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70.png"/><Relationship Id="rId4" Type="http://schemas.openxmlformats.org/officeDocument/2006/relationships/notesSlide" Target="../notesSlides/notesSlide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7.tiff"/><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78.tiff"/></Relationships>
</file>

<file path=ppt/slides/_rels/slide39.xml.rels><?xml version="1.0" encoding="UTF-8" standalone="yes"?>
<Relationships xmlns="http://schemas.openxmlformats.org/package/2006/relationships"><Relationship Id="rId8" Type="http://schemas.openxmlformats.org/officeDocument/2006/relationships/image" Target="../media/image84.svg"/><Relationship Id="rId13" Type="http://schemas.openxmlformats.org/officeDocument/2006/relationships/image" Target="../media/image89.png"/><Relationship Id="rId18" Type="http://schemas.openxmlformats.org/officeDocument/2006/relationships/image" Target="../media/image94.svg"/><Relationship Id="rId3" Type="http://schemas.openxmlformats.org/officeDocument/2006/relationships/image" Target="../media/image79.png"/><Relationship Id="rId21" Type="http://schemas.openxmlformats.org/officeDocument/2006/relationships/image" Target="../media/image97.png"/><Relationship Id="rId7" Type="http://schemas.openxmlformats.org/officeDocument/2006/relationships/image" Target="../media/image83.png"/><Relationship Id="rId12" Type="http://schemas.openxmlformats.org/officeDocument/2006/relationships/image" Target="../media/image88.svg"/><Relationship Id="rId17" Type="http://schemas.openxmlformats.org/officeDocument/2006/relationships/image" Target="../media/image93.png"/><Relationship Id="rId2" Type="http://schemas.openxmlformats.org/officeDocument/2006/relationships/notesSlide" Target="../notesSlides/notesSlide30.xml"/><Relationship Id="rId16" Type="http://schemas.openxmlformats.org/officeDocument/2006/relationships/image" Target="../media/image92.svg"/><Relationship Id="rId20" Type="http://schemas.openxmlformats.org/officeDocument/2006/relationships/image" Target="../media/image96.svg"/><Relationship Id="rId1" Type="http://schemas.openxmlformats.org/officeDocument/2006/relationships/slideLayout" Target="../slideLayouts/slideLayout9.xml"/><Relationship Id="rId6" Type="http://schemas.openxmlformats.org/officeDocument/2006/relationships/image" Target="../media/image82.svg"/><Relationship Id="rId11" Type="http://schemas.openxmlformats.org/officeDocument/2006/relationships/image" Target="../media/image87.png"/><Relationship Id="rId24" Type="http://schemas.openxmlformats.org/officeDocument/2006/relationships/image" Target="../media/image99.png"/><Relationship Id="rId5" Type="http://schemas.openxmlformats.org/officeDocument/2006/relationships/image" Target="../media/image81.png"/><Relationship Id="rId15" Type="http://schemas.openxmlformats.org/officeDocument/2006/relationships/image" Target="../media/image91.png"/><Relationship Id="rId23" Type="http://schemas.openxmlformats.org/officeDocument/2006/relationships/image" Target="../media/image47.png"/><Relationship Id="rId10" Type="http://schemas.openxmlformats.org/officeDocument/2006/relationships/image" Target="../media/image86.svg"/><Relationship Id="rId19" Type="http://schemas.openxmlformats.org/officeDocument/2006/relationships/image" Target="../media/image95.png"/><Relationship Id="rId4" Type="http://schemas.openxmlformats.org/officeDocument/2006/relationships/image" Target="../media/image80.svg"/><Relationship Id="rId9" Type="http://schemas.openxmlformats.org/officeDocument/2006/relationships/image" Target="../media/image85.png"/><Relationship Id="rId14" Type="http://schemas.openxmlformats.org/officeDocument/2006/relationships/image" Target="../media/image90.svg"/><Relationship Id="rId22" Type="http://schemas.openxmlformats.org/officeDocument/2006/relationships/image" Target="../media/image98.png"/></Relationships>
</file>

<file path=ppt/slides/_rels/slide4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8" Type="http://schemas.openxmlformats.org/officeDocument/2006/relationships/hyperlink" Target="https://azure.microsoft.com/en-us/services/bot-service/" TargetMode="External"/><Relationship Id="rId13" Type="http://schemas.openxmlformats.org/officeDocument/2006/relationships/image" Target="../media/image105.png"/><Relationship Id="rId3" Type="http://schemas.openxmlformats.org/officeDocument/2006/relationships/hyperlink" Target="https://azure.microsoft.com/en-us/services/cosmos-db/" TargetMode="External"/><Relationship Id="rId7" Type="http://schemas.openxmlformats.org/officeDocument/2006/relationships/image" Target="../media/image102.png"/><Relationship Id="rId12" Type="http://schemas.openxmlformats.org/officeDocument/2006/relationships/hyperlink" Target="https://azure.microsoft.com/en-us/services/event-grid/" TargetMode="External"/><Relationship Id="rId17" Type="http://schemas.openxmlformats.org/officeDocument/2006/relationships/image" Target="../media/image108.png"/><Relationship Id="rId2" Type="http://schemas.openxmlformats.org/officeDocument/2006/relationships/notesSlide" Target="../notesSlides/notesSlide37.xml"/><Relationship Id="rId16" Type="http://schemas.openxmlformats.org/officeDocument/2006/relationships/image" Target="../media/image107.png"/><Relationship Id="rId1" Type="http://schemas.openxmlformats.org/officeDocument/2006/relationships/slideLayout" Target="../slideLayouts/slideLayout9.xml"/><Relationship Id="rId6" Type="http://schemas.openxmlformats.org/officeDocument/2006/relationships/hyperlink" Target="https://azure.microsoft.com/en-us/services/storage/?v=16.50" TargetMode="External"/><Relationship Id="rId11" Type="http://schemas.openxmlformats.org/officeDocument/2006/relationships/image" Target="../media/image104.png"/><Relationship Id="rId5" Type="http://schemas.microsoft.com/office/2007/relationships/hdphoto" Target="../media/hdphoto2.wdp"/><Relationship Id="rId15" Type="http://schemas.openxmlformats.org/officeDocument/2006/relationships/image" Target="../media/image106.png"/><Relationship Id="rId10" Type="http://schemas.openxmlformats.org/officeDocument/2006/relationships/hyperlink" Target="https://azure.microsoft.com/en-us/services/stream-analytics/" TargetMode="External"/><Relationship Id="rId4" Type="http://schemas.openxmlformats.org/officeDocument/2006/relationships/image" Target="../media/image101.png"/><Relationship Id="rId9" Type="http://schemas.openxmlformats.org/officeDocument/2006/relationships/image" Target="../media/image103.png"/><Relationship Id="rId14" Type="http://schemas.openxmlformats.org/officeDocument/2006/relationships/hyperlink" Target="https://azure.microsoft.com/en-us/services/active-directory/"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38.xml"/><Relationship Id="rId1" Type="http://schemas.openxmlformats.org/officeDocument/2006/relationships/slideLayout" Target="../slideLayouts/slideLayout9.xml"/><Relationship Id="rId5" Type="http://schemas.openxmlformats.org/officeDocument/2006/relationships/image" Target="../media/image107.png"/><Relationship Id="rId4" Type="http://schemas.openxmlformats.org/officeDocument/2006/relationships/image" Target="../media/image110.png"/></Relationships>
</file>

<file path=ppt/slides/_rels/slide4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39.xml"/><Relationship Id="rId1" Type="http://schemas.openxmlformats.org/officeDocument/2006/relationships/slideLayout" Target="../slideLayouts/slideLayout9.xml"/><Relationship Id="rId4" Type="http://schemas.microsoft.com/office/2007/relationships/hdphoto" Target="../media/hdphoto3.wdp"/></Relationships>
</file>

<file path=ppt/slides/_rels/slide49.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12.png"/><Relationship Id="rId7" Type="http://schemas.openxmlformats.org/officeDocument/2006/relationships/image" Target="../media/image116.png"/><Relationship Id="rId12" Type="http://schemas.openxmlformats.org/officeDocument/2006/relationships/image" Target="../media/image110.png"/><Relationship Id="rId2" Type="http://schemas.openxmlformats.org/officeDocument/2006/relationships/notesSlide" Target="../notesSlides/notesSlide40.xml"/><Relationship Id="rId1" Type="http://schemas.openxmlformats.org/officeDocument/2006/relationships/slideLayout" Target="../slideLayouts/slideLayout9.xml"/><Relationship Id="rId6" Type="http://schemas.openxmlformats.org/officeDocument/2006/relationships/image" Target="../media/image115.png"/><Relationship Id="rId11" Type="http://schemas.openxmlformats.org/officeDocument/2006/relationships/image" Target="../media/image119.png"/><Relationship Id="rId5" Type="http://schemas.openxmlformats.org/officeDocument/2006/relationships/image" Target="../media/image114.png"/><Relationship Id="rId10" Type="http://schemas.openxmlformats.org/officeDocument/2006/relationships/image" Target="../media/image118.png"/><Relationship Id="rId4" Type="http://schemas.openxmlformats.org/officeDocument/2006/relationships/image" Target="../media/image113.emf"/><Relationship Id="rId9" Type="http://schemas.openxmlformats.org/officeDocument/2006/relationships/image" Target="../media/image109.png"/></Relationships>
</file>

<file path=ppt/slides/_rels/slide50.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image" Target="../media/image121.jpeg"/><Relationship Id="rId7" Type="http://schemas.openxmlformats.org/officeDocument/2006/relationships/image" Target="../media/image125.png"/><Relationship Id="rId2" Type="http://schemas.openxmlformats.org/officeDocument/2006/relationships/notesSlide" Target="../notesSlides/notesSlide42.xml"/><Relationship Id="rId1" Type="http://schemas.openxmlformats.org/officeDocument/2006/relationships/slideLayout" Target="../slideLayouts/slideLayout9.xml"/><Relationship Id="rId6" Type="http://schemas.openxmlformats.org/officeDocument/2006/relationships/image" Target="../media/image124.png"/><Relationship Id="rId5" Type="http://schemas.openxmlformats.org/officeDocument/2006/relationships/image" Target="../media/image123.png"/><Relationship Id="rId4" Type="http://schemas.openxmlformats.org/officeDocument/2006/relationships/image" Target="../media/image122.png"/><Relationship Id="rId9" Type="http://schemas.openxmlformats.org/officeDocument/2006/relationships/image" Target="../media/image127.png"/></Relationships>
</file>

<file path=ppt/slides/_rels/slide52.xml.rels><?xml version="1.0" encoding="UTF-8" standalone="yes"?>
<Relationships xmlns="http://schemas.openxmlformats.org/package/2006/relationships"><Relationship Id="rId8" Type="http://schemas.openxmlformats.org/officeDocument/2006/relationships/image" Target="../media/image130.png"/><Relationship Id="rId13" Type="http://schemas.openxmlformats.org/officeDocument/2006/relationships/image" Target="../media/image135.png"/><Relationship Id="rId3" Type="http://schemas.openxmlformats.org/officeDocument/2006/relationships/slideLayout" Target="../slideLayouts/slideLayout27.xml"/><Relationship Id="rId7" Type="http://schemas.openxmlformats.org/officeDocument/2006/relationships/image" Target="../media/image129.png"/><Relationship Id="rId12" Type="http://schemas.openxmlformats.org/officeDocument/2006/relationships/image" Target="../media/image134.png"/><Relationship Id="rId2" Type="http://schemas.openxmlformats.org/officeDocument/2006/relationships/tags" Target="../tags/tag1.xml"/><Relationship Id="rId1" Type="http://schemas.openxmlformats.org/officeDocument/2006/relationships/vmlDrawing" Target="../drawings/vmlDrawing1.vml"/><Relationship Id="rId6" Type="http://schemas.openxmlformats.org/officeDocument/2006/relationships/image" Target="../media/image128.emf"/><Relationship Id="rId11" Type="http://schemas.openxmlformats.org/officeDocument/2006/relationships/image" Target="../media/image133.png"/><Relationship Id="rId5" Type="http://schemas.openxmlformats.org/officeDocument/2006/relationships/oleObject" Target="../embeddings/oleObject1.bin"/><Relationship Id="rId10" Type="http://schemas.openxmlformats.org/officeDocument/2006/relationships/image" Target="../media/image132.png"/><Relationship Id="rId4" Type="http://schemas.openxmlformats.org/officeDocument/2006/relationships/notesSlide" Target="../notesSlides/notesSlide43.xml"/><Relationship Id="rId9" Type="http://schemas.openxmlformats.org/officeDocument/2006/relationships/image" Target="../media/image131.png"/></Relationships>
</file>

<file path=ppt/slides/_rels/slide53.xml.rels><?xml version="1.0" encoding="UTF-8" standalone="yes"?>
<Relationships xmlns="http://schemas.openxmlformats.org/package/2006/relationships"><Relationship Id="rId8" Type="http://schemas.openxmlformats.org/officeDocument/2006/relationships/image" Target="../media/image141.png"/><Relationship Id="rId13" Type="http://schemas.openxmlformats.org/officeDocument/2006/relationships/image" Target="../media/image145.png"/><Relationship Id="rId3" Type="http://schemas.openxmlformats.org/officeDocument/2006/relationships/image" Target="../media/image136.jpg"/><Relationship Id="rId7" Type="http://schemas.openxmlformats.org/officeDocument/2006/relationships/image" Target="../media/image140.png"/><Relationship Id="rId12" Type="http://schemas.openxmlformats.org/officeDocument/2006/relationships/image" Target="../media/image144.png"/><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image" Target="../media/image139.png"/><Relationship Id="rId11" Type="http://schemas.openxmlformats.org/officeDocument/2006/relationships/image" Target="../media/image143.png"/><Relationship Id="rId5" Type="http://schemas.openxmlformats.org/officeDocument/2006/relationships/image" Target="../media/image138.png"/><Relationship Id="rId10" Type="http://schemas.openxmlformats.org/officeDocument/2006/relationships/image" Target="../media/image142.png"/><Relationship Id="rId4" Type="http://schemas.openxmlformats.org/officeDocument/2006/relationships/image" Target="../media/image137.png"/><Relationship Id="rId9" Type="http://schemas.microsoft.com/office/2007/relationships/hdphoto" Target="../media/hdphoto4.wdp"/></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1.xml"/></Relationships>
</file>

<file path=ppt/slides/_rels/slide59.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60.xml.rels><?xml version="1.0" encoding="UTF-8" standalone="yes"?>
<Relationships xmlns="http://schemas.openxmlformats.org/package/2006/relationships"><Relationship Id="rId3" Type="http://schemas.openxmlformats.org/officeDocument/2006/relationships/hyperlink" Target="https://azure.microsoft.com/en-us/pricing/details/cognitive-services" TargetMode="External"/><Relationship Id="rId2" Type="http://schemas.openxmlformats.org/officeDocument/2006/relationships/notesSlide" Target="../notesSlides/notesSlide51.xml"/><Relationship Id="rId1" Type="http://schemas.openxmlformats.org/officeDocument/2006/relationships/slideLayout" Target="../slideLayouts/slideLayout9.xml"/><Relationship Id="rId4" Type="http://schemas.openxmlformats.org/officeDocument/2006/relationships/image" Target="../media/image147.png"/></Relationships>
</file>

<file path=ppt/slides/_rels/slide61.xml.rels><?xml version="1.0" encoding="UTF-8" standalone="yes"?>
<Relationships xmlns="http://schemas.openxmlformats.org/package/2006/relationships"><Relationship Id="rId8" Type="http://schemas.openxmlformats.org/officeDocument/2006/relationships/image" Target="../media/image151.png"/><Relationship Id="rId3" Type="http://schemas.openxmlformats.org/officeDocument/2006/relationships/slideLayout" Target="../slideLayouts/slideLayout9.xml"/><Relationship Id="rId7" Type="http://schemas.openxmlformats.org/officeDocument/2006/relationships/image" Target="../media/image150.emf"/><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49.emf"/><Relationship Id="rId11" Type="http://schemas.openxmlformats.org/officeDocument/2006/relationships/image" Target="../media/image154.png"/><Relationship Id="rId5" Type="http://schemas.openxmlformats.org/officeDocument/2006/relationships/image" Target="../media/image148.png"/><Relationship Id="rId10" Type="http://schemas.openxmlformats.org/officeDocument/2006/relationships/image" Target="../media/image153.png"/><Relationship Id="rId4" Type="http://schemas.openxmlformats.org/officeDocument/2006/relationships/notesSlide" Target="../notesSlides/notesSlide52.xml"/><Relationship Id="rId9" Type="http://schemas.openxmlformats.org/officeDocument/2006/relationships/image" Target="../media/image152.png"/></Relationships>
</file>

<file path=ppt/slides/_rels/slide62.xml.rels><?xml version="1.0" encoding="UTF-8" standalone="yes"?>
<Relationships xmlns="http://schemas.openxmlformats.org/package/2006/relationships"><Relationship Id="rId8" Type="http://schemas.openxmlformats.org/officeDocument/2006/relationships/image" Target="../media/image151.png"/><Relationship Id="rId3" Type="http://schemas.openxmlformats.org/officeDocument/2006/relationships/hyperlink" Target="https://docs.botframework.com/en-us/restapi/directline3" TargetMode="External"/><Relationship Id="rId7" Type="http://schemas.openxmlformats.org/officeDocument/2006/relationships/image" Target="../media/image154.png"/><Relationship Id="rId2" Type="http://schemas.openxmlformats.org/officeDocument/2006/relationships/notesSlide" Target="../notesSlides/notesSlide53.xml"/><Relationship Id="rId1" Type="http://schemas.openxmlformats.org/officeDocument/2006/relationships/slideLayout" Target="../slideLayouts/slideLayout9.xml"/><Relationship Id="rId6" Type="http://schemas.openxmlformats.org/officeDocument/2006/relationships/image" Target="../media/image156.png"/><Relationship Id="rId5" Type="http://schemas.openxmlformats.org/officeDocument/2006/relationships/image" Target="../media/image155.png"/><Relationship Id="rId4" Type="http://schemas.openxmlformats.org/officeDocument/2006/relationships/hyperlink" Target="https://docs.botframework.com/en-us/restapi/directline3/swagger.json"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54.xml"/><Relationship Id="rId1" Type="http://schemas.openxmlformats.org/officeDocument/2006/relationships/slideLayout" Target="../slideLayouts/slideLayout13.xml"/><Relationship Id="rId5" Type="http://schemas.openxmlformats.org/officeDocument/2006/relationships/hyperlink" Target="https://github.com/matthidinger/ContosoScubaBot" TargetMode="External"/><Relationship Id="rId4" Type="http://schemas.openxmlformats.org/officeDocument/2006/relationships/hyperlink" Target="https://contososcubademo.azurewebsites.net/" TargetMode="External"/></Relationships>
</file>

<file path=ppt/slides/_rels/slide64.xml.rels><?xml version="1.0" encoding="UTF-8" standalone="yes"?>
<Relationships xmlns="http://schemas.openxmlformats.org/package/2006/relationships"><Relationship Id="rId2" Type="http://schemas.openxmlformats.org/officeDocument/2006/relationships/image" Target="../media/image15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8738" y="1541791"/>
            <a:ext cx="4167887" cy="1107996"/>
          </a:xfrm>
        </p:spPr>
        <p:txBody>
          <a:bodyPr/>
          <a:lstStyle/>
          <a:p>
            <a:r>
              <a:rPr lang="en-US" dirty="0"/>
              <a:t>Azure track -</a:t>
            </a:r>
            <a:br>
              <a:rPr lang="en-US" dirty="0"/>
            </a:br>
            <a:r>
              <a:rPr lang="en-US" dirty="0" err="1"/>
              <a:t>Pogled</a:t>
            </a:r>
            <a:r>
              <a:rPr lang="en-US" dirty="0"/>
              <a:t> v </a:t>
            </a:r>
            <a:r>
              <a:rPr lang="en-US" dirty="0" err="1"/>
              <a:t>prihodnost</a:t>
            </a:r>
            <a:endParaRPr lang="en-US" dirty="0"/>
          </a:p>
        </p:txBody>
      </p:sp>
      <p:sp>
        <p:nvSpPr>
          <p:cNvPr id="5" name="Text Placeholder 4"/>
          <p:cNvSpPr>
            <a:spLocks noGrp="1"/>
          </p:cNvSpPr>
          <p:nvPr>
            <p:ph type="body" sz="quarter" idx="12"/>
          </p:nvPr>
        </p:nvSpPr>
        <p:spPr>
          <a:xfrm>
            <a:off x="582042" y="2797690"/>
            <a:ext cx="4164583" cy="1077218"/>
          </a:xfrm>
        </p:spPr>
        <p:txBody>
          <a:bodyPr/>
          <a:lstStyle/>
          <a:p>
            <a:r>
              <a:rPr lang="en-US" sz="1400" dirty="0"/>
              <a:t>Tomaž Čebul, Microsoft</a:t>
            </a:r>
          </a:p>
          <a:p>
            <a:r>
              <a:rPr lang="en-US" sz="1400" dirty="0"/>
              <a:t>Robert Potočnik, Microsoft</a:t>
            </a:r>
          </a:p>
          <a:p>
            <a:r>
              <a:rPr lang="en-US" sz="1400" dirty="0"/>
              <a:t>Andrej Kašnik, Microsoft</a:t>
            </a:r>
          </a:p>
          <a:p>
            <a:r>
              <a:rPr lang="en-US" sz="1400" dirty="0"/>
              <a:t>Matjaž Perpar, Microsoft</a:t>
            </a:r>
          </a:p>
          <a:p>
            <a:r>
              <a:rPr lang="en-US" sz="1400" dirty="0"/>
              <a:t>Peter Zdovc, Span</a:t>
            </a:r>
          </a:p>
        </p:txBody>
      </p:sp>
    </p:spTree>
    <p:extLst>
      <p:ext uri="{BB962C8B-B14F-4D97-AF65-F5344CB8AC3E}">
        <p14:creationId xmlns:p14="http://schemas.microsoft.com/office/powerpoint/2010/main" val="3635852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F2A11FB-BF35-458A-AFDF-8F5A881CF3C0}"/>
              </a:ext>
            </a:extLst>
          </p:cNvPr>
          <p:cNvSpPr>
            <a:spLocks noGrp="1"/>
          </p:cNvSpPr>
          <p:nvPr>
            <p:ph type="title"/>
          </p:nvPr>
        </p:nvSpPr>
        <p:spPr>
          <a:xfrm>
            <a:off x="584644" y="761065"/>
            <a:ext cx="4161981" cy="553998"/>
          </a:xfrm>
        </p:spPr>
        <p:txBody>
          <a:bodyPr/>
          <a:lstStyle/>
          <a:p>
            <a:r>
              <a:rPr lang="en-US" dirty="0"/>
              <a:t>Agenda</a:t>
            </a:r>
            <a:endParaRPr lang="sl-SI" dirty="0"/>
          </a:p>
        </p:txBody>
      </p:sp>
      <p:sp>
        <p:nvSpPr>
          <p:cNvPr id="5" name="Text Placeholder 4">
            <a:extLst>
              <a:ext uri="{FF2B5EF4-FFF2-40B4-BE49-F238E27FC236}">
                <a16:creationId xmlns:a16="http://schemas.microsoft.com/office/drawing/2014/main" id="{80B098D4-07F1-4383-BB68-4AF8716BB688}"/>
              </a:ext>
            </a:extLst>
          </p:cNvPr>
          <p:cNvSpPr>
            <a:spLocks noGrp="1"/>
          </p:cNvSpPr>
          <p:nvPr>
            <p:ph type="body" sz="quarter" idx="10"/>
          </p:nvPr>
        </p:nvSpPr>
        <p:spPr>
          <a:xfrm>
            <a:off x="584644" y="1507514"/>
            <a:ext cx="4162425" cy="1415772"/>
          </a:xfrm>
        </p:spPr>
        <p:txBody>
          <a:bodyPr/>
          <a:lstStyle/>
          <a:p>
            <a:pPr marL="342900" indent="-342900">
              <a:buFont typeface="Arial" panose="020B0604020202020204" pitchFamily="34" charset="0"/>
              <a:buChar char="•"/>
            </a:pPr>
            <a:r>
              <a:rPr lang="en-US" dirty="0"/>
              <a:t>Evolution of cloud platform</a:t>
            </a:r>
          </a:p>
          <a:p>
            <a:pPr marL="342900" indent="-342900">
              <a:buFont typeface="Arial" panose="020B0604020202020204" pitchFamily="34" charset="0"/>
              <a:buChar char="•"/>
            </a:pPr>
            <a:r>
              <a:rPr lang="en-US" dirty="0"/>
              <a:t>Evolution of DC roles</a:t>
            </a:r>
          </a:p>
          <a:p>
            <a:pPr marL="342900" indent="-342900">
              <a:buFont typeface="Arial" panose="020B0604020202020204" pitchFamily="34" charset="0"/>
              <a:buChar char="•"/>
            </a:pPr>
            <a:r>
              <a:rPr lang="en-US" dirty="0"/>
              <a:t>Containers</a:t>
            </a:r>
          </a:p>
          <a:p>
            <a:pPr marL="342900" indent="-342900">
              <a:buFont typeface="Arial" panose="020B0604020202020204" pitchFamily="34" charset="0"/>
              <a:buChar char="•"/>
            </a:pPr>
            <a:r>
              <a:rPr lang="en-US" dirty="0"/>
              <a:t>Serverless architecture</a:t>
            </a:r>
            <a:endParaRPr lang="sl-SI" dirty="0"/>
          </a:p>
        </p:txBody>
      </p:sp>
      <p:pic>
        <p:nvPicPr>
          <p:cNvPr id="12" name="Picture Placeholder 11" descr="A person wearing a hat talking on a cell phone&#10;&#10;Description generated with high confidence">
            <a:extLst>
              <a:ext uri="{FF2B5EF4-FFF2-40B4-BE49-F238E27FC236}">
                <a16:creationId xmlns:a16="http://schemas.microsoft.com/office/drawing/2014/main" id="{10A4DC3B-EC6E-434B-AB15-2DEFE58ADC91}"/>
              </a:ext>
            </a:extLst>
          </p:cNvPr>
          <p:cNvPicPr>
            <a:picLocks noGrp="1" noChangeAspect="1"/>
          </p:cNvPicPr>
          <p:nvPr>
            <p:ph type="pic" sz="quarter" idx="11"/>
          </p:nvPr>
        </p:nvPicPr>
        <p:blipFill>
          <a:blip r:embed="rId2"/>
          <a:srcRect/>
          <a:stretch>
            <a:fillRect/>
          </a:stretch>
        </p:blipFill>
        <p:spPr/>
      </p:pic>
    </p:spTree>
    <p:extLst>
      <p:ext uri="{BB962C8B-B14F-4D97-AF65-F5344CB8AC3E}">
        <p14:creationId xmlns:p14="http://schemas.microsoft.com/office/powerpoint/2010/main" val="538091545"/>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7613809" y="3797805"/>
            <a:ext cx="1012603" cy="621880"/>
          </a:xfrm>
          <a:prstGeom prst="rect">
            <a:avLst/>
          </a:prstGeom>
          <a:noFill/>
        </p:spPr>
        <p:txBody>
          <a:bodyPr wrap="none" lIns="179234" tIns="143387" rIns="179234" bIns="143387" rtlCol="0">
            <a:spAutoFit/>
          </a:bodyPr>
          <a:lstStyle/>
          <a:p>
            <a:pPr defTabSz="896042">
              <a:lnSpc>
                <a:spcPct val="90000"/>
              </a:lnSpc>
              <a:spcAft>
                <a:spcPts val="588"/>
              </a:spcAft>
              <a:defRPr/>
            </a:pPr>
            <a:r>
              <a:rPr lang="en-US" sz="2353" kern="0">
                <a:gradFill>
                  <a:gsLst>
                    <a:gs pos="9735">
                      <a:schemeClr val="tx1"/>
                    </a:gs>
                    <a:gs pos="23000">
                      <a:schemeClr val="tx1"/>
                    </a:gs>
                  </a:gsLst>
                  <a:lin ang="5400000" scaled="0"/>
                </a:gradFill>
                <a:latin typeface="Segoe UI"/>
              </a:rPr>
              <a:t>PaaS</a:t>
            </a:r>
          </a:p>
        </p:txBody>
      </p:sp>
      <p:sp>
        <p:nvSpPr>
          <p:cNvPr id="28" name="TextBox 27"/>
          <p:cNvSpPr txBox="1"/>
          <p:nvPr/>
        </p:nvSpPr>
        <p:spPr>
          <a:xfrm>
            <a:off x="4935228" y="3797805"/>
            <a:ext cx="921258" cy="621880"/>
          </a:xfrm>
          <a:prstGeom prst="rect">
            <a:avLst/>
          </a:prstGeom>
          <a:noFill/>
        </p:spPr>
        <p:txBody>
          <a:bodyPr wrap="none" lIns="179234" tIns="143387" rIns="179234" bIns="143387" rtlCol="0">
            <a:spAutoFit/>
          </a:bodyPr>
          <a:lstStyle/>
          <a:p>
            <a:pPr defTabSz="896042">
              <a:lnSpc>
                <a:spcPct val="90000"/>
              </a:lnSpc>
              <a:spcAft>
                <a:spcPts val="588"/>
              </a:spcAft>
              <a:defRPr/>
            </a:pPr>
            <a:r>
              <a:rPr lang="en-US" sz="2353" kern="0">
                <a:gradFill>
                  <a:gsLst>
                    <a:gs pos="9735">
                      <a:schemeClr val="tx1"/>
                    </a:gs>
                    <a:gs pos="23000">
                      <a:schemeClr val="tx1"/>
                    </a:gs>
                  </a:gsLst>
                  <a:lin ang="5400000" scaled="0"/>
                </a:gradFill>
                <a:latin typeface="Segoe UI"/>
              </a:rPr>
              <a:t>IaaS</a:t>
            </a:r>
          </a:p>
        </p:txBody>
      </p:sp>
      <p:sp>
        <p:nvSpPr>
          <p:cNvPr id="27" name="TextBox 26"/>
          <p:cNvSpPr txBox="1"/>
          <p:nvPr/>
        </p:nvSpPr>
        <p:spPr>
          <a:xfrm>
            <a:off x="249670" y="3797805"/>
            <a:ext cx="2092722" cy="621880"/>
          </a:xfrm>
          <a:prstGeom prst="rect">
            <a:avLst/>
          </a:prstGeom>
          <a:noFill/>
        </p:spPr>
        <p:txBody>
          <a:bodyPr wrap="none" lIns="179234" tIns="143387" rIns="179234" bIns="143387" rtlCol="0">
            <a:spAutoFit/>
          </a:bodyPr>
          <a:lstStyle/>
          <a:p>
            <a:pPr defTabSz="896042">
              <a:lnSpc>
                <a:spcPct val="90000"/>
              </a:lnSpc>
              <a:spcAft>
                <a:spcPts val="588"/>
              </a:spcAft>
              <a:defRPr/>
            </a:pPr>
            <a:r>
              <a:rPr lang="en-US" sz="2353" kern="0">
                <a:gradFill>
                  <a:gsLst>
                    <a:gs pos="9735">
                      <a:schemeClr val="tx1"/>
                    </a:gs>
                    <a:gs pos="23000">
                      <a:schemeClr val="tx1"/>
                    </a:gs>
                  </a:gsLst>
                  <a:lin ang="5400000" scaled="0"/>
                </a:gradFill>
                <a:latin typeface="Segoe UI"/>
              </a:rPr>
              <a:t>On-Premises</a:t>
            </a:r>
          </a:p>
        </p:txBody>
      </p:sp>
      <p:sp>
        <p:nvSpPr>
          <p:cNvPr id="2" name="Title 1"/>
          <p:cNvSpPr>
            <a:spLocks noGrp="1"/>
          </p:cNvSpPr>
          <p:nvPr>
            <p:ph type="title"/>
          </p:nvPr>
        </p:nvSpPr>
        <p:spPr>
          <a:xfrm>
            <a:off x="576699" y="448700"/>
            <a:ext cx="10801919" cy="708977"/>
          </a:xfrm>
        </p:spPr>
        <p:txBody>
          <a:bodyPr/>
          <a:lstStyle/>
          <a:p>
            <a:r>
              <a:rPr lang="en-US" sz="4607"/>
              <a:t>The “evolution” of application platforms</a:t>
            </a:r>
          </a:p>
        </p:txBody>
      </p:sp>
      <p:cxnSp>
        <p:nvCxnSpPr>
          <p:cNvPr id="11" name="Straight Arrow Connector 10"/>
          <p:cNvCxnSpPr>
            <a:cxnSpLocks/>
          </p:cNvCxnSpPr>
          <p:nvPr/>
        </p:nvCxnSpPr>
        <p:spPr>
          <a:xfrm>
            <a:off x="-12315" y="3604757"/>
            <a:ext cx="11755303" cy="0"/>
          </a:xfrm>
          <a:prstGeom prst="straightConnector1">
            <a:avLst/>
          </a:prstGeom>
          <a:ln w="25400">
            <a:solidFill>
              <a:schemeClr val="tx1"/>
            </a:solidFill>
            <a:headEnd type="none"/>
            <a:tailEnd type="triangle" w="lg" len="med"/>
          </a:ln>
        </p:spPr>
        <p:style>
          <a:lnRef idx="1">
            <a:schemeClr val="accent1"/>
          </a:lnRef>
          <a:fillRef idx="0">
            <a:schemeClr val="accent1"/>
          </a:fillRef>
          <a:effectRef idx="0">
            <a:schemeClr val="accent1"/>
          </a:effectRef>
          <a:fontRef idx="minor">
            <a:schemeClr val="tx1"/>
          </a:fontRef>
        </p:style>
      </p:cxnSp>
      <p:sp>
        <p:nvSpPr>
          <p:cNvPr id="12" name="Oval 11"/>
          <p:cNvSpPr/>
          <p:nvPr/>
        </p:nvSpPr>
        <p:spPr bwMode="auto">
          <a:xfrm>
            <a:off x="1209849" y="3518576"/>
            <a:ext cx="172365" cy="172365"/>
          </a:xfrm>
          <a:prstGeom prst="ellipse">
            <a:avLst/>
          </a:prstGeom>
          <a:solidFill>
            <a:schemeClr val="bg1"/>
          </a:solidFill>
          <a:ln w="254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0" name="Oval 19"/>
          <p:cNvSpPr/>
          <p:nvPr/>
        </p:nvSpPr>
        <p:spPr bwMode="auto">
          <a:xfrm>
            <a:off x="5309675" y="3518576"/>
            <a:ext cx="172365" cy="172365"/>
          </a:xfrm>
          <a:prstGeom prst="ellipse">
            <a:avLst/>
          </a:prstGeom>
          <a:solidFill>
            <a:schemeClr val="bg1"/>
          </a:solidFill>
          <a:ln w="254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1" name="Oval 20"/>
          <p:cNvSpPr/>
          <p:nvPr/>
        </p:nvSpPr>
        <p:spPr bwMode="auto">
          <a:xfrm>
            <a:off x="8033929" y="3518576"/>
            <a:ext cx="172365" cy="172365"/>
          </a:xfrm>
          <a:prstGeom prst="ellipse">
            <a:avLst/>
          </a:prstGeom>
          <a:solidFill>
            <a:schemeClr val="bg1"/>
          </a:solidFill>
          <a:ln w="254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 name="Oval 21"/>
          <p:cNvSpPr/>
          <p:nvPr/>
        </p:nvSpPr>
        <p:spPr bwMode="auto">
          <a:xfrm>
            <a:off x="10758184" y="3518576"/>
            <a:ext cx="172365" cy="172365"/>
          </a:xfrm>
          <a:prstGeom prst="ellipse">
            <a:avLst/>
          </a:prstGeom>
          <a:solidFill>
            <a:schemeClr val="bg1"/>
          </a:solidFill>
          <a:ln w="254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56" name="Group 55"/>
          <p:cNvGrpSpPr/>
          <p:nvPr/>
        </p:nvGrpSpPr>
        <p:grpSpPr>
          <a:xfrm>
            <a:off x="826353" y="2338704"/>
            <a:ext cx="939354" cy="1002421"/>
            <a:chOff x="2084593" y="2157479"/>
            <a:chExt cx="958326" cy="1022668"/>
          </a:xfrm>
        </p:grpSpPr>
        <p:grpSp>
          <p:nvGrpSpPr>
            <p:cNvPr id="33" name="Group 4"/>
            <p:cNvGrpSpPr>
              <a:grpSpLocks noChangeAspect="1"/>
            </p:cNvGrpSpPr>
            <p:nvPr/>
          </p:nvGrpSpPr>
          <p:grpSpPr bwMode="auto">
            <a:xfrm>
              <a:off x="2084593" y="2157479"/>
              <a:ext cx="475727" cy="1022668"/>
              <a:chOff x="7" y="12"/>
              <a:chExt cx="167" cy="359"/>
            </a:xfrm>
          </p:grpSpPr>
          <p:sp>
            <p:nvSpPr>
              <p:cNvPr id="35" name="Rectangle 5"/>
              <p:cNvSpPr>
                <a:spLocks noChangeArrowheads="1"/>
              </p:cNvSpPr>
              <p:nvPr/>
            </p:nvSpPr>
            <p:spPr bwMode="auto">
              <a:xfrm>
                <a:off x="7" y="45"/>
                <a:ext cx="167" cy="326"/>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36" name="Freeform 6"/>
              <p:cNvSpPr>
                <a:spLocks/>
              </p:cNvSpPr>
              <p:nvPr/>
            </p:nvSpPr>
            <p:spPr bwMode="auto">
              <a:xfrm>
                <a:off x="69" y="312"/>
                <a:ext cx="43" cy="59"/>
              </a:xfrm>
              <a:custGeom>
                <a:avLst/>
                <a:gdLst>
                  <a:gd name="T0" fmla="*/ 20 w 20"/>
                  <a:gd name="T1" fmla="*/ 28 h 28"/>
                  <a:gd name="T2" fmla="*/ 20 w 20"/>
                  <a:gd name="T3" fmla="*/ 10 h 28"/>
                  <a:gd name="T4" fmla="*/ 10 w 20"/>
                  <a:gd name="T5" fmla="*/ 0 h 28"/>
                  <a:gd name="T6" fmla="*/ 0 w 20"/>
                  <a:gd name="T7" fmla="*/ 10 h 28"/>
                  <a:gd name="T8" fmla="*/ 0 w 20"/>
                  <a:gd name="T9" fmla="*/ 28 h 28"/>
                </a:gdLst>
                <a:ahLst/>
                <a:cxnLst>
                  <a:cxn ang="0">
                    <a:pos x="T0" y="T1"/>
                  </a:cxn>
                  <a:cxn ang="0">
                    <a:pos x="T2" y="T3"/>
                  </a:cxn>
                  <a:cxn ang="0">
                    <a:pos x="T4" y="T5"/>
                  </a:cxn>
                  <a:cxn ang="0">
                    <a:pos x="T6" y="T7"/>
                  </a:cxn>
                  <a:cxn ang="0">
                    <a:pos x="T8" y="T9"/>
                  </a:cxn>
                </a:cxnLst>
                <a:rect l="0" t="0" r="r" b="b"/>
                <a:pathLst>
                  <a:path w="20" h="28">
                    <a:moveTo>
                      <a:pt x="20" y="28"/>
                    </a:moveTo>
                    <a:cubicBezTo>
                      <a:pt x="20" y="10"/>
                      <a:pt x="20" y="10"/>
                      <a:pt x="20" y="10"/>
                    </a:cubicBezTo>
                    <a:cubicBezTo>
                      <a:pt x="20" y="5"/>
                      <a:pt x="15" y="0"/>
                      <a:pt x="10" y="0"/>
                    </a:cubicBezTo>
                    <a:cubicBezTo>
                      <a:pt x="5" y="0"/>
                      <a:pt x="0" y="5"/>
                      <a:pt x="0" y="10"/>
                    </a:cubicBezTo>
                    <a:cubicBezTo>
                      <a:pt x="0" y="28"/>
                      <a:pt x="0" y="28"/>
                      <a:pt x="0" y="28"/>
                    </a:cubicBezTo>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37" name="Rectangle 7"/>
              <p:cNvSpPr>
                <a:spLocks noChangeArrowheads="1"/>
              </p:cNvSpPr>
              <p:nvPr/>
            </p:nvSpPr>
            <p:spPr bwMode="auto">
              <a:xfrm>
                <a:off x="42" y="232"/>
                <a:ext cx="25" cy="25"/>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38" name="Rectangle 8"/>
              <p:cNvSpPr>
                <a:spLocks noChangeArrowheads="1"/>
              </p:cNvSpPr>
              <p:nvPr/>
            </p:nvSpPr>
            <p:spPr bwMode="auto">
              <a:xfrm>
                <a:off x="114" y="232"/>
                <a:ext cx="26" cy="25"/>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39" name="Rectangle 9"/>
              <p:cNvSpPr>
                <a:spLocks noChangeArrowheads="1"/>
              </p:cNvSpPr>
              <p:nvPr/>
            </p:nvSpPr>
            <p:spPr bwMode="auto">
              <a:xfrm>
                <a:off x="42" y="164"/>
                <a:ext cx="25" cy="25"/>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40" name="Rectangle 10"/>
              <p:cNvSpPr>
                <a:spLocks noChangeArrowheads="1"/>
              </p:cNvSpPr>
              <p:nvPr/>
            </p:nvSpPr>
            <p:spPr bwMode="auto">
              <a:xfrm>
                <a:off x="114" y="164"/>
                <a:ext cx="26" cy="25"/>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41" name="Rectangle 11"/>
              <p:cNvSpPr>
                <a:spLocks noChangeArrowheads="1"/>
              </p:cNvSpPr>
              <p:nvPr/>
            </p:nvSpPr>
            <p:spPr bwMode="auto">
              <a:xfrm>
                <a:off x="42" y="98"/>
                <a:ext cx="25" cy="24"/>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42" name="Rectangle 12"/>
              <p:cNvSpPr>
                <a:spLocks noChangeArrowheads="1"/>
              </p:cNvSpPr>
              <p:nvPr/>
            </p:nvSpPr>
            <p:spPr bwMode="auto">
              <a:xfrm>
                <a:off x="114" y="98"/>
                <a:ext cx="26" cy="24"/>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43" name="Rectangle 13"/>
              <p:cNvSpPr>
                <a:spLocks noChangeArrowheads="1"/>
              </p:cNvSpPr>
              <p:nvPr/>
            </p:nvSpPr>
            <p:spPr bwMode="auto">
              <a:xfrm>
                <a:off x="31" y="12"/>
                <a:ext cx="47" cy="33"/>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54" name="Group 53"/>
            <p:cNvGrpSpPr/>
            <p:nvPr/>
          </p:nvGrpSpPr>
          <p:grpSpPr>
            <a:xfrm>
              <a:off x="2561534" y="2758439"/>
              <a:ext cx="475727" cy="421466"/>
              <a:chOff x="2779974" y="2727959"/>
              <a:chExt cx="475727" cy="421466"/>
            </a:xfrm>
          </p:grpSpPr>
          <p:sp>
            <p:nvSpPr>
              <p:cNvPr id="45" name="Rectangle 5"/>
              <p:cNvSpPr>
                <a:spLocks noChangeArrowheads="1"/>
              </p:cNvSpPr>
              <p:nvPr/>
            </p:nvSpPr>
            <p:spPr bwMode="auto">
              <a:xfrm>
                <a:off x="2779974" y="2727959"/>
                <a:ext cx="475727" cy="421465"/>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46" name="Freeform 6"/>
              <p:cNvSpPr>
                <a:spLocks/>
              </p:cNvSpPr>
              <p:nvPr/>
            </p:nvSpPr>
            <p:spPr bwMode="auto">
              <a:xfrm>
                <a:off x="3058191" y="2981354"/>
                <a:ext cx="122493" cy="168071"/>
              </a:xfrm>
              <a:custGeom>
                <a:avLst/>
                <a:gdLst>
                  <a:gd name="T0" fmla="*/ 20 w 20"/>
                  <a:gd name="T1" fmla="*/ 28 h 28"/>
                  <a:gd name="T2" fmla="*/ 20 w 20"/>
                  <a:gd name="T3" fmla="*/ 10 h 28"/>
                  <a:gd name="T4" fmla="*/ 10 w 20"/>
                  <a:gd name="T5" fmla="*/ 0 h 28"/>
                  <a:gd name="T6" fmla="*/ 0 w 20"/>
                  <a:gd name="T7" fmla="*/ 10 h 28"/>
                  <a:gd name="T8" fmla="*/ 0 w 20"/>
                  <a:gd name="T9" fmla="*/ 28 h 28"/>
                </a:gdLst>
                <a:ahLst/>
                <a:cxnLst>
                  <a:cxn ang="0">
                    <a:pos x="T0" y="T1"/>
                  </a:cxn>
                  <a:cxn ang="0">
                    <a:pos x="T2" y="T3"/>
                  </a:cxn>
                  <a:cxn ang="0">
                    <a:pos x="T4" y="T5"/>
                  </a:cxn>
                  <a:cxn ang="0">
                    <a:pos x="T6" y="T7"/>
                  </a:cxn>
                  <a:cxn ang="0">
                    <a:pos x="T8" y="T9"/>
                  </a:cxn>
                </a:cxnLst>
                <a:rect l="0" t="0" r="r" b="b"/>
                <a:pathLst>
                  <a:path w="20" h="28">
                    <a:moveTo>
                      <a:pt x="20" y="28"/>
                    </a:moveTo>
                    <a:cubicBezTo>
                      <a:pt x="20" y="10"/>
                      <a:pt x="20" y="10"/>
                      <a:pt x="20" y="10"/>
                    </a:cubicBezTo>
                    <a:cubicBezTo>
                      <a:pt x="20" y="5"/>
                      <a:pt x="15" y="0"/>
                      <a:pt x="10" y="0"/>
                    </a:cubicBezTo>
                    <a:cubicBezTo>
                      <a:pt x="5" y="0"/>
                      <a:pt x="0" y="5"/>
                      <a:pt x="0" y="10"/>
                    </a:cubicBezTo>
                    <a:cubicBezTo>
                      <a:pt x="0" y="28"/>
                      <a:pt x="0" y="28"/>
                      <a:pt x="0" y="28"/>
                    </a:cubicBezTo>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47" name="Rectangle 7"/>
              <p:cNvSpPr>
                <a:spLocks noChangeArrowheads="1"/>
              </p:cNvSpPr>
              <p:nvPr/>
            </p:nvSpPr>
            <p:spPr bwMode="auto">
              <a:xfrm>
                <a:off x="2879677" y="2829662"/>
                <a:ext cx="71217" cy="71216"/>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48" name="Rectangle 8"/>
              <p:cNvSpPr>
                <a:spLocks noChangeArrowheads="1"/>
              </p:cNvSpPr>
              <p:nvPr/>
            </p:nvSpPr>
            <p:spPr bwMode="auto">
              <a:xfrm>
                <a:off x="3084781" y="2829662"/>
                <a:ext cx="74065" cy="71216"/>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49" name="Rectangle 9"/>
              <p:cNvSpPr>
                <a:spLocks noChangeArrowheads="1"/>
              </p:cNvSpPr>
              <p:nvPr/>
            </p:nvSpPr>
            <p:spPr bwMode="auto">
              <a:xfrm>
                <a:off x="2879677" y="3004253"/>
                <a:ext cx="71217" cy="71216"/>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sp>
          <p:nvSpPr>
            <p:cNvPr id="55" name="Isosceles Triangle 54"/>
            <p:cNvSpPr/>
            <p:nvPr/>
          </p:nvSpPr>
          <p:spPr bwMode="auto">
            <a:xfrm>
              <a:off x="2560320" y="2537142"/>
              <a:ext cx="482599" cy="221297"/>
            </a:xfrm>
            <a:prstGeom prst="triangle">
              <a:avLst>
                <a:gd name="adj" fmla="val 0"/>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err="1">
                <a:solidFill>
                  <a:srgbClr val="353535"/>
                </a:solidFill>
                <a:latin typeface="Segoe UI Semilight"/>
              </a:endParaRPr>
            </a:p>
          </p:txBody>
        </p:sp>
      </p:grpSp>
      <p:grpSp>
        <p:nvGrpSpPr>
          <p:cNvPr id="58" name="Group 16"/>
          <p:cNvGrpSpPr>
            <a:grpSpLocks noChangeAspect="1"/>
          </p:cNvGrpSpPr>
          <p:nvPr/>
        </p:nvGrpSpPr>
        <p:grpSpPr bwMode="auto">
          <a:xfrm>
            <a:off x="7748257" y="2467661"/>
            <a:ext cx="755138" cy="873465"/>
            <a:chOff x="13" y="7"/>
            <a:chExt cx="351" cy="406"/>
          </a:xfrm>
        </p:grpSpPr>
        <p:sp>
          <p:nvSpPr>
            <p:cNvPr id="60" name="Freeform 17"/>
            <p:cNvSpPr>
              <a:spLocks/>
            </p:cNvSpPr>
            <p:nvPr/>
          </p:nvSpPr>
          <p:spPr bwMode="auto">
            <a:xfrm>
              <a:off x="212" y="199"/>
              <a:ext cx="152" cy="176"/>
            </a:xfrm>
            <a:custGeom>
              <a:avLst/>
              <a:gdLst>
                <a:gd name="T0" fmla="*/ 0 w 152"/>
                <a:gd name="T1" fmla="*/ 45 h 176"/>
                <a:gd name="T2" fmla="*/ 76 w 152"/>
                <a:gd name="T3" fmla="*/ 0 h 176"/>
                <a:gd name="T4" fmla="*/ 152 w 152"/>
                <a:gd name="T5" fmla="*/ 45 h 176"/>
                <a:gd name="T6" fmla="*/ 152 w 152"/>
                <a:gd name="T7" fmla="*/ 131 h 176"/>
                <a:gd name="T8" fmla="*/ 76 w 152"/>
                <a:gd name="T9" fmla="*/ 176 h 176"/>
                <a:gd name="T10" fmla="*/ 0 w 152"/>
                <a:gd name="T11" fmla="*/ 131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1"/>
                  </a:lnTo>
                  <a:lnTo>
                    <a:pt x="76" y="176"/>
                  </a:lnTo>
                  <a:lnTo>
                    <a:pt x="0" y="131"/>
                  </a:lnTo>
                  <a:lnTo>
                    <a:pt x="0" y="45"/>
                  </a:lnTo>
                  <a:close/>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1" name="Freeform 18"/>
            <p:cNvSpPr>
              <a:spLocks/>
            </p:cNvSpPr>
            <p:nvPr/>
          </p:nvSpPr>
          <p:spPr bwMode="auto">
            <a:xfrm>
              <a:off x="212" y="244"/>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2" name="Line 19"/>
            <p:cNvSpPr>
              <a:spLocks noChangeShapeType="1"/>
            </p:cNvSpPr>
            <p:nvPr/>
          </p:nvSpPr>
          <p:spPr bwMode="auto">
            <a:xfrm>
              <a:off x="288" y="282"/>
              <a:ext cx="0" cy="93"/>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3" name="Freeform 20"/>
            <p:cNvSpPr>
              <a:spLocks/>
            </p:cNvSpPr>
            <p:nvPr/>
          </p:nvSpPr>
          <p:spPr bwMode="auto">
            <a:xfrm>
              <a:off x="13" y="199"/>
              <a:ext cx="152" cy="176"/>
            </a:xfrm>
            <a:custGeom>
              <a:avLst/>
              <a:gdLst>
                <a:gd name="T0" fmla="*/ 0 w 152"/>
                <a:gd name="T1" fmla="*/ 45 h 176"/>
                <a:gd name="T2" fmla="*/ 76 w 152"/>
                <a:gd name="T3" fmla="*/ 0 h 176"/>
                <a:gd name="T4" fmla="*/ 152 w 152"/>
                <a:gd name="T5" fmla="*/ 45 h 176"/>
                <a:gd name="T6" fmla="*/ 152 w 152"/>
                <a:gd name="T7" fmla="*/ 131 h 176"/>
                <a:gd name="T8" fmla="*/ 76 w 152"/>
                <a:gd name="T9" fmla="*/ 176 h 176"/>
                <a:gd name="T10" fmla="*/ 0 w 152"/>
                <a:gd name="T11" fmla="*/ 131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1"/>
                  </a:lnTo>
                  <a:lnTo>
                    <a:pt x="76" y="176"/>
                  </a:lnTo>
                  <a:lnTo>
                    <a:pt x="0" y="131"/>
                  </a:lnTo>
                  <a:lnTo>
                    <a:pt x="0" y="45"/>
                  </a:lnTo>
                  <a:close/>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4" name="Freeform 21"/>
            <p:cNvSpPr>
              <a:spLocks/>
            </p:cNvSpPr>
            <p:nvPr/>
          </p:nvSpPr>
          <p:spPr bwMode="auto">
            <a:xfrm>
              <a:off x="13" y="244"/>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5" name="Line 22"/>
            <p:cNvSpPr>
              <a:spLocks noChangeShapeType="1"/>
            </p:cNvSpPr>
            <p:nvPr/>
          </p:nvSpPr>
          <p:spPr bwMode="auto">
            <a:xfrm>
              <a:off x="89" y="282"/>
              <a:ext cx="0" cy="93"/>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6" name="Freeform 23"/>
            <p:cNvSpPr>
              <a:spLocks/>
            </p:cNvSpPr>
            <p:nvPr/>
          </p:nvSpPr>
          <p:spPr bwMode="auto">
            <a:xfrm>
              <a:off x="106" y="364"/>
              <a:ext cx="163" cy="49"/>
            </a:xfrm>
            <a:custGeom>
              <a:avLst/>
              <a:gdLst>
                <a:gd name="T0" fmla="*/ 163 w 163"/>
                <a:gd name="T1" fmla="*/ 2 h 49"/>
                <a:gd name="T2" fmla="*/ 83 w 163"/>
                <a:gd name="T3" fmla="*/ 49 h 49"/>
                <a:gd name="T4" fmla="*/ 0 w 163"/>
                <a:gd name="T5" fmla="*/ 0 h 49"/>
              </a:gdLst>
              <a:ahLst/>
              <a:cxnLst>
                <a:cxn ang="0">
                  <a:pos x="T0" y="T1"/>
                </a:cxn>
                <a:cxn ang="0">
                  <a:pos x="T2" y="T3"/>
                </a:cxn>
                <a:cxn ang="0">
                  <a:pos x="T4" y="T5"/>
                </a:cxn>
              </a:cxnLst>
              <a:rect l="0" t="0" r="r" b="b"/>
              <a:pathLst>
                <a:path w="163" h="49">
                  <a:moveTo>
                    <a:pt x="163" y="2"/>
                  </a:moveTo>
                  <a:lnTo>
                    <a:pt x="83" y="49"/>
                  </a:lnTo>
                  <a:lnTo>
                    <a:pt x="0" y="0"/>
                  </a:lnTo>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7" name="Freeform 24"/>
            <p:cNvSpPr>
              <a:spLocks/>
            </p:cNvSpPr>
            <p:nvPr/>
          </p:nvSpPr>
          <p:spPr bwMode="auto">
            <a:xfrm>
              <a:off x="113" y="7"/>
              <a:ext cx="152" cy="176"/>
            </a:xfrm>
            <a:custGeom>
              <a:avLst/>
              <a:gdLst>
                <a:gd name="T0" fmla="*/ 0 w 152"/>
                <a:gd name="T1" fmla="*/ 45 h 176"/>
                <a:gd name="T2" fmla="*/ 76 w 152"/>
                <a:gd name="T3" fmla="*/ 0 h 176"/>
                <a:gd name="T4" fmla="*/ 152 w 152"/>
                <a:gd name="T5" fmla="*/ 45 h 176"/>
                <a:gd name="T6" fmla="*/ 152 w 152"/>
                <a:gd name="T7" fmla="*/ 133 h 176"/>
                <a:gd name="T8" fmla="*/ 76 w 152"/>
                <a:gd name="T9" fmla="*/ 176 h 176"/>
                <a:gd name="T10" fmla="*/ 0 w 152"/>
                <a:gd name="T11" fmla="*/ 133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3"/>
                  </a:lnTo>
                  <a:lnTo>
                    <a:pt x="76" y="176"/>
                  </a:lnTo>
                  <a:lnTo>
                    <a:pt x="0" y="133"/>
                  </a:lnTo>
                  <a:lnTo>
                    <a:pt x="0" y="45"/>
                  </a:lnTo>
                  <a:close/>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8" name="Freeform 25"/>
            <p:cNvSpPr>
              <a:spLocks/>
            </p:cNvSpPr>
            <p:nvPr/>
          </p:nvSpPr>
          <p:spPr bwMode="auto">
            <a:xfrm>
              <a:off x="113" y="52"/>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9" name="Line 26"/>
            <p:cNvSpPr>
              <a:spLocks noChangeShapeType="1"/>
            </p:cNvSpPr>
            <p:nvPr/>
          </p:nvSpPr>
          <p:spPr bwMode="auto">
            <a:xfrm>
              <a:off x="189" y="96"/>
              <a:ext cx="0" cy="87"/>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70" name="Freeform 27"/>
            <p:cNvSpPr>
              <a:spLocks/>
            </p:cNvSpPr>
            <p:nvPr/>
          </p:nvSpPr>
          <p:spPr bwMode="auto">
            <a:xfrm>
              <a:off x="265" y="92"/>
              <a:ext cx="82" cy="141"/>
            </a:xfrm>
            <a:custGeom>
              <a:avLst/>
              <a:gdLst>
                <a:gd name="T0" fmla="*/ 0 w 82"/>
                <a:gd name="T1" fmla="*/ 0 h 141"/>
                <a:gd name="T2" fmla="*/ 82 w 82"/>
                <a:gd name="T3" fmla="*/ 46 h 141"/>
                <a:gd name="T4" fmla="*/ 82 w 82"/>
                <a:gd name="T5" fmla="*/ 141 h 141"/>
              </a:gdLst>
              <a:ahLst/>
              <a:cxnLst>
                <a:cxn ang="0">
                  <a:pos x="T0" y="T1"/>
                </a:cxn>
                <a:cxn ang="0">
                  <a:pos x="T2" y="T3"/>
                </a:cxn>
                <a:cxn ang="0">
                  <a:pos x="T4" y="T5"/>
                </a:cxn>
              </a:cxnLst>
              <a:rect l="0" t="0" r="r" b="b"/>
              <a:pathLst>
                <a:path w="82" h="141">
                  <a:moveTo>
                    <a:pt x="0" y="0"/>
                  </a:moveTo>
                  <a:lnTo>
                    <a:pt x="82" y="46"/>
                  </a:lnTo>
                  <a:lnTo>
                    <a:pt x="82" y="141"/>
                  </a:lnTo>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71" name="Freeform 28"/>
            <p:cNvSpPr>
              <a:spLocks/>
            </p:cNvSpPr>
            <p:nvPr/>
          </p:nvSpPr>
          <p:spPr bwMode="auto">
            <a:xfrm>
              <a:off x="30" y="92"/>
              <a:ext cx="83" cy="141"/>
            </a:xfrm>
            <a:custGeom>
              <a:avLst/>
              <a:gdLst>
                <a:gd name="T0" fmla="*/ 0 w 83"/>
                <a:gd name="T1" fmla="*/ 141 h 141"/>
                <a:gd name="T2" fmla="*/ 0 w 83"/>
                <a:gd name="T3" fmla="*/ 46 h 141"/>
                <a:gd name="T4" fmla="*/ 83 w 83"/>
                <a:gd name="T5" fmla="*/ 0 h 141"/>
              </a:gdLst>
              <a:ahLst/>
              <a:cxnLst>
                <a:cxn ang="0">
                  <a:pos x="T0" y="T1"/>
                </a:cxn>
                <a:cxn ang="0">
                  <a:pos x="T2" y="T3"/>
                </a:cxn>
                <a:cxn ang="0">
                  <a:pos x="T4" y="T5"/>
                </a:cxn>
              </a:cxnLst>
              <a:rect l="0" t="0" r="r" b="b"/>
              <a:pathLst>
                <a:path w="83" h="141">
                  <a:moveTo>
                    <a:pt x="0" y="141"/>
                  </a:moveTo>
                  <a:lnTo>
                    <a:pt x="0" y="46"/>
                  </a:lnTo>
                  <a:lnTo>
                    <a:pt x="83" y="0"/>
                  </a:lnTo>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grpSp>
      <p:grpSp>
        <p:nvGrpSpPr>
          <p:cNvPr id="73" name="Group 31"/>
          <p:cNvGrpSpPr>
            <a:grpSpLocks noChangeAspect="1"/>
          </p:cNvGrpSpPr>
          <p:nvPr/>
        </p:nvGrpSpPr>
        <p:grpSpPr bwMode="auto">
          <a:xfrm>
            <a:off x="5056484" y="2631671"/>
            <a:ext cx="678744" cy="709455"/>
            <a:chOff x="12" y="7"/>
            <a:chExt cx="221" cy="231"/>
          </a:xfrm>
        </p:grpSpPr>
        <p:sp>
          <p:nvSpPr>
            <p:cNvPr id="75" name="Rectangle 32"/>
            <p:cNvSpPr>
              <a:spLocks noChangeArrowheads="1"/>
            </p:cNvSpPr>
            <p:nvPr/>
          </p:nvSpPr>
          <p:spPr bwMode="auto">
            <a:xfrm>
              <a:off x="12" y="7"/>
              <a:ext cx="221" cy="60"/>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76" name="Line 33"/>
            <p:cNvSpPr>
              <a:spLocks noChangeShapeType="1"/>
            </p:cNvSpPr>
            <p:nvPr/>
          </p:nvSpPr>
          <p:spPr bwMode="auto">
            <a:xfrm flipH="1">
              <a:off x="191" y="37"/>
              <a:ext cx="17"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77" name="Line 34"/>
            <p:cNvSpPr>
              <a:spLocks noChangeShapeType="1"/>
            </p:cNvSpPr>
            <p:nvPr/>
          </p:nvSpPr>
          <p:spPr bwMode="auto">
            <a:xfrm flipH="1">
              <a:off x="157" y="37"/>
              <a:ext cx="17"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78" name="Line 35"/>
            <p:cNvSpPr>
              <a:spLocks noChangeShapeType="1"/>
            </p:cNvSpPr>
            <p:nvPr/>
          </p:nvSpPr>
          <p:spPr bwMode="auto">
            <a:xfrm flipH="1">
              <a:off x="54" y="37"/>
              <a:ext cx="69"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79" name="Rectangle 36"/>
            <p:cNvSpPr>
              <a:spLocks noChangeArrowheads="1"/>
            </p:cNvSpPr>
            <p:nvPr/>
          </p:nvSpPr>
          <p:spPr bwMode="auto">
            <a:xfrm>
              <a:off x="12" y="93"/>
              <a:ext cx="221" cy="59"/>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0" name="Line 37"/>
            <p:cNvSpPr>
              <a:spLocks noChangeShapeType="1"/>
            </p:cNvSpPr>
            <p:nvPr/>
          </p:nvSpPr>
          <p:spPr bwMode="auto">
            <a:xfrm flipH="1">
              <a:off x="191" y="123"/>
              <a:ext cx="17"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1" name="Line 38"/>
            <p:cNvSpPr>
              <a:spLocks noChangeShapeType="1"/>
            </p:cNvSpPr>
            <p:nvPr/>
          </p:nvSpPr>
          <p:spPr bwMode="auto">
            <a:xfrm flipH="1">
              <a:off x="157" y="123"/>
              <a:ext cx="17"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2" name="Line 39"/>
            <p:cNvSpPr>
              <a:spLocks noChangeShapeType="1"/>
            </p:cNvSpPr>
            <p:nvPr/>
          </p:nvSpPr>
          <p:spPr bwMode="auto">
            <a:xfrm flipH="1">
              <a:off x="54" y="123"/>
              <a:ext cx="69"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3" name="Rectangle 40"/>
            <p:cNvSpPr>
              <a:spLocks noChangeArrowheads="1"/>
            </p:cNvSpPr>
            <p:nvPr/>
          </p:nvSpPr>
          <p:spPr bwMode="auto">
            <a:xfrm>
              <a:off x="12" y="178"/>
              <a:ext cx="221" cy="60"/>
            </a:xfrm>
            <a:prstGeom prst="rect">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4" name="Line 41"/>
            <p:cNvSpPr>
              <a:spLocks noChangeShapeType="1"/>
            </p:cNvSpPr>
            <p:nvPr/>
          </p:nvSpPr>
          <p:spPr bwMode="auto">
            <a:xfrm flipH="1">
              <a:off x="191" y="208"/>
              <a:ext cx="17"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5" name="Line 42"/>
            <p:cNvSpPr>
              <a:spLocks noChangeShapeType="1"/>
            </p:cNvSpPr>
            <p:nvPr/>
          </p:nvSpPr>
          <p:spPr bwMode="auto">
            <a:xfrm flipH="1">
              <a:off x="157" y="208"/>
              <a:ext cx="17"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6" name="Line 43"/>
            <p:cNvSpPr>
              <a:spLocks noChangeShapeType="1"/>
            </p:cNvSpPr>
            <p:nvPr/>
          </p:nvSpPr>
          <p:spPr bwMode="auto">
            <a:xfrm flipH="1">
              <a:off x="54" y="208"/>
              <a:ext cx="69" cy="0"/>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7" name="Line 44"/>
            <p:cNvSpPr>
              <a:spLocks noChangeShapeType="1"/>
            </p:cNvSpPr>
            <p:nvPr/>
          </p:nvSpPr>
          <p:spPr bwMode="auto">
            <a:xfrm flipV="1">
              <a:off x="165" y="127"/>
              <a:ext cx="0" cy="25"/>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8" name="Line 45"/>
            <p:cNvSpPr>
              <a:spLocks noChangeShapeType="1"/>
            </p:cNvSpPr>
            <p:nvPr/>
          </p:nvSpPr>
          <p:spPr bwMode="auto">
            <a:xfrm flipV="1">
              <a:off x="165" y="42"/>
              <a:ext cx="0" cy="25"/>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89" name="Line 46"/>
            <p:cNvSpPr>
              <a:spLocks noChangeShapeType="1"/>
            </p:cNvSpPr>
            <p:nvPr/>
          </p:nvSpPr>
          <p:spPr bwMode="auto">
            <a:xfrm flipV="1">
              <a:off x="165" y="212"/>
              <a:ext cx="0" cy="26"/>
            </a:xfrm>
            <a:prstGeom prst="line">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grpSp>
      <p:sp>
        <p:nvSpPr>
          <p:cNvPr id="94" name="Right Brace 93"/>
          <p:cNvSpPr/>
          <p:nvPr/>
        </p:nvSpPr>
        <p:spPr>
          <a:xfrm rot="5400000">
            <a:off x="8007369" y="1298854"/>
            <a:ext cx="328815" cy="6988022"/>
          </a:xfrm>
          <a:prstGeom prst="rightBrace">
            <a:avLst>
              <a:gd name="adj1" fmla="val 146892"/>
              <a:gd name="adj2" fmla="val 50000"/>
            </a:avLst>
          </a:pr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9" name="Freeform 50"/>
          <p:cNvSpPr>
            <a:spLocks/>
          </p:cNvSpPr>
          <p:nvPr/>
        </p:nvSpPr>
        <p:spPr bwMode="auto">
          <a:xfrm>
            <a:off x="7691545" y="5268347"/>
            <a:ext cx="857132" cy="574783"/>
          </a:xfrm>
          <a:custGeom>
            <a:avLst/>
            <a:gdLst>
              <a:gd name="T0" fmla="*/ 28 w 120"/>
              <a:gd name="T1" fmla="*/ 32 h 80"/>
              <a:gd name="T2" fmla="*/ 60 w 120"/>
              <a:gd name="T3" fmla="*/ 0 h 80"/>
              <a:gd name="T4" fmla="*/ 90 w 120"/>
              <a:gd name="T5" fmla="*/ 20 h 80"/>
              <a:gd name="T6" fmla="*/ 90 w 120"/>
              <a:gd name="T7" fmla="*/ 20 h 80"/>
              <a:gd name="T8" fmla="*/ 120 w 120"/>
              <a:gd name="T9" fmla="*/ 50 h 80"/>
              <a:gd name="T10" fmla="*/ 90 w 120"/>
              <a:gd name="T11" fmla="*/ 80 h 80"/>
              <a:gd name="T12" fmla="*/ 24 w 120"/>
              <a:gd name="T13" fmla="*/ 80 h 80"/>
              <a:gd name="T14" fmla="*/ 0 w 120"/>
              <a:gd name="T15" fmla="*/ 56 h 80"/>
              <a:gd name="T16" fmla="*/ 24 w 120"/>
              <a:gd name="T17" fmla="*/ 32 h 80"/>
              <a:gd name="T18" fmla="*/ 28 w 120"/>
              <a:gd name="T19" fmla="*/ 3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80">
                <a:moveTo>
                  <a:pt x="28" y="32"/>
                </a:moveTo>
                <a:cubicBezTo>
                  <a:pt x="28" y="14"/>
                  <a:pt x="42" y="0"/>
                  <a:pt x="60" y="0"/>
                </a:cubicBezTo>
                <a:cubicBezTo>
                  <a:pt x="73" y="0"/>
                  <a:pt x="85" y="8"/>
                  <a:pt x="90" y="20"/>
                </a:cubicBezTo>
                <a:cubicBezTo>
                  <a:pt x="90" y="20"/>
                  <a:pt x="90" y="20"/>
                  <a:pt x="90" y="20"/>
                </a:cubicBezTo>
                <a:cubicBezTo>
                  <a:pt x="107" y="20"/>
                  <a:pt x="120" y="33"/>
                  <a:pt x="120" y="50"/>
                </a:cubicBezTo>
                <a:cubicBezTo>
                  <a:pt x="120" y="67"/>
                  <a:pt x="107" y="80"/>
                  <a:pt x="90" y="80"/>
                </a:cubicBezTo>
                <a:cubicBezTo>
                  <a:pt x="24" y="80"/>
                  <a:pt x="24" y="80"/>
                  <a:pt x="24" y="80"/>
                </a:cubicBezTo>
                <a:cubicBezTo>
                  <a:pt x="11" y="80"/>
                  <a:pt x="0" y="69"/>
                  <a:pt x="0" y="56"/>
                </a:cubicBezTo>
                <a:cubicBezTo>
                  <a:pt x="0" y="43"/>
                  <a:pt x="11" y="32"/>
                  <a:pt x="24" y="32"/>
                </a:cubicBezTo>
                <a:cubicBezTo>
                  <a:pt x="25" y="32"/>
                  <a:pt x="27" y="32"/>
                  <a:pt x="28" y="32"/>
                </a:cubicBezTo>
                <a:close/>
              </a:path>
            </a:pathLst>
          </a:custGeom>
          <a:noFill/>
          <a:ln w="19050" cap="flat">
            <a:solidFill>
              <a:srgbClr val="7030A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00" name="Freeform 50"/>
          <p:cNvSpPr>
            <a:spLocks/>
          </p:cNvSpPr>
          <p:nvPr/>
        </p:nvSpPr>
        <p:spPr bwMode="auto">
          <a:xfrm flipH="1">
            <a:off x="8171777" y="5438817"/>
            <a:ext cx="602260" cy="403869"/>
          </a:xfrm>
          <a:custGeom>
            <a:avLst/>
            <a:gdLst>
              <a:gd name="T0" fmla="*/ 28 w 120"/>
              <a:gd name="T1" fmla="*/ 32 h 80"/>
              <a:gd name="T2" fmla="*/ 60 w 120"/>
              <a:gd name="T3" fmla="*/ 0 h 80"/>
              <a:gd name="T4" fmla="*/ 90 w 120"/>
              <a:gd name="T5" fmla="*/ 20 h 80"/>
              <a:gd name="T6" fmla="*/ 90 w 120"/>
              <a:gd name="T7" fmla="*/ 20 h 80"/>
              <a:gd name="T8" fmla="*/ 120 w 120"/>
              <a:gd name="T9" fmla="*/ 50 h 80"/>
              <a:gd name="T10" fmla="*/ 90 w 120"/>
              <a:gd name="T11" fmla="*/ 80 h 80"/>
              <a:gd name="T12" fmla="*/ 24 w 120"/>
              <a:gd name="T13" fmla="*/ 80 h 80"/>
              <a:gd name="T14" fmla="*/ 0 w 120"/>
              <a:gd name="T15" fmla="*/ 56 h 80"/>
              <a:gd name="T16" fmla="*/ 24 w 120"/>
              <a:gd name="T17" fmla="*/ 32 h 80"/>
              <a:gd name="T18" fmla="*/ 28 w 120"/>
              <a:gd name="T19" fmla="*/ 3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80">
                <a:moveTo>
                  <a:pt x="28" y="32"/>
                </a:moveTo>
                <a:cubicBezTo>
                  <a:pt x="28" y="14"/>
                  <a:pt x="42" y="0"/>
                  <a:pt x="60" y="0"/>
                </a:cubicBezTo>
                <a:cubicBezTo>
                  <a:pt x="73" y="0"/>
                  <a:pt x="85" y="8"/>
                  <a:pt x="90" y="20"/>
                </a:cubicBezTo>
                <a:cubicBezTo>
                  <a:pt x="90" y="20"/>
                  <a:pt x="90" y="20"/>
                  <a:pt x="90" y="20"/>
                </a:cubicBezTo>
                <a:cubicBezTo>
                  <a:pt x="107" y="20"/>
                  <a:pt x="120" y="33"/>
                  <a:pt x="120" y="50"/>
                </a:cubicBezTo>
                <a:cubicBezTo>
                  <a:pt x="120" y="67"/>
                  <a:pt x="107" y="80"/>
                  <a:pt x="90" y="80"/>
                </a:cubicBezTo>
                <a:cubicBezTo>
                  <a:pt x="24" y="80"/>
                  <a:pt x="24" y="80"/>
                  <a:pt x="24" y="80"/>
                </a:cubicBezTo>
                <a:cubicBezTo>
                  <a:pt x="11" y="80"/>
                  <a:pt x="0" y="69"/>
                  <a:pt x="0" y="56"/>
                </a:cubicBezTo>
                <a:cubicBezTo>
                  <a:pt x="0" y="43"/>
                  <a:pt x="11" y="32"/>
                  <a:pt x="24" y="32"/>
                </a:cubicBezTo>
                <a:cubicBezTo>
                  <a:pt x="25" y="32"/>
                  <a:pt x="27" y="32"/>
                  <a:pt x="28" y="32"/>
                </a:cubicBezTo>
                <a:close/>
              </a:path>
            </a:pathLst>
          </a:custGeom>
          <a:solidFill>
            <a:schemeClr val="bg1"/>
          </a:solidFill>
          <a:ln w="19050" cap="flat">
            <a:solidFill>
              <a:srgbClr val="7030A0"/>
            </a:solidFill>
            <a:prstDash val="solid"/>
            <a:miter lim="800000"/>
            <a:headEnd/>
            <a:tailEnd/>
          </a:ln>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grpSp>
        <p:nvGrpSpPr>
          <p:cNvPr id="110" name="Group 109"/>
          <p:cNvGrpSpPr/>
          <p:nvPr/>
        </p:nvGrpSpPr>
        <p:grpSpPr>
          <a:xfrm>
            <a:off x="10516424" y="2467072"/>
            <a:ext cx="655882" cy="866020"/>
            <a:chOff x="10669874" y="2515906"/>
            <a:chExt cx="669129" cy="883510"/>
          </a:xfrm>
          <a:solidFill>
            <a:srgbClr val="7030A0"/>
          </a:solidFill>
        </p:grpSpPr>
        <p:sp>
          <p:nvSpPr>
            <p:cNvPr id="105" name="Freeform 54"/>
            <p:cNvSpPr>
              <a:spLocks noEditPoints="1"/>
            </p:cNvSpPr>
            <p:nvPr/>
          </p:nvSpPr>
          <p:spPr bwMode="auto">
            <a:xfrm>
              <a:off x="10669874" y="2515906"/>
              <a:ext cx="669129" cy="883510"/>
            </a:xfrm>
            <a:custGeom>
              <a:avLst/>
              <a:gdLst>
                <a:gd name="T0" fmla="*/ 206 w 206"/>
                <a:gd name="T1" fmla="*/ 68 h 272"/>
                <a:gd name="T2" fmla="*/ 137 w 206"/>
                <a:gd name="T3" fmla="*/ 0 h 272"/>
                <a:gd name="T4" fmla="*/ 0 w 206"/>
                <a:gd name="T5" fmla="*/ 0 h 272"/>
                <a:gd name="T6" fmla="*/ 0 w 206"/>
                <a:gd name="T7" fmla="*/ 272 h 272"/>
                <a:gd name="T8" fmla="*/ 206 w 206"/>
                <a:gd name="T9" fmla="*/ 272 h 272"/>
                <a:gd name="T10" fmla="*/ 206 w 206"/>
                <a:gd name="T11" fmla="*/ 68 h 272"/>
                <a:gd name="T12" fmla="*/ 137 w 206"/>
                <a:gd name="T13" fmla="*/ 23 h 272"/>
                <a:gd name="T14" fmla="*/ 182 w 206"/>
                <a:gd name="T15" fmla="*/ 68 h 272"/>
                <a:gd name="T16" fmla="*/ 137 w 206"/>
                <a:gd name="T17" fmla="*/ 68 h 272"/>
                <a:gd name="T18" fmla="*/ 137 w 206"/>
                <a:gd name="T19" fmla="*/ 23 h 272"/>
                <a:gd name="T20" fmla="*/ 17 w 206"/>
                <a:gd name="T21" fmla="*/ 255 h 272"/>
                <a:gd name="T22" fmla="*/ 17 w 206"/>
                <a:gd name="T23" fmla="*/ 17 h 272"/>
                <a:gd name="T24" fmla="*/ 120 w 206"/>
                <a:gd name="T25" fmla="*/ 17 h 272"/>
                <a:gd name="T26" fmla="*/ 120 w 206"/>
                <a:gd name="T27" fmla="*/ 85 h 272"/>
                <a:gd name="T28" fmla="*/ 189 w 206"/>
                <a:gd name="T29" fmla="*/ 85 h 272"/>
                <a:gd name="T30" fmla="*/ 189 w 206"/>
                <a:gd name="T31" fmla="*/ 255 h 272"/>
                <a:gd name="T32" fmla="*/ 17 w 206"/>
                <a:gd name="T33" fmla="*/ 255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6" h="272">
                  <a:moveTo>
                    <a:pt x="206" y="68"/>
                  </a:moveTo>
                  <a:lnTo>
                    <a:pt x="137" y="0"/>
                  </a:lnTo>
                  <a:lnTo>
                    <a:pt x="0" y="0"/>
                  </a:lnTo>
                  <a:lnTo>
                    <a:pt x="0" y="272"/>
                  </a:lnTo>
                  <a:lnTo>
                    <a:pt x="206" y="272"/>
                  </a:lnTo>
                  <a:lnTo>
                    <a:pt x="206" y="68"/>
                  </a:lnTo>
                  <a:close/>
                  <a:moveTo>
                    <a:pt x="137" y="23"/>
                  </a:moveTo>
                  <a:lnTo>
                    <a:pt x="182" y="68"/>
                  </a:lnTo>
                  <a:lnTo>
                    <a:pt x="137" y="68"/>
                  </a:lnTo>
                  <a:lnTo>
                    <a:pt x="137" y="23"/>
                  </a:lnTo>
                  <a:close/>
                  <a:moveTo>
                    <a:pt x="17" y="255"/>
                  </a:moveTo>
                  <a:lnTo>
                    <a:pt x="17" y="17"/>
                  </a:lnTo>
                  <a:lnTo>
                    <a:pt x="120" y="17"/>
                  </a:lnTo>
                  <a:lnTo>
                    <a:pt x="120" y="85"/>
                  </a:lnTo>
                  <a:lnTo>
                    <a:pt x="189" y="85"/>
                  </a:lnTo>
                  <a:lnTo>
                    <a:pt x="189" y="255"/>
                  </a:lnTo>
                  <a:lnTo>
                    <a:pt x="17" y="255"/>
                  </a:lnTo>
                  <a:close/>
                </a:path>
              </a:pathLst>
            </a:custGeom>
            <a:grpFill/>
            <a:ln w="28575">
              <a:solidFill>
                <a:schemeClr val="bg1"/>
              </a:solidFill>
              <a:miter lim="800000"/>
            </a:ln>
          </p:spPr>
          <p:txBody>
            <a:bodyPr vert="horz" wrap="square" lIns="89630" tIns="44814" rIns="89630" bIns="44814" numCol="1" anchor="t" anchorCtr="0" compatLnSpc="1">
              <a:prstTxWarp prst="textNoShape">
                <a:avLst/>
              </a:prstTxWarp>
            </a:bodyPr>
            <a:lstStyle/>
            <a:p>
              <a:pPr defTabSz="914192">
                <a:defRPr/>
              </a:pPr>
              <a:endParaRPr lang="en-US" sz="1730">
                <a:ln>
                  <a:solidFill>
                    <a:sysClr val="windowText" lastClr="000000"/>
                  </a:solidFill>
                </a:ln>
                <a:solidFill>
                  <a:srgbClr val="353535"/>
                </a:solidFill>
                <a:latin typeface="Segoe UI Semilight"/>
              </a:endParaRPr>
            </a:p>
          </p:txBody>
        </p:sp>
        <p:grpSp>
          <p:nvGrpSpPr>
            <p:cNvPr id="109" name="Group 108"/>
            <p:cNvGrpSpPr/>
            <p:nvPr/>
          </p:nvGrpSpPr>
          <p:grpSpPr>
            <a:xfrm>
              <a:off x="10902006" y="2829852"/>
              <a:ext cx="207305" cy="365835"/>
              <a:chOff x="10949140" y="2845563"/>
              <a:chExt cx="207305" cy="365835"/>
            </a:xfrm>
            <a:grpFill/>
          </p:grpSpPr>
          <p:sp>
            <p:nvSpPr>
              <p:cNvPr id="106" name="Right Brace 105"/>
              <p:cNvSpPr/>
              <p:nvPr/>
            </p:nvSpPr>
            <p:spPr>
              <a:xfrm>
                <a:off x="11094253" y="2845563"/>
                <a:ext cx="62192" cy="365835"/>
              </a:xfrm>
              <a:prstGeom prst="rightBrace">
                <a:avLst>
                  <a:gd name="adj1" fmla="val 80466"/>
                  <a:gd name="adj2" fmla="val 50000"/>
                </a:avLst>
              </a:prstGeom>
              <a:grpFill/>
              <a:ln w="19050" cap="flat">
                <a:solidFill>
                  <a:srgbClr val="7030A0"/>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ln>
                    <a:solidFill>
                      <a:sysClr val="windowText" lastClr="000000"/>
                    </a:solidFill>
                  </a:ln>
                  <a:solidFill>
                    <a:srgbClr val="353535"/>
                  </a:solidFill>
                  <a:latin typeface="Segoe UI Semilight"/>
                </a:endParaRPr>
              </a:p>
            </p:txBody>
          </p:sp>
          <p:sp>
            <p:nvSpPr>
              <p:cNvPr id="108" name="Right Brace 107"/>
              <p:cNvSpPr/>
              <p:nvPr/>
            </p:nvSpPr>
            <p:spPr>
              <a:xfrm flipH="1">
                <a:off x="10949140" y="2845563"/>
                <a:ext cx="62192" cy="365835"/>
              </a:xfrm>
              <a:prstGeom prst="rightBrace">
                <a:avLst>
                  <a:gd name="adj1" fmla="val 80466"/>
                  <a:gd name="adj2" fmla="val 50000"/>
                </a:avLst>
              </a:prstGeom>
              <a:grpFill/>
              <a:ln w="19050" cap="flat">
                <a:solidFill>
                  <a:srgbClr val="7030A0"/>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ln>
                    <a:solidFill>
                      <a:sysClr val="windowText" lastClr="000000"/>
                    </a:solidFill>
                  </a:ln>
                  <a:solidFill>
                    <a:srgbClr val="353535"/>
                  </a:solidFill>
                  <a:latin typeface="Segoe UI Semilight"/>
                </a:endParaRPr>
              </a:p>
            </p:txBody>
          </p:sp>
        </p:grpSp>
      </p:grpSp>
      <p:sp>
        <p:nvSpPr>
          <p:cNvPr id="72" name="TextBox 71">
            <a:extLst>
              <a:ext uri="{FF2B5EF4-FFF2-40B4-BE49-F238E27FC236}">
                <a16:creationId xmlns:a16="http://schemas.microsoft.com/office/drawing/2014/main" id="{FD82D69E-B73B-4B7D-B1A5-A3E895CAB4A1}"/>
              </a:ext>
            </a:extLst>
          </p:cNvPr>
          <p:cNvSpPr txBox="1"/>
          <p:nvPr/>
        </p:nvSpPr>
        <p:spPr>
          <a:xfrm>
            <a:off x="9992620" y="3794455"/>
            <a:ext cx="1703491" cy="621926"/>
          </a:xfrm>
          <a:prstGeom prst="rect">
            <a:avLst/>
          </a:prstGeom>
          <a:noFill/>
        </p:spPr>
        <p:txBody>
          <a:bodyPr wrap="none" lIns="179234" tIns="143387" rIns="179234" bIns="143387" rtlCol="0">
            <a:spAutoFit/>
          </a:bodyPr>
          <a:lstStyle/>
          <a:p>
            <a:pPr defTabSz="896042">
              <a:lnSpc>
                <a:spcPct val="90000"/>
              </a:lnSpc>
              <a:spcAft>
                <a:spcPts val="588"/>
              </a:spcAft>
              <a:defRPr/>
            </a:pPr>
            <a:r>
              <a:rPr lang="en-US" sz="2353" kern="0">
                <a:gradFill>
                  <a:gsLst>
                    <a:gs pos="9735">
                      <a:schemeClr val="tx1"/>
                    </a:gs>
                    <a:gs pos="23000">
                      <a:schemeClr val="tx1"/>
                    </a:gs>
                  </a:gsLst>
                  <a:lin ang="5400000" scaled="0"/>
                </a:gradFill>
                <a:latin typeface="Segoe UI"/>
              </a:rPr>
              <a:t>Serverless</a:t>
            </a:r>
          </a:p>
        </p:txBody>
      </p:sp>
    </p:spTree>
    <p:extLst>
      <p:ext uri="{BB962C8B-B14F-4D97-AF65-F5344CB8AC3E}">
        <p14:creationId xmlns:p14="http://schemas.microsoft.com/office/powerpoint/2010/main" val="35408540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10" presetClass="entr" presetSubtype="0" fill="hold" grpId="0" nodeType="withEffect">
                                  <p:stCondLst>
                                    <p:cond delay="10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par>
                                <p:cTn id="16" presetID="42" presetClass="path" presetSubtype="0" decel="100000" fill="hold" grpId="1" nodeType="withEffect">
                                  <p:stCondLst>
                                    <p:cond delay="100"/>
                                  </p:stCondLst>
                                  <p:childTnLst>
                                    <p:animMotion origin="layout" path="M -1.21011E-6 2.17885E-7 L -1.21011E-6 0.04358 " pathEditMode="relative" rAng="0" ptsTypes="AA">
                                      <p:cBhvr>
                                        <p:cTn id="17" dur="500" spd="-100000" fill="hold"/>
                                        <p:tgtEl>
                                          <p:spTgt spid="27"/>
                                        </p:tgtEl>
                                        <p:attrNameLst>
                                          <p:attrName>ppt_x</p:attrName>
                                          <p:attrName>ppt_y</p:attrName>
                                        </p:attrNameLst>
                                      </p:cBhvr>
                                      <p:rCtr x="0" y="2179"/>
                                    </p:animMotion>
                                  </p:childTnLst>
                                </p:cTn>
                              </p:par>
                              <p:par>
                                <p:cTn id="18" presetID="10" presetClass="entr" presetSubtype="0" fill="hold"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42" presetClass="path" presetSubtype="0" decel="100000" fill="hold" nodeType="withEffect">
                                  <p:stCondLst>
                                    <p:cond delay="0"/>
                                  </p:stCondLst>
                                  <p:childTnLst>
                                    <p:animMotion origin="layout" path="M 3.55629E-6 4.87971E-6 L 3.55629E-6 -0.05448 " pathEditMode="relative" rAng="0" ptsTypes="AA">
                                      <p:cBhvr>
                                        <p:cTn id="22" dur="500" spd="-100000" fill="hold"/>
                                        <p:tgtEl>
                                          <p:spTgt spid="56"/>
                                        </p:tgtEl>
                                        <p:attrNameLst>
                                          <p:attrName>ppt_x</p:attrName>
                                          <p:attrName>ppt_y</p:attrName>
                                        </p:attrNameLst>
                                      </p:cBhvr>
                                      <p:rCtr x="0" y="-2724"/>
                                    </p:animMotion>
                                  </p:childTnLst>
                                </p:cTn>
                              </p:par>
                              <p:par>
                                <p:cTn id="23" presetID="53" presetClass="entr" presetSubtype="16" fill="hold" grpId="0" nodeType="withEffect">
                                  <p:stCondLst>
                                    <p:cond delay="2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500"/>
                                        <p:tgtEl>
                                          <p:spTgt spid="28"/>
                                        </p:tgtEl>
                                      </p:cBhvr>
                                    </p:animEffect>
                                  </p:childTnLst>
                                </p:cTn>
                              </p:par>
                              <p:par>
                                <p:cTn id="31" presetID="42" presetClass="path" presetSubtype="0" decel="100000" fill="hold" grpId="1" nodeType="withEffect">
                                  <p:stCondLst>
                                    <p:cond delay="300"/>
                                  </p:stCondLst>
                                  <p:childTnLst>
                                    <p:animMotion origin="layout" path="M -1.21011E-6 2.17885E-7 L -1.21011E-6 0.04358 " pathEditMode="relative" rAng="0" ptsTypes="AA">
                                      <p:cBhvr>
                                        <p:cTn id="32" dur="500" spd="-100000" fill="hold"/>
                                        <p:tgtEl>
                                          <p:spTgt spid="28"/>
                                        </p:tgtEl>
                                        <p:attrNameLst>
                                          <p:attrName>ppt_x</p:attrName>
                                          <p:attrName>ppt_y</p:attrName>
                                        </p:attrNameLst>
                                      </p:cBhvr>
                                      <p:rCtr x="0" y="2179"/>
                                    </p:animMotion>
                                  </p:childTnLst>
                                </p:cTn>
                              </p:par>
                              <p:par>
                                <p:cTn id="33" presetID="10" presetClass="entr" presetSubtype="0" fill="hold" nodeType="withEffect">
                                  <p:stCondLst>
                                    <p:cond delay="200"/>
                                  </p:stCondLst>
                                  <p:childTnLst>
                                    <p:set>
                                      <p:cBhvr>
                                        <p:cTn id="34" dur="1" fill="hold">
                                          <p:stCondLst>
                                            <p:cond delay="0"/>
                                          </p:stCondLst>
                                        </p:cTn>
                                        <p:tgtEl>
                                          <p:spTgt spid="73"/>
                                        </p:tgtEl>
                                        <p:attrNameLst>
                                          <p:attrName>style.visibility</p:attrName>
                                        </p:attrNameLst>
                                      </p:cBhvr>
                                      <p:to>
                                        <p:strVal val="visible"/>
                                      </p:to>
                                    </p:set>
                                    <p:animEffect transition="in" filter="fade">
                                      <p:cBhvr>
                                        <p:cTn id="35" dur="500"/>
                                        <p:tgtEl>
                                          <p:spTgt spid="73"/>
                                        </p:tgtEl>
                                      </p:cBhvr>
                                    </p:animEffect>
                                  </p:childTnLst>
                                </p:cTn>
                              </p:par>
                              <p:par>
                                <p:cTn id="36" presetID="42" presetClass="path" presetSubtype="0" decel="100000" fill="hold" nodeType="withEffect">
                                  <p:stCondLst>
                                    <p:cond delay="200"/>
                                  </p:stCondLst>
                                  <p:childTnLst>
                                    <p:animMotion origin="layout" path="M 3.55629E-6 4.87971E-6 L 3.55629E-6 -0.05448 " pathEditMode="relative" rAng="0" ptsTypes="AA">
                                      <p:cBhvr>
                                        <p:cTn id="37" dur="500" spd="-100000" fill="hold"/>
                                        <p:tgtEl>
                                          <p:spTgt spid="73"/>
                                        </p:tgtEl>
                                        <p:attrNameLst>
                                          <p:attrName>ppt_x</p:attrName>
                                          <p:attrName>ppt_y</p:attrName>
                                        </p:attrNameLst>
                                      </p:cBhvr>
                                      <p:rCtr x="0" y="-2724"/>
                                    </p:animMotion>
                                  </p:childTnLst>
                                </p:cTn>
                              </p:par>
                              <p:par>
                                <p:cTn id="38" presetID="53" presetClass="entr" presetSubtype="16" fill="hold" grpId="0" nodeType="withEffect">
                                  <p:stCondLst>
                                    <p:cond delay="40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ppt_w</p:attrName>
                                        </p:attrNameLst>
                                      </p:cBhvr>
                                      <p:tavLst>
                                        <p:tav tm="0">
                                          <p:val>
                                            <p:fltVal val="0"/>
                                          </p:val>
                                        </p:tav>
                                        <p:tav tm="100000">
                                          <p:val>
                                            <p:strVal val="#ppt_w"/>
                                          </p:val>
                                        </p:tav>
                                      </p:tavLst>
                                    </p:anim>
                                    <p:anim calcmode="lin" valueType="num">
                                      <p:cBhvr>
                                        <p:cTn id="41" dur="500" fill="hold"/>
                                        <p:tgtEl>
                                          <p:spTgt spid="21"/>
                                        </p:tgtEl>
                                        <p:attrNameLst>
                                          <p:attrName>ppt_h</p:attrName>
                                        </p:attrNameLst>
                                      </p:cBhvr>
                                      <p:tavLst>
                                        <p:tav tm="0">
                                          <p:val>
                                            <p:fltVal val="0"/>
                                          </p:val>
                                        </p:tav>
                                        <p:tav tm="100000">
                                          <p:val>
                                            <p:strVal val="#ppt_h"/>
                                          </p:val>
                                        </p:tav>
                                      </p:tavLst>
                                    </p:anim>
                                    <p:animEffect transition="in" filter="fade">
                                      <p:cBhvr>
                                        <p:cTn id="42" dur="500"/>
                                        <p:tgtEl>
                                          <p:spTgt spid="21"/>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42" presetClass="path" presetSubtype="0" decel="100000" fill="hold" grpId="1" nodeType="withEffect">
                                  <p:stCondLst>
                                    <p:cond delay="500"/>
                                  </p:stCondLst>
                                  <p:childTnLst>
                                    <p:animMotion origin="layout" path="M -1.21011E-6 2.17885E-7 L -1.21011E-6 0.04358 " pathEditMode="relative" rAng="0" ptsTypes="AA">
                                      <p:cBhvr>
                                        <p:cTn id="47" dur="500" spd="-100000" fill="hold"/>
                                        <p:tgtEl>
                                          <p:spTgt spid="29"/>
                                        </p:tgtEl>
                                        <p:attrNameLst>
                                          <p:attrName>ppt_x</p:attrName>
                                          <p:attrName>ppt_y</p:attrName>
                                        </p:attrNameLst>
                                      </p:cBhvr>
                                      <p:rCtr x="0" y="2179"/>
                                    </p:animMotion>
                                  </p:childTnLst>
                                </p:cTn>
                              </p:par>
                              <p:par>
                                <p:cTn id="48" presetID="10" presetClass="entr" presetSubtype="0" fill="hold" nodeType="withEffect">
                                  <p:stCondLst>
                                    <p:cond delay="400"/>
                                  </p:stCondLst>
                                  <p:childTnLst>
                                    <p:set>
                                      <p:cBhvr>
                                        <p:cTn id="49" dur="1" fill="hold">
                                          <p:stCondLst>
                                            <p:cond delay="0"/>
                                          </p:stCondLst>
                                        </p:cTn>
                                        <p:tgtEl>
                                          <p:spTgt spid="58"/>
                                        </p:tgtEl>
                                        <p:attrNameLst>
                                          <p:attrName>style.visibility</p:attrName>
                                        </p:attrNameLst>
                                      </p:cBhvr>
                                      <p:to>
                                        <p:strVal val="visible"/>
                                      </p:to>
                                    </p:set>
                                    <p:animEffect transition="in" filter="fade">
                                      <p:cBhvr>
                                        <p:cTn id="50" dur="500"/>
                                        <p:tgtEl>
                                          <p:spTgt spid="58"/>
                                        </p:tgtEl>
                                      </p:cBhvr>
                                    </p:animEffect>
                                  </p:childTnLst>
                                </p:cTn>
                              </p:par>
                              <p:par>
                                <p:cTn id="51" presetID="42" presetClass="path" presetSubtype="0" decel="100000" fill="hold" nodeType="withEffect">
                                  <p:stCondLst>
                                    <p:cond delay="400"/>
                                  </p:stCondLst>
                                  <p:childTnLst>
                                    <p:animMotion origin="layout" path="M 3.55629E-6 4.87971E-6 L 3.55629E-6 -0.05448 " pathEditMode="relative" rAng="0" ptsTypes="AA">
                                      <p:cBhvr>
                                        <p:cTn id="52" dur="500" spd="-100000" fill="hold"/>
                                        <p:tgtEl>
                                          <p:spTgt spid="58"/>
                                        </p:tgtEl>
                                        <p:attrNameLst>
                                          <p:attrName>ppt_x</p:attrName>
                                          <p:attrName>ppt_y</p:attrName>
                                        </p:attrNameLst>
                                      </p:cBhvr>
                                      <p:rCtr x="0" y="-2724"/>
                                    </p:animMotion>
                                  </p:childTnLst>
                                </p:cTn>
                              </p:par>
                              <p:par>
                                <p:cTn id="53" presetID="53" presetClass="entr" presetSubtype="16"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 calcmode="lin" valueType="num">
                                      <p:cBhvr>
                                        <p:cTn id="55" dur="500" fill="hold"/>
                                        <p:tgtEl>
                                          <p:spTgt spid="22"/>
                                        </p:tgtEl>
                                        <p:attrNameLst>
                                          <p:attrName>ppt_w</p:attrName>
                                        </p:attrNameLst>
                                      </p:cBhvr>
                                      <p:tavLst>
                                        <p:tav tm="0">
                                          <p:val>
                                            <p:fltVal val="0"/>
                                          </p:val>
                                        </p:tav>
                                        <p:tav tm="100000">
                                          <p:val>
                                            <p:strVal val="#ppt_w"/>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Effect transition="in" filter="fade">
                                      <p:cBhvr>
                                        <p:cTn id="57" dur="500"/>
                                        <p:tgtEl>
                                          <p:spTgt spid="22"/>
                                        </p:tgtEl>
                                      </p:cBhvr>
                                    </p:animEffect>
                                  </p:childTnLst>
                                </p:cTn>
                              </p:par>
                              <p:par>
                                <p:cTn id="58" presetID="10" presetClass="entr" presetSubtype="0" fill="hold" nodeType="withEffect">
                                  <p:stCondLst>
                                    <p:cond delay="800"/>
                                  </p:stCondLst>
                                  <p:childTnLst>
                                    <p:set>
                                      <p:cBhvr>
                                        <p:cTn id="59" dur="1" fill="hold">
                                          <p:stCondLst>
                                            <p:cond delay="0"/>
                                          </p:stCondLst>
                                        </p:cTn>
                                        <p:tgtEl>
                                          <p:spTgt spid="110"/>
                                        </p:tgtEl>
                                        <p:attrNameLst>
                                          <p:attrName>style.visibility</p:attrName>
                                        </p:attrNameLst>
                                      </p:cBhvr>
                                      <p:to>
                                        <p:strVal val="visible"/>
                                      </p:to>
                                    </p:set>
                                    <p:animEffect transition="in" filter="fade">
                                      <p:cBhvr>
                                        <p:cTn id="60" dur="500"/>
                                        <p:tgtEl>
                                          <p:spTgt spid="110"/>
                                        </p:tgtEl>
                                      </p:cBhvr>
                                    </p:animEffect>
                                  </p:childTnLst>
                                </p:cTn>
                              </p:par>
                              <p:par>
                                <p:cTn id="61" presetID="42" presetClass="path" presetSubtype="0" decel="100000" fill="hold" nodeType="withEffect">
                                  <p:stCondLst>
                                    <p:cond delay="800"/>
                                  </p:stCondLst>
                                  <p:childTnLst>
                                    <p:animMotion origin="layout" path="M 3.55629E-6 4.87971E-6 L 3.55629E-6 -0.05448 " pathEditMode="relative" rAng="0" ptsTypes="AA">
                                      <p:cBhvr>
                                        <p:cTn id="62" dur="500" spd="-100000" fill="hold"/>
                                        <p:tgtEl>
                                          <p:spTgt spid="110"/>
                                        </p:tgtEl>
                                        <p:attrNameLst>
                                          <p:attrName>ppt_x</p:attrName>
                                          <p:attrName>ppt_y</p:attrName>
                                        </p:attrNameLst>
                                      </p:cBhvr>
                                      <p:rCtr x="0" y="-2724"/>
                                    </p:animMotion>
                                  </p:childTnLst>
                                </p:cTn>
                              </p:par>
                            </p:childTnLst>
                          </p:cTn>
                        </p:par>
                        <p:par>
                          <p:cTn id="63" fill="hold">
                            <p:stCondLst>
                              <p:cond delay="1300"/>
                            </p:stCondLst>
                            <p:childTnLst>
                              <p:par>
                                <p:cTn id="64" presetID="16" presetClass="entr" presetSubtype="21" fill="hold" grpId="0" nodeType="afterEffect">
                                  <p:stCondLst>
                                    <p:cond delay="0"/>
                                  </p:stCondLst>
                                  <p:childTnLst>
                                    <p:set>
                                      <p:cBhvr>
                                        <p:cTn id="65" dur="1" fill="hold">
                                          <p:stCondLst>
                                            <p:cond delay="0"/>
                                          </p:stCondLst>
                                        </p:cTn>
                                        <p:tgtEl>
                                          <p:spTgt spid="94"/>
                                        </p:tgtEl>
                                        <p:attrNameLst>
                                          <p:attrName>style.visibility</p:attrName>
                                        </p:attrNameLst>
                                      </p:cBhvr>
                                      <p:to>
                                        <p:strVal val="visible"/>
                                      </p:to>
                                    </p:set>
                                    <p:animEffect transition="in" filter="barn(inVertical)">
                                      <p:cBhvr>
                                        <p:cTn id="66" dur="750"/>
                                        <p:tgtEl>
                                          <p:spTgt spid="94"/>
                                        </p:tgtEl>
                                      </p:cBhvr>
                                    </p:animEffect>
                                  </p:childTnLst>
                                </p:cTn>
                              </p:par>
                              <p:par>
                                <p:cTn id="67" presetID="10" presetClass="entr" presetSubtype="0" fill="hold" grpId="0" nodeType="withEffect">
                                  <p:stCondLst>
                                    <p:cond delay="350"/>
                                  </p:stCondLst>
                                  <p:childTnLst>
                                    <p:set>
                                      <p:cBhvr>
                                        <p:cTn id="68" dur="1" fill="hold">
                                          <p:stCondLst>
                                            <p:cond delay="0"/>
                                          </p:stCondLst>
                                        </p:cTn>
                                        <p:tgtEl>
                                          <p:spTgt spid="99"/>
                                        </p:tgtEl>
                                        <p:attrNameLst>
                                          <p:attrName>style.visibility</p:attrName>
                                        </p:attrNameLst>
                                      </p:cBhvr>
                                      <p:to>
                                        <p:strVal val="visible"/>
                                      </p:to>
                                    </p:set>
                                    <p:animEffect transition="in" filter="fade">
                                      <p:cBhvr>
                                        <p:cTn id="69" dur="500"/>
                                        <p:tgtEl>
                                          <p:spTgt spid="99"/>
                                        </p:tgtEl>
                                      </p:cBhvr>
                                    </p:animEffect>
                                  </p:childTnLst>
                                </p:cTn>
                              </p:par>
                              <p:par>
                                <p:cTn id="70" presetID="42" presetClass="path" presetSubtype="0" decel="100000" fill="hold" grpId="1" nodeType="withEffect">
                                  <p:stCondLst>
                                    <p:cond delay="350"/>
                                  </p:stCondLst>
                                  <p:childTnLst>
                                    <p:animMotion origin="layout" path="M -7.42915E-7 5.85565E-7 L -0.03676 5.85565E-7 " pathEditMode="relative" rAng="0" ptsTypes="AA">
                                      <p:cBhvr>
                                        <p:cTn id="71" dur="500" spd="-100000" fill="hold"/>
                                        <p:tgtEl>
                                          <p:spTgt spid="99"/>
                                        </p:tgtEl>
                                        <p:attrNameLst>
                                          <p:attrName>ppt_x</p:attrName>
                                          <p:attrName>ppt_y</p:attrName>
                                        </p:attrNameLst>
                                      </p:cBhvr>
                                      <p:rCtr x="-1838" y="0"/>
                                    </p:animMotion>
                                  </p:childTnLst>
                                </p:cTn>
                              </p:par>
                              <p:par>
                                <p:cTn id="72" presetID="10" presetClass="entr" presetSubtype="0" fill="hold" grpId="0" nodeType="withEffect">
                                  <p:stCondLst>
                                    <p:cond delay="350"/>
                                  </p:stCondLst>
                                  <p:childTnLst>
                                    <p:set>
                                      <p:cBhvr>
                                        <p:cTn id="73" dur="1" fill="hold">
                                          <p:stCondLst>
                                            <p:cond delay="0"/>
                                          </p:stCondLst>
                                        </p:cTn>
                                        <p:tgtEl>
                                          <p:spTgt spid="100"/>
                                        </p:tgtEl>
                                        <p:attrNameLst>
                                          <p:attrName>style.visibility</p:attrName>
                                        </p:attrNameLst>
                                      </p:cBhvr>
                                      <p:to>
                                        <p:strVal val="visible"/>
                                      </p:to>
                                    </p:set>
                                    <p:animEffect transition="in" filter="fade">
                                      <p:cBhvr>
                                        <p:cTn id="74" dur="500"/>
                                        <p:tgtEl>
                                          <p:spTgt spid="100"/>
                                        </p:tgtEl>
                                      </p:cBhvr>
                                    </p:animEffect>
                                  </p:childTnLst>
                                </p:cTn>
                              </p:par>
                              <p:par>
                                <p:cTn id="75" presetID="42" presetClass="path" presetSubtype="0" decel="100000" fill="hold" grpId="1" nodeType="withEffect">
                                  <p:stCondLst>
                                    <p:cond delay="350"/>
                                  </p:stCondLst>
                                  <p:childTnLst>
                                    <p:animMotion origin="layout" path="M 4.02349E-6 -4.07626E-6 L 0.03676 -4.07626E-6 " pathEditMode="relative" rAng="0" ptsTypes="AA">
                                      <p:cBhvr>
                                        <p:cTn id="76" dur="500" spd="-100000" fill="hold"/>
                                        <p:tgtEl>
                                          <p:spTgt spid="100"/>
                                        </p:tgtEl>
                                        <p:attrNameLst>
                                          <p:attrName>ppt_x</p:attrName>
                                          <p:attrName>ppt_y</p:attrName>
                                        </p:attrNameLst>
                                      </p:cBhvr>
                                      <p:rCtr x="1838" y="0"/>
                                    </p:animMotion>
                                  </p:childTnLst>
                                </p:cTn>
                              </p:par>
                              <p:par>
                                <p:cTn id="77" presetID="10" presetClass="entr" presetSubtype="0" fill="hold" grpId="0" nodeType="withEffect">
                                  <p:stCondLst>
                                    <p:cond delay="500"/>
                                  </p:stCondLst>
                                  <p:childTnLst>
                                    <p:set>
                                      <p:cBhvr>
                                        <p:cTn id="78" dur="1" fill="hold">
                                          <p:stCondLst>
                                            <p:cond delay="0"/>
                                          </p:stCondLst>
                                        </p:cTn>
                                        <p:tgtEl>
                                          <p:spTgt spid="72"/>
                                        </p:tgtEl>
                                        <p:attrNameLst>
                                          <p:attrName>style.visibility</p:attrName>
                                        </p:attrNameLst>
                                      </p:cBhvr>
                                      <p:to>
                                        <p:strVal val="visible"/>
                                      </p:to>
                                    </p:set>
                                    <p:animEffect transition="in" filter="fade">
                                      <p:cBhvr>
                                        <p:cTn id="79" dur="500"/>
                                        <p:tgtEl>
                                          <p:spTgt spid="72"/>
                                        </p:tgtEl>
                                      </p:cBhvr>
                                    </p:animEffect>
                                  </p:childTnLst>
                                </p:cTn>
                              </p:par>
                              <p:par>
                                <p:cTn id="80" presetID="42" presetClass="path" presetSubtype="0" decel="100000" fill="hold" grpId="1" nodeType="withEffect">
                                  <p:stCondLst>
                                    <p:cond delay="500"/>
                                  </p:stCondLst>
                                  <p:childTnLst>
                                    <p:animMotion origin="layout" path="M -1.21011E-6 2.17885E-7 L -1.21011E-6 0.04358 " pathEditMode="relative" rAng="0" ptsTypes="AA">
                                      <p:cBhvr>
                                        <p:cTn id="81" dur="500" spd="-100000" fill="hold"/>
                                        <p:tgtEl>
                                          <p:spTgt spid="72"/>
                                        </p:tgtEl>
                                        <p:attrNameLst>
                                          <p:attrName>ppt_x</p:attrName>
                                          <p:attrName>ppt_y</p:attrName>
                                        </p:attrNameLst>
                                      </p:cBhvr>
                                      <p:rCtr x="0" y="21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9" grpId="1"/>
      <p:bldP spid="28" grpId="0"/>
      <p:bldP spid="28" grpId="1"/>
      <p:bldP spid="27" grpId="0"/>
      <p:bldP spid="27" grpId="1"/>
      <p:bldP spid="12" grpId="0" animBg="1"/>
      <p:bldP spid="20" grpId="0" animBg="1"/>
      <p:bldP spid="21" grpId="0" animBg="1"/>
      <p:bldP spid="22" grpId="0" animBg="1"/>
      <p:bldP spid="94" grpId="0" animBg="1"/>
      <p:bldP spid="99" grpId="0" animBg="1"/>
      <p:bldP spid="99" grpId="1" animBg="1"/>
      <p:bldP spid="100" grpId="0" animBg="1"/>
      <p:bldP spid="100" grpId="1" animBg="1"/>
      <p:bldP spid="72" grpId="0"/>
      <p:bldP spid="72"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p:cNvSpPr>
            <a:spLocks noGrp="1"/>
          </p:cNvSpPr>
          <p:nvPr>
            <p:ph type="title"/>
          </p:nvPr>
        </p:nvSpPr>
        <p:spPr>
          <a:xfrm>
            <a:off x="576699" y="448700"/>
            <a:ext cx="10801919" cy="708977"/>
          </a:xfrm>
        </p:spPr>
        <p:txBody>
          <a:bodyPr/>
          <a:lstStyle/>
          <a:p>
            <a:r>
              <a:rPr lang="en-US" sz="4607"/>
              <a:t>Before cloud</a:t>
            </a:r>
          </a:p>
        </p:txBody>
      </p:sp>
      <p:sp>
        <p:nvSpPr>
          <p:cNvPr id="92" name="TextBox 91"/>
          <p:cNvSpPr txBox="1"/>
          <p:nvPr/>
        </p:nvSpPr>
        <p:spPr>
          <a:xfrm rot="20877579">
            <a:off x="977896" y="5318375"/>
            <a:ext cx="1832293" cy="507503"/>
          </a:xfrm>
          <a:prstGeom prst="rect">
            <a:avLst/>
          </a:prstGeom>
          <a:noFill/>
        </p:spPr>
        <p:txBody>
          <a:bodyPr wrap="none" rtlCol="0">
            <a:spAutoFit/>
          </a:bodyPr>
          <a:lstStyle/>
          <a:p>
            <a:pPr defTabSz="896042">
              <a:lnSpc>
                <a:spcPct val="90000"/>
              </a:lnSpc>
              <a:defRPr/>
            </a:pPr>
            <a:r>
              <a:rPr lang="en-US" sz="1469" kern="0" dirty="0">
                <a:gradFill>
                  <a:gsLst>
                    <a:gs pos="1250">
                      <a:srgbClr val="353535"/>
                    </a:gs>
                    <a:gs pos="100000">
                      <a:srgbClr val="353535"/>
                    </a:gs>
                  </a:gsLst>
                  <a:lin ang="5400000" scaled="0"/>
                </a:gradFill>
                <a:latin typeface="Segoe UI"/>
              </a:rPr>
              <a:t>How many </a:t>
            </a:r>
            <a:r>
              <a:rPr lang="en-US" sz="1469" b="1" kern="0" dirty="0">
                <a:gradFill>
                  <a:gsLst>
                    <a:gs pos="1250">
                      <a:srgbClr val="353535"/>
                    </a:gs>
                    <a:gs pos="100000">
                      <a:srgbClr val="353535"/>
                    </a:gs>
                  </a:gsLst>
                  <a:lin ang="5400000" scaled="0"/>
                </a:gradFill>
                <a:latin typeface="Segoe UI"/>
              </a:rPr>
              <a:t>servers </a:t>
            </a:r>
          </a:p>
          <a:p>
            <a:pPr defTabSz="896042">
              <a:lnSpc>
                <a:spcPct val="90000"/>
              </a:lnSpc>
              <a:defRPr/>
            </a:pPr>
            <a:r>
              <a:rPr lang="en-US" sz="1469" kern="0" dirty="0">
                <a:gradFill>
                  <a:gsLst>
                    <a:gs pos="1250">
                      <a:srgbClr val="353535"/>
                    </a:gs>
                    <a:gs pos="100000">
                      <a:srgbClr val="353535"/>
                    </a:gs>
                  </a:gsLst>
                  <a:lin ang="5400000" scaled="0"/>
                </a:gradFill>
                <a:latin typeface="Segoe UI"/>
              </a:rPr>
              <a:t>do I need?</a:t>
            </a:r>
          </a:p>
        </p:txBody>
      </p:sp>
      <p:sp>
        <p:nvSpPr>
          <p:cNvPr id="93" name="TextBox 92"/>
          <p:cNvSpPr txBox="1"/>
          <p:nvPr/>
        </p:nvSpPr>
        <p:spPr>
          <a:xfrm rot="21066084">
            <a:off x="6891096" y="4186579"/>
            <a:ext cx="1266936" cy="497597"/>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Which OS </a:t>
            </a:r>
            <a:br>
              <a:rPr lang="en-US" sz="1469" kern="0">
                <a:gradFill>
                  <a:gsLst>
                    <a:gs pos="1250">
                      <a:srgbClr val="353535"/>
                    </a:gs>
                    <a:gs pos="100000">
                      <a:srgbClr val="353535"/>
                    </a:gs>
                  </a:gsLst>
                  <a:lin ang="5400000" scaled="0"/>
                </a:gradFill>
                <a:latin typeface="Segoe UI"/>
              </a:rPr>
            </a:br>
            <a:r>
              <a:rPr lang="en-US" sz="1469" kern="0">
                <a:gradFill>
                  <a:gsLst>
                    <a:gs pos="1250">
                      <a:srgbClr val="353535"/>
                    </a:gs>
                    <a:gs pos="100000">
                      <a:srgbClr val="353535"/>
                    </a:gs>
                  </a:gsLst>
                  <a:lin ang="5400000" scaled="0"/>
                </a:gradFill>
                <a:latin typeface="Segoe UI"/>
              </a:rPr>
              <a:t>should I use?</a:t>
            </a:r>
          </a:p>
        </p:txBody>
      </p:sp>
      <p:sp>
        <p:nvSpPr>
          <p:cNvPr id="94" name="TextBox 93"/>
          <p:cNvSpPr txBox="1"/>
          <p:nvPr/>
        </p:nvSpPr>
        <p:spPr>
          <a:xfrm>
            <a:off x="7421366" y="5956069"/>
            <a:ext cx="1881980" cy="507503"/>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How often should </a:t>
            </a:r>
          </a:p>
          <a:p>
            <a:pPr defTabSz="896042">
              <a:lnSpc>
                <a:spcPct val="90000"/>
              </a:lnSpc>
              <a:defRPr/>
            </a:pPr>
            <a:r>
              <a:rPr lang="en-US" sz="1469" kern="0">
                <a:gradFill>
                  <a:gsLst>
                    <a:gs pos="1250">
                      <a:srgbClr val="353535"/>
                    </a:gs>
                    <a:gs pos="100000">
                      <a:srgbClr val="353535"/>
                    </a:gs>
                  </a:gsLst>
                  <a:lin ang="5400000" scaled="0"/>
                </a:gradFill>
                <a:latin typeface="Segoe UI"/>
              </a:rPr>
              <a:t>I </a:t>
            </a:r>
            <a:r>
              <a:rPr lang="en-US" sz="1469" b="1" kern="0">
                <a:gradFill>
                  <a:gsLst>
                    <a:gs pos="1250">
                      <a:srgbClr val="353535"/>
                    </a:gs>
                    <a:gs pos="100000">
                      <a:srgbClr val="353535"/>
                    </a:gs>
                  </a:gsLst>
                  <a:lin ang="5400000" scaled="0"/>
                </a:gradFill>
                <a:latin typeface="Segoe UI"/>
              </a:rPr>
              <a:t>patch</a:t>
            </a:r>
            <a:r>
              <a:rPr lang="en-US" sz="1469" kern="0">
                <a:gradFill>
                  <a:gsLst>
                    <a:gs pos="1250">
                      <a:srgbClr val="353535"/>
                    </a:gs>
                    <a:gs pos="100000">
                      <a:srgbClr val="353535"/>
                    </a:gs>
                  </a:gsLst>
                  <a:lin ang="5400000" scaled="0"/>
                </a:gradFill>
                <a:latin typeface="Segoe UI"/>
              </a:rPr>
              <a:t> my </a:t>
            </a:r>
            <a:r>
              <a:rPr lang="en-US" sz="1469" b="1" kern="0">
                <a:gradFill>
                  <a:gsLst>
                    <a:gs pos="1250">
                      <a:srgbClr val="353535"/>
                    </a:gs>
                    <a:gs pos="100000">
                      <a:srgbClr val="353535"/>
                    </a:gs>
                  </a:gsLst>
                  <a:lin ang="5400000" scaled="0"/>
                </a:gradFill>
                <a:latin typeface="Segoe UI"/>
              </a:rPr>
              <a:t>servers</a:t>
            </a:r>
            <a:r>
              <a:rPr lang="en-US" sz="1469" kern="0">
                <a:gradFill>
                  <a:gsLst>
                    <a:gs pos="1250">
                      <a:srgbClr val="353535"/>
                    </a:gs>
                    <a:gs pos="100000">
                      <a:srgbClr val="353535"/>
                    </a:gs>
                  </a:gsLst>
                  <a:lin ang="5400000" scaled="0"/>
                </a:gradFill>
                <a:latin typeface="Segoe UI"/>
              </a:rPr>
              <a:t>?</a:t>
            </a:r>
          </a:p>
        </p:txBody>
      </p:sp>
      <p:sp>
        <p:nvSpPr>
          <p:cNvPr id="95" name="TextBox 94"/>
          <p:cNvSpPr txBox="1"/>
          <p:nvPr/>
        </p:nvSpPr>
        <p:spPr>
          <a:xfrm rot="20700000">
            <a:off x="1058364" y="2352814"/>
            <a:ext cx="1973337" cy="507503"/>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What size of </a:t>
            </a:r>
            <a:r>
              <a:rPr lang="en-US" sz="1469" b="1" kern="0">
                <a:gradFill>
                  <a:gsLst>
                    <a:gs pos="1250">
                      <a:srgbClr val="353535"/>
                    </a:gs>
                    <a:gs pos="100000">
                      <a:srgbClr val="353535"/>
                    </a:gs>
                  </a:gsLst>
                  <a:lin ang="5400000" scaled="0"/>
                </a:gradFill>
                <a:latin typeface="Segoe UI"/>
              </a:rPr>
              <a:t>servers</a:t>
            </a:r>
            <a:r>
              <a:rPr lang="en-US" sz="1469" kern="0">
                <a:gradFill>
                  <a:gsLst>
                    <a:gs pos="1250">
                      <a:srgbClr val="353535"/>
                    </a:gs>
                    <a:gs pos="100000">
                      <a:srgbClr val="353535"/>
                    </a:gs>
                  </a:gsLst>
                  <a:lin ang="5400000" scaled="0"/>
                </a:gradFill>
                <a:latin typeface="Segoe UI"/>
              </a:rPr>
              <a:t> </a:t>
            </a:r>
          </a:p>
          <a:p>
            <a:pPr defTabSz="896042">
              <a:lnSpc>
                <a:spcPct val="90000"/>
              </a:lnSpc>
              <a:defRPr/>
            </a:pPr>
            <a:r>
              <a:rPr lang="en-US" sz="1469" kern="0">
                <a:gradFill>
                  <a:gsLst>
                    <a:gs pos="1250">
                      <a:srgbClr val="353535"/>
                    </a:gs>
                    <a:gs pos="100000">
                      <a:srgbClr val="353535"/>
                    </a:gs>
                  </a:gsLst>
                  <a:lin ang="5400000" scaled="0"/>
                </a:gradFill>
                <a:latin typeface="Segoe UI"/>
              </a:rPr>
              <a:t>should I </a:t>
            </a:r>
            <a:r>
              <a:rPr lang="en-US" sz="1469" b="1" kern="0">
                <a:gradFill>
                  <a:gsLst>
                    <a:gs pos="1250">
                      <a:srgbClr val="353535"/>
                    </a:gs>
                    <a:gs pos="100000">
                      <a:srgbClr val="353535"/>
                    </a:gs>
                  </a:gsLst>
                  <a:lin ang="5400000" scaled="0"/>
                </a:gradFill>
                <a:latin typeface="Segoe UI"/>
              </a:rPr>
              <a:t>buy</a:t>
            </a:r>
            <a:r>
              <a:rPr lang="en-US" sz="1469" kern="0">
                <a:gradFill>
                  <a:gsLst>
                    <a:gs pos="1250">
                      <a:srgbClr val="353535"/>
                    </a:gs>
                    <a:gs pos="100000">
                      <a:srgbClr val="353535"/>
                    </a:gs>
                  </a:gsLst>
                  <a:lin ang="5400000" scaled="0"/>
                </a:gradFill>
                <a:latin typeface="Segoe UI"/>
              </a:rPr>
              <a:t>?</a:t>
            </a:r>
          </a:p>
        </p:txBody>
      </p:sp>
      <p:sp>
        <p:nvSpPr>
          <p:cNvPr id="96" name="TextBox 95"/>
          <p:cNvSpPr txBox="1"/>
          <p:nvPr/>
        </p:nvSpPr>
        <p:spPr>
          <a:xfrm rot="1233718">
            <a:off x="10026407" y="2475917"/>
            <a:ext cx="1819729" cy="499239"/>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How often should I </a:t>
            </a:r>
            <a:br>
              <a:rPr lang="en-US" sz="1469" kern="0">
                <a:gradFill>
                  <a:gsLst>
                    <a:gs pos="1250">
                      <a:srgbClr val="353535"/>
                    </a:gs>
                    <a:gs pos="100000">
                      <a:srgbClr val="353535"/>
                    </a:gs>
                  </a:gsLst>
                  <a:lin ang="5400000" scaled="0"/>
                </a:gradFill>
                <a:latin typeface="Segoe UI"/>
              </a:rPr>
            </a:br>
            <a:r>
              <a:rPr lang="en-US" sz="1469" kern="0">
                <a:gradFill>
                  <a:gsLst>
                    <a:gs pos="1250">
                      <a:srgbClr val="353535"/>
                    </a:gs>
                    <a:gs pos="100000">
                      <a:srgbClr val="353535"/>
                    </a:gs>
                  </a:gsLst>
                  <a:lin ang="5400000" scaled="0"/>
                </a:gradFill>
                <a:latin typeface="Segoe UI"/>
              </a:rPr>
              <a:t>backup my </a:t>
            </a: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a:t>
            </a:r>
          </a:p>
        </p:txBody>
      </p:sp>
      <p:sp>
        <p:nvSpPr>
          <p:cNvPr id="97" name="TextBox 96"/>
          <p:cNvSpPr txBox="1"/>
          <p:nvPr/>
        </p:nvSpPr>
        <p:spPr>
          <a:xfrm>
            <a:off x="9989077" y="3314729"/>
            <a:ext cx="1787100" cy="497597"/>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How can I increase </a:t>
            </a:r>
            <a:br>
              <a:rPr lang="en-US" sz="1469" kern="0">
                <a:gradFill>
                  <a:gsLst>
                    <a:gs pos="1250">
                      <a:srgbClr val="353535"/>
                    </a:gs>
                    <a:gs pos="100000">
                      <a:srgbClr val="353535"/>
                    </a:gs>
                  </a:gsLst>
                  <a:lin ang="5400000" scaled="0"/>
                </a:gradFill>
                <a:latin typeface="Segoe UI"/>
              </a:rPr>
            </a:b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 utilization?</a:t>
            </a:r>
          </a:p>
        </p:txBody>
      </p:sp>
      <p:sp>
        <p:nvSpPr>
          <p:cNvPr id="98" name="TextBox 97"/>
          <p:cNvSpPr txBox="1"/>
          <p:nvPr/>
        </p:nvSpPr>
        <p:spPr>
          <a:xfrm>
            <a:off x="6708124" y="1282702"/>
            <a:ext cx="2039341" cy="499239"/>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How do I </a:t>
            </a:r>
            <a:r>
              <a:rPr lang="en-US" sz="1469" b="1" kern="0">
                <a:gradFill>
                  <a:gsLst>
                    <a:gs pos="1250">
                      <a:srgbClr val="353535"/>
                    </a:gs>
                    <a:gs pos="100000">
                      <a:srgbClr val="353535"/>
                    </a:gs>
                  </a:gsLst>
                  <a:lin ang="5400000" scaled="0"/>
                </a:gradFill>
                <a:latin typeface="Segoe UI"/>
              </a:rPr>
              <a:t>deploy</a:t>
            </a:r>
            <a:r>
              <a:rPr lang="en-US" sz="1469" kern="0">
                <a:gradFill>
                  <a:gsLst>
                    <a:gs pos="1250">
                      <a:srgbClr val="353535"/>
                    </a:gs>
                    <a:gs pos="100000">
                      <a:srgbClr val="353535"/>
                    </a:gs>
                  </a:gsLst>
                  <a:lin ang="5400000" scaled="0"/>
                </a:gradFill>
                <a:latin typeface="Segoe UI"/>
              </a:rPr>
              <a:t> new </a:t>
            </a:r>
            <a:br>
              <a:rPr lang="en-US" sz="1469" kern="0">
                <a:gradFill>
                  <a:gsLst>
                    <a:gs pos="1250">
                      <a:srgbClr val="353535"/>
                    </a:gs>
                    <a:gs pos="100000">
                      <a:srgbClr val="353535"/>
                    </a:gs>
                  </a:gsLst>
                  <a:lin ang="5400000" scaled="0"/>
                </a:gradFill>
                <a:latin typeface="Segoe UI"/>
              </a:rPr>
            </a:br>
            <a:r>
              <a:rPr lang="en-US" sz="1469" b="1" kern="0">
                <a:gradFill>
                  <a:gsLst>
                    <a:gs pos="1250">
                      <a:srgbClr val="353535"/>
                    </a:gs>
                    <a:gs pos="100000">
                      <a:srgbClr val="353535"/>
                    </a:gs>
                  </a:gsLst>
                  <a:lin ang="5400000" scaled="0"/>
                </a:gradFill>
                <a:latin typeface="Segoe UI"/>
              </a:rPr>
              <a:t>code</a:t>
            </a:r>
            <a:r>
              <a:rPr lang="en-US" sz="1469" kern="0">
                <a:gradFill>
                  <a:gsLst>
                    <a:gs pos="1250">
                      <a:srgbClr val="353535"/>
                    </a:gs>
                    <a:gs pos="100000">
                      <a:srgbClr val="353535"/>
                    </a:gs>
                  </a:gsLst>
                  <a:lin ang="5400000" scaled="0"/>
                </a:gradFill>
                <a:latin typeface="Segoe UI"/>
              </a:rPr>
              <a:t> to my </a:t>
            </a: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a:t>
            </a:r>
          </a:p>
        </p:txBody>
      </p:sp>
      <p:sp>
        <p:nvSpPr>
          <p:cNvPr id="99" name="TextBox 98"/>
          <p:cNvSpPr txBox="1"/>
          <p:nvPr/>
        </p:nvSpPr>
        <p:spPr>
          <a:xfrm>
            <a:off x="4654538" y="1979187"/>
            <a:ext cx="2140686" cy="497597"/>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Which packages should</a:t>
            </a:r>
            <a:br>
              <a:rPr lang="en-US" sz="1469" kern="0">
                <a:gradFill>
                  <a:gsLst>
                    <a:gs pos="1250">
                      <a:srgbClr val="353535"/>
                    </a:gs>
                    <a:gs pos="100000">
                      <a:srgbClr val="353535"/>
                    </a:gs>
                  </a:gsLst>
                  <a:lin ang="5400000" scaled="0"/>
                </a:gradFill>
                <a:latin typeface="Segoe UI"/>
              </a:rPr>
            </a:br>
            <a:r>
              <a:rPr lang="en-US" sz="1469" kern="0">
                <a:gradFill>
                  <a:gsLst>
                    <a:gs pos="1250">
                      <a:srgbClr val="353535"/>
                    </a:gs>
                    <a:gs pos="100000">
                      <a:srgbClr val="353535"/>
                    </a:gs>
                  </a:gsLst>
                  <a:lin ang="5400000" scaled="0"/>
                </a:gradFill>
                <a:latin typeface="Segoe UI"/>
              </a:rPr>
              <a:t>be on my </a:t>
            </a: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a:t>
            </a:r>
          </a:p>
        </p:txBody>
      </p:sp>
      <p:sp>
        <p:nvSpPr>
          <p:cNvPr id="100" name="TextBox 99"/>
          <p:cNvSpPr txBox="1"/>
          <p:nvPr/>
        </p:nvSpPr>
        <p:spPr>
          <a:xfrm>
            <a:off x="2537368" y="5917117"/>
            <a:ext cx="2228689" cy="497597"/>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It takes how long to </a:t>
            </a:r>
            <a:br>
              <a:rPr lang="en-US" sz="1469" kern="0">
                <a:gradFill>
                  <a:gsLst>
                    <a:gs pos="1250">
                      <a:srgbClr val="353535"/>
                    </a:gs>
                    <a:gs pos="100000">
                      <a:srgbClr val="353535"/>
                    </a:gs>
                  </a:gsLst>
                  <a:lin ang="5400000" scaled="0"/>
                </a:gradFill>
                <a:latin typeface="Segoe UI"/>
              </a:rPr>
            </a:br>
            <a:r>
              <a:rPr lang="en-US" sz="1469" b="1" kern="0">
                <a:gradFill>
                  <a:gsLst>
                    <a:gs pos="1250">
                      <a:srgbClr val="353535"/>
                    </a:gs>
                    <a:gs pos="100000">
                      <a:srgbClr val="353535"/>
                    </a:gs>
                  </a:gsLst>
                  <a:lin ang="5400000" scaled="0"/>
                </a:gradFill>
                <a:latin typeface="Segoe UI"/>
              </a:rPr>
              <a:t>provision</a:t>
            </a:r>
            <a:r>
              <a:rPr lang="en-US" sz="1469" kern="0">
                <a:gradFill>
                  <a:gsLst>
                    <a:gs pos="1250">
                      <a:srgbClr val="353535"/>
                    </a:gs>
                    <a:gs pos="100000">
                      <a:srgbClr val="353535"/>
                    </a:gs>
                  </a:gsLst>
                  <a:lin ang="5400000" scaled="0"/>
                </a:gradFill>
                <a:latin typeface="Segoe UI"/>
              </a:rPr>
              <a:t> a new </a:t>
            </a: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a:t>
            </a:r>
          </a:p>
        </p:txBody>
      </p:sp>
      <p:sp>
        <p:nvSpPr>
          <p:cNvPr id="101" name="TextBox 100"/>
          <p:cNvSpPr txBox="1"/>
          <p:nvPr/>
        </p:nvSpPr>
        <p:spPr>
          <a:xfrm rot="2037234">
            <a:off x="9668399" y="4525419"/>
            <a:ext cx="1803443" cy="507503"/>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Are my </a:t>
            </a: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 in a </a:t>
            </a:r>
          </a:p>
          <a:p>
            <a:pPr defTabSz="896042">
              <a:lnSpc>
                <a:spcPct val="90000"/>
              </a:lnSpc>
              <a:defRPr/>
            </a:pPr>
            <a:r>
              <a:rPr lang="en-US" sz="1469" kern="0">
                <a:gradFill>
                  <a:gsLst>
                    <a:gs pos="1250">
                      <a:srgbClr val="353535"/>
                    </a:gs>
                    <a:gs pos="100000">
                      <a:srgbClr val="353535"/>
                    </a:gs>
                  </a:gsLst>
                  <a:lin ang="5400000" scaled="0"/>
                </a:gradFill>
                <a:latin typeface="Segoe UI"/>
              </a:rPr>
              <a:t>secure location?</a:t>
            </a:r>
          </a:p>
        </p:txBody>
      </p:sp>
      <p:sp>
        <p:nvSpPr>
          <p:cNvPr id="102" name="TextBox 101"/>
          <p:cNvSpPr txBox="1"/>
          <p:nvPr/>
        </p:nvSpPr>
        <p:spPr>
          <a:xfrm rot="20116499">
            <a:off x="7137942" y="4796361"/>
            <a:ext cx="1954104" cy="507503"/>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What happens if the </a:t>
            </a:r>
          </a:p>
          <a:p>
            <a:pPr defTabSz="896042">
              <a:lnSpc>
                <a:spcPct val="90000"/>
              </a:lnSpc>
              <a:defRPr/>
            </a:pPr>
            <a:r>
              <a:rPr lang="en-US" sz="1469" kern="0">
                <a:gradFill>
                  <a:gsLst>
                    <a:gs pos="1250">
                      <a:srgbClr val="353535"/>
                    </a:gs>
                    <a:gs pos="100000">
                      <a:srgbClr val="353535"/>
                    </a:gs>
                  </a:gsLst>
                  <a:lin ang="5400000" scaled="0"/>
                </a:gradFill>
                <a:latin typeface="Segoe UI"/>
              </a:rPr>
              <a:t>power goes out?</a:t>
            </a:r>
          </a:p>
        </p:txBody>
      </p:sp>
      <p:sp>
        <p:nvSpPr>
          <p:cNvPr id="103" name="TextBox 102"/>
          <p:cNvSpPr txBox="1"/>
          <p:nvPr/>
        </p:nvSpPr>
        <p:spPr>
          <a:xfrm rot="19484879">
            <a:off x="472883" y="4544435"/>
            <a:ext cx="1917534" cy="497597"/>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Do I need secondary</a:t>
            </a:r>
            <a:br>
              <a:rPr lang="en-US" sz="1469" kern="0">
                <a:gradFill>
                  <a:gsLst>
                    <a:gs pos="1250">
                      <a:srgbClr val="353535"/>
                    </a:gs>
                    <a:gs pos="100000">
                      <a:srgbClr val="353535"/>
                    </a:gs>
                  </a:gsLst>
                  <a:lin ang="5400000" scaled="0"/>
                </a:gradFill>
                <a:latin typeface="Segoe UI"/>
              </a:rPr>
            </a:br>
            <a:r>
              <a:rPr lang="en-US" sz="1469" kern="0">
                <a:gradFill>
                  <a:gsLst>
                    <a:gs pos="1250">
                      <a:srgbClr val="353535"/>
                    </a:gs>
                    <a:gs pos="100000">
                      <a:srgbClr val="353535"/>
                    </a:gs>
                  </a:gsLst>
                  <a:lin ang="5400000" scaled="0"/>
                </a:gradFill>
                <a:latin typeface="Segoe UI"/>
              </a:rPr>
              <a:t>network connection?</a:t>
            </a:r>
          </a:p>
        </p:txBody>
      </p:sp>
      <p:sp>
        <p:nvSpPr>
          <p:cNvPr id="104" name="TextBox 103"/>
          <p:cNvSpPr txBox="1"/>
          <p:nvPr/>
        </p:nvSpPr>
        <p:spPr>
          <a:xfrm rot="21388068">
            <a:off x="2914260" y="1256669"/>
            <a:ext cx="2791149" cy="499239"/>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What is the right </a:t>
            </a:r>
            <a:r>
              <a:rPr lang="en-US" sz="1469" b="1" kern="0">
                <a:gradFill>
                  <a:gsLst>
                    <a:gs pos="1250">
                      <a:srgbClr val="353535"/>
                    </a:gs>
                    <a:gs pos="100000">
                      <a:srgbClr val="353535"/>
                    </a:gs>
                  </a:gsLst>
                  <a:lin ang="5400000" scaled="0"/>
                </a:gradFill>
                <a:latin typeface="Segoe UI"/>
              </a:rPr>
              <a:t>size</a:t>
            </a:r>
            <a:r>
              <a:rPr lang="en-US" sz="1469" kern="0">
                <a:gradFill>
                  <a:gsLst>
                    <a:gs pos="1250">
                      <a:srgbClr val="353535"/>
                    </a:gs>
                    <a:gs pos="100000">
                      <a:srgbClr val="353535"/>
                    </a:gs>
                  </a:gsLst>
                  <a:lin ang="5400000" scaled="0"/>
                </a:gradFill>
                <a:latin typeface="Segoe UI"/>
              </a:rPr>
              <a:t> of </a:t>
            </a:r>
          </a:p>
          <a:p>
            <a:pPr defTabSz="896042">
              <a:lnSpc>
                <a:spcPct val="90000"/>
              </a:lnSpc>
              <a:defRPr/>
            </a:pPr>
            <a:r>
              <a:rPr lang="en-US" sz="1469" b="1" kern="0">
                <a:gradFill>
                  <a:gsLst>
                    <a:gs pos="1250">
                      <a:srgbClr val="353535"/>
                    </a:gs>
                    <a:gs pos="100000">
                      <a:srgbClr val="353535"/>
                    </a:gs>
                  </a:gsLst>
                  <a:lin ang="5400000" scaled="0"/>
                </a:gradFill>
                <a:latin typeface="Segoe UI"/>
              </a:rPr>
              <a:t>servers </a:t>
            </a:r>
            <a:r>
              <a:rPr lang="en-US" sz="1469" kern="0">
                <a:gradFill>
                  <a:gsLst>
                    <a:gs pos="1250">
                      <a:srgbClr val="353535"/>
                    </a:gs>
                    <a:gs pos="100000">
                      <a:srgbClr val="353535"/>
                    </a:gs>
                  </a:gsLst>
                  <a:lin ang="5400000" scaled="0"/>
                </a:gradFill>
                <a:latin typeface="Segoe UI"/>
              </a:rPr>
              <a:t>for my business needs?</a:t>
            </a:r>
          </a:p>
        </p:txBody>
      </p:sp>
      <p:sp>
        <p:nvSpPr>
          <p:cNvPr id="105" name="TextBox 104"/>
          <p:cNvSpPr txBox="1"/>
          <p:nvPr/>
        </p:nvSpPr>
        <p:spPr>
          <a:xfrm rot="20700000">
            <a:off x="3602460" y="4173709"/>
            <a:ext cx="2040654" cy="507503"/>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Who has </a:t>
            </a:r>
            <a:r>
              <a:rPr lang="en-US" sz="1469" b="1" kern="0">
                <a:gradFill>
                  <a:gsLst>
                    <a:gs pos="1250">
                      <a:srgbClr val="353535"/>
                    </a:gs>
                    <a:gs pos="100000">
                      <a:srgbClr val="353535"/>
                    </a:gs>
                  </a:gsLst>
                  <a:lin ang="5400000" scaled="0"/>
                </a:gradFill>
                <a:latin typeface="Segoe UI"/>
              </a:rPr>
              <a:t>physical</a:t>
            </a:r>
            <a:r>
              <a:rPr lang="en-US" sz="1469" kern="0">
                <a:gradFill>
                  <a:gsLst>
                    <a:gs pos="1250">
                      <a:srgbClr val="353535"/>
                    </a:gs>
                    <a:gs pos="100000">
                      <a:srgbClr val="353535"/>
                    </a:gs>
                  </a:gsLst>
                  <a:lin ang="5400000" scaled="0"/>
                </a:gradFill>
                <a:latin typeface="Segoe UI"/>
              </a:rPr>
              <a:t> </a:t>
            </a:r>
          </a:p>
          <a:p>
            <a:pPr defTabSz="896042">
              <a:lnSpc>
                <a:spcPct val="90000"/>
              </a:lnSpc>
              <a:defRPr/>
            </a:pPr>
            <a:r>
              <a:rPr lang="en-US" sz="1469" kern="0">
                <a:gradFill>
                  <a:gsLst>
                    <a:gs pos="1250">
                      <a:srgbClr val="353535"/>
                    </a:gs>
                    <a:gs pos="100000">
                      <a:srgbClr val="353535"/>
                    </a:gs>
                  </a:gsLst>
                  <a:lin ang="5400000" scaled="0"/>
                </a:gradFill>
                <a:latin typeface="Segoe UI"/>
              </a:rPr>
              <a:t>access to my </a:t>
            </a:r>
            <a:r>
              <a:rPr lang="en-US" sz="1469" b="1" kern="0">
                <a:gradFill>
                  <a:gsLst>
                    <a:gs pos="1250">
                      <a:srgbClr val="353535"/>
                    </a:gs>
                    <a:gs pos="100000">
                      <a:srgbClr val="353535"/>
                    </a:gs>
                  </a:gsLst>
                  <a:lin ang="5400000" scaled="0"/>
                </a:gradFill>
                <a:latin typeface="Segoe UI"/>
              </a:rPr>
              <a:t>servers</a:t>
            </a:r>
            <a:r>
              <a:rPr lang="en-US" sz="1469" kern="0">
                <a:gradFill>
                  <a:gsLst>
                    <a:gs pos="1250">
                      <a:srgbClr val="353535"/>
                    </a:gs>
                    <a:gs pos="100000">
                      <a:srgbClr val="353535"/>
                    </a:gs>
                  </a:gsLst>
                  <a:lin ang="5400000" scaled="0"/>
                </a:gradFill>
                <a:latin typeface="Segoe UI"/>
              </a:rPr>
              <a:t>?</a:t>
            </a:r>
          </a:p>
        </p:txBody>
      </p:sp>
      <p:sp>
        <p:nvSpPr>
          <p:cNvPr id="106" name="TextBox 105"/>
          <p:cNvSpPr txBox="1"/>
          <p:nvPr/>
        </p:nvSpPr>
        <p:spPr>
          <a:xfrm rot="19699786">
            <a:off x="4274017" y="4986754"/>
            <a:ext cx="1045356" cy="497597"/>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Do I need </a:t>
            </a:r>
            <a:br>
              <a:rPr lang="en-US" sz="1469" kern="0">
                <a:gradFill>
                  <a:gsLst>
                    <a:gs pos="1250">
                      <a:srgbClr val="353535"/>
                    </a:gs>
                    <a:gs pos="100000">
                      <a:srgbClr val="353535"/>
                    </a:gs>
                  </a:gsLst>
                  <a:lin ang="5400000" scaled="0"/>
                </a:gradFill>
                <a:latin typeface="Segoe UI"/>
              </a:rPr>
            </a:br>
            <a:r>
              <a:rPr lang="en-US" sz="1469" kern="0">
                <a:gradFill>
                  <a:gsLst>
                    <a:gs pos="1250">
                      <a:srgbClr val="353535"/>
                    </a:gs>
                    <a:gs pos="100000">
                      <a:srgbClr val="353535"/>
                    </a:gs>
                  </a:gsLst>
                  <a:lin ang="5400000" scaled="0"/>
                </a:gradFill>
                <a:latin typeface="Segoe UI"/>
              </a:rPr>
              <a:t>a UPS?</a:t>
            </a:r>
          </a:p>
        </p:txBody>
      </p:sp>
      <p:sp>
        <p:nvSpPr>
          <p:cNvPr id="107" name="TextBox 106"/>
          <p:cNvSpPr txBox="1"/>
          <p:nvPr/>
        </p:nvSpPr>
        <p:spPr>
          <a:xfrm rot="20103308">
            <a:off x="547558" y="1499481"/>
            <a:ext cx="1955985" cy="499239"/>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What media should I </a:t>
            </a:r>
          </a:p>
          <a:p>
            <a:pPr defTabSz="896042">
              <a:lnSpc>
                <a:spcPct val="90000"/>
              </a:lnSpc>
              <a:defRPr/>
            </a:pPr>
            <a:r>
              <a:rPr lang="en-US" sz="1469" kern="0">
                <a:gradFill>
                  <a:gsLst>
                    <a:gs pos="1250">
                      <a:srgbClr val="353535"/>
                    </a:gs>
                    <a:gs pos="100000">
                      <a:srgbClr val="353535"/>
                    </a:gs>
                  </a:gsLst>
                  <a:lin ang="5400000" scaled="0"/>
                </a:gradFill>
                <a:latin typeface="Segoe UI"/>
              </a:rPr>
              <a:t>use to keep backup?</a:t>
            </a:r>
          </a:p>
        </p:txBody>
      </p:sp>
      <p:sp>
        <p:nvSpPr>
          <p:cNvPr id="108" name="TextBox 107"/>
          <p:cNvSpPr txBox="1"/>
          <p:nvPr/>
        </p:nvSpPr>
        <p:spPr>
          <a:xfrm rot="469746">
            <a:off x="8949375" y="5068467"/>
            <a:ext cx="2218298" cy="497597"/>
          </a:xfrm>
          <a:prstGeom prst="rect">
            <a:avLst/>
          </a:prstGeom>
          <a:noFill/>
        </p:spPr>
        <p:txBody>
          <a:bodyPr wrap="squar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What storage I </a:t>
            </a:r>
            <a:br>
              <a:rPr lang="en-US" sz="1469" kern="0">
                <a:gradFill>
                  <a:gsLst>
                    <a:gs pos="1250">
                      <a:srgbClr val="353535"/>
                    </a:gs>
                    <a:gs pos="100000">
                      <a:srgbClr val="353535"/>
                    </a:gs>
                  </a:gsLst>
                  <a:lin ang="5400000" scaled="0"/>
                </a:gradFill>
                <a:latin typeface="Segoe UI"/>
              </a:rPr>
            </a:br>
            <a:r>
              <a:rPr lang="en-US" sz="1469" kern="0">
                <a:gradFill>
                  <a:gsLst>
                    <a:gs pos="1250">
                      <a:srgbClr val="353535"/>
                    </a:gs>
                    <a:gs pos="100000">
                      <a:srgbClr val="353535"/>
                    </a:gs>
                  </a:gsLst>
                  <a:lin ang="5400000" scaled="0"/>
                </a:gradFill>
                <a:latin typeface="Segoe UI"/>
              </a:rPr>
              <a:t>need to use?</a:t>
            </a:r>
          </a:p>
        </p:txBody>
      </p:sp>
      <p:sp>
        <p:nvSpPr>
          <p:cNvPr id="109" name="TextBox 108"/>
          <p:cNvSpPr txBox="1"/>
          <p:nvPr/>
        </p:nvSpPr>
        <p:spPr>
          <a:xfrm rot="736380">
            <a:off x="685076" y="3430814"/>
            <a:ext cx="1370656" cy="497597"/>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How can I </a:t>
            </a:r>
            <a:br>
              <a:rPr lang="en-US" sz="1469" kern="0">
                <a:gradFill>
                  <a:gsLst>
                    <a:gs pos="1250">
                      <a:srgbClr val="353535"/>
                    </a:gs>
                    <a:gs pos="100000">
                      <a:srgbClr val="353535"/>
                    </a:gs>
                  </a:gsLst>
                  <a:lin ang="5400000" scaled="0"/>
                </a:gradFill>
                <a:latin typeface="Segoe UI"/>
              </a:rPr>
            </a:br>
            <a:r>
              <a:rPr lang="en-US" sz="1469" b="1" kern="0">
                <a:gradFill>
                  <a:gsLst>
                    <a:gs pos="1250">
                      <a:srgbClr val="353535"/>
                    </a:gs>
                    <a:gs pos="100000">
                      <a:srgbClr val="353535"/>
                    </a:gs>
                  </a:gsLst>
                  <a:lin ang="5400000" scaled="0"/>
                </a:gradFill>
                <a:latin typeface="Segoe UI"/>
              </a:rPr>
              <a:t>scale</a:t>
            </a:r>
            <a:r>
              <a:rPr lang="en-US" sz="1469" kern="0">
                <a:gradFill>
                  <a:gsLst>
                    <a:gs pos="1250">
                      <a:srgbClr val="353535"/>
                    </a:gs>
                    <a:gs pos="100000">
                      <a:srgbClr val="353535"/>
                    </a:gs>
                  </a:gsLst>
                  <a:lin ang="5400000" scaled="0"/>
                </a:gradFill>
                <a:latin typeface="Segoe UI"/>
              </a:rPr>
              <a:t> my app?</a:t>
            </a:r>
          </a:p>
        </p:txBody>
      </p:sp>
      <p:sp>
        <p:nvSpPr>
          <p:cNvPr id="110" name="TextBox 109"/>
          <p:cNvSpPr txBox="1"/>
          <p:nvPr/>
        </p:nvSpPr>
        <p:spPr>
          <a:xfrm rot="20700000">
            <a:off x="9136048" y="1435535"/>
            <a:ext cx="2266967" cy="499239"/>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What happens in case of</a:t>
            </a:r>
          </a:p>
          <a:p>
            <a:pPr defTabSz="896042">
              <a:lnSpc>
                <a:spcPct val="90000"/>
              </a:lnSpc>
              <a:defRPr/>
            </a:pP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 </a:t>
            </a:r>
            <a:r>
              <a:rPr lang="en-US" sz="1469" b="1" kern="0">
                <a:gradFill>
                  <a:gsLst>
                    <a:gs pos="1250">
                      <a:srgbClr val="353535"/>
                    </a:gs>
                    <a:gs pos="100000">
                      <a:srgbClr val="353535"/>
                    </a:gs>
                  </a:gsLst>
                  <a:lin ang="5400000" scaled="0"/>
                </a:gradFill>
                <a:latin typeface="Segoe UI"/>
              </a:rPr>
              <a:t>hardware</a:t>
            </a:r>
            <a:r>
              <a:rPr lang="en-US" sz="1469" kern="0">
                <a:gradFill>
                  <a:gsLst>
                    <a:gs pos="1250">
                      <a:srgbClr val="353535"/>
                    </a:gs>
                    <a:gs pos="100000">
                      <a:srgbClr val="353535"/>
                    </a:gs>
                  </a:gsLst>
                  <a:lin ang="5400000" scaled="0"/>
                </a:gradFill>
                <a:latin typeface="Segoe UI"/>
              </a:rPr>
              <a:t> failure?</a:t>
            </a:r>
          </a:p>
        </p:txBody>
      </p:sp>
      <p:sp>
        <p:nvSpPr>
          <p:cNvPr id="111" name="TextBox 110"/>
          <p:cNvSpPr txBox="1"/>
          <p:nvPr/>
        </p:nvSpPr>
        <p:spPr>
          <a:xfrm rot="164117">
            <a:off x="9746947" y="5800175"/>
            <a:ext cx="2033825" cy="497597"/>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How can I dynamically</a:t>
            </a:r>
            <a:br>
              <a:rPr lang="en-US" sz="1469" kern="0">
                <a:gradFill>
                  <a:gsLst>
                    <a:gs pos="1250">
                      <a:srgbClr val="353535"/>
                    </a:gs>
                    <a:gs pos="100000">
                      <a:srgbClr val="353535"/>
                    </a:gs>
                  </a:gsLst>
                  <a:lin ang="5400000" scaled="0"/>
                </a:gradFill>
                <a:latin typeface="Segoe UI"/>
              </a:rPr>
            </a:br>
            <a:r>
              <a:rPr lang="en-US" sz="1469" kern="0">
                <a:gradFill>
                  <a:gsLst>
                    <a:gs pos="1250">
                      <a:srgbClr val="353535"/>
                    </a:gs>
                    <a:gs pos="100000">
                      <a:srgbClr val="353535"/>
                    </a:gs>
                  </a:gsLst>
                  <a:lin ang="5400000" scaled="0"/>
                </a:gradFill>
                <a:latin typeface="Segoe UI"/>
              </a:rPr>
              <a:t>configure my app?</a:t>
            </a:r>
          </a:p>
        </p:txBody>
      </p:sp>
      <p:sp>
        <p:nvSpPr>
          <p:cNvPr id="112" name="TextBox 111"/>
          <p:cNvSpPr txBox="1"/>
          <p:nvPr/>
        </p:nvSpPr>
        <p:spPr>
          <a:xfrm rot="1660797">
            <a:off x="2279944" y="4967037"/>
            <a:ext cx="1510136" cy="507503"/>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Who </a:t>
            </a:r>
            <a:r>
              <a:rPr lang="en-US" sz="1469" b="1" kern="0">
                <a:gradFill>
                  <a:gsLst>
                    <a:gs pos="1250">
                      <a:srgbClr val="353535"/>
                    </a:gs>
                    <a:gs pos="100000">
                      <a:srgbClr val="353535"/>
                    </a:gs>
                  </a:gsLst>
                  <a:lin ang="5400000" scaled="0"/>
                </a:gradFill>
                <a:latin typeface="Segoe UI"/>
              </a:rPr>
              <a:t>monitors</a:t>
            </a:r>
            <a:r>
              <a:rPr lang="en-US" sz="1469" kern="0">
                <a:gradFill>
                  <a:gsLst>
                    <a:gs pos="1250">
                      <a:srgbClr val="353535"/>
                    </a:gs>
                    <a:gs pos="100000">
                      <a:srgbClr val="353535"/>
                    </a:gs>
                  </a:gsLst>
                  <a:lin ang="5400000" scaled="0"/>
                </a:gradFill>
                <a:latin typeface="Segoe UI"/>
              </a:rPr>
              <a:t> </a:t>
            </a:r>
          </a:p>
          <a:p>
            <a:pPr defTabSz="896042">
              <a:lnSpc>
                <a:spcPct val="90000"/>
              </a:lnSpc>
              <a:defRPr/>
            </a:pPr>
            <a:r>
              <a:rPr lang="en-US" sz="1469" kern="0">
                <a:gradFill>
                  <a:gsLst>
                    <a:gs pos="1250">
                      <a:srgbClr val="353535"/>
                    </a:gs>
                    <a:gs pos="100000">
                      <a:srgbClr val="353535"/>
                    </a:gs>
                  </a:gsLst>
                  <a:lin ang="5400000" scaled="0"/>
                </a:gradFill>
                <a:latin typeface="Segoe UI"/>
              </a:rPr>
              <a:t>my </a:t>
            </a:r>
            <a:r>
              <a:rPr lang="en-US" sz="1469" b="1" kern="0">
                <a:gradFill>
                  <a:gsLst>
                    <a:gs pos="1250">
                      <a:srgbClr val="353535"/>
                    </a:gs>
                    <a:gs pos="100000">
                      <a:srgbClr val="353535"/>
                    </a:gs>
                  </a:gsLst>
                  <a:lin ang="5400000" scaled="0"/>
                </a:gradFill>
                <a:latin typeface="Segoe UI"/>
              </a:rPr>
              <a:t>Servers</a:t>
            </a:r>
            <a:r>
              <a:rPr lang="en-US" sz="1469" kern="0">
                <a:gradFill>
                  <a:gsLst>
                    <a:gs pos="1250">
                      <a:srgbClr val="353535"/>
                    </a:gs>
                    <a:gs pos="100000">
                      <a:srgbClr val="353535"/>
                    </a:gs>
                  </a:gsLst>
                  <a:lin ang="5400000" scaled="0"/>
                </a:gradFill>
                <a:latin typeface="Segoe UI"/>
              </a:rPr>
              <a:t>?</a:t>
            </a:r>
          </a:p>
        </p:txBody>
      </p:sp>
      <p:sp>
        <p:nvSpPr>
          <p:cNvPr id="113" name="TextBox 112"/>
          <p:cNvSpPr txBox="1"/>
          <p:nvPr/>
        </p:nvSpPr>
        <p:spPr>
          <a:xfrm rot="20084240">
            <a:off x="7093678" y="2244439"/>
            <a:ext cx="1510136" cy="507503"/>
          </a:xfrm>
          <a:prstGeom prst="rect">
            <a:avLst/>
          </a:prstGeom>
          <a:noFill/>
        </p:spPr>
        <p:txBody>
          <a:bodyPr wrap="none" rtlCol="0">
            <a:spAutoFit/>
          </a:bodyPr>
          <a:lstStyle/>
          <a:p>
            <a:pPr defTabSz="896042">
              <a:lnSpc>
                <a:spcPct val="90000"/>
              </a:lnSpc>
              <a:defRPr/>
            </a:pPr>
            <a:r>
              <a:rPr lang="en-US" sz="1469" kern="0">
                <a:gradFill>
                  <a:gsLst>
                    <a:gs pos="1250">
                      <a:srgbClr val="353535"/>
                    </a:gs>
                    <a:gs pos="100000">
                      <a:srgbClr val="353535"/>
                    </a:gs>
                  </a:gsLst>
                  <a:lin ang="5400000" scaled="0"/>
                </a:gradFill>
                <a:latin typeface="Segoe UI"/>
              </a:rPr>
              <a:t>Who </a:t>
            </a:r>
            <a:r>
              <a:rPr lang="en-US" sz="1469" b="1" kern="0">
                <a:gradFill>
                  <a:gsLst>
                    <a:gs pos="1250">
                      <a:srgbClr val="353535"/>
                    </a:gs>
                    <a:gs pos="100000">
                      <a:srgbClr val="353535"/>
                    </a:gs>
                  </a:gsLst>
                  <a:lin ang="5400000" scaled="0"/>
                </a:gradFill>
                <a:latin typeface="Segoe UI"/>
              </a:rPr>
              <a:t>monitors</a:t>
            </a:r>
            <a:r>
              <a:rPr lang="en-US" sz="1469" kern="0">
                <a:gradFill>
                  <a:gsLst>
                    <a:gs pos="1250">
                      <a:srgbClr val="353535"/>
                    </a:gs>
                    <a:gs pos="100000">
                      <a:srgbClr val="353535"/>
                    </a:gs>
                  </a:gsLst>
                  <a:lin ang="5400000" scaled="0"/>
                </a:gradFill>
                <a:latin typeface="Segoe UI"/>
              </a:rPr>
              <a:t> </a:t>
            </a:r>
          </a:p>
          <a:p>
            <a:pPr defTabSz="896042">
              <a:lnSpc>
                <a:spcPct val="90000"/>
              </a:lnSpc>
              <a:defRPr/>
            </a:pPr>
            <a:r>
              <a:rPr lang="en-US" sz="1469" kern="0">
                <a:gradFill>
                  <a:gsLst>
                    <a:gs pos="1250">
                      <a:srgbClr val="353535"/>
                    </a:gs>
                    <a:gs pos="100000">
                      <a:srgbClr val="353535"/>
                    </a:gs>
                  </a:gsLst>
                  <a:lin ang="5400000" scaled="0"/>
                </a:gradFill>
                <a:latin typeface="Segoe UI"/>
              </a:rPr>
              <a:t>my </a:t>
            </a:r>
            <a:r>
              <a:rPr lang="en-US" sz="1469" b="1" kern="0">
                <a:gradFill>
                  <a:gsLst>
                    <a:gs pos="1250">
                      <a:srgbClr val="353535"/>
                    </a:gs>
                    <a:gs pos="100000">
                      <a:srgbClr val="353535"/>
                    </a:gs>
                  </a:gsLst>
                  <a:lin ang="5400000" scaled="0"/>
                </a:gradFill>
                <a:latin typeface="Segoe UI"/>
              </a:rPr>
              <a:t>App</a:t>
            </a:r>
            <a:r>
              <a:rPr lang="en-US" sz="1469" kern="0">
                <a:gradFill>
                  <a:gsLst>
                    <a:gs pos="1250">
                      <a:srgbClr val="353535"/>
                    </a:gs>
                    <a:gs pos="100000">
                      <a:srgbClr val="353535"/>
                    </a:gs>
                  </a:gsLst>
                  <a:lin ang="5400000" scaled="0"/>
                </a:gradFill>
                <a:latin typeface="Segoe UI"/>
              </a:rPr>
              <a:t>?</a:t>
            </a:r>
          </a:p>
        </p:txBody>
      </p:sp>
      <p:grpSp>
        <p:nvGrpSpPr>
          <p:cNvPr id="74" name="Group 73"/>
          <p:cNvGrpSpPr/>
          <p:nvPr/>
        </p:nvGrpSpPr>
        <p:grpSpPr>
          <a:xfrm>
            <a:off x="5438935" y="5222511"/>
            <a:ext cx="1314131" cy="1314131"/>
            <a:chOff x="5547902" y="4202399"/>
            <a:chExt cx="1340672" cy="1340672"/>
          </a:xfrm>
        </p:grpSpPr>
        <p:sp>
          <p:nvSpPr>
            <p:cNvPr id="79" name="Oval 78"/>
            <p:cNvSpPr/>
            <p:nvPr/>
          </p:nvSpPr>
          <p:spPr bwMode="auto">
            <a:xfrm>
              <a:off x="5547902" y="4202399"/>
              <a:ext cx="1340672" cy="1340672"/>
            </a:xfrm>
            <a:prstGeom prst="ellipse">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81" name="Group 80"/>
            <p:cNvGrpSpPr/>
            <p:nvPr/>
          </p:nvGrpSpPr>
          <p:grpSpPr>
            <a:xfrm>
              <a:off x="5882043" y="4461171"/>
              <a:ext cx="744667" cy="794664"/>
              <a:chOff x="2084593" y="2157479"/>
              <a:chExt cx="958326" cy="1022668"/>
            </a:xfrm>
          </p:grpSpPr>
          <p:grpSp>
            <p:nvGrpSpPr>
              <p:cNvPr id="89" name="Group 4"/>
              <p:cNvGrpSpPr>
                <a:grpSpLocks noChangeAspect="1"/>
              </p:cNvGrpSpPr>
              <p:nvPr/>
            </p:nvGrpSpPr>
            <p:grpSpPr bwMode="auto">
              <a:xfrm>
                <a:off x="2084593" y="2157479"/>
                <a:ext cx="475727" cy="1022668"/>
                <a:chOff x="7" y="12"/>
                <a:chExt cx="167" cy="359"/>
              </a:xfrm>
            </p:grpSpPr>
            <p:sp>
              <p:nvSpPr>
                <p:cNvPr id="121" name="Rectangle 5"/>
                <p:cNvSpPr>
                  <a:spLocks noChangeArrowheads="1"/>
                </p:cNvSpPr>
                <p:nvPr/>
              </p:nvSpPr>
              <p:spPr bwMode="auto">
                <a:xfrm>
                  <a:off x="7" y="45"/>
                  <a:ext cx="167" cy="326"/>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2" name="Freeform 6"/>
                <p:cNvSpPr>
                  <a:spLocks/>
                </p:cNvSpPr>
                <p:nvPr/>
              </p:nvSpPr>
              <p:spPr bwMode="auto">
                <a:xfrm>
                  <a:off x="69" y="312"/>
                  <a:ext cx="43" cy="59"/>
                </a:xfrm>
                <a:custGeom>
                  <a:avLst/>
                  <a:gdLst>
                    <a:gd name="T0" fmla="*/ 20 w 20"/>
                    <a:gd name="T1" fmla="*/ 28 h 28"/>
                    <a:gd name="T2" fmla="*/ 20 w 20"/>
                    <a:gd name="T3" fmla="*/ 10 h 28"/>
                    <a:gd name="T4" fmla="*/ 10 w 20"/>
                    <a:gd name="T5" fmla="*/ 0 h 28"/>
                    <a:gd name="T6" fmla="*/ 0 w 20"/>
                    <a:gd name="T7" fmla="*/ 10 h 28"/>
                    <a:gd name="T8" fmla="*/ 0 w 20"/>
                    <a:gd name="T9" fmla="*/ 28 h 28"/>
                  </a:gdLst>
                  <a:ahLst/>
                  <a:cxnLst>
                    <a:cxn ang="0">
                      <a:pos x="T0" y="T1"/>
                    </a:cxn>
                    <a:cxn ang="0">
                      <a:pos x="T2" y="T3"/>
                    </a:cxn>
                    <a:cxn ang="0">
                      <a:pos x="T4" y="T5"/>
                    </a:cxn>
                    <a:cxn ang="0">
                      <a:pos x="T6" y="T7"/>
                    </a:cxn>
                    <a:cxn ang="0">
                      <a:pos x="T8" y="T9"/>
                    </a:cxn>
                  </a:cxnLst>
                  <a:rect l="0" t="0" r="r" b="b"/>
                  <a:pathLst>
                    <a:path w="20" h="28">
                      <a:moveTo>
                        <a:pt x="20" y="28"/>
                      </a:moveTo>
                      <a:cubicBezTo>
                        <a:pt x="20" y="10"/>
                        <a:pt x="20" y="10"/>
                        <a:pt x="20" y="10"/>
                      </a:cubicBezTo>
                      <a:cubicBezTo>
                        <a:pt x="20" y="5"/>
                        <a:pt x="15" y="0"/>
                        <a:pt x="10" y="0"/>
                      </a:cubicBezTo>
                      <a:cubicBezTo>
                        <a:pt x="5" y="0"/>
                        <a:pt x="0" y="5"/>
                        <a:pt x="0" y="10"/>
                      </a:cubicBezTo>
                      <a:cubicBezTo>
                        <a:pt x="0" y="28"/>
                        <a:pt x="0" y="28"/>
                        <a:pt x="0" y="28"/>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3" name="Rectangle 7"/>
                <p:cNvSpPr>
                  <a:spLocks noChangeArrowheads="1"/>
                </p:cNvSpPr>
                <p:nvPr/>
              </p:nvSpPr>
              <p:spPr bwMode="auto">
                <a:xfrm>
                  <a:off x="42" y="232"/>
                  <a:ext cx="25" cy="2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4" name="Rectangle 8"/>
                <p:cNvSpPr>
                  <a:spLocks noChangeArrowheads="1"/>
                </p:cNvSpPr>
                <p:nvPr/>
              </p:nvSpPr>
              <p:spPr bwMode="auto">
                <a:xfrm>
                  <a:off x="114" y="232"/>
                  <a:ext cx="26" cy="2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5" name="Rectangle 9"/>
                <p:cNvSpPr>
                  <a:spLocks noChangeArrowheads="1"/>
                </p:cNvSpPr>
                <p:nvPr/>
              </p:nvSpPr>
              <p:spPr bwMode="auto">
                <a:xfrm>
                  <a:off x="42" y="164"/>
                  <a:ext cx="25" cy="2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6" name="Rectangle 10"/>
                <p:cNvSpPr>
                  <a:spLocks noChangeArrowheads="1"/>
                </p:cNvSpPr>
                <p:nvPr/>
              </p:nvSpPr>
              <p:spPr bwMode="auto">
                <a:xfrm>
                  <a:off x="114" y="164"/>
                  <a:ext cx="26" cy="2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7" name="Rectangle 11"/>
                <p:cNvSpPr>
                  <a:spLocks noChangeArrowheads="1"/>
                </p:cNvSpPr>
                <p:nvPr/>
              </p:nvSpPr>
              <p:spPr bwMode="auto">
                <a:xfrm>
                  <a:off x="42" y="98"/>
                  <a:ext cx="25" cy="24"/>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8" name="Rectangle 12"/>
                <p:cNvSpPr>
                  <a:spLocks noChangeArrowheads="1"/>
                </p:cNvSpPr>
                <p:nvPr/>
              </p:nvSpPr>
              <p:spPr bwMode="auto">
                <a:xfrm>
                  <a:off x="114" y="98"/>
                  <a:ext cx="26" cy="24"/>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9" name="Rectangle 13"/>
                <p:cNvSpPr>
                  <a:spLocks noChangeArrowheads="1"/>
                </p:cNvSpPr>
                <p:nvPr/>
              </p:nvSpPr>
              <p:spPr bwMode="auto">
                <a:xfrm>
                  <a:off x="31" y="12"/>
                  <a:ext cx="47" cy="33"/>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114" name="Group 113"/>
              <p:cNvGrpSpPr/>
              <p:nvPr/>
            </p:nvGrpSpPr>
            <p:grpSpPr>
              <a:xfrm>
                <a:off x="2561534" y="2758439"/>
                <a:ext cx="475727" cy="421466"/>
                <a:chOff x="2779974" y="2727959"/>
                <a:chExt cx="475727" cy="421466"/>
              </a:xfrm>
            </p:grpSpPr>
            <p:sp>
              <p:nvSpPr>
                <p:cNvPr id="116" name="Rectangle 5"/>
                <p:cNvSpPr>
                  <a:spLocks noChangeArrowheads="1"/>
                </p:cNvSpPr>
                <p:nvPr/>
              </p:nvSpPr>
              <p:spPr bwMode="auto">
                <a:xfrm>
                  <a:off x="2779974" y="2727959"/>
                  <a:ext cx="475727" cy="42146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7" name="Freeform 6"/>
                <p:cNvSpPr>
                  <a:spLocks/>
                </p:cNvSpPr>
                <p:nvPr/>
              </p:nvSpPr>
              <p:spPr bwMode="auto">
                <a:xfrm>
                  <a:off x="3058191" y="2981354"/>
                  <a:ext cx="122493" cy="168071"/>
                </a:xfrm>
                <a:custGeom>
                  <a:avLst/>
                  <a:gdLst>
                    <a:gd name="T0" fmla="*/ 20 w 20"/>
                    <a:gd name="T1" fmla="*/ 28 h 28"/>
                    <a:gd name="T2" fmla="*/ 20 w 20"/>
                    <a:gd name="T3" fmla="*/ 10 h 28"/>
                    <a:gd name="T4" fmla="*/ 10 w 20"/>
                    <a:gd name="T5" fmla="*/ 0 h 28"/>
                    <a:gd name="T6" fmla="*/ 0 w 20"/>
                    <a:gd name="T7" fmla="*/ 10 h 28"/>
                    <a:gd name="T8" fmla="*/ 0 w 20"/>
                    <a:gd name="T9" fmla="*/ 28 h 28"/>
                  </a:gdLst>
                  <a:ahLst/>
                  <a:cxnLst>
                    <a:cxn ang="0">
                      <a:pos x="T0" y="T1"/>
                    </a:cxn>
                    <a:cxn ang="0">
                      <a:pos x="T2" y="T3"/>
                    </a:cxn>
                    <a:cxn ang="0">
                      <a:pos x="T4" y="T5"/>
                    </a:cxn>
                    <a:cxn ang="0">
                      <a:pos x="T6" y="T7"/>
                    </a:cxn>
                    <a:cxn ang="0">
                      <a:pos x="T8" y="T9"/>
                    </a:cxn>
                  </a:cxnLst>
                  <a:rect l="0" t="0" r="r" b="b"/>
                  <a:pathLst>
                    <a:path w="20" h="28">
                      <a:moveTo>
                        <a:pt x="20" y="28"/>
                      </a:moveTo>
                      <a:cubicBezTo>
                        <a:pt x="20" y="10"/>
                        <a:pt x="20" y="10"/>
                        <a:pt x="20" y="10"/>
                      </a:cubicBezTo>
                      <a:cubicBezTo>
                        <a:pt x="20" y="5"/>
                        <a:pt x="15" y="0"/>
                        <a:pt x="10" y="0"/>
                      </a:cubicBezTo>
                      <a:cubicBezTo>
                        <a:pt x="5" y="0"/>
                        <a:pt x="0" y="5"/>
                        <a:pt x="0" y="10"/>
                      </a:cubicBezTo>
                      <a:cubicBezTo>
                        <a:pt x="0" y="28"/>
                        <a:pt x="0" y="28"/>
                        <a:pt x="0" y="28"/>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8" name="Rectangle 7"/>
                <p:cNvSpPr>
                  <a:spLocks noChangeArrowheads="1"/>
                </p:cNvSpPr>
                <p:nvPr/>
              </p:nvSpPr>
              <p:spPr bwMode="auto">
                <a:xfrm>
                  <a:off x="2879677" y="2829662"/>
                  <a:ext cx="71217" cy="71216"/>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9" name="Rectangle 8"/>
                <p:cNvSpPr>
                  <a:spLocks noChangeArrowheads="1"/>
                </p:cNvSpPr>
                <p:nvPr/>
              </p:nvSpPr>
              <p:spPr bwMode="auto">
                <a:xfrm>
                  <a:off x="3084781" y="2829662"/>
                  <a:ext cx="74065" cy="71216"/>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0" name="Rectangle 9"/>
                <p:cNvSpPr>
                  <a:spLocks noChangeArrowheads="1"/>
                </p:cNvSpPr>
                <p:nvPr/>
              </p:nvSpPr>
              <p:spPr bwMode="auto">
                <a:xfrm>
                  <a:off x="2879677" y="3004253"/>
                  <a:ext cx="71217" cy="71216"/>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sp>
            <p:nvSpPr>
              <p:cNvPr id="115" name="Isosceles Triangle 114"/>
              <p:cNvSpPr/>
              <p:nvPr/>
            </p:nvSpPr>
            <p:spPr bwMode="auto">
              <a:xfrm>
                <a:off x="2560320" y="2537142"/>
                <a:ext cx="482599" cy="221297"/>
              </a:xfrm>
              <a:prstGeom prst="triangle">
                <a:avLst>
                  <a:gd name="adj" fmla="val 0"/>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err="1">
                  <a:solidFill>
                    <a:srgbClr val="353535"/>
                  </a:solidFill>
                  <a:latin typeface="Segoe UI Semilight"/>
                </a:endParaRPr>
              </a:p>
            </p:txBody>
          </p:sp>
        </p:grpSp>
      </p:grpSp>
      <p:grpSp>
        <p:nvGrpSpPr>
          <p:cNvPr id="130" name="Group 129"/>
          <p:cNvGrpSpPr/>
          <p:nvPr/>
        </p:nvGrpSpPr>
        <p:grpSpPr>
          <a:xfrm>
            <a:off x="5438935" y="2790675"/>
            <a:ext cx="1314131" cy="1314131"/>
            <a:chOff x="5547902" y="2127586"/>
            <a:chExt cx="1340672" cy="1340672"/>
          </a:xfrm>
          <a:solidFill>
            <a:srgbClr val="7030A0"/>
          </a:solidFill>
        </p:grpSpPr>
        <p:sp>
          <p:nvSpPr>
            <p:cNvPr id="131" name="Oval 130"/>
            <p:cNvSpPr/>
            <p:nvPr/>
          </p:nvSpPr>
          <p:spPr bwMode="auto">
            <a:xfrm>
              <a:off x="5547902" y="2127586"/>
              <a:ext cx="1340672" cy="1340672"/>
            </a:xfrm>
            <a:prstGeom prst="ellipse">
              <a:avLst/>
            </a:prstGeom>
            <a:grpFill/>
            <a:ln>
              <a:solidFill>
                <a:srgbClr val="7030A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32" name="Group 16"/>
            <p:cNvGrpSpPr>
              <a:grpSpLocks noChangeAspect="1"/>
            </p:cNvGrpSpPr>
            <p:nvPr/>
          </p:nvGrpSpPr>
          <p:grpSpPr bwMode="auto">
            <a:xfrm>
              <a:off x="5824049" y="2333627"/>
              <a:ext cx="770389" cy="891106"/>
              <a:chOff x="13" y="7"/>
              <a:chExt cx="351" cy="406"/>
            </a:xfrm>
            <a:grpFill/>
          </p:grpSpPr>
          <p:sp>
            <p:nvSpPr>
              <p:cNvPr id="133" name="Freeform 17"/>
              <p:cNvSpPr>
                <a:spLocks/>
              </p:cNvSpPr>
              <p:nvPr/>
            </p:nvSpPr>
            <p:spPr bwMode="auto">
              <a:xfrm>
                <a:off x="212" y="199"/>
                <a:ext cx="152" cy="176"/>
              </a:xfrm>
              <a:custGeom>
                <a:avLst/>
                <a:gdLst>
                  <a:gd name="T0" fmla="*/ 0 w 152"/>
                  <a:gd name="T1" fmla="*/ 45 h 176"/>
                  <a:gd name="T2" fmla="*/ 76 w 152"/>
                  <a:gd name="T3" fmla="*/ 0 h 176"/>
                  <a:gd name="T4" fmla="*/ 152 w 152"/>
                  <a:gd name="T5" fmla="*/ 45 h 176"/>
                  <a:gd name="T6" fmla="*/ 152 w 152"/>
                  <a:gd name="T7" fmla="*/ 131 h 176"/>
                  <a:gd name="T8" fmla="*/ 76 w 152"/>
                  <a:gd name="T9" fmla="*/ 176 h 176"/>
                  <a:gd name="T10" fmla="*/ 0 w 152"/>
                  <a:gd name="T11" fmla="*/ 131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1"/>
                    </a:lnTo>
                    <a:lnTo>
                      <a:pt x="76" y="176"/>
                    </a:lnTo>
                    <a:lnTo>
                      <a:pt x="0" y="131"/>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34" name="Freeform 18"/>
              <p:cNvSpPr>
                <a:spLocks/>
              </p:cNvSpPr>
              <p:nvPr/>
            </p:nvSpPr>
            <p:spPr bwMode="auto">
              <a:xfrm>
                <a:off x="212" y="244"/>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35" name="Line 19"/>
              <p:cNvSpPr>
                <a:spLocks noChangeShapeType="1"/>
              </p:cNvSpPr>
              <p:nvPr/>
            </p:nvSpPr>
            <p:spPr bwMode="auto">
              <a:xfrm>
                <a:off x="288" y="282"/>
                <a:ext cx="0" cy="93"/>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36" name="Freeform 20"/>
              <p:cNvSpPr>
                <a:spLocks/>
              </p:cNvSpPr>
              <p:nvPr/>
            </p:nvSpPr>
            <p:spPr bwMode="auto">
              <a:xfrm>
                <a:off x="13" y="199"/>
                <a:ext cx="152" cy="176"/>
              </a:xfrm>
              <a:custGeom>
                <a:avLst/>
                <a:gdLst>
                  <a:gd name="T0" fmla="*/ 0 w 152"/>
                  <a:gd name="T1" fmla="*/ 45 h 176"/>
                  <a:gd name="T2" fmla="*/ 76 w 152"/>
                  <a:gd name="T3" fmla="*/ 0 h 176"/>
                  <a:gd name="T4" fmla="*/ 152 w 152"/>
                  <a:gd name="T5" fmla="*/ 45 h 176"/>
                  <a:gd name="T6" fmla="*/ 152 w 152"/>
                  <a:gd name="T7" fmla="*/ 131 h 176"/>
                  <a:gd name="T8" fmla="*/ 76 w 152"/>
                  <a:gd name="T9" fmla="*/ 176 h 176"/>
                  <a:gd name="T10" fmla="*/ 0 w 152"/>
                  <a:gd name="T11" fmla="*/ 131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1"/>
                    </a:lnTo>
                    <a:lnTo>
                      <a:pt x="76" y="176"/>
                    </a:lnTo>
                    <a:lnTo>
                      <a:pt x="0" y="131"/>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37" name="Freeform 21"/>
              <p:cNvSpPr>
                <a:spLocks/>
              </p:cNvSpPr>
              <p:nvPr/>
            </p:nvSpPr>
            <p:spPr bwMode="auto">
              <a:xfrm>
                <a:off x="13" y="244"/>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38" name="Line 22"/>
              <p:cNvSpPr>
                <a:spLocks noChangeShapeType="1"/>
              </p:cNvSpPr>
              <p:nvPr/>
            </p:nvSpPr>
            <p:spPr bwMode="auto">
              <a:xfrm>
                <a:off x="89" y="282"/>
                <a:ext cx="0" cy="93"/>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39" name="Freeform 23"/>
              <p:cNvSpPr>
                <a:spLocks/>
              </p:cNvSpPr>
              <p:nvPr/>
            </p:nvSpPr>
            <p:spPr bwMode="auto">
              <a:xfrm>
                <a:off x="106" y="364"/>
                <a:ext cx="163" cy="49"/>
              </a:xfrm>
              <a:custGeom>
                <a:avLst/>
                <a:gdLst>
                  <a:gd name="T0" fmla="*/ 163 w 163"/>
                  <a:gd name="T1" fmla="*/ 2 h 49"/>
                  <a:gd name="T2" fmla="*/ 83 w 163"/>
                  <a:gd name="T3" fmla="*/ 49 h 49"/>
                  <a:gd name="T4" fmla="*/ 0 w 163"/>
                  <a:gd name="T5" fmla="*/ 0 h 49"/>
                </a:gdLst>
                <a:ahLst/>
                <a:cxnLst>
                  <a:cxn ang="0">
                    <a:pos x="T0" y="T1"/>
                  </a:cxn>
                  <a:cxn ang="0">
                    <a:pos x="T2" y="T3"/>
                  </a:cxn>
                  <a:cxn ang="0">
                    <a:pos x="T4" y="T5"/>
                  </a:cxn>
                </a:cxnLst>
                <a:rect l="0" t="0" r="r" b="b"/>
                <a:pathLst>
                  <a:path w="163" h="49">
                    <a:moveTo>
                      <a:pt x="163" y="2"/>
                    </a:moveTo>
                    <a:lnTo>
                      <a:pt x="83" y="49"/>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0" name="Freeform 24"/>
              <p:cNvSpPr>
                <a:spLocks/>
              </p:cNvSpPr>
              <p:nvPr/>
            </p:nvSpPr>
            <p:spPr bwMode="auto">
              <a:xfrm>
                <a:off x="113" y="7"/>
                <a:ext cx="152" cy="176"/>
              </a:xfrm>
              <a:custGeom>
                <a:avLst/>
                <a:gdLst>
                  <a:gd name="T0" fmla="*/ 0 w 152"/>
                  <a:gd name="T1" fmla="*/ 45 h 176"/>
                  <a:gd name="T2" fmla="*/ 76 w 152"/>
                  <a:gd name="T3" fmla="*/ 0 h 176"/>
                  <a:gd name="T4" fmla="*/ 152 w 152"/>
                  <a:gd name="T5" fmla="*/ 45 h 176"/>
                  <a:gd name="T6" fmla="*/ 152 w 152"/>
                  <a:gd name="T7" fmla="*/ 133 h 176"/>
                  <a:gd name="T8" fmla="*/ 76 w 152"/>
                  <a:gd name="T9" fmla="*/ 176 h 176"/>
                  <a:gd name="T10" fmla="*/ 0 w 152"/>
                  <a:gd name="T11" fmla="*/ 133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3"/>
                    </a:lnTo>
                    <a:lnTo>
                      <a:pt x="76" y="176"/>
                    </a:lnTo>
                    <a:lnTo>
                      <a:pt x="0" y="133"/>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1" name="Freeform 25"/>
              <p:cNvSpPr>
                <a:spLocks/>
              </p:cNvSpPr>
              <p:nvPr/>
            </p:nvSpPr>
            <p:spPr bwMode="auto">
              <a:xfrm>
                <a:off x="113" y="52"/>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2" name="Line 26"/>
              <p:cNvSpPr>
                <a:spLocks noChangeShapeType="1"/>
              </p:cNvSpPr>
              <p:nvPr/>
            </p:nvSpPr>
            <p:spPr bwMode="auto">
              <a:xfrm>
                <a:off x="189" y="96"/>
                <a:ext cx="0" cy="87"/>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3" name="Freeform 27"/>
              <p:cNvSpPr>
                <a:spLocks/>
              </p:cNvSpPr>
              <p:nvPr/>
            </p:nvSpPr>
            <p:spPr bwMode="auto">
              <a:xfrm>
                <a:off x="265" y="92"/>
                <a:ext cx="82" cy="141"/>
              </a:xfrm>
              <a:custGeom>
                <a:avLst/>
                <a:gdLst>
                  <a:gd name="T0" fmla="*/ 0 w 82"/>
                  <a:gd name="T1" fmla="*/ 0 h 141"/>
                  <a:gd name="T2" fmla="*/ 82 w 82"/>
                  <a:gd name="T3" fmla="*/ 46 h 141"/>
                  <a:gd name="T4" fmla="*/ 82 w 82"/>
                  <a:gd name="T5" fmla="*/ 141 h 141"/>
                </a:gdLst>
                <a:ahLst/>
                <a:cxnLst>
                  <a:cxn ang="0">
                    <a:pos x="T0" y="T1"/>
                  </a:cxn>
                  <a:cxn ang="0">
                    <a:pos x="T2" y="T3"/>
                  </a:cxn>
                  <a:cxn ang="0">
                    <a:pos x="T4" y="T5"/>
                  </a:cxn>
                </a:cxnLst>
                <a:rect l="0" t="0" r="r" b="b"/>
                <a:pathLst>
                  <a:path w="82" h="141">
                    <a:moveTo>
                      <a:pt x="0" y="0"/>
                    </a:moveTo>
                    <a:lnTo>
                      <a:pt x="82" y="46"/>
                    </a:lnTo>
                    <a:lnTo>
                      <a:pt x="82" y="141"/>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4" name="Freeform 28"/>
              <p:cNvSpPr>
                <a:spLocks/>
              </p:cNvSpPr>
              <p:nvPr/>
            </p:nvSpPr>
            <p:spPr bwMode="auto">
              <a:xfrm>
                <a:off x="30" y="92"/>
                <a:ext cx="83" cy="141"/>
              </a:xfrm>
              <a:custGeom>
                <a:avLst/>
                <a:gdLst>
                  <a:gd name="T0" fmla="*/ 0 w 83"/>
                  <a:gd name="T1" fmla="*/ 141 h 141"/>
                  <a:gd name="T2" fmla="*/ 0 w 83"/>
                  <a:gd name="T3" fmla="*/ 46 h 141"/>
                  <a:gd name="T4" fmla="*/ 83 w 83"/>
                  <a:gd name="T5" fmla="*/ 0 h 141"/>
                </a:gdLst>
                <a:ahLst/>
                <a:cxnLst>
                  <a:cxn ang="0">
                    <a:pos x="T0" y="T1"/>
                  </a:cxn>
                  <a:cxn ang="0">
                    <a:pos x="T2" y="T3"/>
                  </a:cxn>
                  <a:cxn ang="0">
                    <a:pos x="T4" y="T5"/>
                  </a:cxn>
                </a:cxnLst>
                <a:rect l="0" t="0" r="r" b="b"/>
                <a:pathLst>
                  <a:path w="83" h="141">
                    <a:moveTo>
                      <a:pt x="0" y="141"/>
                    </a:moveTo>
                    <a:lnTo>
                      <a:pt x="0" y="46"/>
                    </a:lnTo>
                    <a:lnTo>
                      <a:pt x="83"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grpSp>
      </p:grpSp>
      <p:grpSp>
        <p:nvGrpSpPr>
          <p:cNvPr id="145" name="Group 144"/>
          <p:cNvGrpSpPr/>
          <p:nvPr/>
        </p:nvGrpSpPr>
        <p:grpSpPr>
          <a:xfrm>
            <a:off x="2721076" y="2790675"/>
            <a:ext cx="1314131" cy="1314131"/>
            <a:chOff x="2775150" y="2127586"/>
            <a:chExt cx="1340672" cy="1340672"/>
          </a:xfrm>
        </p:grpSpPr>
        <p:sp>
          <p:nvSpPr>
            <p:cNvPr id="146" name="Oval 145"/>
            <p:cNvSpPr/>
            <p:nvPr/>
          </p:nvSpPr>
          <p:spPr bwMode="auto">
            <a:xfrm>
              <a:off x="2775150" y="2127586"/>
              <a:ext cx="1340672" cy="1340672"/>
            </a:xfrm>
            <a:prstGeom prst="ellipse">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47" name="Freeform 5"/>
            <p:cNvSpPr>
              <a:spLocks noEditPoints="1"/>
            </p:cNvSpPr>
            <p:nvPr/>
          </p:nvSpPr>
          <p:spPr bwMode="auto">
            <a:xfrm>
              <a:off x="3028228" y="2365339"/>
              <a:ext cx="794968" cy="855843"/>
            </a:xfrm>
            <a:custGeom>
              <a:avLst/>
              <a:gdLst>
                <a:gd name="T0" fmla="*/ 8 w 104"/>
                <a:gd name="T1" fmla="*/ 112 h 112"/>
                <a:gd name="T2" fmla="*/ 92 w 104"/>
                <a:gd name="T3" fmla="*/ 112 h 112"/>
                <a:gd name="T4" fmla="*/ 100 w 104"/>
                <a:gd name="T5" fmla="*/ 112 h 112"/>
                <a:gd name="T6" fmla="*/ 104 w 104"/>
                <a:gd name="T7" fmla="*/ 40 h 112"/>
                <a:gd name="T8" fmla="*/ 72 w 104"/>
                <a:gd name="T9" fmla="*/ 24 h 112"/>
                <a:gd name="T10" fmla="*/ 68 w 104"/>
                <a:gd name="T11" fmla="*/ 0 h 112"/>
                <a:gd name="T12" fmla="*/ 40 w 104"/>
                <a:gd name="T13" fmla="*/ 0 h 112"/>
                <a:gd name="T14" fmla="*/ 32 w 104"/>
                <a:gd name="T15" fmla="*/ 0 h 112"/>
                <a:gd name="T16" fmla="*/ 0 w 104"/>
                <a:gd name="T17" fmla="*/ 24 h 112"/>
                <a:gd name="T18" fmla="*/ 4 w 104"/>
                <a:gd name="T19" fmla="*/ 50 h 112"/>
                <a:gd name="T20" fmla="*/ 28 w 104"/>
                <a:gd name="T21" fmla="*/ 72 h 112"/>
                <a:gd name="T22" fmla="*/ 48 w 104"/>
                <a:gd name="T23" fmla="*/ 104 h 112"/>
                <a:gd name="T24" fmla="*/ 28 w 104"/>
                <a:gd name="T25" fmla="*/ 72 h 112"/>
                <a:gd name="T26" fmla="*/ 76 w 104"/>
                <a:gd name="T27" fmla="*/ 104 h 112"/>
                <a:gd name="T28" fmla="*/ 56 w 104"/>
                <a:gd name="T29" fmla="*/ 72 h 112"/>
                <a:gd name="T30" fmla="*/ 84 w 104"/>
                <a:gd name="T31" fmla="*/ 104 h 112"/>
                <a:gd name="T32" fmla="*/ 84 w 104"/>
                <a:gd name="T33" fmla="*/ 68 h 112"/>
                <a:gd name="T34" fmla="*/ 28 w 104"/>
                <a:gd name="T35" fmla="*/ 64 h 112"/>
                <a:gd name="T36" fmla="*/ 20 w 104"/>
                <a:gd name="T37" fmla="*/ 64 h 112"/>
                <a:gd name="T38" fmla="*/ 12 w 104"/>
                <a:gd name="T39" fmla="*/ 104 h 112"/>
                <a:gd name="T40" fmla="*/ 16 w 104"/>
                <a:gd name="T41" fmla="*/ 56 h 112"/>
                <a:gd name="T42" fmla="*/ 40 w 104"/>
                <a:gd name="T43" fmla="*/ 56 h 112"/>
                <a:gd name="T44" fmla="*/ 64 w 104"/>
                <a:gd name="T45" fmla="*/ 56 h 112"/>
                <a:gd name="T46" fmla="*/ 88 w 104"/>
                <a:gd name="T47" fmla="*/ 56 h 112"/>
                <a:gd name="T48" fmla="*/ 92 w 104"/>
                <a:gd name="T49" fmla="*/ 104 h 112"/>
                <a:gd name="T50" fmla="*/ 32 w 104"/>
                <a:gd name="T51" fmla="*/ 32 h 112"/>
                <a:gd name="T52" fmla="*/ 48 w 104"/>
                <a:gd name="T53" fmla="*/ 40 h 112"/>
                <a:gd name="T54" fmla="*/ 32 w 104"/>
                <a:gd name="T55" fmla="*/ 40 h 112"/>
                <a:gd name="T56" fmla="*/ 56 w 104"/>
                <a:gd name="T57" fmla="*/ 32 h 112"/>
                <a:gd name="T58" fmla="*/ 72 w 104"/>
                <a:gd name="T59" fmla="*/ 40 h 112"/>
                <a:gd name="T60" fmla="*/ 56 w 104"/>
                <a:gd name="T61" fmla="*/ 40 h 112"/>
                <a:gd name="T62" fmla="*/ 96 w 104"/>
                <a:gd name="T63" fmla="*/ 40 h 112"/>
                <a:gd name="T64" fmla="*/ 80 w 104"/>
                <a:gd name="T65" fmla="*/ 40 h 112"/>
                <a:gd name="T66" fmla="*/ 96 w 104"/>
                <a:gd name="T67" fmla="*/ 32 h 112"/>
                <a:gd name="T68" fmla="*/ 40 w 104"/>
                <a:gd name="T69" fmla="*/ 8 h 112"/>
                <a:gd name="T70" fmla="*/ 64 w 104"/>
                <a:gd name="T71" fmla="*/ 24 h 112"/>
                <a:gd name="T72" fmla="*/ 40 w 104"/>
                <a:gd name="T73" fmla="*/ 8 h 112"/>
                <a:gd name="T74" fmla="*/ 24 w 104"/>
                <a:gd name="T75" fmla="*/ 32 h 112"/>
                <a:gd name="T76" fmla="*/ 16 w 104"/>
                <a:gd name="T77" fmla="*/ 48 h 112"/>
                <a:gd name="T78" fmla="*/ 8 w 104"/>
                <a:gd name="T79"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2">
                  <a:moveTo>
                    <a:pt x="4" y="112"/>
                  </a:moveTo>
                  <a:cubicBezTo>
                    <a:pt x="8" y="112"/>
                    <a:pt x="8" y="112"/>
                    <a:pt x="8" y="112"/>
                  </a:cubicBezTo>
                  <a:cubicBezTo>
                    <a:pt x="12" y="112"/>
                    <a:pt x="12" y="112"/>
                    <a:pt x="12" y="112"/>
                  </a:cubicBezTo>
                  <a:cubicBezTo>
                    <a:pt x="92" y="112"/>
                    <a:pt x="92" y="112"/>
                    <a:pt x="92" y="112"/>
                  </a:cubicBezTo>
                  <a:cubicBezTo>
                    <a:pt x="96" y="112"/>
                    <a:pt x="96" y="112"/>
                    <a:pt x="96" y="112"/>
                  </a:cubicBezTo>
                  <a:cubicBezTo>
                    <a:pt x="100" y="112"/>
                    <a:pt x="100" y="112"/>
                    <a:pt x="100" y="112"/>
                  </a:cubicBezTo>
                  <a:cubicBezTo>
                    <a:pt x="100" y="50"/>
                    <a:pt x="100" y="50"/>
                    <a:pt x="100" y="50"/>
                  </a:cubicBezTo>
                  <a:cubicBezTo>
                    <a:pt x="102" y="48"/>
                    <a:pt x="104" y="44"/>
                    <a:pt x="104" y="40"/>
                  </a:cubicBezTo>
                  <a:cubicBezTo>
                    <a:pt x="104" y="24"/>
                    <a:pt x="104" y="24"/>
                    <a:pt x="104" y="24"/>
                  </a:cubicBezTo>
                  <a:cubicBezTo>
                    <a:pt x="72" y="24"/>
                    <a:pt x="72" y="24"/>
                    <a:pt x="72" y="24"/>
                  </a:cubicBezTo>
                  <a:cubicBezTo>
                    <a:pt x="72" y="0"/>
                    <a:pt x="72" y="0"/>
                    <a:pt x="72" y="0"/>
                  </a:cubicBezTo>
                  <a:cubicBezTo>
                    <a:pt x="68" y="0"/>
                    <a:pt x="68" y="0"/>
                    <a:pt x="68" y="0"/>
                  </a:cubicBezTo>
                  <a:cubicBezTo>
                    <a:pt x="64" y="0"/>
                    <a:pt x="64" y="0"/>
                    <a:pt x="64" y="0"/>
                  </a:cubicBezTo>
                  <a:cubicBezTo>
                    <a:pt x="40" y="0"/>
                    <a:pt x="40" y="0"/>
                    <a:pt x="40" y="0"/>
                  </a:cubicBezTo>
                  <a:cubicBezTo>
                    <a:pt x="36" y="0"/>
                    <a:pt x="36" y="0"/>
                    <a:pt x="36" y="0"/>
                  </a:cubicBezTo>
                  <a:cubicBezTo>
                    <a:pt x="32" y="0"/>
                    <a:pt x="32" y="0"/>
                    <a:pt x="32" y="0"/>
                  </a:cubicBezTo>
                  <a:cubicBezTo>
                    <a:pt x="32" y="24"/>
                    <a:pt x="32" y="24"/>
                    <a:pt x="32" y="24"/>
                  </a:cubicBezTo>
                  <a:cubicBezTo>
                    <a:pt x="0" y="24"/>
                    <a:pt x="0" y="24"/>
                    <a:pt x="0" y="24"/>
                  </a:cubicBezTo>
                  <a:cubicBezTo>
                    <a:pt x="0" y="40"/>
                    <a:pt x="0" y="40"/>
                    <a:pt x="0" y="40"/>
                  </a:cubicBezTo>
                  <a:cubicBezTo>
                    <a:pt x="0" y="44"/>
                    <a:pt x="2" y="48"/>
                    <a:pt x="4" y="50"/>
                  </a:cubicBezTo>
                  <a:lnTo>
                    <a:pt x="4" y="112"/>
                  </a:lnTo>
                  <a:close/>
                  <a:moveTo>
                    <a:pt x="28" y="72"/>
                  </a:moveTo>
                  <a:cubicBezTo>
                    <a:pt x="48" y="72"/>
                    <a:pt x="48" y="72"/>
                    <a:pt x="48" y="72"/>
                  </a:cubicBezTo>
                  <a:cubicBezTo>
                    <a:pt x="48" y="104"/>
                    <a:pt x="48" y="104"/>
                    <a:pt x="48" y="104"/>
                  </a:cubicBezTo>
                  <a:cubicBezTo>
                    <a:pt x="28" y="104"/>
                    <a:pt x="28" y="104"/>
                    <a:pt x="28" y="104"/>
                  </a:cubicBezTo>
                  <a:lnTo>
                    <a:pt x="28" y="72"/>
                  </a:lnTo>
                  <a:close/>
                  <a:moveTo>
                    <a:pt x="76" y="72"/>
                  </a:moveTo>
                  <a:cubicBezTo>
                    <a:pt x="76" y="104"/>
                    <a:pt x="76" y="104"/>
                    <a:pt x="76" y="104"/>
                  </a:cubicBezTo>
                  <a:cubicBezTo>
                    <a:pt x="56" y="104"/>
                    <a:pt x="56" y="104"/>
                    <a:pt x="56" y="104"/>
                  </a:cubicBezTo>
                  <a:cubicBezTo>
                    <a:pt x="56" y="72"/>
                    <a:pt x="56" y="72"/>
                    <a:pt x="56" y="72"/>
                  </a:cubicBezTo>
                  <a:lnTo>
                    <a:pt x="76" y="72"/>
                  </a:lnTo>
                  <a:close/>
                  <a:moveTo>
                    <a:pt x="84" y="104"/>
                  </a:moveTo>
                  <a:cubicBezTo>
                    <a:pt x="84" y="72"/>
                    <a:pt x="84" y="72"/>
                    <a:pt x="84" y="72"/>
                  </a:cubicBezTo>
                  <a:cubicBezTo>
                    <a:pt x="84" y="68"/>
                    <a:pt x="84" y="68"/>
                    <a:pt x="84" y="68"/>
                  </a:cubicBezTo>
                  <a:cubicBezTo>
                    <a:pt x="84" y="64"/>
                    <a:pt x="84" y="64"/>
                    <a:pt x="84" y="64"/>
                  </a:cubicBezTo>
                  <a:cubicBezTo>
                    <a:pt x="28" y="64"/>
                    <a:pt x="28" y="64"/>
                    <a:pt x="28" y="64"/>
                  </a:cubicBezTo>
                  <a:cubicBezTo>
                    <a:pt x="24" y="64"/>
                    <a:pt x="24" y="64"/>
                    <a:pt x="24" y="64"/>
                  </a:cubicBezTo>
                  <a:cubicBezTo>
                    <a:pt x="20" y="64"/>
                    <a:pt x="20" y="64"/>
                    <a:pt x="20" y="64"/>
                  </a:cubicBezTo>
                  <a:cubicBezTo>
                    <a:pt x="20" y="104"/>
                    <a:pt x="20" y="104"/>
                    <a:pt x="20" y="104"/>
                  </a:cubicBezTo>
                  <a:cubicBezTo>
                    <a:pt x="12" y="104"/>
                    <a:pt x="12" y="104"/>
                    <a:pt x="12" y="104"/>
                  </a:cubicBezTo>
                  <a:cubicBezTo>
                    <a:pt x="12" y="55"/>
                    <a:pt x="12" y="55"/>
                    <a:pt x="12" y="55"/>
                  </a:cubicBezTo>
                  <a:cubicBezTo>
                    <a:pt x="13" y="56"/>
                    <a:pt x="15" y="56"/>
                    <a:pt x="16" y="56"/>
                  </a:cubicBezTo>
                  <a:cubicBezTo>
                    <a:pt x="21" y="56"/>
                    <a:pt x="25" y="54"/>
                    <a:pt x="28" y="50"/>
                  </a:cubicBezTo>
                  <a:cubicBezTo>
                    <a:pt x="31" y="54"/>
                    <a:pt x="35" y="56"/>
                    <a:pt x="40" y="56"/>
                  </a:cubicBezTo>
                  <a:cubicBezTo>
                    <a:pt x="45" y="56"/>
                    <a:pt x="49" y="54"/>
                    <a:pt x="52" y="50"/>
                  </a:cubicBezTo>
                  <a:cubicBezTo>
                    <a:pt x="55" y="54"/>
                    <a:pt x="59" y="56"/>
                    <a:pt x="64" y="56"/>
                  </a:cubicBezTo>
                  <a:cubicBezTo>
                    <a:pt x="69" y="56"/>
                    <a:pt x="73" y="54"/>
                    <a:pt x="76" y="50"/>
                  </a:cubicBezTo>
                  <a:cubicBezTo>
                    <a:pt x="79" y="54"/>
                    <a:pt x="83" y="56"/>
                    <a:pt x="88" y="56"/>
                  </a:cubicBezTo>
                  <a:cubicBezTo>
                    <a:pt x="89" y="56"/>
                    <a:pt x="91" y="56"/>
                    <a:pt x="92" y="55"/>
                  </a:cubicBezTo>
                  <a:cubicBezTo>
                    <a:pt x="92" y="104"/>
                    <a:pt x="92" y="104"/>
                    <a:pt x="92" y="104"/>
                  </a:cubicBezTo>
                  <a:lnTo>
                    <a:pt x="84" y="104"/>
                  </a:lnTo>
                  <a:close/>
                  <a:moveTo>
                    <a:pt x="32" y="32"/>
                  </a:moveTo>
                  <a:cubicBezTo>
                    <a:pt x="48" y="32"/>
                    <a:pt x="48" y="32"/>
                    <a:pt x="48" y="32"/>
                  </a:cubicBezTo>
                  <a:cubicBezTo>
                    <a:pt x="48" y="40"/>
                    <a:pt x="48" y="40"/>
                    <a:pt x="48" y="40"/>
                  </a:cubicBezTo>
                  <a:cubicBezTo>
                    <a:pt x="48" y="44"/>
                    <a:pt x="44" y="48"/>
                    <a:pt x="40" y="48"/>
                  </a:cubicBezTo>
                  <a:cubicBezTo>
                    <a:pt x="36" y="48"/>
                    <a:pt x="32" y="44"/>
                    <a:pt x="32" y="40"/>
                  </a:cubicBezTo>
                  <a:lnTo>
                    <a:pt x="32" y="32"/>
                  </a:lnTo>
                  <a:close/>
                  <a:moveTo>
                    <a:pt x="56" y="32"/>
                  </a:moveTo>
                  <a:cubicBezTo>
                    <a:pt x="72" y="32"/>
                    <a:pt x="72" y="32"/>
                    <a:pt x="72" y="32"/>
                  </a:cubicBezTo>
                  <a:cubicBezTo>
                    <a:pt x="72" y="40"/>
                    <a:pt x="72" y="40"/>
                    <a:pt x="72" y="40"/>
                  </a:cubicBezTo>
                  <a:cubicBezTo>
                    <a:pt x="72" y="44"/>
                    <a:pt x="68" y="48"/>
                    <a:pt x="64" y="48"/>
                  </a:cubicBezTo>
                  <a:cubicBezTo>
                    <a:pt x="60" y="48"/>
                    <a:pt x="56" y="44"/>
                    <a:pt x="56" y="40"/>
                  </a:cubicBezTo>
                  <a:lnTo>
                    <a:pt x="56" y="32"/>
                  </a:lnTo>
                  <a:close/>
                  <a:moveTo>
                    <a:pt x="96" y="40"/>
                  </a:moveTo>
                  <a:cubicBezTo>
                    <a:pt x="96" y="44"/>
                    <a:pt x="92" y="48"/>
                    <a:pt x="88" y="48"/>
                  </a:cubicBezTo>
                  <a:cubicBezTo>
                    <a:pt x="84" y="48"/>
                    <a:pt x="80" y="44"/>
                    <a:pt x="80" y="40"/>
                  </a:cubicBezTo>
                  <a:cubicBezTo>
                    <a:pt x="80" y="32"/>
                    <a:pt x="80" y="32"/>
                    <a:pt x="80" y="32"/>
                  </a:cubicBezTo>
                  <a:cubicBezTo>
                    <a:pt x="96" y="32"/>
                    <a:pt x="96" y="32"/>
                    <a:pt x="96" y="32"/>
                  </a:cubicBezTo>
                  <a:lnTo>
                    <a:pt x="96" y="40"/>
                  </a:lnTo>
                  <a:close/>
                  <a:moveTo>
                    <a:pt x="40" y="8"/>
                  </a:moveTo>
                  <a:cubicBezTo>
                    <a:pt x="64" y="8"/>
                    <a:pt x="64" y="8"/>
                    <a:pt x="64" y="8"/>
                  </a:cubicBezTo>
                  <a:cubicBezTo>
                    <a:pt x="64" y="24"/>
                    <a:pt x="64" y="24"/>
                    <a:pt x="64" y="24"/>
                  </a:cubicBezTo>
                  <a:cubicBezTo>
                    <a:pt x="40" y="24"/>
                    <a:pt x="40" y="24"/>
                    <a:pt x="40" y="24"/>
                  </a:cubicBezTo>
                  <a:lnTo>
                    <a:pt x="40" y="8"/>
                  </a:lnTo>
                  <a:close/>
                  <a:moveTo>
                    <a:pt x="8" y="32"/>
                  </a:moveTo>
                  <a:cubicBezTo>
                    <a:pt x="24" y="32"/>
                    <a:pt x="24" y="32"/>
                    <a:pt x="24" y="32"/>
                  </a:cubicBezTo>
                  <a:cubicBezTo>
                    <a:pt x="24" y="40"/>
                    <a:pt x="24" y="40"/>
                    <a:pt x="24" y="40"/>
                  </a:cubicBezTo>
                  <a:cubicBezTo>
                    <a:pt x="24" y="44"/>
                    <a:pt x="20" y="48"/>
                    <a:pt x="16" y="48"/>
                  </a:cubicBezTo>
                  <a:cubicBezTo>
                    <a:pt x="12" y="48"/>
                    <a:pt x="8" y="44"/>
                    <a:pt x="8" y="40"/>
                  </a:cubicBezTo>
                  <a:lnTo>
                    <a:pt x="8" y="32"/>
                  </a:lnTo>
                  <a:close/>
                </a:path>
              </a:pathLst>
            </a:custGeom>
            <a:solidFill>
              <a:schemeClr val="tx2"/>
            </a:solidFill>
            <a:ln w="41275">
              <a:solidFill>
                <a:srgbClr val="EAEAEA"/>
              </a:solidFill>
              <a:miter lim="800000"/>
            </a:ln>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148" name="Group 147"/>
          <p:cNvGrpSpPr/>
          <p:nvPr/>
        </p:nvGrpSpPr>
        <p:grpSpPr>
          <a:xfrm>
            <a:off x="8156794" y="2790675"/>
            <a:ext cx="1314131" cy="1314131"/>
            <a:chOff x="8320652" y="2127586"/>
            <a:chExt cx="1340672" cy="1340672"/>
          </a:xfrm>
        </p:grpSpPr>
        <p:sp>
          <p:nvSpPr>
            <p:cNvPr id="149" name="Oval 148"/>
            <p:cNvSpPr/>
            <p:nvPr/>
          </p:nvSpPr>
          <p:spPr bwMode="auto">
            <a:xfrm>
              <a:off x="8320652" y="2127586"/>
              <a:ext cx="1340672" cy="1340672"/>
            </a:xfrm>
            <a:prstGeom prst="ellipse">
              <a:avLst/>
            </a:prstGeom>
            <a:solidFill>
              <a:srgbClr val="7030A0"/>
            </a:solidFill>
            <a:ln>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50" name="Group 8"/>
            <p:cNvGrpSpPr>
              <a:grpSpLocks noChangeAspect="1"/>
            </p:cNvGrpSpPr>
            <p:nvPr/>
          </p:nvGrpSpPr>
          <p:grpSpPr bwMode="auto">
            <a:xfrm>
              <a:off x="8561965" y="2577338"/>
              <a:ext cx="897974" cy="451613"/>
              <a:chOff x="7" y="12"/>
              <a:chExt cx="342" cy="172"/>
            </a:xfrm>
          </p:grpSpPr>
          <p:sp>
            <p:nvSpPr>
              <p:cNvPr id="151" name="Rectangle 9"/>
              <p:cNvSpPr>
                <a:spLocks noChangeArrowheads="1"/>
              </p:cNvSpPr>
              <p:nvPr/>
            </p:nvSpPr>
            <p:spPr bwMode="auto">
              <a:xfrm>
                <a:off x="7" y="64"/>
                <a:ext cx="87" cy="120"/>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52" name="Rectangle 10"/>
              <p:cNvSpPr>
                <a:spLocks noChangeArrowheads="1"/>
              </p:cNvSpPr>
              <p:nvPr/>
            </p:nvSpPr>
            <p:spPr bwMode="auto">
              <a:xfrm>
                <a:off x="195" y="76"/>
                <a:ext cx="154" cy="108"/>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53" name="Line 11"/>
              <p:cNvSpPr>
                <a:spLocks noChangeShapeType="1"/>
              </p:cNvSpPr>
              <p:nvPr/>
            </p:nvSpPr>
            <p:spPr bwMode="auto">
              <a:xfrm flipV="1">
                <a:off x="311" y="124"/>
                <a:ext cx="0" cy="17"/>
              </a:xfrm>
              <a:prstGeom prst="line">
                <a:avLst/>
              </a:prstGeom>
              <a:noFill/>
              <a:ln w="25400"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54" name="Freeform 12"/>
              <p:cNvSpPr>
                <a:spLocks/>
              </p:cNvSpPr>
              <p:nvPr/>
            </p:nvSpPr>
            <p:spPr bwMode="auto">
              <a:xfrm>
                <a:off x="127" y="150"/>
                <a:ext cx="68" cy="34"/>
              </a:xfrm>
              <a:custGeom>
                <a:avLst/>
                <a:gdLst>
                  <a:gd name="T0" fmla="*/ 68 w 68"/>
                  <a:gd name="T1" fmla="*/ 0 h 34"/>
                  <a:gd name="T2" fmla="*/ 0 w 68"/>
                  <a:gd name="T3" fmla="*/ 0 h 34"/>
                  <a:gd name="T4" fmla="*/ 0 w 68"/>
                  <a:gd name="T5" fmla="*/ 34 h 34"/>
                  <a:gd name="T6" fmla="*/ 43 w 68"/>
                  <a:gd name="T7" fmla="*/ 34 h 34"/>
                </a:gdLst>
                <a:ahLst/>
                <a:cxnLst>
                  <a:cxn ang="0">
                    <a:pos x="T0" y="T1"/>
                  </a:cxn>
                  <a:cxn ang="0">
                    <a:pos x="T2" y="T3"/>
                  </a:cxn>
                  <a:cxn ang="0">
                    <a:pos x="T4" y="T5"/>
                  </a:cxn>
                  <a:cxn ang="0">
                    <a:pos x="T6" y="T7"/>
                  </a:cxn>
                </a:cxnLst>
                <a:rect l="0" t="0" r="r" b="b"/>
                <a:pathLst>
                  <a:path w="68" h="34">
                    <a:moveTo>
                      <a:pt x="68" y="0"/>
                    </a:moveTo>
                    <a:lnTo>
                      <a:pt x="0" y="0"/>
                    </a:lnTo>
                    <a:lnTo>
                      <a:pt x="0" y="34"/>
                    </a:lnTo>
                    <a:lnTo>
                      <a:pt x="43" y="34"/>
                    </a:ln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55" name="Freeform 13"/>
              <p:cNvSpPr>
                <a:spLocks/>
              </p:cNvSpPr>
              <p:nvPr/>
            </p:nvSpPr>
            <p:spPr bwMode="auto">
              <a:xfrm>
                <a:off x="7" y="12"/>
                <a:ext cx="238" cy="64"/>
              </a:xfrm>
              <a:custGeom>
                <a:avLst/>
                <a:gdLst>
                  <a:gd name="T0" fmla="*/ 0 w 238"/>
                  <a:gd name="T1" fmla="*/ 26 h 64"/>
                  <a:gd name="T2" fmla="*/ 0 w 238"/>
                  <a:gd name="T3" fmla="*/ 0 h 64"/>
                  <a:gd name="T4" fmla="*/ 238 w 238"/>
                  <a:gd name="T5" fmla="*/ 0 h 64"/>
                  <a:gd name="T6" fmla="*/ 238 w 238"/>
                  <a:gd name="T7" fmla="*/ 64 h 64"/>
                </a:gdLst>
                <a:ahLst/>
                <a:cxnLst>
                  <a:cxn ang="0">
                    <a:pos x="T0" y="T1"/>
                  </a:cxn>
                  <a:cxn ang="0">
                    <a:pos x="T2" y="T3"/>
                  </a:cxn>
                  <a:cxn ang="0">
                    <a:pos x="T4" y="T5"/>
                  </a:cxn>
                  <a:cxn ang="0">
                    <a:pos x="T6" y="T7"/>
                  </a:cxn>
                </a:cxnLst>
                <a:rect l="0" t="0" r="r" b="b"/>
                <a:pathLst>
                  <a:path w="238" h="64">
                    <a:moveTo>
                      <a:pt x="0" y="26"/>
                    </a:moveTo>
                    <a:lnTo>
                      <a:pt x="0" y="0"/>
                    </a:lnTo>
                    <a:lnTo>
                      <a:pt x="238" y="0"/>
                    </a:lnTo>
                    <a:lnTo>
                      <a:pt x="238" y="64"/>
                    </a:ln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cxnSp>
        <p:nvCxnSpPr>
          <p:cNvPr id="156" name="Straight Arrow Connector 155"/>
          <p:cNvCxnSpPr>
            <a:cxnSpLocks/>
          </p:cNvCxnSpPr>
          <p:nvPr/>
        </p:nvCxnSpPr>
        <p:spPr>
          <a:xfrm>
            <a:off x="4145250" y="3423240"/>
            <a:ext cx="1183641" cy="0"/>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157" name="Straight Arrow Connector 156"/>
          <p:cNvCxnSpPr>
            <a:cxnSpLocks/>
          </p:cNvCxnSpPr>
          <p:nvPr/>
        </p:nvCxnSpPr>
        <p:spPr>
          <a:xfrm flipH="1">
            <a:off x="6863109" y="3423240"/>
            <a:ext cx="1183641" cy="0"/>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158" name="Straight Arrow Connector 157"/>
          <p:cNvCxnSpPr>
            <a:cxnSpLocks/>
          </p:cNvCxnSpPr>
          <p:nvPr/>
        </p:nvCxnSpPr>
        <p:spPr>
          <a:xfrm>
            <a:off x="6091264" y="4200220"/>
            <a:ext cx="0" cy="922456"/>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sp>
        <p:nvSpPr>
          <p:cNvPr id="75" name="Oval 74">
            <a:extLst>
              <a:ext uri="{FF2B5EF4-FFF2-40B4-BE49-F238E27FC236}">
                <a16:creationId xmlns:a16="http://schemas.microsoft.com/office/drawing/2014/main" id="{9E435704-DE17-4AF8-85BC-B76CF6F99CA1}"/>
              </a:ext>
            </a:extLst>
          </p:cNvPr>
          <p:cNvSpPr/>
          <p:nvPr/>
        </p:nvSpPr>
        <p:spPr bwMode="auto">
          <a:xfrm>
            <a:off x="2234749" y="4754184"/>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6" name="Oval 75">
            <a:extLst>
              <a:ext uri="{FF2B5EF4-FFF2-40B4-BE49-F238E27FC236}">
                <a16:creationId xmlns:a16="http://schemas.microsoft.com/office/drawing/2014/main" id="{ABC6CD23-2D56-4B88-9B63-721A1859458A}"/>
              </a:ext>
            </a:extLst>
          </p:cNvPr>
          <p:cNvSpPr/>
          <p:nvPr/>
        </p:nvSpPr>
        <p:spPr bwMode="auto">
          <a:xfrm>
            <a:off x="460906" y="2124111"/>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7" name="Oval 76">
            <a:extLst>
              <a:ext uri="{FF2B5EF4-FFF2-40B4-BE49-F238E27FC236}">
                <a16:creationId xmlns:a16="http://schemas.microsoft.com/office/drawing/2014/main" id="{A4F555A0-3CDD-4971-AC13-16BD03A93CC1}"/>
              </a:ext>
            </a:extLst>
          </p:cNvPr>
          <p:cNvSpPr/>
          <p:nvPr/>
        </p:nvSpPr>
        <p:spPr bwMode="auto">
          <a:xfrm>
            <a:off x="970776" y="2831178"/>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8" name="Oval 77">
            <a:extLst>
              <a:ext uri="{FF2B5EF4-FFF2-40B4-BE49-F238E27FC236}">
                <a16:creationId xmlns:a16="http://schemas.microsoft.com/office/drawing/2014/main" id="{E1C87953-9B92-4923-BA60-B6E3E5C8BD7E}"/>
              </a:ext>
            </a:extLst>
          </p:cNvPr>
          <p:cNvSpPr/>
          <p:nvPr/>
        </p:nvSpPr>
        <p:spPr bwMode="auto">
          <a:xfrm>
            <a:off x="580620" y="3418885"/>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0" name="Oval 79">
            <a:extLst>
              <a:ext uri="{FF2B5EF4-FFF2-40B4-BE49-F238E27FC236}">
                <a16:creationId xmlns:a16="http://schemas.microsoft.com/office/drawing/2014/main" id="{7560F16E-6B87-47E2-A7B8-B8DA443C6F87}"/>
              </a:ext>
            </a:extLst>
          </p:cNvPr>
          <p:cNvSpPr/>
          <p:nvPr/>
        </p:nvSpPr>
        <p:spPr bwMode="auto">
          <a:xfrm>
            <a:off x="4546696" y="2154770"/>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2" name="Oval 81">
            <a:extLst>
              <a:ext uri="{FF2B5EF4-FFF2-40B4-BE49-F238E27FC236}">
                <a16:creationId xmlns:a16="http://schemas.microsoft.com/office/drawing/2014/main" id="{A0C0D26F-C7A0-4F85-9530-D9E700B07D16}"/>
              </a:ext>
            </a:extLst>
          </p:cNvPr>
          <p:cNvSpPr/>
          <p:nvPr/>
        </p:nvSpPr>
        <p:spPr bwMode="auto">
          <a:xfrm>
            <a:off x="2732144" y="1536454"/>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3" name="Oval 82">
            <a:extLst>
              <a:ext uri="{FF2B5EF4-FFF2-40B4-BE49-F238E27FC236}">
                <a16:creationId xmlns:a16="http://schemas.microsoft.com/office/drawing/2014/main" id="{65472AF1-C903-4C92-B7FB-AD3885252ACC}"/>
              </a:ext>
            </a:extLst>
          </p:cNvPr>
          <p:cNvSpPr/>
          <p:nvPr/>
        </p:nvSpPr>
        <p:spPr bwMode="auto">
          <a:xfrm>
            <a:off x="6573660" y="1469650"/>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4" name="Oval 83">
            <a:extLst>
              <a:ext uri="{FF2B5EF4-FFF2-40B4-BE49-F238E27FC236}">
                <a16:creationId xmlns:a16="http://schemas.microsoft.com/office/drawing/2014/main" id="{3F80B2C8-1524-4083-8385-2A7125742483}"/>
              </a:ext>
            </a:extLst>
          </p:cNvPr>
          <p:cNvSpPr/>
          <p:nvPr/>
        </p:nvSpPr>
        <p:spPr bwMode="auto">
          <a:xfrm>
            <a:off x="7030063" y="2797223"/>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5" name="Oval 84">
            <a:extLst>
              <a:ext uri="{FF2B5EF4-FFF2-40B4-BE49-F238E27FC236}">
                <a16:creationId xmlns:a16="http://schemas.microsoft.com/office/drawing/2014/main" id="{D66E243B-338A-4C9E-9E3F-482E43DF07AD}"/>
              </a:ext>
            </a:extLst>
          </p:cNvPr>
          <p:cNvSpPr/>
          <p:nvPr/>
        </p:nvSpPr>
        <p:spPr bwMode="auto">
          <a:xfrm>
            <a:off x="508086" y="5349783"/>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6" name="Oval 85">
            <a:extLst>
              <a:ext uri="{FF2B5EF4-FFF2-40B4-BE49-F238E27FC236}">
                <a16:creationId xmlns:a16="http://schemas.microsoft.com/office/drawing/2014/main" id="{2F3168EF-CAE9-41B1-BE1F-E1D4D8487374}"/>
              </a:ext>
            </a:extLst>
          </p:cNvPr>
          <p:cNvSpPr/>
          <p:nvPr/>
        </p:nvSpPr>
        <p:spPr bwMode="auto">
          <a:xfrm>
            <a:off x="899371" y="5714830"/>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7" name="Oval 86">
            <a:extLst>
              <a:ext uri="{FF2B5EF4-FFF2-40B4-BE49-F238E27FC236}">
                <a16:creationId xmlns:a16="http://schemas.microsoft.com/office/drawing/2014/main" id="{3F9724FC-19FC-4649-A2EB-57772A38B234}"/>
              </a:ext>
            </a:extLst>
          </p:cNvPr>
          <p:cNvSpPr/>
          <p:nvPr/>
        </p:nvSpPr>
        <p:spPr bwMode="auto">
          <a:xfrm>
            <a:off x="4175982" y="5516991"/>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8" name="Oval 87">
            <a:extLst>
              <a:ext uri="{FF2B5EF4-FFF2-40B4-BE49-F238E27FC236}">
                <a16:creationId xmlns:a16="http://schemas.microsoft.com/office/drawing/2014/main" id="{D780D295-2838-405B-B1F1-AEB968FA2D71}"/>
              </a:ext>
            </a:extLst>
          </p:cNvPr>
          <p:cNvSpPr/>
          <p:nvPr/>
        </p:nvSpPr>
        <p:spPr bwMode="auto">
          <a:xfrm>
            <a:off x="8984601" y="2028402"/>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0" name="Oval 89">
            <a:extLst>
              <a:ext uri="{FF2B5EF4-FFF2-40B4-BE49-F238E27FC236}">
                <a16:creationId xmlns:a16="http://schemas.microsoft.com/office/drawing/2014/main" id="{5605292E-D5D1-4DC9-AC50-9CC44723C61B}"/>
              </a:ext>
            </a:extLst>
          </p:cNvPr>
          <p:cNvSpPr/>
          <p:nvPr/>
        </p:nvSpPr>
        <p:spPr bwMode="auto">
          <a:xfrm>
            <a:off x="9890842" y="3503812"/>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1" name="Oval 90">
            <a:extLst>
              <a:ext uri="{FF2B5EF4-FFF2-40B4-BE49-F238E27FC236}">
                <a16:creationId xmlns:a16="http://schemas.microsoft.com/office/drawing/2014/main" id="{5CA3E538-9885-4AAD-B9BE-03967801204C}"/>
              </a:ext>
            </a:extLst>
          </p:cNvPr>
          <p:cNvSpPr/>
          <p:nvPr/>
        </p:nvSpPr>
        <p:spPr bwMode="auto">
          <a:xfrm>
            <a:off x="9968882" y="2319979"/>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59" name="Oval 158">
            <a:extLst>
              <a:ext uri="{FF2B5EF4-FFF2-40B4-BE49-F238E27FC236}">
                <a16:creationId xmlns:a16="http://schemas.microsoft.com/office/drawing/2014/main" id="{593CF400-AAAE-42A8-9E46-BEB95F9CABD7}"/>
              </a:ext>
            </a:extLst>
          </p:cNvPr>
          <p:cNvSpPr/>
          <p:nvPr/>
        </p:nvSpPr>
        <p:spPr bwMode="auto">
          <a:xfrm>
            <a:off x="8873665" y="5098311"/>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60" name="Oval 159">
            <a:extLst>
              <a:ext uri="{FF2B5EF4-FFF2-40B4-BE49-F238E27FC236}">
                <a16:creationId xmlns:a16="http://schemas.microsoft.com/office/drawing/2014/main" id="{C6C1268B-F976-4642-9BF3-BE4FFB6CADCD}"/>
              </a:ext>
            </a:extLst>
          </p:cNvPr>
          <p:cNvSpPr/>
          <p:nvPr/>
        </p:nvSpPr>
        <p:spPr bwMode="auto">
          <a:xfrm>
            <a:off x="9588568" y="5940517"/>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61" name="Oval 160">
            <a:extLst>
              <a:ext uri="{FF2B5EF4-FFF2-40B4-BE49-F238E27FC236}">
                <a16:creationId xmlns:a16="http://schemas.microsoft.com/office/drawing/2014/main" id="{0604892F-8EC5-4317-8D67-30EC1A566E3D}"/>
              </a:ext>
            </a:extLst>
          </p:cNvPr>
          <p:cNvSpPr/>
          <p:nvPr/>
        </p:nvSpPr>
        <p:spPr bwMode="auto">
          <a:xfrm>
            <a:off x="7123054" y="5430912"/>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62" name="Oval 161">
            <a:extLst>
              <a:ext uri="{FF2B5EF4-FFF2-40B4-BE49-F238E27FC236}">
                <a16:creationId xmlns:a16="http://schemas.microsoft.com/office/drawing/2014/main" id="{68D9A948-71C3-4415-801B-01B90DF06FBF}"/>
              </a:ext>
            </a:extLst>
          </p:cNvPr>
          <p:cNvSpPr/>
          <p:nvPr/>
        </p:nvSpPr>
        <p:spPr bwMode="auto">
          <a:xfrm>
            <a:off x="7282557" y="6114863"/>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63" name="Oval 162">
            <a:extLst>
              <a:ext uri="{FF2B5EF4-FFF2-40B4-BE49-F238E27FC236}">
                <a16:creationId xmlns:a16="http://schemas.microsoft.com/office/drawing/2014/main" id="{876EC3B9-B338-4549-BDC4-B8FC5A715248}"/>
              </a:ext>
            </a:extLst>
          </p:cNvPr>
          <p:cNvSpPr/>
          <p:nvPr/>
        </p:nvSpPr>
        <p:spPr bwMode="auto">
          <a:xfrm>
            <a:off x="6778318" y="4514994"/>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64" name="Oval 163">
            <a:extLst>
              <a:ext uri="{FF2B5EF4-FFF2-40B4-BE49-F238E27FC236}">
                <a16:creationId xmlns:a16="http://schemas.microsoft.com/office/drawing/2014/main" id="{D70C06D2-D29A-4021-83F0-B6FC1F05B5D2}"/>
              </a:ext>
            </a:extLst>
          </p:cNvPr>
          <p:cNvSpPr/>
          <p:nvPr/>
        </p:nvSpPr>
        <p:spPr bwMode="auto">
          <a:xfrm>
            <a:off x="9715776" y="4156100"/>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65" name="Oval 164">
            <a:extLst>
              <a:ext uri="{FF2B5EF4-FFF2-40B4-BE49-F238E27FC236}">
                <a16:creationId xmlns:a16="http://schemas.microsoft.com/office/drawing/2014/main" id="{5021EAA3-0A78-4943-9096-0033F1E98E30}"/>
              </a:ext>
            </a:extLst>
          </p:cNvPr>
          <p:cNvSpPr/>
          <p:nvPr/>
        </p:nvSpPr>
        <p:spPr bwMode="auto">
          <a:xfrm>
            <a:off x="2394968" y="6119775"/>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66" name="Oval 165">
            <a:extLst>
              <a:ext uri="{FF2B5EF4-FFF2-40B4-BE49-F238E27FC236}">
                <a16:creationId xmlns:a16="http://schemas.microsoft.com/office/drawing/2014/main" id="{DFAF05F0-41B1-4177-BD93-F30D31B37B55}"/>
              </a:ext>
            </a:extLst>
          </p:cNvPr>
          <p:cNvSpPr/>
          <p:nvPr/>
        </p:nvSpPr>
        <p:spPr bwMode="auto">
          <a:xfrm>
            <a:off x="3464534" y="4705940"/>
            <a:ext cx="89642" cy="89642"/>
          </a:xfrm>
          <a:prstGeom prst="ellipse">
            <a:avLst/>
          </a:prstGeom>
          <a:solidFill>
            <a:schemeClr val="bg1"/>
          </a:solidFill>
          <a:ln w="254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Tree>
    <p:extLst>
      <p:ext uri="{BB962C8B-B14F-4D97-AF65-F5344CB8AC3E}">
        <p14:creationId xmlns:p14="http://schemas.microsoft.com/office/powerpoint/2010/main" val="42376264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5"/>
                                        </p:tgtEl>
                                        <p:attrNameLst>
                                          <p:attrName>style.visibility</p:attrName>
                                        </p:attrNameLst>
                                      </p:cBhvr>
                                      <p:to>
                                        <p:strVal val="visible"/>
                                      </p:to>
                                    </p:set>
                                    <p:anim calcmode="lin" valueType="num">
                                      <p:cBhvr>
                                        <p:cTn id="7" dur="500" fill="hold"/>
                                        <p:tgtEl>
                                          <p:spTgt spid="145"/>
                                        </p:tgtEl>
                                        <p:attrNameLst>
                                          <p:attrName>ppt_w</p:attrName>
                                        </p:attrNameLst>
                                      </p:cBhvr>
                                      <p:tavLst>
                                        <p:tav tm="0">
                                          <p:val>
                                            <p:fltVal val="0"/>
                                          </p:val>
                                        </p:tav>
                                        <p:tav tm="100000">
                                          <p:val>
                                            <p:strVal val="#ppt_w"/>
                                          </p:val>
                                        </p:tav>
                                      </p:tavLst>
                                    </p:anim>
                                    <p:anim calcmode="lin" valueType="num">
                                      <p:cBhvr>
                                        <p:cTn id="8" dur="500" fill="hold"/>
                                        <p:tgtEl>
                                          <p:spTgt spid="145"/>
                                        </p:tgtEl>
                                        <p:attrNameLst>
                                          <p:attrName>ppt_h</p:attrName>
                                        </p:attrNameLst>
                                      </p:cBhvr>
                                      <p:tavLst>
                                        <p:tav tm="0">
                                          <p:val>
                                            <p:fltVal val="0"/>
                                          </p:val>
                                        </p:tav>
                                        <p:tav tm="100000">
                                          <p:val>
                                            <p:strVal val="#ppt_h"/>
                                          </p:val>
                                        </p:tav>
                                      </p:tavLst>
                                    </p:anim>
                                    <p:animEffect transition="in" filter="fade">
                                      <p:cBhvr>
                                        <p:cTn id="9" dur="500"/>
                                        <p:tgtEl>
                                          <p:spTgt spid="145"/>
                                        </p:tgtEl>
                                      </p:cBhvr>
                                    </p:animEffect>
                                  </p:childTnLst>
                                </p:cTn>
                              </p:par>
                              <p:par>
                                <p:cTn id="10" presetID="53" presetClass="entr" presetSubtype="16" fill="hold" nodeType="withEffect">
                                  <p:stCondLst>
                                    <p:cond delay="0"/>
                                  </p:stCondLst>
                                  <p:childTnLst>
                                    <p:set>
                                      <p:cBhvr>
                                        <p:cTn id="11" dur="1" fill="hold">
                                          <p:stCondLst>
                                            <p:cond delay="0"/>
                                          </p:stCondLst>
                                        </p:cTn>
                                        <p:tgtEl>
                                          <p:spTgt spid="130"/>
                                        </p:tgtEl>
                                        <p:attrNameLst>
                                          <p:attrName>style.visibility</p:attrName>
                                        </p:attrNameLst>
                                      </p:cBhvr>
                                      <p:to>
                                        <p:strVal val="visible"/>
                                      </p:to>
                                    </p:set>
                                    <p:anim calcmode="lin" valueType="num">
                                      <p:cBhvr>
                                        <p:cTn id="12" dur="500" fill="hold"/>
                                        <p:tgtEl>
                                          <p:spTgt spid="130"/>
                                        </p:tgtEl>
                                        <p:attrNameLst>
                                          <p:attrName>ppt_w</p:attrName>
                                        </p:attrNameLst>
                                      </p:cBhvr>
                                      <p:tavLst>
                                        <p:tav tm="0">
                                          <p:val>
                                            <p:fltVal val="0"/>
                                          </p:val>
                                        </p:tav>
                                        <p:tav tm="100000">
                                          <p:val>
                                            <p:strVal val="#ppt_w"/>
                                          </p:val>
                                        </p:tav>
                                      </p:tavLst>
                                    </p:anim>
                                    <p:anim calcmode="lin" valueType="num">
                                      <p:cBhvr>
                                        <p:cTn id="13" dur="500" fill="hold"/>
                                        <p:tgtEl>
                                          <p:spTgt spid="130"/>
                                        </p:tgtEl>
                                        <p:attrNameLst>
                                          <p:attrName>ppt_h</p:attrName>
                                        </p:attrNameLst>
                                      </p:cBhvr>
                                      <p:tavLst>
                                        <p:tav tm="0">
                                          <p:val>
                                            <p:fltVal val="0"/>
                                          </p:val>
                                        </p:tav>
                                        <p:tav tm="100000">
                                          <p:val>
                                            <p:strVal val="#ppt_h"/>
                                          </p:val>
                                        </p:tav>
                                      </p:tavLst>
                                    </p:anim>
                                    <p:animEffect transition="in" filter="fade">
                                      <p:cBhvr>
                                        <p:cTn id="14" dur="500"/>
                                        <p:tgtEl>
                                          <p:spTgt spid="130"/>
                                        </p:tgtEl>
                                      </p:cBhvr>
                                    </p:animEffect>
                                  </p:childTnLst>
                                </p:cTn>
                              </p:par>
                              <p:par>
                                <p:cTn id="15" presetID="53" presetClass="entr" presetSubtype="16" fill="hold" nodeType="withEffect">
                                  <p:stCondLst>
                                    <p:cond delay="0"/>
                                  </p:stCondLst>
                                  <p:childTnLst>
                                    <p:set>
                                      <p:cBhvr>
                                        <p:cTn id="16" dur="1" fill="hold">
                                          <p:stCondLst>
                                            <p:cond delay="0"/>
                                          </p:stCondLst>
                                        </p:cTn>
                                        <p:tgtEl>
                                          <p:spTgt spid="148"/>
                                        </p:tgtEl>
                                        <p:attrNameLst>
                                          <p:attrName>style.visibility</p:attrName>
                                        </p:attrNameLst>
                                      </p:cBhvr>
                                      <p:to>
                                        <p:strVal val="visible"/>
                                      </p:to>
                                    </p:set>
                                    <p:anim calcmode="lin" valueType="num">
                                      <p:cBhvr>
                                        <p:cTn id="17" dur="500" fill="hold"/>
                                        <p:tgtEl>
                                          <p:spTgt spid="148"/>
                                        </p:tgtEl>
                                        <p:attrNameLst>
                                          <p:attrName>ppt_w</p:attrName>
                                        </p:attrNameLst>
                                      </p:cBhvr>
                                      <p:tavLst>
                                        <p:tav tm="0">
                                          <p:val>
                                            <p:fltVal val="0"/>
                                          </p:val>
                                        </p:tav>
                                        <p:tav tm="100000">
                                          <p:val>
                                            <p:strVal val="#ppt_w"/>
                                          </p:val>
                                        </p:tav>
                                      </p:tavLst>
                                    </p:anim>
                                    <p:anim calcmode="lin" valueType="num">
                                      <p:cBhvr>
                                        <p:cTn id="18" dur="500" fill="hold"/>
                                        <p:tgtEl>
                                          <p:spTgt spid="148"/>
                                        </p:tgtEl>
                                        <p:attrNameLst>
                                          <p:attrName>ppt_h</p:attrName>
                                        </p:attrNameLst>
                                      </p:cBhvr>
                                      <p:tavLst>
                                        <p:tav tm="0">
                                          <p:val>
                                            <p:fltVal val="0"/>
                                          </p:val>
                                        </p:tav>
                                        <p:tav tm="100000">
                                          <p:val>
                                            <p:strVal val="#ppt_h"/>
                                          </p:val>
                                        </p:tav>
                                      </p:tavLst>
                                    </p:anim>
                                    <p:animEffect transition="in" filter="fade">
                                      <p:cBhvr>
                                        <p:cTn id="19" dur="500"/>
                                        <p:tgtEl>
                                          <p:spTgt spid="148"/>
                                        </p:tgtEl>
                                      </p:cBhvr>
                                    </p:animEffect>
                                  </p:childTnLst>
                                </p:cTn>
                              </p:par>
                              <p:par>
                                <p:cTn id="20" presetID="53" presetClass="entr" presetSubtype="16" fill="hold" nodeType="withEffect">
                                  <p:stCondLst>
                                    <p:cond delay="0"/>
                                  </p:stCondLst>
                                  <p:childTnLst>
                                    <p:set>
                                      <p:cBhvr>
                                        <p:cTn id="21" dur="1" fill="hold">
                                          <p:stCondLst>
                                            <p:cond delay="0"/>
                                          </p:stCondLst>
                                        </p:cTn>
                                        <p:tgtEl>
                                          <p:spTgt spid="74"/>
                                        </p:tgtEl>
                                        <p:attrNameLst>
                                          <p:attrName>style.visibility</p:attrName>
                                        </p:attrNameLst>
                                      </p:cBhvr>
                                      <p:to>
                                        <p:strVal val="visible"/>
                                      </p:to>
                                    </p:set>
                                    <p:anim calcmode="lin" valueType="num">
                                      <p:cBhvr>
                                        <p:cTn id="22" dur="500" fill="hold"/>
                                        <p:tgtEl>
                                          <p:spTgt spid="74"/>
                                        </p:tgtEl>
                                        <p:attrNameLst>
                                          <p:attrName>ppt_w</p:attrName>
                                        </p:attrNameLst>
                                      </p:cBhvr>
                                      <p:tavLst>
                                        <p:tav tm="0">
                                          <p:val>
                                            <p:fltVal val="0"/>
                                          </p:val>
                                        </p:tav>
                                        <p:tav tm="100000">
                                          <p:val>
                                            <p:strVal val="#ppt_w"/>
                                          </p:val>
                                        </p:tav>
                                      </p:tavLst>
                                    </p:anim>
                                    <p:anim calcmode="lin" valueType="num">
                                      <p:cBhvr>
                                        <p:cTn id="23" dur="500" fill="hold"/>
                                        <p:tgtEl>
                                          <p:spTgt spid="74"/>
                                        </p:tgtEl>
                                        <p:attrNameLst>
                                          <p:attrName>ppt_h</p:attrName>
                                        </p:attrNameLst>
                                      </p:cBhvr>
                                      <p:tavLst>
                                        <p:tav tm="0">
                                          <p:val>
                                            <p:fltVal val="0"/>
                                          </p:val>
                                        </p:tav>
                                        <p:tav tm="100000">
                                          <p:val>
                                            <p:strVal val="#ppt_h"/>
                                          </p:val>
                                        </p:tav>
                                      </p:tavLst>
                                    </p:anim>
                                    <p:animEffect transition="in" filter="fade">
                                      <p:cBhvr>
                                        <p:cTn id="24" dur="500"/>
                                        <p:tgtEl>
                                          <p:spTgt spid="74"/>
                                        </p:tgtEl>
                                      </p:cBhvr>
                                    </p:animEffect>
                                  </p:childTnLst>
                                </p:cTn>
                              </p:par>
                              <p:par>
                                <p:cTn id="25" presetID="22" presetClass="entr" presetSubtype="8" fill="hold" nodeType="withEffect">
                                  <p:stCondLst>
                                    <p:cond delay="0"/>
                                  </p:stCondLst>
                                  <p:childTnLst>
                                    <p:set>
                                      <p:cBhvr>
                                        <p:cTn id="26" dur="1" fill="hold">
                                          <p:stCondLst>
                                            <p:cond delay="0"/>
                                          </p:stCondLst>
                                        </p:cTn>
                                        <p:tgtEl>
                                          <p:spTgt spid="156"/>
                                        </p:tgtEl>
                                        <p:attrNameLst>
                                          <p:attrName>style.visibility</p:attrName>
                                        </p:attrNameLst>
                                      </p:cBhvr>
                                      <p:to>
                                        <p:strVal val="visible"/>
                                      </p:to>
                                    </p:set>
                                    <p:animEffect transition="in" filter="wipe(left)">
                                      <p:cBhvr>
                                        <p:cTn id="27" dur="500"/>
                                        <p:tgtEl>
                                          <p:spTgt spid="156"/>
                                        </p:tgtEl>
                                      </p:cBhvr>
                                    </p:animEffect>
                                  </p:childTnLst>
                                </p:cTn>
                              </p:par>
                              <p:par>
                                <p:cTn id="28" presetID="22" presetClass="entr" presetSubtype="2" fill="hold" nodeType="withEffect">
                                  <p:stCondLst>
                                    <p:cond delay="0"/>
                                  </p:stCondLst>
                                  <p:childTnLst>
                                    <p:set>
                                      <p:cBhvr>
                                        <p:cTn id="29" dur="1" fill="hold">
                                          <p:stCondLst>
                                            <p:cond delay="0"/>
                                          </p:stCondLst>
                                        </p:cTn>
                                        <p:tgtEl>
                                          <p:spTgt spid="157"/>
                                        </p:tgtEl>
                                        <p:attrNameLst>
                                          <p:attrName>style.visibility</p:attrName>
                                        </p:attrNameLst>
                                      </p:cBhvr>
                                      <p:to>
                                        <p:strVal val="visible"/>
                                      </p:to>
                                    </p:set>
                                    <p:animEffect transition="in" filter="wipe(right)">
                                      <p:cBhvr>
                                        <p:cTn id="30" dur="500"/>
                                        <p:tgtEl>
                                          <p:spTgt spid="157"/>
                                        </p:tgtEl>
                                      </p:cBhvr>
                                    </p:animEffect>
                                  </p:childTnLst>
                                </p:cTn>
                              </p:par>
                              <p:par>
                                <p:cTn id="31" presetID="22" presetClass="entr" presetSubtype="4" fill="hold" nodeType="withEffect">
                                  <p:stCondLst>
                                    <p:cond delay="0"/>
                                  </p:stCondLst>
                                  <p:childTnLst>
                                    <p:set>
                                      <p:cBhvr>
                                        <p:cTn id="32" dur="1" fill="hold">
                                          <p:stCondLst>
                                            <p:cond delay="0"/>
                                          </p:stCondLst>
                                        </p:cTn>
                                        <p:tgtEl>
                                          <p:spTgt spid="158"/>
                                        </p:tgtEl>
                                        <p:attrNameLst>
                                          <p:attrName>style.visibility</p:attrName>
                                        </p:attrNameLst>
                                      </p:cBhvr>
                                      <p:to>
                                        <p:strVal val="visible"/>
                                      </p:to>
                                    </p:set>
                                    <p:animEffect transition="in" filter="wipe(down)">
                                      <p:cBhvr>
                                        <p:cTn id="33" dur="500"/>
                                        <p:tgtEl>
                                          <p:spTgt spid="158"/>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92"/>
                                        </p:tgtEl>
                                        <p:attrNameLst>
                                          <p:attrName>style.visibility</p:attrName>
                                        </p:attrNameLst>
                                      </p:cBhvr>
                                      <p:to>
                                        <p:strVal val="visible"/>
                                      </p:to>
                                    </p:set>
                                    <p:animEffect transition="in" filter="fade">
                                      <p:cBhvr>
                                        <p:cTn id="37" dur="1000"/>
                                        <p:tgtEl>
                                          <p:spTgt spid="92"/>
                                        </p:tgtEl>
                                      </p:cBhvr>
                                    </p:animEffect>
                                  </p:childTnLst>
                                </p:cTn>
                              </p:par>
                              <p:par>
                                <p:cTn id="38" presetID="10" presetClass="entr" presetSubtype="0" fill="hold" grpId="0" nodeType="withEffect">
                                  <p:stCondLst>
                                    <p:cond delay="10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1000"/>
                                        <p:tgtEl>
                                          <p:spTgt spid="94"/>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98"/>
                                        </p:tgtEl>
                                        <p:attrNameLst>
                                          <p:attrName>style.visibility</p:attrName>
                                        </p:attrNameLst>
                                      </p:cBhvr>
                                      <p:to>
                                        <p:strVal val="visible"/>
                                      </p:to>
                                    </p:set>
                                    <p:animEffect transition="in" filter="fade">
                                      <p:cBhvr>
                                        <p:cTn id="43" dur="1000"/>
                                        <p:tgtEl>
                                          <p:spTgt spid="98"/>
                                        </p:tgtEl>
                                      </p:cBhvr>
                                    </p:animEffect>
                                  </p:childTnLst>
                                </p:cTn>
                              </p:par>
                              <p:par>
                                <p:cTn id="44" presetID="10" presetClass="entr" presetSubtype="0" fill="hold" grpId="0" nodeType="withEffect">
                                  <p:stCondLst>
                                    <p:cond delay="300"/>
                                  </p:stCondLst>
                                  <p:childTnLst>
                                    <p:set>
                                      <p:cBhvr>
                                        <p:cTn id="45" dur="1" fill="hold">
                                          <p:stCondLst>
                                            <p:cond delay="0"/>
                                          </p:stCondLst>
                                        </p:cTn>
                                        <p:tgtEl>
                                          <p:spTgt spid="100"/>
                                        </p:tgtEl>
                                        <p:attrNameLst>
                                          <p:attrName>style.visibility</p:attrName>
                                        </p:attrNameLst>
                                      </p:cBhvr>
                                      <p:to>
                                        <p:strVal val="visible"/>
                                      </p:to>
                                    </p:set>
                                    <p:animEffect transition="in" filter="fade">
                                      <p:cBhvr>
                                        <p:cTn id="46" dur="1000"/>
                                        <p:tgtEl>
                                          <p:spTgt spid="100"/>
                                        </p:tgtEl>
                                      </p:cBhvr>
                                    </p:animEffect>
                                  </p:childTnLst>
                                </p:cTn>
                              </p:par>
                              <p:par>
                                <p:cTn id="47" presetID="10" presetClass="entr" presetSubtype="0" fill="hold" grpId="0" nodeType="withEffect">
                                  <p:stCondLst>
                                    <p:cond delay="400"/>
                                  </p:stCondLst>
                                  <p:childTnLst>
                                    <p:set>
                                      <p:cBhvr>
                                        <p:cTn id="48" dur="1" fill="hold">
                                          <p:stCondLst>
                                            <p:cond delay="0"/>
                                          </p:stCondLst>
                                        </p:cTn>
                                        <p:tgtEl>
                                          <p:spTgt spid="102"/>
                                        </p:tgtEl>
                                        <p:attrNameLst>
                                          <p:attrName>style.visibility</p:attrName>
                                        </p:attrNameLst>
                                      </p:cBhvr>
                                      <p:to>
                                        <p:strVal val="visible"/>
                                      </p:to>
                                    </p:set>
                                    <p:animEffect transition="in" filter="fade">
                                      <p:cBhvr>
                                        <p:cTn id="49" dur="1000"/>
                                        <p:tgtEl>
                                          <p:spTgt spid="102"/>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03"/>
                                        </p:tgtEl>
                                        <p:attrNameLst>
                                          <p:attrName>style.visibility</p:attrName>
                                        </p:attrNameLst>
                                      </p:cBhvr>
                                      <p:to>
                                        <p:strVal val="visible"/>
                                      </p:to>
                                    </p:set>
                                    <p:animEffect transition="in" filter="fade">
                                      <p:cBhvr>
                                        <p:cTn id="52" dur="1000"/>
                                        <p:tgtEl>
                                          <p:spTgt spid="103"/>
                                        </p:tgtEl>
                                      </p:cBhvr>
                                    </p:animEffect>
                                  </p:childTnLst>
                                </p:cTn>
                              </p:par>
                              <p:par>
                                <p:cTn id="53" presetID="10" presetClass="entr" presetSubtype="0" fill="hold" grpId="0" nodeType="withEffect">
                                  <p:stCondLst>
                                    <p:cond delay="50"/>
                                  </p:stCondLst>
                                  <p:childTnLst>
                                    <p:set>
                                      <p:cBhvr>
                                        <p:cTn id="54" dur="1" fill="hold">
                                          <p:stCondLst>
                                            <p:cond delay="0"/>
                                          </p:stCondLst>
                                        </p:cTn>
                                        <p:tgtEl>
                                          <p:spTgt spid="110"/>
                                        </p:tgtEl>
                                        <p:attrNameLst>
                                          <p:attrName>style.visibility</p:attrName>
                                        </p:attrNameLst>
                                      </p:cBhvr>
                                      <p:to>
                                        <p:strVal val="visible"/>
                                      </p:to>
                                    </p:set>
                                    <p:animEffect transition="in" filter="fade">
                                      <p:cBhvr>
                                        <p:cTn id="55" dur="1000"/>
                                        <p:tgtEl>
                                          <p:spTgt spid="110"/>
                                        </p:tgtEl>
                                      </p:cBhvr>
                                    </p:animEffect>
                                  </p:childTnLst>
                                </p:cTn>
                              </p:par>
                              <p:par>
                                <p:cTn id="56" presetID="10" presetClass="entr" presetSubtype="0" fill="hold" grpId="0" nodeType="withEffect">
                                  <p:stCondLst>
                                    <p:cond delay="150"/>
                                  </p:stCondLst>
                                  <p:childTnLst>
                                    <p:set>
                                      <p:cBhvr>
                                        <p:cTn id="57" dur="1" fill="hold">
                                          <p:stCondLst>
                                            <p:cond delay="0"/>
                                          </p:stCondLst>
                                        </p:cTn>
                                        <p:tgtEl>
                                          <p:spTgt spid="107"/>
                                        </p:tgtEl>
                                        <p:attrNameLst>
                                          <p:attrName>style.visibility</p:attrName>
                                        </p:attrNameLst>
                                      </p:cBhvr>
                                      <p:to>
                                        <p:strVal val="visible"/>
                                      </p:to>
                                    </p:set>
                                    <p:animEffect transition="in" filter="fade">
                                      <p:cBhvr>
                                        <p:cTn id="58" dur="1000"/>
                                        <p:tgtEl>
                                          <p:spTgt spid="107"/>
                                        </p:tgtEl>
                                      </p:cBhvr>
                                    </p:animEffect>
                                  </p:childTnLst>
                                </p:cTn>
                              </p:par>
                              <p:par>
                                <p:cTn id="59" presetID="10" presetClass="entr" presetSubtype="0" fill="hold" grpId="0" nodeType="withEffect">
                                  <p:stCondLst>
                                    <p:cond delay="250"/>
                                  </p:stCondLst>
                                  <p:childTnLst>
                                    <p:set>
                                      <p:cBhvr>
                                        <p:cTn id="60" dur="1" fill="hold">
                                          <p:stCondLst>
                                            <p:cond delay="0"/>
                                          </p:stCondLst>
                                        </p:cTn>
                                        <p:tgtEl>
                                          <p:spTgt spid="113"/>
                                        </p:tgtEl>
                                        <p:attrNameLst>
                                          <p:attrName>style.visibility</p:attrName>
                                        </p:attrNameLst>
                                      </p:cBhvr>
                                      <p:to>
                                        <p:strVal val="visible"/>
                                      </p:to>
                                    </p:set>
                                    <p:animEffect transition="in" filter="fade">
                                      <p:cBhvr>
                                        <p:cTn id="61" dur="1000"/>
                                        <p:tgtEl>
                                          <p:spTgt spid="113"/>
                                        </p:tgtEl>
                                      </p:cBhvr>
                                    </p:animEffect>
                                  </p:childTnLst>
                                </p:cTn>
                              </p:par>
                              <p:par>
                                <p:cTn id="62" presetID="10" presetClass="entr" presetSubtype="0" fill="hold" grpId="0" nodeType="withEffect">
                                  <p:stCondLst>
                                    <p:cond delay="350"/>
                                  </p:stCondLst>
                                  <p:childTnLst>
                                    <p:set>
                                      <p:cBhvr>
                                        <p:cTn id="63" dur="1" fill="hold">
                                          <p:stCondLst>
                                            <p:cond delay="0"/>
                                          </p:stCondLst>
                                        </p:cTn>
                                        <p:tgtEl>
                                          <p:spTgt spid="108"/>
                                        </p:tgtEl>
                                        <p:attrNameLst>
                                          <p:attrName>style.visibility</p:attrName>
                                        </p:attrNameLst>
                                      </p:cBhvr>
                                      <p:to>
                                        <p:strVal val="visible"/>
                                      </p:to>
                                    </p:set>
                                    <p:animEffect transition="in" filter="fade">
                                      <p:cBhvr>
                                        <p:cTn id="64" dur="1000"/>
                                        <p:tgtEl>
                                          <p:spTgt spid="108"/>
                                        </p:tgtEl>
                                      </p:cBhvr>
                                    </p:animEffect>
                                  </p:childTnLst>
                                </p:cTn>
                              </p:par>
                              <p:par>
                                <p:cTn id="65" presetID="10" presetClass="entr" presetSubtype="0" fill="hold" grpId="0" nodeType="withEffect">
                                  <p:stCondLst>
                                    <p:cond delay="450"/>
                                  </p:stCondLst>
                                  <p:childTnLst>
                                    <p:set>
                                      <p:cBhvr>
                                        <p:cTn id="66" dur="1" fill="hold">
                                          <p:stCondLst>
                                            <p:cond delay="0"/>
                                          </p:stCondLst>
                                        </p:cTn>
                                        <p:tgtEl>
                                          <p:spTgt spid="106"/>
                                        </p:tgtEl>
                                        <p:attrNameLst>
                                          <p:attrName>style.visibility</p:attrName>
                                        </p:attrNameLst>
                                      </p:cBhvr>
                                      <p:to>
                                        <p:strVal val="visible"/>
                                      </p:to>
                                    </p:set>
                                    <p:animEffect transition="in" filter="fade">
                                      <p:cBhvr>
                                        <p:cTn id="67" dur="1000"/>
                                        <p:tgtEl>
                                          <p:spTgt spid="106"/>
                                        </p:tgtEl>
                                      </p:cBhvr>
                                    </p:animEffect>
                                  </p:childTnLst>
                                </p:cTn>
                              </p:par>
                              <p:par>
                                <p:cTn id="68" presetID="10" presetClass="entr" presetSubtype="0" fill="hold" grpId="0" nodeType="withEffect">
                                  <p:stCondLst>
                                    <p:cond delay="550"/>
                                  </p:stCondLst>
                                  <p:childTnLst>
                                    <p:set>
                                      <p:cBhvr>
                                        <p:cTn id="69" dur="1" fill="hold">
                                          <p:stCondLst>
                                            <p:cond delay="0"/>
                                          </p:stCondLst>
                                        </p:cTn>
                                        <p:tgtEl>
                                          <p:spTgt spid="97"/>
                                        </p:tgtEl>
                                        <p:attrNameLst>
                                          <p:attrName>style.visibility</p:attrName>
                                        </p:attrNameLst>
                                      </p:cBhvr>
                                      <p:to>
                                        <p:strVal val="visible"/>
                                      </p:to>
                                    </p:set>
                                    <p:animEffect transition="in" filter="fade">
                                      <p:cBhvr>
                                        <p:cTn id="70" dur="1000"/>
                                        <p:tgtEl>
                                          <p:spTgt spid="97"/>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101"/>
                                        </p:tgtEl>
                                        <p:attrNameLst>
                                          <p:attrName>style.visibility</p:attrName>
                                        </p:attrNameLst>
                                      </p:cBhvr>
                                      <p:to>
                                        <p:strVal val="visible"/>
                                      </p:to>
                                    </p:set>
                                    <p:animEffect transition="in" filter="fade">
                                      <p:cBhvr>
                                        <p:cTn id="73" dur="1000"/>
                                        <p:tgtEl>
                                          <p:spTgt spid="101"/>
                                        </p:tgtEl>
                                      </p:cBhvr>
                                    </p:animEffect>
                                  </p:childTnLst>
                                </p:cTn>
                              </p:par>
                              <p:par>
                                <p:cTn id="74" presetID="10" presetClass="entr" presetSubtype="0" fill="hold" grpId="0" nodeType="withEffect">
                                  <p:stCondLst>
                                    <p:cond delay="700"/>
                                  </p:stCondLst>
                                  <p:childTnLst>
                                    <p:set>
                                      <p:cBhvr>
                                        <p:cTn id="75" dur="1" fill="hold">
                                          <p:stCondLst>
                                            <p:cond delay="0"/>
                                          </p:stCondLst>
                                        </p:cTn>
                                        <p:tgtEl>
                                          <p:spTgt spid="112"/>
                                        </p:tgtEl>
                                        <p:attrNameLst>
                                          <p:attrName>style.visibility</p:attrName>
                                        </p:attrNameLst>
                                      </p:cBhvr>
                                      <p:to>
                                        <p:strVal val="visible"/>
                                      </p:to>
                                    </p:set>
                                    <p:animEffect transition="in" filter="fade">
                                      <p:cBhvr>
                                        <p:cTn id="76" dur="1000"/>
                                        <p:tgtEl>
                                          <p:spTgt spid="112"/>
                                        </p:tgtEl>
                                      </p:cBhvr>
                                    </p:animEffect>
                                  </p:childTnLst>
                                </p:cTn>
                              </p:par>
                              <p:par>
                                <p:cTn id="77" presetID="10" presetClass="entr" presetSubtype="0" fill="hold" grpId="0" nodeType="withEffect">
                                  <p:stCondLst>
                                    <p:cond delay="800"/>
                                  </p:stCondLst>
                                  <p:childTnLst>
                                    <p:set>
                                      <p:cBhvr>
                                        <p:cTn id="78" dur="1" fill="hold">
                                          <p:stCondLst>
                                            <p:cond delay="0"/>
                                          </p:stCondLst>
                                        </p:cTn>
                                        <p:tgtEl>
                                          <p:spTgt spid="99"/>
                                        </p:tgtEl>
                                        <p:attrNameLst>
                                          <p:attrName>style.visibility</p:attrName>
                                        </p:attrNameLst>
                                      </p:cBhvr>
                                      <p:to>
                                        <p:strVal val="visible"/>
                                      </p:to>
                                    </p:set>
                                    <p:animEffect transition="in" filter="fade">
                                      <p:cBhvr>
                                        <p:cTn id="79" dur="1000"/>
                                        <p:tgtEl>
                                          <p:spTgt spid="99"/>
                                        </p:tgtEl>
                                      </p:cBhvr>
                                    </p:animEffect>
                                  </p:childTnLst>
                                </p:cTn>
                              </p:par>
                              <p:par>
                                <p:cTn id="80" presetID="10" presetClass="entr" presetSubtype="0" fill="hold" grpId="0" nodeType="withEffect">
                                  <p:stCondLst>
                                    <p:cond delay="900"/>
                                  </p:stCondLst>
                                  <p:childTnLst>
                                    <p:set>
                                      <p:cBhvr>
                                        <p:cTn id="81" dur="1" fill="hold">
                                          <p:stCondLst>
                                            <p:cond delay="0"/>
                                          </p:stCondLst>
                                        </p:cTn>
                                        <p:tgtEl>
                                          <p:spTgt spid="105"/>
                                        </p:tgtEl>
                                        <p:attrNameLst>
                                          <p:attrName>style.visibility</p:attrName>
                                        </p:attrNameLst>
                                      </p:cBhvr>
                                      <p:to>
                                        <p:strVal val="visible"/>
                                      </p:to>
                                    </p:set>
                                    <p:animEffect transition="in" filter="fade">
                                      <p:cBhvr>
                                        <p:cTn id="82" dur="1000"/>
                                        <p:tgtEl>
                                          <p:spTgt spid="105"/>
                                        </p:tgtEl>
                                      </p:cBhvr>
                                    </p:animEffect>
                                  </p:childTnLst>
                                </p:cTn>
                              </p:par>
                              <p:par>
                                <p:cTn id="83" presetID="10" presetClass="entr" presetSubtype="0" fill="hold" grpId="0" nodeType="withEffect">
                                  <p:stCondLst>
                                    <p:cond delay="650"/>
                                  </p:stCondLst>
                                  <p:childTnLst>
                                    <p:set>
                                      <p:cBhvr>
                                        <p:cTn id="84" dur="1" fill="hold">
                                          <p:stCondLst>
                                            <p:cond delay="0"/>
                                          </p:stCondLst>
                                        </p:cTn>
                                        <p:tgtEl>
                                          <p:spTgt spid="109"/>
                                        </p:tgtEl>
                                        <p:attrNameLst>
                                          <p:attrName>style.visibility</p:attrName>
                                        </p:attrNameLst>
                                      </p:cBhvr>
                                      <p:to>
                                        <p:strVal val="visible"/>
                                      </p:to>
                                    </p:set>
                                    <p:animEffect transition="in" filter="fade">
                                      <p:cBhvr>
                                        <p:cTn id="85" dur="1000"/>
                                        <p:tgtEl>
                                          <p:spTgt spid="109"/>
                                        </p:tgtEl>
                                      </p:cBhvr>
                                    </p:animEffect>
                                  </p:childTnLst>
                                </p:cTn>
                              </p:par>
                              <p:par>
                                <p:cTn id="86" presetID="10" presetClass="entr" presetSubtype="0" fill="hold" grpId="0" nodeType="withEffect">
                                  <p:stCondLst>
                                    <p:cond delay="750"/>
                                  </p:stCondLst>
                                  <p:childTnLst>
                                    <p:set>
                                      <p:cBhvr>
                                        <p:cTn id="87" dur="1" fill="hold">
                                          <p:stCondLst>
                                            <p:cond delay="0"/>
                                          </p:stCondLst>
                                        </p:cTn>
                                        <p:tgtEl>
                                          <p:spTgt spid="96"/>
                                        </p:tgtEl>
                                        <p:attrNameLst>
                                          <p:attrName>style.visibility</p:attrName>
                                        </p:attrNameLst>
                                      </p:cBhvr>
                                      <p:to>
                                        <p:strVal val="visible"/>
                                      </p:to>
                                    </p:set>
                                    <p:animEffect transition="in" filter="fade">
                                      <p:cBhvr>
                                        <p:cTn id="88" dur="1000"/>
                                        <p:tgtEl>
                                          <p:spTgt spid="96"/>
                                        </p:tgtEl>
                                      </p:cBhvr>
                                    </p:animEffect>
                                  </p:childTnLst>
                                </p:cTn>
                              </p:par>
                              <p:par>
                                <p:cTn id="89" presetID="10" presetClass="entr" presetSubtype="0" fill="hold" grpId="0" nodeType="withEffect">
                                  <p:stCondLst>
                                    <p:cond delay="850"/>
                                  </p:stCondLst>
                                  <p:childTnLst>
                                    <p:set>
                                      <p:cBhvr>
                                        <p:cTn id="90" dur="1" fill="hold">
                                          <p:stCondLst>
                                            <p:cond delay="0"/>
                                          </p:stCondLst>
                                        </p:cTn>
                                        <p:tgtEl>
                                          <p:spTgt spid="104"/>
                                        </p:tgtEl>
                                        <p:attrNameLst>
                                          <p:attrName>style.visibility</p:attrName>
                                        </p:attrNameLst>
                                      </p:cBhvr>
                                      <p:to>
                                        <p:strVal val="visible"/>
                                      </p:to>
                                    </p:set>
                                    <p:animEffect transition="in" filter="fade">
                                      <p:cBhvr>
                                        <p:cTn id="91" dur="1000"/>
                                        <p:tgtEl>
                                          <p:spTgt spid="104"/>
                                        </p:tgtEl>
                                      </p:cBhvr>
                                    </p:animEffect>
                                  </p:childTnLst>
                                </p:cTn>
                              </p:par>
                              <p:par>
                                <p:cTn id="92" presetID="10" presetClass="entr" presetSubtype="0" fill="hold" grpId="0" nodeType="withEffect">
                                  <p:stCondLst>
                                    <p:cond delay="950"/>
                                  </p:stCondLst>
                                  <p:childTnLst>
                                    <p:set>
                                      <p:cBhvr>
                                        <p:cTn id="93" dur="1" fill="hold">
                                          <p:stCondLst>
                                            <p:cond delay="0"/>
                                          </p:stCondLst>
                                        </p:cTn>
                                        <p:tgtEl>
                                          <p:spTgt spid="93"/>
                                        </p:tgtEl>
                                        <p:attrNameLst>
                                          <p:attrName>style.visibility</p:attrName>
                                        </p:attrNameLst>
                                      </p:cBhvr>
                                      <p:to>
                                        <p:strVal val="visible"/>
                                      </p:to>
                                    </p:set>
                                    <p:animEffect transition="in" filter="fade">
                                      <p:cBhvr>
                                        <p:cTn id="94" dur="1000"/>
                                        <p:tgtEl>
                                          <p:spTgt spid="93"/>
                                        </p:tgtEl>
                                      </p:cBhvr>
                                    </p:animEffect>
                                  </p:childTnLst>
                                </p:cTn>
                              </p:par>
                              <p:par>
                                <p:cTn id="95" presetID="10" presetClass="entr" presetSubtype="0" fill="hold" grpId="0" nodeType="withEffect">
                                  <p:stCondLst>
                                    <p:cond delay="1000"/>
                                  </p:stCondLst>
                                  <p:childTnLst>
                                    <p:set>
                                      <p:cBhvr>
                                        <p:cTn id="96" dur="1" fill="hold">
                                          <p:stCondLst>
                                            <p:cond delay="0"/>
                                          </p:stCondLst>
                                        </p:cTn>
                                        <p:tgtEl>
                                          <p:spTgt spid="95"/>
                                        </p:tgtEl>
                                        <p:attrNameLst>
                                          <p:attrName>style.visibility</p:attrName>
                                        </p:attrNameLst>
                                      </p:cBhvr>
                                      <p:to>
                                        <p:strVal val="visible"/>
                                      </p:to>
                                    </p:set>
                                    <p:animEffect transition="in" filter="fade">
                                      <p:cBhvr>
                                        <p:cTn id="97" dur="1000"/>
                                        <p:tgtEl>
                                          <p:spTgt spid="95"/>
                                        </p:tgtEl>
                                      </p:cBhvr>
                                    </p:animEffect>
                                  </p:childTnLst>
                                </p:cTn>
                              </p:par>
                              <p:par>
                                <p:cTn id="98" presetID="10" presetClass="entr" presetSubtype="0" fill="hold" grpId="0" nodeType="withEffect">
                                  <p:stCondLst>
                                    <p:cond delay="1050"/>
                                  </p:stCondLst>
                                  <p:childTnLst>
                                    <p:set>
                                      <p:cBhvr>
                                        <p:cTn id="99" dur="1" fill="hold">
                                          <p:stCondLst>
                                            <p:cond delay="0"/>
                                          </p:stCondLst>
                                        </p:cTn>
                                        <p:tgtEl>
                                          <p:spTgt spid="111"/>
                                        </p:tgtEl>
                                        <p:attrNameLst>
                                          <p:attrName>style.visibility</p:attrName>
                                        </p:attrNameLst>
                                      </p:cBhvr>
                                      <p:to>
                                        <p:strVal val="visible"/>
                                      </p:to>
                                    </p:set>
                                    <p:animEffect transition="in" filter="fade">
                                      <p:cBhvr>
                                        <p:cTn id="100" dur="1000"/>
                                        <p:tgtEl>
                                          <p:spTgt spid="111"/>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75"/>
                                        </p:tgtEl>
                                        <p:attrNameLst>
                                          <p:attrName>style.visibility</p:attrName>
                                        </p:attrNameLst>
                                      </p:cBhvr>
                                      <p:to>
                                        <p:strVal val="visible"/>
                                      </p:to>
                                    </p:set>
                                    <p:anim calcmode="lin" valueType="num">
                                      <p:cBhvr>
                                        <p:cTn id="103" dur="500" fill="hold"/>
                                        <p:tgtEl>
                                          <p:spTgt spid="75"/>
                                        </p:tgtEl>
                                        <p:attrNameLst>
                                          <p:attrName>ppt_w</p:attrName>
                                        </p:attrNameLst>
                                      </p:cBhvr>
                                      <p:tavLst>
                                        <p:tav tm="0">
                                          <p:val>
                                            <p:fltVal val="0"/>
                                          </p:val>
                                        </p:tav>
                                        <p:tav tm="100000">
                                          <p:val>
                                            <p:strVal val="#ppt_w"/>
                                          </p:val>
                                        </p:tav>
                                      </p:tavLst>
                                    </p:anim>
                                    <p:anim calcmode="lin" valueType="num">
                                      <p:cBhvr>
                                        <p:cTn id="104" dur="500" fill="hold"/>
                                        <p:tgtEl>
                                          <p:spTgt spid="75"/>
                                        </p:tgtEl>
                                        <p:attrNameLst>
                                          <p:attrName>ppt_h</p:attrName>
                                        </p:attrNameLst>
                                      </p:cBhvr>
                                      <p:tavLst>
                                        <p:tav tm="0">
                                          <p:val>
                                            <p:fltVal val="0"/>
                                          </p:val>
                                        </p:tav>
                                        <p:tav tm="100000">
                                          <p:val>
                                            <p:strVal val="#ppt_h"/>
                                          </p:val>
                                        </p:tav>
                                      </p:tavLst>
                                    </p:anim>
                                    <p:animEffect transition="in" filter="fade">
                                      <p:cBhvr>
                                        <p:cTn id="105" dur="500"/>
                                        <p:tgtEl>
                                          <p:spTgt spid="75"/>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161"/>
                                        </p:tgtEl>
                                        <p:attrNameLst>
                                          <p:attrName>style.visibility</p:attrName>
                                        </p:attrNameLst>
                                      </p:cBhvr>
                                      <p:to>
                                        <p:strVal val="visible"/>
                                      </p:to>
                                    </p:set>
                                    <p:anim calcmode="lin" valueType="num">
                                      <p:cBhvr>
                                        <p:cTn id="108" dur="500" fill="hold"/>
                                        <p:tgtEl>
                                          <p:spTgt spid="161"/>
                                        </p:tgtEl>
                                        <p:attrNameLst>
                                          <p:attrName>ppt_w</p:attrName>
                                        </p:attrNameLst>
                                      </p:cBhvr>
                                      <p:tavLst>
                                        <p:tav tm="0">
                                          <p:val>
                                            <p:fltVal val="0"/>
                                          </p:val>
                                        </p:tav>
                                        <p:tav tm="100000">
                                          <p:val>
                                            <p:strVal val="#ppt_w"/>
                                          </p:val>
                                        </p:tav>
                                      </p:tavLst>
                                    </p:anim>
                                    <p:anim calcmode="lin" valueType="num">
                                      <p:cBhvr>
                                        <p:cTn id="109" dur="500" fill="hold"/>
                                        <p:tgtEl>
                                          <p:spTgt spid="161"/>
                                        </p:tgtEl>
                                        <p:attrNameLst>
                                          <p:attrName>ppt_h</p:attrName>
                                        </p:attrNameLst>
                                      </p:cBhvr>
                                      <p:tavLst>
                                        <p:tav tm="0">
                                          <p:val>
                                            <p:fltVal val="0"/>
                                          </p:val>
                                        </p:tav>
                                        <p:tav tm="100000">
                                          <p:val>
                                            <p:strVal val="#ppt_h"/>
                                          </p:val>
                                        </p:tav>
                                      </p:tavLst>
                                    </p:anim>
                                    <p:animEffect transition="in" filter="fade">
                                      <p:cBhvr>
                                        <p:cTn id="110" dur="500"/>
                                        <p:tgtEl>
                                          <p:spTgt spid="161"/>
                                        </p:tgtEl>
                                      </p:cBhvr>
                                    </p:animEffect>
                                  </p:childTnLst>
                                </p:cTn>
                              </p:par>
                              <p:par>
                                <p:cTn id="111" presetID="10" presetClass="entr" presetSubtype="0" fill="hold" grpId="0" nodeType="withEffect">
                                  <p:stCondLst>
                                    <p:cond delay="850"/>
                                  </p:stCondLst>
                                  <p:childTnLst>
                                    <p:set>
                                      <p:cBhvr>
                                        <p:cTn id="112" dur="1" fill="hold">
                                          <p:stCondLst>
                                            <p:cond delay="0"/>
                                          </p:stCondLst>
                                        </p:cTn>
                                        <p:tgtEl>
                                          <p:spTgt spid="82"/>
                                        </p:tgtEl>
                                        <p:attrNameLst>
                                          <p:attrName>style.visibility</p:attrName>
                                        </p:attrNameLst>
                                      </p:cBhvr>
                                      <p:to>
                                        <p:strVal val="visible"/>
                                      </p:to>
                                    </p:set>
                                    <p:animEffect transition="in" filter="fade">
                                      <p:cBhvr>
                                        <p:cTn id="113" dur="1000"/>
                                        <p:tgtEl>
                                          <p:spTgt spid="82"/>
                                        </p:tgtEl>
                                      </p:cBhvr>
                                    </p:animEffect>
                                  </p:childTnLst>
                                </p:cTn>
                              </p:par>
                              <p:par>
                                <p:cTn id="114" presetID="10" presetClass="entr" presetSubtype="0" fill="hold" grpId="0" nodeType="withEffect">
                                  <p:stCondLst>
                                    <p:cond delay="150"/>
                                  </p:stCondLst>
                                  <p:childTnLst>
                                    <p:set>
                                      <p:cBhvr>
                                        <p:cTn id="115" dur="1" fill="hold">
                                          <p:stCondLst>
                                            <p:cond delay="0"/>
                                          </p:stCondLst>
                                        </p:cTn>
                                        <p:tgtEl>
                                          <p:spTgt spid="76"/>
                                        </p:tgtEl>
                                        <p:attrNameLst>
                                          <p:attrName>style.visibility</p:attrName>
                                        </p:attrNameLst>
                                      </p:cBhvr>
                                      <p:to>
                                        <p:strVal val="visible"/>
                                      </p:to>
                                    </p:set>
                                    <p:animEffect transition="in" filter="fade">
                                      <p:cBhvr>
                                        <p:cTn id="116" dur="1000"/>
                                        <p:tgtEl>
                                          <p:spTgt spid="76"/>
                                        </p:tgtEl>
                                      </p:cBhvr>
                                    </p:animEffect>
                                  </p:childTnLst>
                                </p:cTn>
                              </p:par>
                              <p:par>
                                <p:cTn id="117" presetID="10" presetClass="entr" presetSubtype="0" fill="hold" grpId="0" nodeType="withEffect">
                                  <p:stCondLst>
                                    <p:cond delay="1000"/>
                                  </p:stCondLst>
                                  <p:childTnLst>
                                    <p:set>
                                      <p:cBhvr>
                                        <p:cTn id="118" dur="1" fill="hold">
                                          <p:stCondLst>
                                            <p:cond delay="0"/>
                                          </p:stCondLst>
                                        </p:cTn>
                                        <p:tgtEl>
                                          <p:spTgt spid="77"/>
                                        </p:tgtEl>
                                        <p:attrNameLst>
                                          <p:attrName>style.visibility</p:attrName>
                                        </p:attrNameLst>
                                      </p:cBhvr>
                                      <p:to>
                                        <p:strVal val="visible"/>
                                      </p:to>
                                    </p:set>
                                    <p:animEffect transition="in" filter="fade">
                                      <p:cBhvr>
                                        <p:cTn id="119" dur="1000"/>
                                        <p:tgtEl>
                                          <p:spTgt spid="77"/>
                                        </p:tgtEl>
                                      </p:cBhvr>
                                    </p:animEffect>
                                  </p:childTnLst>
                                </p:cTn>
                              </p:par>
                              <p:par>
                                <p:cTn id="120" presetID="10" presetClass="entr" presetSubtype="0" fill="hold" grpId="0" nodeType="withEffect">
                                  <p:stCondLst>
                                    <p:cond delay="800"/>
                                  </p:stCondLst>
                                  <p:childTnLst>
                                    <p:set>
                                      <p:cBhvr>
                                        <p:cTn id="121" dur="1" fill="hold">
                                          <p:stCondLst>
                                            <p:cond delay="0"/>
                                          </p:stCondLst>
                                        </p:cTn>
                                        <p:tgtEl>
                                          <p:spTgt spid="80"/>
                                        </p:tgtEl>
                                        <p:attrNameLst>
                                          <p:attrName>style.visibility</p:attrName>
                                        </p:attrNameLst>
                                      </p:cBhvr>
                                      <p:to>
                                        <p:strVal val="visible"/>
                                      </p:to>
                                    </p:set>
                                    <p:animEffect transition="in" filter="fade">
                                      <p:cBhvr>
                                        <p:cTn id="122" dur="1000"/>
                                        <p:tgtEl>
                                          <p:spTgt spid="80"/>
                                        </p:tgtEl>
                                      </p:cBhvr>
                                    </p:animEffect>
                                  </p:childTnLst>
                                </p:cTn>
                              </p:par>
                              <p:par>
                                <p:cTn id="123" presetID="10" presetClass="entr" presetSubtype="0" fill="hold" grpId="0" nodeType="withEffect">
                                  <p:stCondLst>
                                    <p:cond delay="200"/>
                                  </p:stCondLst>
                                  <p:childTnLst>
                                    <p:set>
                                      <p:cBhvr>
                                        <p:cTn id="124" dur="1" fill="hold">
                                          <p:stCondLst>
                                            <p:cond delay="0"/>
                                          </p:stCondLst>
                                        </p:cTn>
                                        <p:tgtEl>
                                          <p:spTgt spid="83"/>
                                        </p:tgtEl>
                                        <p:attrNameLst>
                                          <p:attrName>style.visibility</p:attrName>
                                        </p:attrNameLst>
                                      </p:cBhvr>
                                      <p:to>
                                        <p:strVal val="visible"/>
                                      </p:to>
                                    </p:set>
                                    <p:animEffect transition="in" filter="fade">
                                      <p:cBhvr>
                                        <p:cTn id="125" dur="1000"/>
                                        <p:tgtEl>
                                          <p:spTgt spid="83"/>
                                        </p:tgtEl>
                                      </p:cBhvr>
                                    </p:animEffect>
                                  </p:childTnLst>
                                </p:cTn>
                              </p:par>
                              <p:par>
                                <p:cTn id="126" presetID="10" presetClass="entr" presetSubtype="0" fill="hold" grpId="0" nodeType="withEffect">
                                  <p:stCondLst>
                                    <p:cond delay="250"/>
                                  </p:stCondLst>
                                  <p:childTnLst>
                                    <p:set>
                                      <p:cBhvr>
                                        <p:cTn id="127" dur="1" fill="hold">
                                          <p:stCondLst>
                                            <p:cond delay="0"/>
                                          </p:stCondLst>
                                        </p:cTn>
                                        <p:tgtEl>
                                          <p:spTgt spid="84"/>
                                        </p:tgtEl>
                                        <p:attrNameLst>
                                          <p:attrName>style.visibility</p:attrName>
                                        </p:attrNameLst>
                                      </p:cBhvr>
                                      <p:to>
                                        <p:strVal val="visible"/>
                                      </p:to>
                                    </p:set>
                                    <p:animEffect transition="in" filter="fade">
                                      <p:cBhvr>
                                        <p:cTn id="128" dur="1000"/>
                                        <p:tgtEl>
                                          <p:spTgt spid="84"/>
                                        </p:tgtEl>
                                      </p:cBhvr>
                                    </p:animEffect>
                                  </p:childTnLst>
                                </p:cTn>
                              </p:par>
                              <p:par>
                                <p:cTn id="129" presetID="10" presetClass="entr" presetSubtype="0" fill="hold" grpId="0" nodeType="withEffect">
                                  <p:stCondLst>
                                    <p:cond delay="50"/>
                                  </p:stCondLst>
                                  <p:childTnLst>
                                    <p:set>
                                      <p:cBhvr>
                                        <p:cTn id="130" dur="1" fill="hold">
                                          <p:stCondLst>
                                            <p:cond delay="0"/>
                                          </p:stCondLst>
                                        </p:cTn>
                                        <p:tgtEl>
                                          <p:spTgt spid="88"/>
                                        </p:tgtEl>
                                        <p:attrNameLst>
                                          <p:attrName>style.visibility</p:attrName>
                                        </p:attrNameLst>
                                      </p:cBhvr>
                                      <p:to>
                                        <p:strVal val="visible"/>
                                      </p:to>
                                    </p:set>
                                    <p:animEffect transition="in" filter="fade">
                                      <p:cBhvr>
                                        <p:cTn id="131" dur="1000"/>
                                        <p:tgtEl>
                                          <p:spTgt spid="88"/>
                                        </p:tgtEl>
                                      </p:cBhvr>
                                    </p:animEffect>
                                  </p:childTnLst>
                                </p:cTn>
                              </p:par>
                              <p:par>
                                <p:cTn id="132" presetID="10" presetClass="entr" presetSubtype="0" fill="hold" grpId="0" nodeType="withEffect">
                                  <p:stCondLst>
                                    <p:cond delay="750"/>
                                  </p:stCondLst>
                                  <p:childTnLst>
                                    <p:set>
                                      <p:cBhvr>
                                        <p:cTn id="133" dur="1" fill="hold">
                                          <p:stCondLst>
                                            <p:cond delay="0"/>
                                          </p:stCondLst>
                                        </p:cTn>
                                        <p:tgtEl>
                                          <p:spTgt spid="91"/>
                                        </p:tgtEl>
                                        <p:attrNameLst>
                                          <p:attrName>style.visibility</p:attrName>
                                        </p:attrNameLst>
                                      </p:cBhvr>
                                      <p:to>
                                        <p:strVal val="visible"/>
                                      </p:to>
                                    </p:set>
                                    <p:animEffect transition="in" filter="fade">
                                      <p:cBhvr>
                                        <p:cTn id="134" dur="1000"/>
                                        <p:tgtEl>
                                          <p:spTgt spid="91"/>
                                        </p:tgtEl>
                                      </p:cBhvr>
                                    </p:animEffect>
                                  </p:childTnLst>
                                </p:cTn>
                              </p:par>
                              <p:par>
                                <p:cTn id="135" presetID="10" presetClass="entr" presetSubtype="0" fill="hold" grpId="0" nodeType="withEffect">
                                  <p:stCondLst>
                                    <p:cond delay="550"/>
                                  </p:stCondLst>
                                  <p:childTnLst>
                                    <p:set>
                                      <p:cBhvr>
                                        <p:cTn id="136" dur="1" fill="hold">
                                          <p:stCondLst>
                                            <p:cond delay="0"/>
                                          </p:stCondLst>
                                        </p:cTn>
                                        <p:tgtEl>
                                          <p:spTgt spid="90"/>
                                        </p:tgtEl>
                                        <p:attrNameLst>
                                          <p:attrName>style.visibility</p:attrName>
                                        </p:attrNameLst>
                                      </p:cBhvr>
                                      <p:to>
                                        <p:strVal val="visible"/>
                                      </p:to>
                                    </p:set>
                                    <p:animEffect transition="in" filter="fade">
                                      <p:cBhvr>
                                        <p:cTn id="137" dur="1000"/>
                                        <p:tgtEl>
                                          <p:spTgt spid="90"/>
                                        </p:tgtEl>
                                      </p:cBhvr>
                                    </p:animEffect>
                                  </p:childTnLst>
                                </p:cTn>
                              </p:par>
                              <p:par>
                                <p:cTn id="138" presetID="10" presetClass="entr" presetSubtype="0" fill="hold" grpId="0" nodeType="withEffect">
                                  <p:stCondLst>
                                    <p:cond delay="650"/>
                                  </p:stCondLst>
                                  <p:childTnLst>
                                    <p:set>
                                      <p:cBhvr>
                                        <p:cTn id="139" dur="1" fill="hold">
                                          <p:stCondLst>
                                            <p:cond delay="0"/>
                                          </p:stCondLst>
                                        </p:cTn>
                                        <p:tgtEl>
                                          <p:spTgt spid="78"/>
                                        </p:tgtEl>
                                        <p:attrNameLst>
                                          <p:attrName>style.visibility</p:attrName>
                                        </p:attrNameLst>
                                      </p:cBhvr>
                                      <p:to>
                                        <p:strVal val="visible"/>
                                      </p:to>
                                    </p:set>
                                    <p:animEffect transition="in" filter="fade">
                                      <p:cBhvr>
                                        <p:cTn id="140" dur="1000"/>
                                        <p:tgtEl>
                                          <p:spTgt spid="78"/>
                                        </p:tgtEl>
                                      </p:cBhvr>
                                    </p:animEffect>
                                  </p:childTnLst>
                                </p:cTn>
                              </p:par>
                              <p:par>
                                <p:cTn id="141" presetID="10" presetClass="entr" presetSubtype="0" fill="hold" grpId="0" nodeType="withEffect">
                                  <p:stCondLst>
                                    <p:cond delay="900"/>
                                  </p:stCondLst>
                                  <p:childTnLst>
                                    <p:set>
                                      <p:cBhvr>
                                        <p:cTn id="142" dur="1" fill="hold">
                                          <p:stCondLst>
                                            <p:cond delay="0"/>
                                          </p:stCondLst>
                                        </p:cTn>
                                        <p:tgtEl>
                                          <p:spTgt spid="166"/>
                                        </p:tgtEl>
                                        <p:attrNameLst>
                                          <p:attrName>style.visibility</p:attrName>
                                        </p:attrNameLst>
                                      </p:cBhvr>
                                      <p:to>
                                        <p:strVal val="visible"/>
                                      </p:to>
                                    </p:set>
                                    <p:animEffect transition="in" filter="fade">
                                      <p:cBhvr>
                                        <p:cTn id="143" dur="1000"/>
                                        <p:tgtEl>
                                          <p:spTgt spid="166"/>
                                        </p:tgtEl>
                                      </p:cBhvr>
                                    </p:animEffect>
                                  </p:childTnLst>
                                </p:cTn>
                              </p:par>
                              <p:par>
                                <p:cTn id="144" presetID="10" presetClass="entr" presetSubtype="0" fill="hold" grpId="0" nodeType="withEffect">
                                  <p:stCondLst>
                                    <p:cond delay="950"/>
                                  </p:stCondLst>
                                  <p:childTnLst>
                                    <p:set>
                                      <p:cBhvr>
                                        <p:cTn id="145" dur="1" fill="hold">
                                          <p:stCondLst>
                                            <p:cond delay="0"/>
                                          </p:stCondLst>
                                        </p:cTn>
                                        <p:tgtEl>
                                          <p:spTgt spid="163"/>
                                        </p:tgtEl>
                                        <p:attrNameLst>
                                          <p:attrName>style.visibility</p:attrName>
                                        </p:attrNameLst>
                                      </p:cBhvr>
                                      <p:to>
                                        <p:strVal val="visible"/>
                                      </p:to>
                                    </p:set>
                                    <p:animEffect transition="in" filter="fade">
                                      <p:cBhvr>
                                        <p:cTn id="146" dur="1000"/>
                                        <p:tgtEl>
                                          <p:spTgt spid="163"/>
                                        </p:tgtEl>
                                      </p:cBhvr>
                                    </p:animEffect>
                                  </p:childTnLst>
                                </p:cTn>
                              </p:par>
                              <p:par>
                                <p:cTn id="147" presetID="10" presetClass="entr" presetSubtype="0" fill="hold" grpId="0" nodeType="withEffect">
                                  <p:stCondLst>
                                    <p:cond delay="350"/>
                                  </p:stCondLst>
                                  <p:childTnLst>
                                    <p:set>
                                      <p:cBhvr>
                                        <p:cTn id="148" dur="1" fill="hold">
                                          <p:stCondLst>
                                            <p:cond delay="0"/>
                                          </p:stCondLst>
                                        </p:cTn>
                                        <p:tgtEl>
                                          <p:spTgt spid="159"/>
                                        </p:tgtEl>
                                        <p:attrNameLst>
                                          <p:attrName>style.visibility</p:attrName>
                                        </p:attrNameLst>
                                      </p:cBhvr>
                                      <p:to>
                                        <p:strVal val="visible"/>
                                      </p:to>
                                    </p:set>
                                    <p:animEffect transition="in" filter="fade">
                                      <p:cBhvr>
                                        <p:cTn id="149" dur="1000"/>
                                        <p:tgtEl>
                                          <p:spTgt spid="159"/>
                                        </p:tgtEl>
                                      </p:cBhvr>
                                    </p:animEffect>
                                  </p:childTnLst>
                                </p:cTn>
                              </p:par>
                              <p:par>
                                <p:cTn id="150" presetID="10" presetClass="entr" presetSubtype="0" fill="hold" grpId="0" nodeType="withEffect">
                                  <p:stCondLst>
                                    <p:cond delay="600"/>
                                  </p:stCondLst>
                                  <p:childTnLst>
                                    <p:set>
                                      <p:cBhvr>
                                        <p:cTn id="151" dur="1" fill="hold">
                                          <p:stCondLst>
                                            <p:cond delay="0"/>
                                          </p:stCondLst>
                                        </p:cTn>
                                        <p:tgtEl>
                                          <p:spTgt spid="164"/>
                                        </p:tgtEl>
                                        <p:attrNameLst>
                                          <p:attrName>style.visibility</p:attrName>
                                        </p:attrNameLst>
                                      </p:cBhvr>
                                      <p:to>
                                        <p:strVal val="visible"/>
                                      </p:to>
                                    </p:set>
                                    <p:animEffect transition="in" filter="fade">
                                      <p:cBhvr>
                                        <p:cTn id="152" dur="1000"/>
                                        <p:tgtEl>
                                          <p:spTgt spid="164"/>
                                        </p:tgtEl>
                                      </p:cBhvr>
                                    </p:animEffect>
                                  </p:childTnLst>
                                </p:cTn>
                              </p:par>
                              <p:par>
                                <p:cTn id="153" presetID="10" presetClass="entr" presetSubtype="0" fill="hold" grpId="0" nodeType="withEffect">
                                  <p:stCondLst>
                                    <p:cond delay="1050"/>
                                  </p:stCondLst>
                                  <p:childTnLst>
                                    <p:set>
                                      <p:cBhvr>
                                        <p:cTn id="154" dur="1" fill="hold">
                                          <p:stCondLst>
                                            <p:cond delay="0"/>
                                          </p:stCondLst>
                                        </p:cTn>
                                        <p:tgtEl>
                                          <p:spTgt spid="160"/>
                                        </p:tgtEl>
                                        <p:attrNameLst>
                                          <p:attrName>style.visibility</p:attrName>
                                        </p:attrNameLst>
                                      </p:cBhvr>
                                      <p:to>
                                        <p:strVal val="visible"/>
                                      </p:to>
                                    </p:set>
                                    <p:animEffect transition="in" filter="fade">
                                      <p:cBhvr>
                                        <p:cTn id="155" dur="1000"/>
                                        <p:tgtEl>
                                          <p:spTgt spid="160"/>
                                        </p:tgtEl>
                                      </p:cBhvr>
                                    </p:animEffect>
                                  </p:childTnLst>
                                </p:cTn>
                              </p:par>
                              <p:par>
                                <p:cTn id="156" presetID="10" presetClass="entr" presetSubtype="0" fill="hold" grpId="0" nodeType="withEffect">
                                  <p:stCondLst>
                                    <p:cond delay="100"/>
                                  </p:stCondLst>
                                  <p:childTnLst>
                                    <p:set>
                                      <p:cBhvr>
                                        <p:cTn id="157" dur="1" fill="hold">
                                          <p:stCondLst>
                                            <p:cond delay="0"/>
                                          </p:stCondLst>
                                        </p:cTn>
                                        <p:tgtEl>
                                          <p:spTgt spid="162"/>
                                        </p:tgtEl>
                                        <p:attrNameLst>
                                          <p:attrName>style.visibility</p:attrName>
                                        </p:attrNameLst>
                                      </p:cBhvr>
                                      <p:to>
                                        <p:strVal val="visible"/>
                                      </p:to>
                                    </p:set>
                                    <p:animEffect transition="in" filter="fade">
                                      <p:cBhvr>
                                        <p:cTn id="158" dur="1000"/>
                                        <p:tgtEl>
                                          <p:spTgt spid="162"/>
                                        </p:tgtEl>
                                      </p:cBhvr>
                                    </p:animEffect>
                                  </p:childTnLst>
                                </p:cTn>
                              </p:par>
                              <p:par>
                                <p:cTn id="159" presetID="10" presetClass="entr" presetSubtype="0" fill="hold" grpId="0" nodeType="withEffect">
                                  <p:stCondLst>
                                    <p:cond delay="450"/>
                                  </p:stCondLst>
                                  <p:childTnLst>
                                    <p:set>
                                      <p:cBhvr>
                                        <p:cTn id="160" dur="1" fill="hold">
                                          <p:stCondLst>
                                            <p:cond delay="0"/>
                                          </p:stCondLst>
                                        </p:cTn>
                                        <p:tgtEl>
                                          <p:spTgt spid="87"/>
                                        </p:tgtEl>
                                        <p:attrNameLst>
                                          <p:attrName>style.visibility</p:attrName>
                                        </p:attrNameLst>
                                      </p:cBhvr>
                                      <p:to>
                                        <p:strVal val="visible"/>
                                      </p:to>
                                    </p:set>
                                    <p:animEffect transition="in" filter="fade">
                                      <p:cBhvr>
                                        <p:cTn id="161" dur="1000"/>
                                        <p:tgtEl>
                                          <p:spTgt spid="87"/>
                                        </p:tgtEl>
                                      </p:cBhvr>
                                    </p:animEffect>
                                  </p:childTnLst>
                                </p:cTn>
                              </p:par>
                              <p:par>
                                <p:cTn id="162" presetID="10" presetClass="entr" presetSubtype="0" fill="hold" grpId="0" nodeType="withEffect">
                                  <p:stCondLst>
                                    <p:cond delay="300"/>
                                  </p:stCondLst>
                                  <p:childTnLst>
                                    <p:set>
                                      <p:cBhvr>
                                        <p:cTn id="163" dur="1" fill="hold">
                                          <p:stCondLst>
                                            <p:cond delay="0"/>
                                          </p:stCondLst>
                                        </p:cTn>
                                        <p:tgtEl>
                                          <p:spTgt spid="165"/>
                                        </p:tgtEl>
                                        <p:attrNameLst>
                                          <p:attrName>style.visibility</p:attrName>
                                        </p:attrNameLst>
                                      </p:cBhvr>
                                      <p:to>
                                        <p:strVal val="visible"/>
                                      </p:to>
                                    </p:set>
                                    <p:animEffect transition="in" filter="fade">
                                      <p:cBhvr>
                                        <p:cTn id="164" dur="1000"/>
                                        <p:tgtEl>
                                          <p:spTgt spid="165"/>
                                        </p:tgtEl>
                                      </p:cBhvr>
                                    </p:animEffect>
                                  </p:childTnLst>
                                </p:cTn>
                              </p:par>
                            </p:childTnLst>
                          </p:cTn>
                        </p:par>
                        <p:par>
                          <p:cTn id="165" fill="hold">
                            <p:stCondLst>
                              <p:cond delay="2550"/>
                            </p:stCondLst>
                            <p:childTnLst>
                              <p:par>
                                <p:cTn id="166" presetID="10" presetClass="entr" presetSubtype="0" fill="hold" grpId="0" nodeType="afterEffect">
                                  <p:stCondLst>
                                    <p:cond delay="0"/>
                                  </p:stCondLst>
                                  <p:childTnLst>
                                    <p:set>
                                      <p:cBhvr>
                                        <p:cTn id="167" dur="1" fill="hold">
                                          <p:stCondLst>
                                            <p:cond delay="0"/>
                                          </p:stCondLst>
                                        </p:cTn>
                                        <p:tgtEl>
                                          <p:spTgt spid="86"/>
                                        </p:tgtEl>
                                        <p:attrNameLst>
                                          <p:attrName>style.visibility</p:attrName>
                                        </p:attrNameLst>
                                      </p:cBhvr>
                                      <p:to>
                                        <p:strVal val="visible"/>
                                      </p:to>
                                    </p:set>
                                    <p:animEffect transition="in" filter="fade">
                                      <p:cBhvr>
                                        <p:cTn id="168" dur="1000"/>
                                        <p:tgtEl>
                                          <p:spTgt spid="86"/>
                                        </p:tgtEl>
                                      </p:cBhvr>
                                    </p:animEffect>
                                  </p:childTnLst>
                                </p:cTn>
                              </p:par>
                              <p:par>
                                <p:cTn id="169" presetID="10" presetClass="entr" presetSubtype="0" fill="hold" grpId="0" nodeType="withEffect">
                                  <p:stCondLst>
                                    <p:cond delay="500"/>
                                  </p:stCondLst>
                                  <p:childTnLst>
                                    <p:set>
                                      <p:cBhvr>
                                        <p:cTn id="170" dur="1" fill="hold">
                                          <p:stCondLst>
                                            <p:cond delay="0"/>
                                          </p:stCondLst>
                                        </p:cTn>
                                        <p:tgtEl>
                                          <p:spTgt spid="85"/>
                                        </p:tgtEl>
                                        <p:attrNameLst>
                                          <p:attrName>style.visibility</p:attrName>
                                        </p:attrNameLst>
                                      </p:cBhvr>
                                      <p:to>
                                        <p:strVal val="visible"/>
                                      </p:to>
                                    </p:set>
                                    <p:animEffect transition="in" filter="fade">
                                      <p:cBhvr>
                                        <p:cTn id="171"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75" grpId="0" animBg="1"/>
      <p:bldP spid="76" grpId="0" animBg="1"/>
      <p:bldP spid="77" grpId="0" animBg="1"/>
      <p:bldP spid="78" grpId="0" animBg="1"/>
      <p:bldP spid="80" grpId="0" animBg="1"/>
      <p:bldP spid="82" grpId="0" animBg="1"/>
      <p:bldP spid="83" grpId="0" animBg="1"/>
      <p:bldP spid="84" grpId="0" animBg="1"/>
      <p:bldP spid="85" grpId="0" animBg="1"/>
      <p:bldP spid="86" grpId="0" animBg="1"/>
      <p:bldP spid="87" grpId="0" animBg="1"/>
      <p:bldP spid="88" grpId="0" animBg="1"/>
      <p:bldP spid="90" grpId="0" animBg="1"/>
      <p:bldP spid="91" grpId="0" animBg="1"/>
      <p:bldP spid="159" grpId="0" animBg="1"/>
      <p:bldP spid="160" grpId="0" animBg="1"/>
      <p:bldP spid="161" grpId="0" animBg="1"/>
      <p:bldP spid="162" grpId="0" animBg="1"/>
      <p:bldP spid="163" grpId="0" animBg="1"/>
      <p:bldP spid="164" grpId="0" animBg="1"/>
      <p:bldP spid="165" grpId="0" animBg="1"/>
      <p:bldP spid="16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Freeform 50"/>
          <p:cNvSpPr>
            <a:spLocks/>
          </p:cNvSpPr>
          <p:nvPr/>
        </p:nvSpPr>
        <p:spPr bwMode="auto">
          <a:xfrm>
            <a:off x="5043655" y="5331546"/>
            <a:ext cx="857132" cy="574783"/>
          </a:xfrm>
          <a:custGeom>
            <a:avLst/>
            <a:gdLst>
              <a:gd name="T0" fmla="*/ 28 w 120"/>
              <a:gd name="T1" fmla="*/ 32 h 80"/>
              <a:gd name="T2" fmla="*/ 60 w 120"/>
              <a:gd name="T3" fmla="*/ 0 h 80"/>
              <a:gd name="T4" fmla="*/ 90 w 120"/>
              <a:gd name="T5" fmla="*/ 20 h 80"/>
              <a:gd name="T6" fmla="*/ 90 w 120"/>
              <a:gd name="T7" fmla="*/ 20 h 80"/>
              <a:gd name="T8" fmla="*/ 120 w 120"/>
              <a:gd name="T9" fmla="*/ 50 h 80"/>
              <a:gd name="T10" fmla="*/ 90 w 120"/>
              <a:gd name="T11" fmla="*/ 80 h 80"/>
              <a:gd name="T12" fmla="*/ 24 w 120"/>
              <a:gd name="T13" fmla="*/ 80 h 80"/>
              <a:gd name="T14" fmla="*/ 0 w 120"/>
              <a:gd name="T15" fmla="*/ 56 h 80"/>
              <a:gd name="T16" fmla="*/ 24 w 120"/>
              <a:gd name="T17" fmla="*/ 32 h 80"/>
              <a:gd name="T18" fmla="*/ 28 w 120"/>
              <a:gd name="T19" fmla="*/ 3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80">
                <a:moveTo>
                  <a:pt x="28" y="32"/>
                </a:moveTo>
                <a:cubicBezTo>
                  <a:pt x="28" y="14"/>
                  <a:pt x="42" y="0"/>
                  <a:pt x="60" y="0"/>
                </a:cubicBezTo>
                <a:cubicBezTo>
                  <a:pt x="73" y="0"/>
                  <a:pt x="85" y="8"/>
                  <a:pt x="90" y="20"/>
                </a:cubicBezTo>
                <a:cubicBezTo>
                  <a:pt x="90" y="20"/>
                  <a:pt x="90" y="20"/>
                  <a:pt x="90" y="20"/>
                </a:cubicBezTo>
                <a:cubicBezTo>
                  <a:pt x="107" y="20"/>
                  <a:pt x="120" y="33"/>
                  <a:pt x="120" y="50"/>
                </a:cubicBezTo>
                <a:cubicBezTo>
                  <a:pt x="120" y="67"/>
                  <a:pt x="107" y="80"/>
                  <a:pt x="90" y="80"/>
                </a:cubicBezTo>
                <a:cubicBezTo>
                  <a:pt x="24" y="80"/>
                  <a:pt x="24" y="80"/>
                  <a:pt x="24" y="80"/>
                </a:cubicBezTo>
                <a:cubicBezTo>
                  <a:pt x="11" y="80"/>
                  <a:pt x="0" y="69"/>
                  <a:pt x="0" y="56"/>
                </a:cubicBezTo>
                <a:cubicBezTo>
                  <a:pt x="0" y="43"/>
                  <a:pt x="11" y="32"/>
                  <a:pt x="24" y="32"/>
                </a:cubicBezTo>
                <a:cubicBezTo>
                  <a:pt x="25" y="32"/>
                  <a:pt x="27" y="32"/>
                  <a:pt x="28" y="32"/>
                </a:cubicBezTo>
                <a:close/>
              </a:path>
            </a:pathLst>
          </a:custGeom>
          <a:solidFill>
            <a:schemeClr val="accent3"/>
          </a:solidFill>
          <a:ln w="19050" cap="flat">
            <a:noFill/>
            <a:prstDash val="solid"/>
            <a:miter lim="800000"/>
            <a:headEnd/>
            <a:tailEnd/>
          </a:ln>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grpSp>
        <p:nvGrpSpPr>
          <p:cNvPr id="64" name="Group 63">
            <a:extLst>
              <a:ext uri="{FF2B5EF4-FFF2-40B4-BE49-F238E27FC236}">
                <a16:creationId xmlns:a16="http://schemas.microsoft.com/office/drawing/2014/main" id="{21239DE5-FD04-4D65-8807-0C10A12FBC65}"/>
              </a:ext>
            </a:extLst>
          </p:cNvPr>
          <p:cNvGrpSpPr/>
          <p:nvPr/>
        </p:nvGrpSpPr>
        <p:grpSpPr>
          <a:xfrm>
            <a:off x="5405434" y="5202957"/>
            <a:ext cx="1314131" cy="1314131"/>
            <a:chOff x="5547902" y="4202399"/>
            <a:chExt cx="1340672" cy="1340672"/>
          </a:xfrm>
        </p:grpSpPr>
        <p:sp>
          <p:nvSpPr>
            <p:cNvPr id="65" name="Oval 64">
              <a:extLst>
                <a:ext uri="{FF2B5EF4-FFF2-40B4-BE49-F238E27FC236}">
                  <a16:creationId xmlns:a16="http://schemas.microsoft.com/office/drawing/2014/main" id="{7D12556B-E8F0-4015-B7A0-DF502DCA3194}"/>
                </a:ext>
              </a:extLst>
            </p:cNvPr>
            <p:cNvSpPr/>
            <p:nvPr/>
          </p:nvSpPr>
          <p:spPr bwMode="auto">
            <a:xfrm>
              <a:off x="5547902" y="4202399"/>
              <a:ext cx="1340672" cy="1340672"/>
            </a:xfrm>
            <a:prstGeom prst="ellipse">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66" name="Group 65">
              <a:extLst>
                <a:ext uri="{FF2B5EF4-FFF2-40B4-BE49-F238E27FC236}">
                  <a16:creationId xmlns:a16="http://schemas.microsoft.com/office/drawing/2014/main" id="{9763986E-EC75-42D0-B49E-5368FD2347E3}"/>
                </a:ext>
              </a:extLst>
            </p:cNvPr>
            <p:cNvGrpSpPr/>
            <p:nvPr/>
          </p:nvGrpSpPr>
          <p:grpSpPr>
            <a:xfrm>
              <a:off x="5882043" y="4461171"/>
              <a:ext cx="744667" cy="794664"/>
              <a:chOff x="2084593" y="2157479"/>
              <a:chExt cx="958326" cy="1022668"/>
            </a:xfrm>
          </p:grpSpPr>
          <p:grpSp>
            <p:nvGrpSpPr>
              <p:cNvPr id="67" name="Group 4">
                <a:extLst>
                  <a:ext uri="{FF2B5EF4-FFF2-40B4-BE49-F238E27FC236}">
                    <a16:creationId xmlns:a16="http://schemas.microsoft.com/office/drawing/2014/main" id="{96093FD9-72EA-4BF0-823C-CFA2A5734F8D}"/>
                  </a:ext>
                </a:extLst>
              </p:cNvPr>
              <p:cNvGrpSpPr>
                <a:grpSpLocks noChangeAspect="1"/>
              </p:cNvGrpSpPr>
              <p:nvPr/>
            </p:nvGrpSpPr>
            <p:grpSpPr bwMode="auto">
              <a:xfrm>
                <a:off x="2084593" y="2157479"/>
                <a:ext cx="475727" cy="1022668"/>
                <a:chOff x="7" y="12"/>
                <a:chExt cx="167" cy="359"/>
              </a:xfrm>
            </p:grpSpPr>
            <p:sp>
              <p:nvSpPr>
                <p:cNvPr id="76" name="Rectangle 5">
                  <a:extLst>
                    <a:ext uri="{FF2B5EF4-FFF2-40B4-BE49-F238E27FC236}">
                      <a16:creationId xmlns:a16="http://schemas.microsoft.com/office/drawing/2014/main" id="{7096487C-8BD1-43F5-9FA3-ADEDF4330104}"/>
                    </a:ext>
                  </a:extLst>
                </p:cNvPr>
                <p:cNvSpPr>
                  <a:spLocks noChangeArrowheads="1"/>
                </p:cNvSpPr>
                <p:nvPr/>
              </p:nvSpPr>
              <p:spPr bwMode="auto">
                <a:xfrm>
                  <a:off x="7" y="45"/>
                  <a:ext cx="167" cy="326"/>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7" name="Freeform 6">
                  <a:extLst>
                    <a:ext uri="{FF2B5EF4-FFF2-40B4-BE49-F238E27FC236}">
                      <a16:creationId xmlns:a16="http://schemas.microsoft.com/office/drawing/2014/main" id="{C26EE045-054D-467E-BDE2-E7ADA4F4312E}"/>
                    </a:ext>
                  </a:extLst>
                </p:cNvPr>
                <p:cNvSpPr>
                  <a:spLocks/>
                </p:cNvSpPr>
                <p:nvPr/>
              </p:nvSpPr>
              <p:spPr bwMode="auto">
                <a:xfrm>
                  <a:off x="69" y="312"/>
                  <a:ext cx="43" cy="59"/>
                </a:xfrm>
                <a:custGeom>
                  <a:avLst/>
                  <a:gdLst>
                    <a:gd name="T0" fmla="*/ 20 w 20"/>
                    <a:gd name="T1" fmla="*/ 28 h 28"/>
                    <a:gd name="T2" fmla="*/ 20 w 20"/>
                    <a:gd name="T3" fmla="*/ 10 h 28"/>
                    <a:gd name="T4" fmla="*/ 10 w 20"/>
                    <a:gd name="T5" fmla="*/ 0 h 28"/>
                    <a:gd name="T6" fmla="*/ 0 w 20"/>
                    <a:gd name="T7" fmla="*/ 10 h 28"/>
                    <a:gd name="T8" fmla="*/ 0 w 20"/>
                    <a:gd name="T9" fmla="*/ 28 h 28"/>
                  </a:gdLst>
                  <a:ahLst/>
                  <a:cxnLst>
                    <a:cxn ang="0">
                      <a:pos x="T0" y="T1"/>
                    </a:cxn>
                    <a:cxn ang="0">
                      <a:pos x="T2" y="T3"/>
                    </a:cxn>
                    <a:cxn ang="0">
                      <a:pos x="T4" y="T5"/>
                    </a:cxn>
                    <a:cxn ang="0">
                      <a:pos x="T6" y="T7"/>
                    </a:cxn>
                    <a:cxn ang="0">
                      <a:pos x="T8" y="T9"/>
                    </a:cxn>
                  </a:cxnLst>
                  <a:rect l="0" t="0" r="r" b="b"/>
                  <a:pathLst>
                    <a:path w="20" h="28">
                      <a:moveTo>
                        <a:pt x="20" y="28"/>
                      </a:moveTo>
                      <a:cubicBezTo>
                        <a:pt x="20" y="10"/>
                        <a:pt x="20" y="10"/>
                        <a:pt x="20" y="10"/>
                      </a:cubicBezTo>
                      <a:cubicBezTo>
                        <a:pt x="20" y="5"/>
                        <a:pt x="15" y="0"/>
                        <a:pt x="10" y="0"/>
                      </a:cubicBezTo>
                      <a:cubicBezTo>
                        <a:pt x="5" y="0"/>
                        <a:pt x="0" y="5"/>
                        <a:pt x="0" y="10"/>
                      </a:cubicBezTo>
                      <a:cubicBezTo>
                        <a:pt x="0" y="28"/>
                        <a:pt x="0" y="28"/>
                        <a:pt x="0" y="28"/>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8" name="Rectangle 7">
                  <a:extLst>
                    <a:ext uri="{FF2B5EF4-FFF2-40B4-BE49-F238E27FC236}">
                      <a16:creationId xmlns:a16="http://schemas.microsoft.com/office/drawing/2014/main" id="{F30D7F4E-58B0-40AF-A696-B1041D4E4B92}"/>
                    </a:ext>
                  </a:extLst>
                </p:cNvPr>
                <p:cNvSpPr>
                  <a:spLocks noChangeArrowheads="1"/>
                </p:cNvSpPr>
                <p:nvPr/>
              </p:nvSpPr>
              <p:spPr bwMode="auto">
                <a:xfrm>
                  <a:off x="42" y="232"/>
                  <a:ext cx="25" cy="2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0" name="Rectangle 8">
                  <a:extLst>
                    <a:ext uri="{FF2B5EF4-FFF2-40B4-BE49-F238E27FC236}">
                      <a16:creationId xmlns:a16="http://schemas.microsoft.com/office/drawing/2014/main" id="{C5042E13-B2FF-4437-B611-3F8EF1284868}"/>
                    </a:ext>
                  </a:extLst>
                </p:cNvPr>
                <p:cNvSpPr>
                  <a:spLocks noChangeArrowheads="1"/>
                </p:cNvSpPr>
                <p:nvPr/>
              </p:nvSpPr>
              <p:spPr bwMode="auto">
                <a:xfrm>
                  <a:off x="114" y="232"/>
                  <a:ext cx="26" cy="2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2" name="Rectangle 9">
                  <a:extLst>
                    <a:ext uri="{FF2B5EF4-FFF2-40B4-BE49-F238E27FC236}">
                      <a16:creationId xmlns:a16="http://schemas.microsoft.com/office/drawing/2014/main" id="{19A5FD44-B359-4A0D-8C8C-E55960BBBE5D}"/>
                    </a:ext>
                  </a:extLst>
                </p:cNvPr>
                <p:cNvSpPr>
                  <a:spLocks noChangeArrowheads="1"/>
                </p:cNvSpPr>
                <p:nvPr/>
              </p:nvSpPr>
              <p:spPr bwMode="auto">
                <a:xfrm>
                  <a:off x="42" y="164"/>
                  <a:ext cx="25" cy="2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3" name="Rectangle 10">
                  <a:extLst>
                    <a:ext uri="{FF2B5EF4-FFF2-40B4-BE49-F238E27FC236}">
                      <a16:creationId xmlns:a16="http://schemas.microsoft.com/office/drawing/2014/main" id="{05790D92-5DB0-4ADD-AE51-277F511FFCAB}"/>
                    </a:ext>
                  </a:extLst>
                </p:cNvPr>
                <p:cNvSpPr>
                  <a:spLocks noChangeArrowheads="1"/>
                </p:cNvSpPr>
                <p:nvPr/>
              </p:nvSpPr>
              <p:spPr bwMode="auto">
                <a:xfrm>
                  <a:off x="114" y="164"/>
                  <a:ext cx="26" cy="2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4" name="Rectangle 11">
                  <a:extLst>
                    <a:ext uri="{FF2B5EF4-FFF2-40B4-BE49-F238E27FC236}">
                      <a16:creationId xmlns:a16="http://schemas.microsoft.com/office/drawing/2014/main" id="{BE47A8D5-07CC-433F-977A-FA260E190F7A}"/>
                    </a:ext>
                  </a:extLst>
                </p:cNvPr>
                <p:cNvSpPr>
                  <a:spLocks noChangeArrowheads="1"/>
                </p:cNvSpPr>
                <p:nvPr/>
              </p:nvSpPr>
              <p:spPr bwMode="auto">
                <a:xfrm>
                  <a:off x="42" y="98"/>
                  <a:ext cx="25" cy="24"/>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5" name="Rectangle 12">
                  <a:extLst>
                    <a:ext uri="{FF2B5EF4-FFF2-40B4-BE49-F238E27FC236}">
                      <a16:creationId xmlns:a16="http://schemas.microsoft.com/office/drawing/2014/main" id="{594632AA-C8CA-4D2D-9C3E-F9978499DF6A}"/>
                    </a:ext>
                  </a:extLst>
                </p:cNvPr>
                <p:cNvSpPr>
                  <a:spLocks noChangeArrowheads="1"/>
                </p:cNvSpPr>
                <p:nvPr/>
              </p:nvSpPr>
              <p:spPr bwMode="auto">
                <a:xfrm>
                  <a:off x="114" y="98"/>
                  <a:ext cx="26" cy="24"/>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6" name="Rectangle 13">
                  <a:extLst>
                    <a:ext uri="{FF2B5EF4-FFF2-40B4-BE49-F238E27FC236}">
                      <a16:creationId xmlns:a16="http://schemas.microsoft.com/office/drawing/2014/main" id="{A1F459FC-C85A-4E46-9BCB-E9FE58C73CF4}"/>
                    </a:ext>
                  </a:extLst>
                </p:cNvPr>
                <p:cNvSpPr>
                  <a:spLocks noChangeArrowheads="1"/>
                </p:cNvSpPr>
                <p:nvPr/>
              </p:nvSpPr>
              <p:spPr bwMode="auto">
                <a:xfrm>
                  <a:off x="31" y="12"/>
                  <a:ext cx="47" cy="33"/>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68" name="Group 67">
                <a:extLst>
                  <a:ext uri="{FF2B5EF4-FFF2-40B4-BE49-F238E27FC236}">
                    <a16:creationId xmlns:a16="http://schemas.microsoft.com/office/drawing/2014/main" id="{7D9C0679-BCF6-4EBA-A85A-B2737441A6AD}"/>
                  </a:ext>
                </a:extLst>
              </p:cNvPr>
              <p:cNvGrpSpPr/>
              <p:nvPr/>
            </p:nvGrpSpPr>
            <p:grpSpPr>
              <a:xfrm>
                <a:off x="2561534" y="2758439"/>
                <a:ext cx="475727" cy="421466"/>
                <a:chOff x="2779974" y="2727959"/>
                <a:chExt cx="475727" cy="421466"/>
              </a:xfrm>
            </p:grpSpPr>
            <p:sp>
              <p:nvSpPr>
                <p:cNvPr id="70" name="Rectangle 5">
                  <a:extLst>
                    <a:ext uri="{FF2B5EF4-FFF2-40B4-BE49-F238E27FC236}">
                      <a16:creationId xmlns:a16="http://schemas.microsoft.com/office/drawing/2014/main" id="{8C35A142-3D1E-43A0-AB78-3F269948FAC2}"/>
                    </a:ext>
                  </a:extLst>
                </p:cNvPr>
                <p:cNvSpPr>
                  <a:spLocks noChangeArrowheads="1"/>
                </p:cNvSpPr>
                <p:nvPr/>
              </p:nvSpPr>
              <p:spPr bwMode="auto">
                <a:xfrm>
                  <a:off x="2779974" y="2727959"/>
                  <a:ext cx="475727" cy="421465"/>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1" name="Freeform 6">
                  <a:extLst>
                    <a:ext uri="{FF2B5EF4-FFF2-40B4-BE49-F238E27FC236}">
                      <a16:creationId xmlns:a16="http://schemas.microsoft.com/office/drawing/2014/main" id="{C38DC1B5-942A-4533-9871-49A5D7DB20D9}"/>
                    </a:ext>
                  </a:extLst>
                </p:cNvPr>
                <p:cNvSpPr>
                  <a:spLocks/>
                </p:cNvSpPr>
                <p:nvPr/>
              </p:nvSpPr>
              <p:spPr bwMode="auto">
                <a:xfrm>
                  <a:off x="3058191" y="2981354"/>
                  <a:ext cx="122493" cy="168071"/>
                </a:xfrm>
                <a:custGeom>
                  <a:avLst/>
                  <a:gdLst>
                    <a:gd name="T0" fmla="*/ 20 w 20"/>
                    <a:gd name="T1" fmla="*/ 28 h 28"/>
                    <a:gd name="T2" fmla="*/ 20 w 20"/>
                    <a:gd name="T3" fmla="*/ 10 h 28"/>
                    <a:gd name="T4" fmla="*/ 10 w 20"/>
                    <a:gd name="T5" fmla="*/ 0 h 28"/>
                    <a:gd name="T6" fmla="*/ 0 w 20"/>
                    <a:gd name="T7" fmla="*/ 10 h 28"/>
                    <a:gd name="T8" fmla="*/ 0 w 20"/>
                    <a:gd name="T9" fmla="*/ 28 h 28"/>
                  </a:gdLst>
                  <a:ahLst/>
                  <a:cxnLst>
                    <a:cxn ang="0">
                      <a:pos x="T0" y="T1"/>
                    </a:cxn>
                    <a:cxn ang="0">
                      <a:pos x="T2" y="T3"/>
                    </a:cxn>
                    <a:cxn ang="0">
                      <a:pos x="T4" y="T5"/>
                    </a:cxn>
                    <a:cxn ang="0">
                      <a:pos x="T6" y="T7"/>
                    </a:cxn>
                    <a:cxn ang="0">
                      <a:pos x="T8" y="T9"/>
                    </a:cxn>
                  </a:cxnLst>
                  <a:rect l="0" t="0" r="r" b="b"/>
                  <a:pathLst>
                    <a:path w="20" h="28">
                      <a:moveTo>
                        <a:pt x="20" y="28"/>
                      </a:moveTo>
                      <a:cubicBezTo>
                        <a:pt x="20" y="10"/>
                        <a:pt x="20" y="10"/>
                        <a:pt x="20" y="10"/>
                      </a:cubicBezTo>
                      <a:cubicBezTo>
                        <a:pt x="20" y="5"/>
                        <a:pt x="15" y="0"/>
                        <a:pt x="10" y="0"/>
                      </a:cubicBezTo>
                      <a:cubicBezTo>
                        <a:pt x="5" y="0"/>
                        <a:pt x="0" y="5"/>
                        <a:pt x="0" y="10"/>
                      </a:cubicBezTo>
                      <a:cubicBezTo>
                        <a:pt x="0" y="28"/>
                        <a:pt x="0" y="28"/>
                        <a:pt x="0" y="28"/>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2" name="Rectangle 7">
                  <a:extLst>
                    <a:ext uri="{FF2B5EF4-FFF2-40B4-BE49-F238E27FC236}">
                      <a16:creationId xmlns:a16="http://schemas.microsoft.com/office/drawing/2014/main" id="{58E83E25-CEAC-4AE1-9099-FBD2B750F0BD}"/>
                    </a:ext>
                  </a:extLst>
                </p:cNvPr>
                <p:cNvSpPr>
                  <a:spLocks noChangeArrowheads="1"/>
                </p:cNvSpPr>
                <p:nvPr/>
              </p:nvSpPr>
              <p:spPr bwMode="auto">
                <a:xfrm>
                  <a:off x="2879677" y="2829662"/>
                  <a:ext cx="71217" cy="71216"/>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3" name="Rectangle 8">
                  <a:extLst>
                    <a:ext uri="{FF2B5EF4-FFF2-40B4-BE49-F238E27FC236}">
                      <a16:creationId xmlns:a16="http://schemas.microsoft.com/office/drawing/2014/main" id="{B7A45EE9-2E31-4151-8A4E-D687D32E9B93}"/>
                    </a:ext>
                  </a:extLst>
                </p:cNvPr>
                <p:cNvSpPr>
                  <a:spLocks noChangeArrowheads="1"/>
                </p:cNvSpPr>
                <p:nvPr/>
              </p:nvSpPr>
              <p:spPr bwMode="auto">
                <a:xfrm>
                  <a:off x="3084781" y="2829662"/>
                  <a:ext cx="74065" cy="71216"/>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5" name="Rectangle 9">
                  <a:extLst>
                    <a:ext uri="{FF2B5EF4-FFF2-40B4-BE49-F238E27FC236}">
                      <a16:creationId xmlns:a16="http://schemas.microsoft.com/office/drawing/2014/main" id="{7EDBA579-4969-4E99-B018-FA2DDFFCD09F}"/>
                    </a:ext>
                  </a:extLst>
                </p:cNvPr>
                <p:cNvSpPr>
                  <a:spLocks noChangeArrowheads="1"/>
                </p:cNvSpPr>
                <p:nvPr/>
              </p:nvSpPr>
              <p:spPr bwMode="auto">
                <a:xfrm>
                  <a:off x="2879677" y="3004253"/>
                  <a:ext cx="71217" cy="71216"/>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sp>
            <p:nvSpPr>
              <p:cNvPr id="69" name="Isosceles Triangle 68">
                <a:extLst>
                  <a:ext uri="{FF2B5EF4-FFF2-40B4-BE49-F238E27FC236}">
                    <a16:creationId xmlns:a16="http://schemas.microsoft.com/office/drawing/2014/main" id="{F8A2465D-B65E-4455-87BD-4E72D13E35C3}"/>
                  </a:ext>
                </a:extLst>
              </p:cNvPr>
              <p:cNvSpPr/>
              <p:nvPr/>
            </p:nvSpPr>
            <p:spPr bwMode="auto">
              <a:xfrm>
                <a:off x="2560320" y="2537142"/>
                <a:ext cx="482599" cy="221297"/>
              </a:xfrm>
              <a:prstGeom prst="triangle">
                <a:avLst>
                  <a:gd name="adj" fmla="val 0"/>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err="1">
                  <a:solidFill>
                    <a:srgbClr val="353535"/>
                  </a:solidFill>
                  <a:latin typeface="Segoe UI Semilight"/>
                </a:endParaRPr>
              </a:p>
            </p:txBody>
          </p:sp>
        </p:grpSp>
      </p:grpSp>
      <p:sp>
        <p:nvSpPr>
          <p:cNvPr id="31" name="Title 30"/>
          <p:cNvSpPr>
            <a:spLocks noGrp="1"/>
          </p:cNvSpPr>
          <p:nvPr>
            <p:ph type="title"/>
          </p:nvPr>
        </p:nvSpPr>
        <p:spPr>
          <a:xfrm>
            <a:off x="576699" y="448699"/>
            <a:ext cx="10801919" cy="1417568"/>
          </a:xfrm>
        </p:spPr>
        <p:txBody>
          <a:bodyPr/>
          <a:lstStyle/>
          <a:p>
            <a:r>
              <a:rPr lang="en-US" sz="4606" spc="-108"/>
              <a:t>Then came IaaS—table stakes for digital business</a:t>
            </a:r>
          </a:p>
        </p:txBody>
      </p:sp>
      <p:sp>
        <p:nvSpPr>
          <p:cNvPr id="74" name="TextBox 73"/>
          <p:cNvSpPr txBox="1"/>
          <p:nvPr/>
        </p:nvSpPr>
        <p:spPr>
          <a:xfrm>
            <a:off x="1510432" y="4261279"/>
            <a:ext cx="3742036" cy="322991"/>
          </a:xfrm>
          <a:prstGeom prst="rect">
            <a:avLst/>
          </a:prstGeom>
          <a:noFill/>
        </p:spPr>
        <p:txBody>
          <a:bodyPr wrap="square" rtlCol="0">
            <a:spAutoFit/>
          </a:bodyPr>
          <a:lstStyle/>
          <a:p>
            <a:pPr algn="ctr" defTabSz="896042">
              <a:defRPr/>
            </a:pPr>
            <a:r>
              <a:rPr lang="en-US" sz="1469" kern="0">
                <a:gradFill>
                  <a:gsLst>
                    <a:gs pos="1250">
                      <a:srgbClr val="353535"/>
                    </a:gs>
                    <a:gs pos="100000">
                      <a:srgbClr val="353535"/>
                    </a:gs>
                  </a:gsLst>
                  <a:lin ang="5400000" scaled="0"/>
                </a:gradFill>
                <a:latin typeface="Segoe UI"/>
              </a:rPr>
              <a:t>How often should I </a:t>
            </a:r>
            <a:r>
              <a:rPr lang="en-US" sz="1469" b="1" kern="0">
                <a:gradFill>
                  <a:gsLst>
                    <a:gs pos="1250">
                      <a:srgbClr val="353535"/>
                    </a:gs>
                    <a:gs pos="100000">
                      <a:srgbClr val="353535"/>
                    </a:gs>
                  </a:gsLst>
                  <a:lin ang="5400000" scaled="0"/>
                </a:gradFill>
                <a:latin typeface="Segoe UI"/>
              </a:rPr>
              <a:t>patch</a:t>
            </a:r>
            <a:r>
              <a:rPr lang="en-US" sz="1469" kern="0">
                <a:gradFill>
                  <a:gsLst>
                    <a:gs pos="1250">
                      <a:srgbClr val="353535"/>
                    </a:gs>
                    <a:gs pos="100000">
                      <a:srgbClr val="353535"/>
                    </a:gs>
                  </a:gsLst>
                  <a:lin ang="5400000" scaled="0"/>
                </a:gradFill>
                <a:latin typeface="Segoe UI"/>
              </a:rPr>
              <a:t> my </a:t>
            </a:r>
            <a:r>
              <a:rPr lang="en-US" sz="1469" b="1" kern="0">
                <a:gradFill>
                  <a:gsLst>
                    <a:gs pos="1250">
                      <a:srgbClr val="353535"/>
                    </a:gs>
                    <a:gs pos="100000">
                      <a:srgbClr val="353535"/>
                    </a:gs>
                  </a:gsLst>
                  <a:lin ang="5400000" scaled="0"/>
                </a:gradFill>
                <a:latin typeface="Segoe UI"/>
              </a:rPr>
              <a:t>servers</a:t>
            </a:r>
            <a:r>
              <a:rPr lang="en-US" sz="1469" kern="0">
                <a:gradFill>
                  <a:gsLst>
                    <a:gs pos="1250">
                      <a:srgbClr val="353535"/>
                    </a:gs>
                    <a:gs pos="100000">
                      <a:srgbClr val="353535"/>
                    </a:gs>
                  </a:gsLst>
                  <a:lin ang="5400000" scaled="0"/>
                </a:gradFill>
                <a:latin typeface="Segoe UI"/>
              </a:rPr>
              <a:t>?</a:t>
            </a:r>
          </a:p>
        </p:txBody>
      </p:sp>
      <p:sp>
        <p:nvSpPr>
          <p:cNvPr id="79" name="TextBox 78"/>
          <p:cNvSpPr txBox="1"/>
          <p:nvPr/>
        </p:nvSpPr>
        <p:spPr>
          <a:xfrm>
            <a:off x="1678097" y="4650063"/>
            <a:ext cx="3406703" cy="318421"/>
          </a:xfrm>
          <a:prstGeom prst="rect">
            <a:avLst/>
          </a:prstGeom>
          <a:noFill/>
        </p:spPr>
        <p:txBody>
          <a:bodyPr wrap="none" rtlCol="0">
            <a:spAutoFit/>
          </a:bodyPr>
          <a:lstStyle/>
          <a:p>
            <a:pPr algn="ctr" defTabSz="896042">
              <a:defRPr/>
            </a:pPr>
            <a:r>
              <a:rPr lang="en-US" sz="1469" kern="0">
                <a:gradFill>
                  <a:gsLst>
                    <a:gs pos="1250">
                      <a:srgbClr val="353535"/>
                    </a:gs>
                    <a:gs pos="100000">
                      <a:srgbClr val="353535"/>
                    </a:gs>
                  </a:gsLst>
                  <a:lin ang="5400000" scaled="0"/>
                </a:gradFill>
                <a:latin typeface="Segoe UI"/>
              </a:rPr>
              <a:t>How often should I backup my </a:t>
            </a: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a:t>
            </a:r>
          </a:p>
        </p:txBody>
      </p:sp>
      <p:sp>
        <p:nvSpPr>
          <p:cNvPr id="81" name="TextBox 80"/>
          <p:cNvSpPr txBox="1"/>
          <p:nvPr/>
        </p:nvSpPr>
        <p:spPr>
          <a:xfrm>
            <a:off x="1419255" y="5038847"/>
            <a:ext cx="3924389" cy="322991"/>
          </a:xfrm>
          <a:prstGeom prst="rect">
            <a:avLst/>
          </a:prstGeom>
          <a:noFill/>
        </p:spPr>
        <p:txBody>
          <a:bodyPr wrap="square" rtlCol="0">
            <a:spAutoFit/>
          </a:bodyPr>
          <a:lstStyle/>
          <a:p>
            <a:pPr algn="ctr" defTabSz="896042">
              <a:defRPr/>
            </a:pPr>
            <a:r>
              <a:rPr lang="en-US" sz="1469" kern="0">
                <a:gradFill>
                  <a:gsLst>
                    <a:gs pos="1250">
                      <a:srgbClr val="353535"/>
                    </a:gs>
                    <a:gs pos="100000">
                      <a:srgbClr val="353535"/>
                    </a:gs>
                  </a:gsLst>
                  <a:lin ang="5400000" scaled="0"/>
                </a:gradFill>
                <a:latin typeface="Segoe UI"/>
              </a:rPr>
              <a:t>Which packages should be on my </a:t>
            </a:r>
            <a:r>
              <a:rPr lang="en-US" sz="1469" b="1" kern="0">
                <a:gradFill>
                  <a:gsLst>
                    <a:gs pos="1250">
                      <a:srgbClr val="353535"/>
                    </a:gs>
                    <a:gs pos="100000">
                      <a:srgbClr val="353535"/>
                    </a:gs>
                  </a:gsLst>
                  <a:lin ang="5400000" scaled="0"/>
                </a:gradFill>
                <a:latin typeface="Segoe UI"/>
              </a:rPr>
              <a:t>server</a:t>
            </a:r>
            <a:r>
              <a:rPr lang="en-US" sz="1469" kern="0">
                <a:gradFill>
                  <a:gsLst>
                    <a:gs pos="1250">
                      <a:srgbClr val="353535"/>
                    </a:gs>
                    <a:gs pos="100000">
                      <a:srgbClr val="353535"/>
                    </a:gs>
                  </a:gsLst>
                  <a:lin ang="5400000" scaled="0"/>
                </a:gradFill>
                <a:latin typeface="Segoe UI"/>
              </a:rPr>
              <a:t>?</a:t>
            </a:r>
          </a:p>
        </p:txBody>
      </p:sp>
      <p:sp>
        <p:nvSpPr>
          <p:cNvPr id="89" name="TextBox 88"/>
          <p:cNvSpPr txBox="1"/>
          <p:nvPr/>
        </p:nvSpPr>
        <p:spPr>
          <a:xfrm>
            <a:off x="4198886" y="2011396"/>
            <a:ext cx="3787356" cy="322991"/>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469">
                <a:gradFill>
                  <a:gsLst>
                    <a:gs pos="1250">
                      <a:srgbClr val="353535"/>
                    </a:gs>
                    <a:gs pos="100000">
                      <a:srgbClr val="353535"/>
                    </a:gs>
                  </a:gsLst>
                  <a:lin ang="5400000" scaled="0"/>
                </a:gradFill>
              </a:rPr>
              <a:t>How many </a:t>
            </a:r>
            <a:r>
              <a:rPr lang="en-US" sz="1469" b="1">
                <a:gradFill>
                  <a:gsLst>
                    <a:gs pos="1250">
                      <a:srgbClr val="353535"/>
                    </a:gs>
                    <a:gs pos="100000">
                      <a:srgbClr val="353535"/>
                    </a:gs>
                  </a:gsLst>
                  <a:lin ang="5400000" scaled="0"/>
                </a:gradFill>
              </a:rPr>
              <a:t>servers</a:t>
            </a:r>
            <a:r>
              <a:rPr lang="en-US" sz="1469">
                <a:gradFill>
                  <a:gsLst>
                    <a:gs pos="1250">
                      <a:srgbClr val="353535"/>
                    </a:gs>
                    <a:gs pos="100000">
                      <a:srgbClr val="353535"/>
                    </a:gs>
                  </a:gsLst>
                  <a:lin ang="5400000" scaled="0"/>
                </a:gradFill>
              </a:rPr>
              <a:t> do I need?</a:t>
            </a:r>
          </a:p>
        </p:txBody>
      </p:sp>
      <p:sp>
        <p:nvSpPr>
          <p:cNvPr id="114" name="TextBox 113"/>
          <p:cNvSpPr txBox="1"/>
          <p:nvPr/>
        </p:nvSpPr>
        <p:spPr>
          <a:xfrm>
            <a:off x="4452788" y="1644177"/>
            <a:ext cx="3279552" cy="316687"/>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469">
                <a:gradFill>
                  <a:gsLst>
                    <a:gs pos="1250">
                      <a:srgbClr val="353535"/>
                    </a:gs>
                    <a:gs pos="100000">
                      <a:srgbClr val="353535"/>
                    </a:gs>
                  </a:gsLst>
                  <a:lin ang="5400000" scaled="0"/>
                </a:gradFill>
              </a:rPr>
              <a:t>How can I increase </a:t>
            </a:r>
            <a:r>
              <a:rPr lang="en-US" sz="1469" b="1">
                <a:gradFill>
                  <a:gsLst>
                    <a:gs pos="1250">
                      <a:srgbClr val="353535"/>
                    </a:gs>
                    <a:gs pos="100000">
                      <a:srgbClr val="353535"/>
                    </a:gs>
                  </a:gsLst>
                  <a:lin ang="5400000" scaled="0"/>
                </a:gradFill>
              </a:rPr>
              <a:t>server</a:t>
            </a:r>
            <a:r>
              <a:rPr lang="en-US" sz="1469">
                <a:gradFill>
                  <a:gsLst>
                    <a:gs pos="1250">
                      <a:srgbClr val="353535"/>
                    </a:gs>
                    <a:gs pos="100000">
                      <a:srgbClr val="353535"/>
                    </a:gs>
                  </a:gsLst>
                  <a:lin ang="5400000" scaled="0"/>
                </a:gradFill>
              </a:rPr>
              <a:t> utilization?</a:t>
            </a:r>
          </a:p>
        </p:txBody>
      </p:sp>
      <p:sp>
        <p:nvSpPr>
          <p:cNvPr id="115" name="TextBox 114"/>
          <p:cNvSpPr txBox="1"/>
          <p:nvPr/>
        </p:nvSpPr>
        <p:spPr>
          <a:xfrm>
            <a:off x="3298224" y="1276959"/>
            <a:ext cx="5588680" cy="322991"/>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469">
                <a:gradFill>
                  <a:gsLst>
                    <a:gs pos="1250">
                      <a:srgbClr val="353535"/>
                    </a:gs>
                    <a:gs pos="100000">
                      <a:srgbClr val="353535"/>
                    </a:gs>
                  </a:gsLst>
                  <a:lin ang="5400000" scaled="0"/>
                </a:gradFill>
              </a:rPr>
              <a:t>What is the right </a:t>
            </a:r>
            <a:r>
              <a:rPr lang="en-US" sz="1469" b="1">
                <a:gradFill>
                  <a:gsLst>
                    <a:gs pos="1250">
                      <a:srgbClr val="353535"/>
                    </a:gs>
                    <a:gs pos="100000">
                      <a:srgbClr val="353535"/>
                    </a:gs>
                  </a:gsLst>
                  <a:lin ang="5400000" scaled="0"/>
                </a:gradFill>
              </a:rPr>
              <a:t>size</a:t>
            </a:r>
            <a:r>
              <a:rPr lang="en-US" sz="1469">
                <a:gradFill>
                  <a:gsLst>
                    <a:gs pos="1250">
                      <a:srgbClr val="353535"/>
                    </a:gs>
                    <a:gs pos="100000">
                      <a:srgbClr val="353535"/>
                    </a:gs>
                  </a:gsLst>
                  <a:lin ang="5400000" scaled="0"/>
                </a:gradFill>
              </a:rPr>
              <a:t> of </a:t>
            </a:r>
            <a:r>
              <a:rPr lang="en-US" sz="1469" b="1">
                <a:gradFill>
                  <a:gsLst>
                    <a:gs pos="1250">
                      <a:srgbClr val="353535"/>
                    </a:gs>
                    <a:gs pos="100000">
                      <a:srgbClr val="353535"/>
                    </a:gs>
                  </a:gsLst>
                  <a:lin ang="5400000" scaled="0"/>
                </a:gradFill>
              </a:rPr>
              <a:t>servers</a:t>
            </a:r>
            <a:r>
              <a:rPr lang="en-US" sz="1469">
                <a:gradFill>
                  <a:gsLst>
                    <a:gs pos="1250">
                      <a:srgbClr val="353535"/>
                    </a:gs>
                    <a:gs pos="100000">
                      <a:srgbClr val="353535"/>
                    </a:gs>
                  </a:gsLst>
                  <a:lin ang="5400000" scaled="0"/>
                </a:gradFill>
              </a:rPr>
              <a:t> for my business needs?</a:t>
            </a:r>
          </a:p>
        </p:txBody>
      </p:sp>
      <p:sp>
        <p:nvSpPr>
          <p:cNvPr id="116" name="TextBox 115"/>
          <p:cNvSpPr txBox="1"/>
          <p:nvPr/>
        </p:nvSpPr>
        <p:spPr>
          <a:xfrm>
            <a:off x="4968164" y="2378615"/>
            <a:ext cx="2248799" cy="316687"/>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469">
                <a:gradFill>
                  <a:gsLst>
                    <a:gs pos="1250">
                      <a:srgbClr val="353535"/>
                    </a:gs>
                    <a:gs pos="100000">
                      <a:srgbClr val="353535"/>
                    </a:gs>
                  </a:gsLst>
                  <a:lin ang="5400000" scaled="0"/>
                </a:gradFill>
              </a:rPr>
              <a:t>How can I </a:t>
            </a:r>
            <a:r>
              <a:rPr lang="en-US" sz="1469" b="1">
                <a:gradFill>
                  <a:gsLst>
                    <a:gs pos="1250">
                      <a:srgbClr val="353535"/>
                    </a:gs>
                    <a:gs pos="100000">
                      <a:srgbClr val="353535"/>
                    </a:gs>
                  </a:gsLst>
                  <a:lin ang="5400000" scaled="0"/>
                </a:gradFill>
              </a:rPr>
              <a:t>scale</a:t>
            </a:r>
            <a:r>
              <a:rPr lang="en-US" sz="1469">
                <a:gradFill>
                  <a:gsLst>
                    <a:gs pos="1250">
                      <a:srgbClr val="353535"/>
                    </a:gs>
                    <a:gs pos="100000">
                      <a:srgbClr val="353535"/>
                    </a:gs>
                  </a:gsLst>
                  <a:lin ang="5400000" scaled="0"/>
                </a:gradFill>
              </a:rPr>
              <a:t> my app?</a:t>
            </a:r>
          </a:p>
        </p:txBody>
      </p:sp>
      <p:sp>
        <p:nvSpPr>
          <p:cNvPr id="117" name="TextBox 116"/>
          <p:cNvSpPr txBox="1"/>
          <p:nvPr/>
        </p:nvSpPr>
        <p:spPr>
          <a:xfrm>
            <a:off x="7587061" y="4650063"/>
            <a:ext cx="2482837" cy="322991"/>
          </a:xfrm>
          <a:prstGeom prst="rect">
            <a:avLst/>
          </a:prstGeom>
          <a:noFill/>
        </p:spPr>
        <p:txBody>
          <a:bodyPr wrap="square" rtlCol="0">
            <a:spAutoFit/>
          </a:bodyPr>
          <a:lstStyle>
            <a:defPPr>
              <a:defRPr lang="en-US"/>
            </a:defPPr>
            <a:lvl1pPr algn="ctr" defTabSz="914224">
              <a:defRPr sz="1500" kern="0">
                <a:gradFill>
                  <a:gsLst>
                    <a:gs pos="1250">
                      <a:schemeClr val="tx1"/>
                    </a:gs>
                    <a:gs pos="100000">
                      <a:schemeClr val="tx1"/>
                    </a:gs>
                  </a:gsLst>
                  <a:lin ang="5400000" scaled="0"/>
                </a:gradFill>
                <a:latin typeface="Segoe UI"/>
              </a:defRPr>
            </a:lvl1pPr>
          </a:lstStyle>
          <a:p>
            <a:pPr defTabSz="896042">
              <a:defRPr/>
            </a:pPr>
            <a:r>
              <a:rPr lang="en-US" sz="1469" b="1">
                <a:gradFill>
                  <a:gsLst>
                    <a:gs pos="1250">
                      <a:srgbClr val="353535"/>
                    </a:gs>
                    <a:gs pos="100000">
                      <a:srgbClr val="353535"/>
                    </a:gs>
                  </a:gsLst>
                  <a:lin ang="5400000" scaled="0"/>
                </a:gradFill>
              </a:rPr>
              <a:t>Which OS </a:t>
            </a:r>
            <a:r>
              <a:rPr lang="en-US" sz="1469">
                <a:gradFill>
                  <a:gsLst>
                    <a:gs pos="1250">
                      <a:srgbClr val="353535"/>
                    </a:gs>
                    <a:gs pos="100000">
                      <a:srgbClr val="353535"/>
                    </a:gs>
                  </a:gsLst>
                  <a:lin ang="5400000" scaled="0"/>
                </a:gradFill>
              </a:rPr>
              <a:t>should I use?</a:t>
            </a:r>
          </a:p>
        </p:txBody>
      </p:sp>
      <p:sp>
        <p:nvSpPr>
          <p:cNvPr id="118" name="TextBox 117"/>
          <p:cNvSpPr txBox="1"/>
          <p:nvPr/>
        </p:nvSpPr>
        <p:spPr>
          <a:xfrm>
            <a:off x="6405111" y="4261279"/>
            <a:ext cx="4846736" cy="322991"/>
          </a:xfrm>
          <a:prstGeom prst="rect">
            <a:avLst/>
          </a:prstGeom>
          <a:noFill/>
        </p:spPr>
        <p:txBody>
          <a:bodyPr wrap="square" rtlCol="0">
            <a:spAutoFit/>
          </a:bodyPr>
          <a:lstStyle>
            <a:defPPr>
              <a:defRPr lang="en-US"/>
            </a:defPPr>
            <a:lvl1pPr algn="ctr" defTabSz="914224">
              <a:defRPr sz="1500" kern="0">
                <a:gradFill>
                  <a:gsLst>
                    <a:gs pos="1250">
                      <a:schemeClr val="tx1"/>
                    </a:gs>
                    <a:gs pos="100000">
                      <a:schemeClr val="tx1"/>
                    </a:gs>
                  </a:gsLst>
                  <a:lin ang="5400000" scaled="0"/>
                </a:gradFill>
                <a:latin typeface="Segoe UI"/>
              </a:defRPr>
            </a:lvl1pPr>
          </a:lstStyle>
          <a:p>
            <a:pPr defTabSz="896042">
              <a:defRPr/>
            </a:pPr>
            <a:r>
              <a:rPr lang="en-US" sz="1469">
                <a:gradFill>
                  <a:gsLst>
                    <a:gs pos="1250">
                      <a:srgbClr val="353535"/>
                    </a:gs>
                    <a:gs pos="100000">
                      <a:srgbClr val="353535"/>
                    </a:gs>
                  </a:gsLst>
                  <a:lin ang="5400000" scaled="0"/>
                </a:gradFill>
              </a:rPr>
              <a:t>How do I </a:t>
            </a:r>
            <a:r>
              <a:rPr lang="en-US" sz="1469" b="1">
                <a:gradFill>
                  <a:gsLst>
                    <a:gs pos="1250">
                      <a:srgbClr val="353535"/>
                    </a:gs>
                    <a:gs pos="100000">
                      <a:srgbClr val="353535"/>
                    </a:gs>
                  </a:gsLst>
                  <a:lin ang="5400000" scaled="0"/>
                </a:gradFill>
              </a:rPr>
              <a:t>deploy</a:t>
            </a:r>
            <a:r>
              <a:rPr lang="en-US" sz="1469">
                <a:gradFill>
                  <a:gsLst>
                    <a:gs pos="1250">
                      <a:srgbClr val="353535"/>
                    </a:gs>
                    <a:gs pos="100000">
                      <a:srgbClr val="353535"/>
                    </a:gs>
                  </a:gsLst>
                  <a:lin ang="5400000" scaled="0"/>
                </a:gradFill>
              </a:rPr>
              <a:t> new </a:t>
            </a:r>
            <a:r>
              <a:rPr lang="en-US" sz="1469" b="1">
                <a:gradFill>
                  <a:gsLst>
                    <a:gs pos="1250">
                      <a:srgbClr val="353535"/>
                    </a:gs>
                    <a:gs pos="100000">
                      <a:srgbClr val="353535"/>
                    </a:gs>
                  </a:gsLst>
                  <a:lin ang="5400000" scaled="0"/>
                </a:gradFill>
              </a:rPr>
              <a:t>code</a:t>
            </a:r>
            <a:r>
              <a:rPr lang="en-US" sz="1469">
                <a:gradFill>
                  <a:gsLst>
                    <a:gs pos="1250">
                      <a:srgbClr val="353535"/>
                    </a:gs>
                    <a:gs pos="100000">
                      <a:srgbClr val="353535"/>
                    </a:gs>
                  </a:gsLst>
                  <a:lin ang="5400000" scaled="0"/>
                </a:gradFill>
              </a:rPr>
              <a:t> to my </a:t>
            </a:r>
            <a:r>
              <a:rPr lang="en-US" sz="1469" b="1">
                <a:gradFill>
                  <a:gsLst>
                    <a:gs pos="1250">
                      <a:srgbClr val="353535"/>
                    </a:gs>
                    <a:gs pos="100000">
                      <a:srgbClr val="353535"/>
                    </a:gs>
                  </a:gsLst>
                  <a:lin ang="5400000" scaled="0"/>
                </a:gradFill>
              </a:rPr>
              <a:t>server</a:t>
            </a:r>
            <a:r>
              <a:rPr lang="en-US" sz="1469">
                <a:gradFill>
                  <a:gsLst>
                    <a:gs pos="1250">
                      <a:srgbClr val="353535"/>
                    </a:gs>
                    <a:gs pos="100000">
                      <a:srgbClr val="353535"/>
                    </a:gs>
                  </a:gsLst>
                  <a:lin ang="5400000" scaled="0"/>
                </a:gradFill>
              </a:rPr>
              <a:t>?</a:t>
            </a:r>
          </a:p>
        </p:txBody>
      </p:sp>
      <p:sp>
        <p:nvSpPr>
          <p:cNvPr id="119" name="TextBox 118"/>
          <p:cNvSpPr txBox="1"/>
          <p:nvPr/>
        </p:nvSpPr>
        <p:spPr>
          <a:xfrm>
            <a:off x="6781357" y="5038847"/>
            <a:ext cx="4094243" cy="322991"/>
          </a:xfrm>
          <a:prstGeom prst="rect">
            <a:avLst/>
          </a:prstGeom>
          <a:noFill/>
        </p:spPr>
        <p:txBody>
          <a:bodyPr wrap="square" rtlCol="0">
            <a:spAutoFit/>
          </a:bodyPr>
          <a:lstStyle>
            <a:defPPr>
              <a:defRPr lang="en-US"/>
            </a:defPPr>
            <a:lvl1pPr algn="ctr" defTabSz="914224">
              <a:defRPr sz="1500" kern="0">
                <a:gradFill>
                  <a:gsLst>
                    <a:gs pos="1250">
                      <a:schemeClr val="tx1"/>
                    </a:gs>
                    <a:gs pos="100000">
                      <a:schemeClr val="tx1"/>
                    </a:gs>
                  </a:gsLst>
                  <a:lin ang="5400000" scaled="0"/>
                </a:gradFill>
                <a:latin typeface="Segoe UI"/>
              </a:defRPr>
            </a:lvl1pPr>
          </a:lstStyle>
          <a:p>
            <a:pPr defTabSz="896042">
              <a:defRPr/>
            </a:pPr>
            <a:r>
              <a:rPr lang="en-US" sz="1469">
                <a:gradFill>
                  <a:gsLst>
                    <a:gs pos="1250">
                      <a:srgbClr val="353535"/>
                    </a:gs>
                    <a:gs pos="100000">
                      <a:srgbClr val="353535"/>
                    </a:gs>
                  </a:gsLst>
                  <a:lin ang="5400000" scaled="0"/>
                </a:gradFill>
              </a:rPr>
              <a:t>Who </a:t>
            </a:r>
            <a:r>
              <a:rPr lang="en-US" sz="1469" b="1">
                <a:gradFill>
                  <a:gsLst>
                    <a:gs pos="1250">
                      <a:srgbClr val="353535"/>
                    </a:gs>
                    <a:gs pos="100000">
                      <a:srgbClr val="353535"/>
                    </a:gs>
                  </a:gsLst>
                  <a:lin ang="5400000" scaled="0"/>
                </a:gradFill>
              </a:rPr>
              <a:t>monitors</a:t>
            </a:r>
            <a:r>
              <a:rPr lang="en-US" sz="1469">
                <a:gradFill>
                  <a:gsLst>
                    <a:gs pos="1250">
                      <a:srgbClr val="353535"/>
                    </a:gs>
                    <a:gs pos="100000">
                      <a:srgbClr val="353535"/>
                    </a:gs>
                  </a:gsLst>
                  <a:lin ang="5400000" scaled="0"/>
                </a:gradFill>
              </a:rPr>
              <a:t> my App?</a:t>
            </a:r>
          </a:p>
        </p:txBody>
      </p:sp>
      <p:sp>
        <p:nvSpPr>
          <p:cNvPr id="170" name="Freeform 50"/>
          <p:cNvSpPr>
            <a:spLocks/>
          </p:cNvSpPr>
          <p:nvPr/>
        </p:nvSpPr>
        <p:spPr bwMode="auto">
          <a:xfrm flipH="1">
            <a:off x="6253387" y="6099248"/>
            <a:ext cx="602260" cy="403869"/>
          </a:xfrm>
          <a:custGeom>
            <a:avLst/>
            <a:gdLst>
              <a:gd name="T0" fmla="*/ 28 w 120"/>
              <a:gd name="T1" fmla="*/ 32 h 80"/>
              <a:gd name="T2" fmla="*/ 60 w 120"/>
              <a:gd name="T3" fmla="*/ 0 h 80"/>
              <a:gd name="T4" fmla="*/ 90 w 120"/>
              <a:gd name="T5" fmla="*/ 20 h 80"/>
              <a:gd name="T6" fmla="*/ 90 w 120"/>
              <a:gd name="T7" fmla="*/ 20 h 80"/>
              <a:gd name="T8" fmla="*/ 120 w 120"/>
              <a:gd name="T9" fmla="*/ 50 h 80"/>
              <a:gd name="T10" fmla="*/ 90 w 120"/>
              <a:gd name="T11" fmla="*/ 80 h 80"/>
              <a:gd name="T12" fmla="*/ 24 w 120"/>
              <a:gd name="T13" fmla="*/ 80 h 80"/>
              <a:gd name="T14" fmla="*/ 0 w 120"/>
              <a:gd name="T15" fmla="*/ 56 h 80"/>
              <a:gd name="T16" fmla="*/ 24 w 120"/>
              <a:gd name="T17" fmla="*/ 32 h 80"/>
              <a:gd name="T18" fmla="*/ 28 w 120"/>
              <a:gd name="T19" fmla="*/ 3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80">
                <a:moveTo>
                  <a:pt x="28" y="32"/>
                </a:moveTo>
                <a:cubicBezTo>
                  <a:pt x="28" y="14"/>
                  <a:pt x="42" y="0"/>
                  <a:pt x="60" y="0"/>
                </a:cubicBezTo>
                <a:cubicBezTo>
                  <a:pt x="73" y="0"/>
                  <a:pt x="85" y="8"/>
                  <a:pt x="90" y="20"/>
                </a:cubicBezTo>
                <a:cubicBezTo>
                  <a:pt x="90" y="20"/>
                  <a:pt x="90" y="20"/>
                  <a:pt x="90" y="20"/>
                </a:cubicBezTo>
                <a:cubicBezTo>
                  <a:pt x="107" y="20"/>
                  <a:pt x="120" y="33"/>
                  <a:pt x="120" y="50"/>
                </a:cubicBezTo>
                <a:cubicBezTo>
                  <a:pt x="120" y="67"/>
                  <a:pt x="107" y="80"/>
                  <a:pt x="90" y="80"/>
                </a:cubicBezTo>
                <a:cubicBezTo>
                  <a:pt x="24" y="80"/>
                  <a:pt x="24" y="80"/>
                  <a:pt x="24" y="80"/>
                </a:cubicBezTo>
                <a:cubicBezTo>
                  <a:pt x="11" y="80"/>
                  <a:pt x="0" y="69"/>
                  <a:pt x="0" y="56"/>
                </a:cubicBezTo>
                <a:cubicBezTo>
                  <a:pt x="0" y="43"/>
                  <a:pt x="11" y="32"/>
                  <a:pt x="24" y="32"/>
                </a:cubicBezTo>
                <a:cubicBezTo>
                  <a:pt x="25" y="32"/>
                  <a:pt x="27" y="32"/>
                  <a:pt x="28" y="32"/>
                </a:cubicBezTo>
                <a:close/>
              </a:path>
            </a:pathLst>
          </a:custGeom>
          <a:solidFill>
            <a:schemeClr val="accent3"/>
          </a:solidFill>
          <a:ln w="19050" cap="flat">
            <a:noFill/>
            <a:prstDash val="solid"/>
            <a:miter lim="800000"/>
            <a:headEnd/>
            <a:tailEnd/>
          </a:ln>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grpSp>
        <p:nvGrpSpPr>
          <p:cNvPr id="87" name="Group 86">
            <a:extLst>
              <a:ext uri="{FF2B5EF4-FFF2-40B4-BE49-F238E27FC236}">
                <a16:creationId xmlns:a16="http://schemas.microsoft.com/office/drawing/2014/main" id="{C3B1421E-B18C-458B-BB1D-639A8340F6B7}"/>
              </a:ext>
            </a:extLst>
          </p:cNvPr>
          <p:cNvGrpSpPr/>
          <p:nvPr/>
        </p:nvGrpSpPr>
        <p:grpSpPr>
          <a:xfrm>
            <a:off x="5405434" y="2771121"/>
            <a:ext cx="1314131" cy="1314131"/>
            <a:chOff x="5547902" y="2127586"/>
            <a:chExt cx="1340672" cy="1340672"/>
          </a:xfrm>
          <a:solidFill>
            <a:srgbClr val="7030A0"/>
          </a:solidFill>
        </p:grpSpPr>
        <p:sp>
          <p:nvSpPr>
            <p:cNvPr id="88" name="Oval 87">
              <a:extLst>
                <a:ext uri="{FF2B5EF4-FFF2-40B4-BE49-F238E27FC236}">
                  <a16:creationId xmlns:a16="http://schemas.microsoft.com/office/drawing/2014/main" id="{97CE51BF-1D3A-4157-A27C-00D7DA786EB5}"/>
                </a:ext>
              </a:extLst>
            </p:cNvPr>
            <p:cNvSpPr/>
            <p:nvPr/>
          </p:nvSpPr>
          <p:spPr bwMode="auto">
            <a:xfrm>
              <a:off x="5547902" y="2127586"/>
              <a:ext cx="1340672" cy="1340672"/>
            </a:xfrm>
            <a:prstGeom prst="ellipse">
              <a:avLst/>
            </a:prstGeom>
            <a:grpFill/>
            <a:ln>
              <a:solidFill>
                <a:srgbClr val="7030A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90" name="Group 16">
              <a:extLst>
                <a:ext uri="{FF2B5EF4-FFF2-40B4-BE49-F238E27FC236}">
                  <a16:creationId xmlns:a16="http://schemas.microsoft.com/office/drawing/2014/main" id="{2930722E-43BB-4CE5-9020-E91F4E7470BD}"/>
                </a:ext>
              </a:extLst>
            </p:cNvPr>
            <p:cNvGrpSpPr>
              <a:grpSpLocks noChangeAspect="1"/>
            </p:cNvGrpSpPr>
            <p:nvPr/>
          </p:nvGrpSpPr>
          <p:grpSpPr bwMode="auto">
            <a:xfrm>
              <a:off x="5824049" y="2333627"/>
              <a:ext cx="770389" cy="891106"/>
              <a:chOff x="13" y="7"/>
              <a:chExt cx="351" cy="406"/>
            </a:xfrm>
            <a:grpFill/>
          </p:grpSpPr>
          <p:sp>
            <p:nvSpPr>
              <p:cNvPr id="91" name="Freeform 17">
                <a:extLst>
                  <a:ext uri="{FF2B5EF4-FFF2-40B4-BE49-F238E27FC236}">
                    <a16:creationId xmlns:a16="http://schemas.microsoft.com/office/drawing/2014/main" id="{84B3B20A-224F-4467-8259-2C15913A6D10}"/>
                  </a:ext>
                </a:extLst>
              </p:cNvPr>
              <p:cNvSpPr>
                <a:spLocks/>
              </p:cNvSpPr>
              <p:nvPr/>
            </p:nvSpPr>
            <p:spPr bwMode="auto">
              <a:xfrm>
                <a:off x="212" y="199"/>
                <a:ext cx="152" cy="176"/>
              </a:xfrm>
              <a:custGeom>
                <a:avLst/>
                <a:gdLst>
                  <a:gd name="T0" fmla="*/ 0 w 152"/>
                  <a:gd name="T1" fmla="*/ 45 h 176"/>
                  <a:gd name="T2" fmla="*/ 76 w 152"/>
                  <a:gd name="T3" fmla="*/ 0 h 176"/>
                  <a:gd name="T4" fmla="*/ 152 w 152"/>
                  <a:gd name="T5" fmla="*/ 45 h 176"/>
                  <a:gd name="T6" fmla="*/ 152 w 152"/>
                  <a:gd name="T7" fmla="*/ 131 h 176"/>
                  <a:gd name="T8" fmla="*/ 76 w 152"/>
                  <a:gd name="T9" fmla="*/ 176 h 176"/>
                  <a:gd name="T10" fmla="*/ 0 w 152"/>
                  <a:gd name="T11" fmla="*/ 131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1"/>
                    </a:lnTo>
                    <a:lnTo>
                      <a:pt x="76" y="176"/>
                    </a:lnTo>
                    <a:lnTo>
                      <a:pt x="0" y="131"/>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2" name="Freeform 18">
                <a:extLst>
                  <a:ext uri="{FF2B5EF4-FFF2-40B4-BE49-F238E27FC236}">
                    <a16:creationId xmlns:a16="http://schemas.microsoft.com/office/drawing/2014/main" id="{7DE664D6-C909-4123-BDF1-EC6F8D166B3E}"/>
                  </a:ext>
                </a:extLst>
              </p:cNvPr>
              <p:cNvSpPr>
                <a:spLocks/>
              </p:cNvSpPr>
              <p:nvPr/>
            </p:nvSpPr>
            <p:spPr bwMode="auto">
              <a:xfrm>
                <a:off x="212" y="244"/>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3" name="Line 19">
                <a:extLst>
                  <a:ext uri="{FF2B5EF4-FFF2-40B4-BE49-F238E27FC236}">
                    <a16:creationId xmlns:a16="http://schemas.microsoft.com/office/drawing/2014/main" id="{4F7A9F0B-6B0B-4487-8D34-001ABE72F31C}"/>
                  </a:ext>
                </a:extLst>
              </p:cNvPr>
              <p:cNvSpPr>
                <a:spLocks noChangeShapeType="1"/>
              </p:cNvSpPr>
              <p:nvPr/>
            </p:nvSpPr>
            <p:spPr bwMode="auto">
              <a:xfrm>
                <a:off x="288" y="282"/>
                <a:ext cx="0" cy="93"/>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4" name="Freeform 20">
                <a:extLst>
                  <a:ext uri="{FF2B5EF4-FFF2-40B4-BE49-F238E27FC236}">
                    <a16:creationId xmlns:a16="http://schemas.microsoft.com/office/drawing/2014/main" id="{7AE61B92-842D-464D-8FB4-A63D05ECA3B2}"/>
                  </a:ext>
                </a:extLst>
              </p:cNvPr>
              <p:cNvSpPr>
                <a:spLocks/>
              </p:cNvSpPr>
              <p:nvPr/>
            </p:nvSpPr>
            <p:spPr bwMode="auto">
              <a:xfrm>
                <a:off x="13" y="199"/>
                <a:ext cx="152" cy="176"/>
              </a:xfrm>
              <a:custGeom>
                <a:avLst/>
                <a:gdLst>
                  <a:gd name="T0" fmla="*/ 0 w 152"/>
                  <a:gd name="T1" fmla="*/ 45 h 176"/>
                  <a:gd name="T2" fmla="*/ 76 w 152"/>
                  <a:gd name="T3" fmla="*/ 0 h 176"/>
                  <a:gd name="T4" fmla="*/ 152 w 152"/>
                  <a:gd name="T5" fmla="*/ 45 h 176"/>
                  <a:gd name="T6" fmla="*/ 152 w 152"/>
                  <a:gd name="T7" fmla="*/ 131 h 176"/>
                  <a:gd name="T8" fmla="*/ 76 w 152"/>
                  <a:gd name="T9" fmla="*/ 176 h 176"/>
                  <a:gd name="T10" fmla="*/ 0 w 152"/>
                  <a:gd name="T11" fmla="*/ 131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1"/>
                    </a:lnTo>
                    <a:lnTo>
                      <a:pt x="76" y="176"/>
                    </a:lnTo>
                    <a:lnTo>
                      <a:pt x="0" y="131"/>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5" name="Freeform 21">
                <a:extLst>
                  <a:ext uri="{FF2B5EF4-FFF2-40B4-BE49-F238E27FC236}">
                    <a16:creationId xmlns:a16="http://schemas.microsoft.com/office/drawing/2014/main" id="{47511356-BE4B-4DC0-9C83-7CD9B2CAB927}"/>
                  </a:ext>
                </a:extLst>
              </p:cNvPr>
              <p:cNvSpPr>
                <a:spLocks/>
              </p:cNvSpPr>
              <p:nvPr/>
            </p:nvSpPr>
            <p:spPr bwMode="auto">
              <a:xfrm>
                <a:off x="13" y="244"/>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6" name="Line 22">
                <a:extLst>
                  <a:ext uri="{FF2B5EF4-FFF2-40B4-BE49-F238E27FC236}">
                    <a16:creationId xmlns:a16="http://schemas.microsoft.com/office/drawing/2014/main" id="{7CAD915B-40A2-4869-A403-B4620CD061FB}"/>
                  </a:ext>
                </a:extLst>
              </p:cNvPr>
              <p:cNvSpPr>
                <a:spLocks noChangeShapeType="1"/>
              </p:cNvSpPr>
              <p:nvPr/>
            </p:nvSpPr>
            <p:spPr bwMode="auto">
              <a:xfrm>
                <a:off x="89" y="282"/>
                <a:ext cx="0" cy="93"/>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7" name="Freeform 23">
                <a:extLst>
                  <a:ext uri="{FF2B5EF4-FFF2-40B4-BE49-F238E27FC236}">
                    <a16:creationId xmlns:a16="http://schemas.microsoft.com/office/drawing/2014/main" id="{66A4CBD6-C60C-47F9-80D9-DE165A9C78FE}"/>
                  </a:ext>
                </a:extLst>
              </p:cNvPr>
              <p:cNvSpPr>
                <a:spLocks/>
              </p:cNvSpPr>
              <p:nvPr/>
            </p:nvSpPr>
            <p:spPr bwMode="auto">
              <a:xfrm>
                <a:off x="106" y="364"/>
                <a:ext cx="163" cy="49"/>
              </a:xfrm>
              <a:custGeom>
                <a:avLst/>
                <a:gdLst>
                  <a:gd name="T0" fmla="*/ 163 w 163"/>
                  <a:gd name="T1" fmla="*/ 2 h 49"/>
                  <a:gd name="T2" fmla="*/ 83 w 163"/>
                  <a:gd name="T3" fmla="*/ 49 h 49"/>
                  <a:gd name="T4" fmla="*/ 0 w 163"/>
                  <a:gd name="T5" fmla="*/ 0 h 49"/>
                </a:gdLst>
                <a:ahLst/>
                <a:cxnLst>
                  <a:cxn ang="0">
                    <a:pos x="T0" y="T1"/>
                  </a:cxn>
                  <a:cxn ang="0">
                    <a:pos x="T2" y="T3"/>
                  </a:cxn>
                  <a:cxn ang="0">
                    <a:pos x="T4" y="T5"/>
                  </a:cxn>
                </a:cxnLst>
                <a:rect l="0" t="0" r="r" b="b"/>
                <a:pathLst>
                  <a:path w="163" h="49">
                    <a:moveTo>
                      <a:pt x="163" y="2"/>
                    </a:moveTo>
                    <a:lnTo>
                      <a:pt x="83" y="49"/>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8" name="Freeform 24">
                <a:extLst>
                  <a:ext uri="{FF2B5EF4-FFF2-40B4-BE49-F238E27FC236}">
                    <a16:creationId xmlns:a16="http://schemas.microsoft.com/office/drawing/2014/main" id="{36B18FCB-C0CB-4679-81F6-C129C68C0602}"/>
                  </a:ext>
                </a:extLst>
              </p:cNvPr>
              <p:cNvSpPr>
                <a:spLocks/>
              </p:cNvSpPr>
              <p:nvPr/>
            </p:nvSpPr>
            <p:spPr bwMode="auto">
              <a:xfrm>
                <a:off x="113" y="7"/>
                <a:ext cx="152" cy="176"/>
              </a:xfrm>
              <a:custGeom>
                <a:avLst/>
                <a:gdLst>
                  <a:gd name="T0" fmla="*/ 0 w 152"/>
                  <a:gd name="T1" fmla="*/ 45 h 176"/>
                  <a:gd name="T2" fmla="*/ 76 w 152"/>
                  <a:gd name="T3" fmla="*/ 0 h 176"/>
                  <a:gd name="T4" fmla="*/ 152 w 152"/>
                  <a:gd name="T5" fmla="*/ 45 h 176"/>
                  <a:gd name="T6" fmla="*/ 152 w 152"/>
                  <a:gd name="T7" fmla="*/ 133 h 176"/>
                  <a:gd name="T8" fmla="*/ 76 w 152"/>
                  <a:gd name="T9" fmla="*/ 176 h 176"/>
                  <a:gd name="T10" fmla="*/ 0 w 152"/>
                  <a:gd name="T11" fmla="*/ 133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3"/>
                    </a:lnTo>
                    <a:lnTo>
                      <a:pt x="76" y="176"/>
                    </a:lnTo>
                    <a:lnTo>
                      <a:pt x="0" y="133"/>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99" name="Freeform 25">
                <a:extLst>
                  <a:ext uri="{FF2B5EF4-FFF2-40B4-BE49-F238E27FC236}">
                    <a16:creationId xmlns:a16="http://schemas.microsoft.com/office/drawing/2014/main" id="{CB7848CE-BDC6-465E-9CB5-704DA5EB1C4A}"/>
                  </a:ext>
                </a:extLst>
              </p:cNvPr>
              <p:cNvSpPr>
                <a:spLocks/>
              </p:cNvSpPr>
              <p:nvPr/>
            </p:nvSpPr>
            <p:spPr bwMode="auto">
              <a:xfrm>
                <a:off x="113" y="52"/>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00" name="Line 26">
                <a:extLst>
                  <a:ext uri="{FF2B5EF4-FFF2-40B4-BE49-F238E27FC236}">
                    <a16:creationId xmlns:a16="http://schemas.microsoft.com/office/drawing/2014/main" id="{7BCDEAB6-512A-4EA2-B1AA-1C41F594C612}"/>
                  </a:ext>
                </a:extLst>
              </p:cNvPr>
              <p:cNvSpPr>
                <a:spLocks noChangeShapeType="1"/>
              </p:cNvSpPr>
              <p:nvPr/>
            </p:nvSpPr>
            <p:spPr bwMode="auto">
              <a:xfrm>
                <a:off x="189" y="96"/>
                <a:ext cx="0" cy="87"/>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01" name="Freeform 27">
                <a:extLst>
                  <a:ext uri="{FF2B5EF4-FFF2-40B4-BE49-F238E27FC236}">
                    <a16:creationId xmlns:a16="http://schemas.microsoft.com/office/drawing/2014/main" id="{23051823-24AC-4A2F-BA3D-F3A28D377702}"/>
                  </a:ext>
                </a:extLst>
              </p:cNvPr>
              <p:cNvSpPr>
                <a:spLocks/>
              </p:cNvSpPr>
              <p:nvPr/>
            </p:nvSpPr>
            <p:spPr bwMode="auto">
              <a:xfrm>
                <a:off x="265" y="92"/>
                <a:ext cx="82" cy="141"/>
              </a:xfrm>
              <a:custGeom>
                <a:avLst/>
                <a:gdLst>
                  <a:gd name="T0" fmla="*/ 0 w 82"/>
                  <a:gd name="T1" fmla="*/ 0 h 141"/>
                  <a:gd name="T2" fmla="*/ 82 w 82"/>
                  <a:gd name="T3" fmla="*/ 46 h 141"/>
                  <a:gd name="T4" fmla="*/ 82 w 82"/>
                  <a:gd name="T5" fmla="*/ 141 h 141"/>
                </a:gdLst>
                <a:ahLst/>
                <a:cxnLst>
                  <a:cxn ang="0">
                    <a:pos x="T0" y="T1"/>
                  </a:cxn>
                  <a:cxn ang="0">
                    <a:pos x="T2" y="T3"/>
                  </a:cxn>
                  <a:cxn ang="0">
                    <a:pos x="T4" y="T5"/>
                  </a:cxn>
                </a:cxnLst>
                <a:rect l="0" t="0" r="r" b="b"/>
                <a:pathLst>
                  <a:path w="82" h="141">
                    <a:moveTo>
                      <a:pt x="0" y="0"/>
                    </a:moveTo>
                    <a:lnTo>
                      <a:pt x="82" y="46"/>
                    </a:lnTo>
                    <a:lnTo>
                      <a:pt x="82" y="141"/>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02" name="Freeform 28">
                <a:extLst>
                  <a:ext uri="{FF2B5EF4-FFF2-40B4-BE49-F238E27FC236}">
                    <a16:creationId xmlns:a16="http://schemas.microsoft.com/office/drawing/2014/main" id="{E01EA86C-353F-483F-A39A-D0F0D472C0A4}"/>
                  </a:ext>
                </a:extLst>
              </p:cNvPr>
              <p:cNvSpPr>
                <a:spLocks/>
              </p:cNvSpPr>
              <p:nvPr/>
            </p:nvSpPr>
            <p:spPr bwMode="auto">
              <a:xfrm>
                <a:off x="30" y="92"/>
                <a:ext cx="83" cy="141"/>
              </a:xfrm>
              <a:custGeom>
                <a:avLst/>
                <a:gdLst>
                  <a:gd name="T0" fmla="*/ 0 w 83"/>
                  <a:gd name="T1" fmla="*/ 141 h 141"/>
                  <a:gd name="T2" fmla="*/ 0 w 83"/>
                  <a:gd name="T3" fmla="*/ 46 h 141"/>
                  <a:gd name="T4" fmla="*/ 83 w 83"/>
                  <a:gd name="T5" fmla="*/ 0 h 141"/>
                </a:gdLst>
                <a:ahLst/>
                <a:cxnLst>
                  <a:cxn ang="0">
                    <a:pos x="T0" y="T1"/>
                  </a:cxn>
                  <a:cxn ang="0">
                    <a:pos x="T2" y="T3"/>
                  </a:cxn>
                  <a:cxn ang="0">
                    <a:pos x="T4" y="T5"/>
                  </a:cxn>
                </a:cxnLst>
                <a:rect l="0" t="0" r="r" b="b"/>
                <a:pathLst>
                  <a:path w="83" h="141">
                    <a:moveTo>
                      <a:pt x="0" y="141"/>
                    </a:moveTo>
                    <a:lnTo>
                      <a:pt x="0" y="46"/>
                    </a:lnTo>
                    <a:lnTo>
                      <a:pt x="83"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grpSp>
      </p:grpSp>
      <p:grpSp>
        <p:nvGrpSpPr>
          <p:cNvPr id="103" name="Group 102">
            <a:extLst>
              <a:ext uri="{FF2B5EF4-FFF2-40B4-BE49-F238E27FC236}">
                <a16:creationId xmlns:a16="http://schemas.microsoft.com/office/drawing/2014/main" id="{BFD2F743-C798-4F37-A02F-20FE556477CD}"/>
              </a:ext>
            </a:extLst>
          </p:cNvPr>
          <p:cNvGrpSpPr/>
          <p:nvPr/>
        </p:nvGrpSpPr>
        <p:grpSpPr>
          <a:xfrm>
            <a:off x="2687576" y="2771121"/>
            <a:ext cx="1314131" cy="1314131"/>
            <a:chOff x="2775150" y="2127586"/>
            <a:chExt cx="1340672" cy="1340672"/>
          </a:xfrm>
        </p:grpSpPr>
        <p:sp>
          <p:nvSpPr>
            <p:cNvPr id="104" name="Oval 103">
              <a:extLst>
                <a:ext uri="{FF2B5EF4-FFF2-40B4-BE49-F238E27FC236}">
                  <a16:creationId xmlns:a16="http://schemas.microsoft.com/office/drawing/2014/main" id="{0F4A9AA7-C5E0-4810-A455-7875F0E4B235}"/>
                </a:ext>
              </a:extLst>
            </p:cNvPr>
            <p:cNvSpPr/>
            <p:nvPr/>
          </p:nvSpPr>
          <p:spPr bwMode="auto">
            <a:xfrm>
              <a:off x="2775150" y="2127586"/>
              <a:ext cx="1340672" cy="1340672"/>
            </a:xfrm>
            <a:prstGeom prst="ellipse">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5" name="Freeform 5">
              <a:extLst>
                <a:ext uri="{FF2B5EF4-FFF2-40B4-BE49-F238E27FC236}">
                  <a16:creationId xmlns:a16="http://schemas.microsoft.com/office/drawing/2014/main" id="{92C605AA-927A-4EE4-8227-E6354B3C2EA8}"/>
                </a:ext>
              </a:extLst>
            </p:cNvPr>
            <p:cNvSpPr>
              <a:spLocks noEditPoints="1"/>
            </p:cNvSpPr>
            <p:nvPr/>
          </p:nvSpPr>
          <p:spPr bwMode="auto">
            <a:xfrm>
              <a:off x="3028228" y="2365339"/>
              <a:ext cx="794968" cy="855843"/>
            </a:xfrm>
            <a:custGeom>
              <a:avLst/>
              <a:gdLst>
                <a:gd name="T0" fmla="*/ 8 w 104"/>
                <a:gd name="T1" fmla="*/ 112 h 112"/>
                <a:gd name="T2" fmla="*/ 92 w 104"/>
                <a:gd name="T3" fmla="*/ 112 h 112"/>
                <a:gd name="T4" fmla="*/ 100 w 104"/>
                <a:gd name="T5" fmla="*/ 112 h 112"/>
                <a:gd name="T6" fmla="*/ 104 w 104"/>
                <a:gd name="T7" fmla="*/ 40 h 112"/>
                <a:gd name="T8" fmla="*/ 72 w 104"/>
                <a:gd name="T9" fmla="*/ 24 h 112"/>
                <a:gd name="T10" fmla="*/ 68 w 104"/>
                <a:gd name="T11" fmla="*/ 0 h 112"/>
                <a:gd name="T12" fmla="*/ 40 w 104"/>
                <a:gd name="T13" fmla="*/ 0 h 112"/>
                <a:gd name="T14" fmla="*/ 32 w 104"/>
                <a:gd name="T15" fmla="*/ 0 h 112"/>
                <a:gd name="T16" fmla="*/ 0 w 104"/>
                <a:gd name="T17" fmla="*/ 24 h 112"/>
                <a:gd name="T18" fmla="*/ 4 w 104"/>
                <a:gd name="T19" fmla="*/ 50 h 112"/>
                <a:gd name="T20" fmla="*/ 28 w 104"/>
                <a:gd name="T21" fmla="*/ 72 h 112"/>
                <a:gd name="T22" fmla="*/ 48 w 104"/>
                <a:gd name="T23" fmla="*/ 104 h 112"/>
                <a:gd name="T24" fmla="*/ 28 w 104"/>
                <a:gd name="T25" fmla="*/ 72 h 112"/>
                <a:gd name="T26" fmla="*/ 76 w 104"/>
                <a:gd name="T27" fmla="*/ 104 h 112"/>
                <a:gd name="T28" fmla="*/ 56 w 104"/>
                <a:gd name="T29" fmla="*/ 72 h 112"/>
                <a:gd name="T30" fmla="*/ 84 w 104"/>
                <a:gd name="T31" fmla="*/ 104 h 112"/>
                <a:gd name="T32" fmla="*/ 84 w 104"/>
                <a:gd name="T33" fmla="*/ 68 h 112"/>
                <a:gd name="T34" fmla="*/ 28 w 104"/>
                <a:gd name="T35" fmla="*/ 64 h 112"/>
                <a:gd name="T36" fmla="*/ 20 w 104"/>
                <a:gd name="T37" fmla="*/ 64 h 112"/>
                <a:gd name="T38" fmla="*/ 12 w 104"/>
                <a:gd name="T39" fmla="*/ 104 h 112"/>
                <a:gd name="T40" fmla="*/ 16 w 104"/>
                <a:gd name="T41" fmla="*/ 56 h 112"/>
                <a:gd name="T42" fmla="*/ 40 w 104"/>
                <a:gd name="T43" fmla="*/ 56 h 112"/>
                <a:gd name="T44" fmla="*/ 64 w 104"/>
                <a:gd name="T45" fmla="*/ 56 h 112"/>
                <a:gd name="T46" fmla="*/ 88 w 104"/>
                <a:gd name="T47" fmla="*/ 56 h 112"/>
                <a:gd name="T48" fmla="*/ 92 w 104"/>
                <a:gd name="T49" fmla="*/ 104 h 112"/>
                <a:gd name="T50" fmla="*/ 32 w 104"/>
                <a:gd name="T51" fmla="*/ 32 h 112"/>
                <a:gd name="T52" fmla="*/ 48 w 104"/>
                <a:gd name="T53" fmla="*/ 40 h 112"/>
                <a:gd name="T54" fmla="*/ 32 w 104"/>
                <a:gd name="T55" fmla="*/ 40 h 112"/>
                <a:gd name="T56" fmla="*/ 56 w 104"/>
                <a:gd name="T57" fmla="*/ 32 h 112"/>
                <a:gd name="T58" fmla="*/ 72 w 104"/>
                <a:gd name="T59" fmla="*/ 40 h 112"/>
                <a:gd name="T60" fmla="*/ 56 w 104"/>
                <a:gd name="T61" fmla="*/ 40 h 112"/>
                <a:gd name="T62" fmla="*/ 96 w 104"/>
                <a:gd name="T63" fmla="*/ 40 h 112"/>
                <a:gd name="T64" fmla="*/ 80 w 104"/>
                <a:gd name="T65" fmla="*/ 40 h 112"/>
                <a:gd name="T66" fmla="*/ 96 w 104"/>
                <a:gd name="T67" fmla="*/ 32 h 112"/>
                <a:gd name="T68" fmla="*/ 40 w 104"/>
                <a:gd name="T69" fmla="*/ 8 h 112"/>
                <a:gd name="T70" fmla="*/ 64 w 104"/>
                <a:gd name="T71" fmla="*/ 24 h 112"/>
                <a:gd name="T72" fmla="*/ 40 w 104"/>
                <a:gd name="T73" fmla="*/ 8 h 112"/>
                <a:gd name="T74" fmla="*/ 24 w 104"/>
                <a:gd name="T75" fmla="*/ 32 h 112"/>
                <a:gd name="T76" fmla="*/ 16 w 104"/>
                <a:gd name="T77" fmla="*/ 48 h 112"/>
                <a:gd name="T78" fmla="*/ 8 w 104"/>
                <a:gd name="T79"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2">
                  <a:moveTo>
                    <a:pt x="4" y="112"/>
                  </a:moveTo>
                  <a:cubicBezTo>
                    <a:pt x="8" y="112"/>
                    <a:pt x="8" y="112"/>
                    <a:pt x="8" y="112"/>
                  </a:cubicBezTo>
                  <a:cubicBezTo>
                    <a:pt x="12" y="112"/>
                    <a:pt x="12" y="112"/>
                    <a:pt x="12" y="112"/>
                  </a:cubicBezTo>
                  <a:cubicBezTo>
                    <a:pt x="92" y="112"/>
                    <a:pt x="92" y="112"/>
                    <a:pt x="92" y="112"/>
                  </a:cubicBezTo>
                  <a:cubicBezTo>
                    <a:pt x="96" y="112"/>
                    <a:pt x="96" y="112"/>
                    <a:pt x="96" y="112"/>
                  </a:cubicBezTo>
                  <a:cubicBezTo>
                    <a:pt x="100" y="112"/>
                    <a:pt x="100" y="112"/>
                    <a:pt x="100" y="112"/>
                  </a:cubicBezTo>
                  <a:cubicBezTo>
                    <a:pt x="100" y="50"/>
                    <a:pt x="100" y="50"/>
                    <a:pt x="100" y="50"/>
                  </a:cubicBezTo>
                  <a:cubicBezTo>
                    <a:pt x="102" y="48"/>
                    <a:pt x="104" y="44"/>
                    <a:pt x="104" y="40"/>
                  </a:cubicBezTo>
                  <a:cubicBezTo>
                    <a:pt x="104" y="24"/>
                    <a:pt x="104" y="24"/>
                    <a:pt x="104" y="24"/>
                  </a:cubicBezTo>
                  <a:cubicBezTo>
                    <a:pt x="72" y="24"/>
                    <a:pt x="72" y="24"/>
                    <a:pt x="72" y="24"/>
                  </a:cubicBezTo>
                  <a:cubicBezTo>
                    <a:pt x="72" y="0"/>
                    <a:pt x="72" y="0"/>
                    <a:pt x="72" y="0"/>
                  </a:cubicBezTo>
                  <a:cubicBezTo>
                    <a:pt x="68" y="0"/>
                    <a:pt x="68" y="0"/>
                    <a:pt x="68" y="0"/>
                  </a:cubicBezTo>
                  <a:cubicBezTo>
                    <a:pt x="64" y="0"/>
                    <a:pt x="64" y="0"/>
                    <a:pt x="64" y="0"/>
                  </a:cubicBezTo>
                  <a:cubicBezTo>
                    <a:pt x="40" y="0"/>
                    <a:pt x="40" y="0"/>
                    <a:pt x="40" y="0"/>
                  </a:cubicBezTo>
                  <a:cubicBezTo>
                    <a:pt x="36" y="0"/>
                    <a:pt x="36" y="0"/>
                    <a:pt x="36" y="0"/>
                  </a:cubicBezTo>
                  <a:cubicBezTo>
                    <a:pt x="32" y="0"/>
                    <a:pt x="32" y="0"/>
                    <a:pt x="32" y="0"/>
                  </a:cubicBezTo>
                  <a:cubicBezTo>
                    <a:pt x="32" y="24"/>
                    <a:pt x="32" y="24"/>
                    <a:pt x="32" y="24"/>
                  </a:cubicBezTo>
                  <a:cubicBezTo>
                    <a:pt x="0" y="24"/>
                    <a:pt x="0" y="24"/>
                    <a:pt x="0" y="24"/>
                  </a:cubicBezTo>
                  <a:cubicBezTo>
                    <a:pt x="0" y="40"/>
                    <a:pt x="0" y="40"/>
                    <a:pt x="0" y="40"/>
                  </a:cubicBezTo>
                  <a:cubicBezTo>
                    <a:pt x="0" y="44"/>
                    <a:pt x="2" y="48"/>
                    <a:pt x="4" y="50"/>
                  </a:cubicBezTo>
                  <a:lnTo>
                    <a:pt x="4" y="112"/>
                  </a:lnTo>
                  <a:close/>
                  <a:moveTo>
                    <a:pt x="28" y="72"/>
                  </a:moveTo>
                  <a:cubicBezTo>
                    <a:pt x="48" y="72"/>
                    <a:pt x="48" y="72"/>
                    <a:pt x="48" y="72"/>
                  </a:cubicBezTo>
                  <a:cubicBezTo>
                    <a:pt x="48" y="104"/>
                    <a:pt x="48" y="104"/>
                    <a:pt x="48" y="104"/>
                  </a:cubicBezTo>
                  <a:cubicBezTo>
                    <a:pt x="28" y="104"/>
                    <a:pt x="28" y="104"/>
                    <a:pt x="28" y="104"/>
                  </a:cubicBezTo>
                  <a:lnTo>
                    <a:pt x="28" y="72"/>
                  </a:lnTo>
                  <a:close/>
                  <a:moveTo>
                    <a:pt x="76" y="72"/>
                  </a:moveTo>
                  <a:cubicBezTo>
                    <a:pt x="76" y="104"/>
                    <a:pt x="76" y="104"/>
                    <a:pt x="76" y="104"/>
                  </a:cubicBezTo>
                  <a:cubicBezTo>
                    <a:pt x="56" y="104"/>
                    <a:pt x="56" y="104"/>
                    <a:pt x="56" y="104"/>
                  </a:cubicBezTo>
                  <a:cubicBezTo>
                    <a:pt x="56" y="72"/>
                    <a:pt x="56" y="72"/>
                    <a:pt x="56" y="72"/>
                  </a:cubicBezTo>
                  <a:lnTo>
                    <a:pt x="76" y="72"/>
                  </a:lnTo>
                  <a:close/>
                  <a:moveTo>
                    <a:pt x="84" y="104"/>
                  </a:moveTo>
                  <a:cubicBezTo>
                    <a:pt x="84" y="72"/>
                    <a:pt x="84" y="72"/>
                    <a:pt x="84" y="72"/>
                  </a:cubicBezTo>
                  <a:cubicBezTo>
                    <a:pt x="84" y="68"/>
                    <a:pt x="84" y="68"/>
                    <a:pt x="84" y="68"/>
                  </a:cubicBezTo>
                  <a:cubicBezTo>
                    <a:pt x="84" y="64"/>
                    <a:pt x="84" y="64"/>
                    <a:pt x="84" y="64"/>
                  </a:cubicBezTo>
                  <a:cubicBezTo>
                    <a:pt x="28" y="64"/>
                    <a:pt x="28" y="64"/>
                    <a:pt x="28" y="64"/>
                  </a:cubicBezTo>
                  <a:cubicBezTo>
                    <a:pt x="24" y="64"/>
                    <a:pt x="24" y="64"/>
                    <a:pt x="24" y="64"/>
                  </a:cubicBezTo>
                  <a:cubicBezTo>
                    <a:pt x="20" y="64"/>
                    <a:pt x="20" y="64"/>
                    <a:pt x="20" y="64"/>
                  </a:cubicBezTo>
                  <a:cubicBezTo>
                    <a:pt x="20" y="104"/>
                    <a:pt x="20" y="104"/>
                    <a:pt x="20" y="104"/>
                  </a:cubicBezTo>
                  <a:cubicBezTo>
                    <a:pt x="12" y="104"/>
                    <a:pt x="12" y="104"/>
                    <a:pt x="12" y="104"/>
                  </a:cubicBezTo>
                  <a:cubicBezTo>
                    <a:pt x="12" y="55"/>
                    <a:pt x="12" y="55"/>
                    <a:pt x="12" y="55"/>
                  </a:cubicBezTo>
                  <a:cubicBezTo>
                    <a:pt x="13" y="56"/>
                    <a:pt x="15" y="56"/>
                    <a:pt x="16" y="56"/>
                  </a:cubicBezTo>
                  <a:cubicBezTo>
                    <a:pt x="21" y="56"/>
                    <a:pt x="25" y="54"/>
                    <a:pt x="28" y="50"/>
                  </a:cubicBezTo>
                  <a:cubicBezTo>
                    <a:pt x="31" y="54"/>
                    <a:pt x="35" y="56"/>
                    <a:pt x="40" y="56"/>
                  </a:cubicBezTo>
                  <a:cubicBezTo>
                    <a:pt x="45" y="56"/>
                    <a:pt x="49" y="54"/>
                    <a:pt x="52" y="50"/>
                  </a:cubicBezTo>
                  <a:cubicBezTo>
                    <a:pt x="55" y="54"/>
                    <a:pt x="59" y="56"/>
                    <a:pt x="64" y="56"/>
                  </a:cubicBezTo>
                  <a:cubicBezTo>
                    <a:pt x="69" y="56"/>
                    <a:pt x="73" y="54"/>
                    <a:pt x="76" y="50"/>
                  </a:cubicBezTo>
                  <a:cubicBezTo>
                    <a:pt x="79" y="54"/>
                    <a:pt x="83" y="56"/>
                    <a:pt x="88" y="56"/>
                  </a:cubicBezTo>
                  <a:cubicBezTo>
                    <a:pt x="89" y="56"/>
                    <a:pt x="91" y="56"/>
                    <a:pt x="92" y="55"/>
                  </a:cubicBezTo>
                  <a:cubicBezTo>
                    <a:pt x="92" y="104"/>
                    <a:pt x="92" y="104"/>
                    <a:pt x="92" y="104"/>
                  </a:cubicBezTo>
                  <a:lnTo>
                    <a:pt x="84" y="104"/>
                  </a:lnTo>
                  <a:close/>
                  <a:moveTo>
                    <a:pt x="32" y="32"/>
                  </a:moveTo>
                  <a:cubicBezTo>
                    <a:pt x="48" y="32"/>
                    <a:pt x="48" y="32"/>
                    <a:pt x="48" y="32"/>
                  </a:cubicBezTo>
                  <a:cubicBezTo>
                    <a:pt x="48" y="40"/>
                    <a:pt x="48" y="40"/>
                    <a:pt x="48" y="40"/>
                  </a:cubicBezTo>
                  <a:cubicBezTo>
                    <a:pt x="48" y="44"/>
                    <a:pt x="44" y="48"/>
                    <a:pt x="40" y="48"/>
                  </a:cubicBezTo>
                  <a:cubicBezTo>
                    <a:pt x="36" y="48"/>
                    <a:pt x="32" y="44"/>
                    <a:pt x="32" y="40"/>
                  </a:cubicBezTo>
                  <a:lnTo>
                    <a:pt x="32" y="32"/>
                  </a:lnTo>
                  <a:close/>
                  <a:moveTo>
                    <a:pt x="56" y="32"/>
                  </a:moveTo>
                  <a:cubicBezTo>
                    <a:pt x="72" y="32"/>
                    <a:pt x="72" y="32"/>
                    <a:pt x="72" y="32"/>
                  </a:cubicBezTo>
                  <a:cubicBezTo>
                    <a:pt x="72" y="40"/>
                    <a:pt x="72" y="40"/>
                    <a:pt x="72" y="40"/>
                  </a:cubicBezTo>
                  <a:cubicBezTo>
                    <a:pt x="72" y="44"/>
                    <a:pt x="68" y="48"/>
                    <a:pt x="64" y="48"/>
                  </a:cubicBezTo>
                  <a:cubicBezTo>
                    <a:pt x="60" y="48"/>
                    <a:pt x="56" y="44"/>
                    <a:pt x="56" y="40"/>
                  </a:cubicBezTo>
                  <a:lnTo>
                    <a:pt x="56" y="32"/>
                  </a:lnTo>
                  <a:close/>
                  <a:moveTo>
                    <a:pt x="96" y="40"/>
                  </a:moveTo>
                  <a:cubicBezTo>
                    <a:pt x="96" y="44"/>
                    <a:pt x="92" y="48"/>
                    <a:pt x="88" y="48"/>
                  </a:cubicBezTo>
                  <a:cubicBezTo>
                    <a:pt x="84" y="48"/>
                    <a:pt x="80" y="44"/>
                    <a:pt x="80" y="40"/>
                  </a:cubicBezTo>
                  <a:cubicBezTo>
                    <a:pt x="80" y="32"/>
                    <a:pt x="80" y="32"/>
                    <a:pt x="80" y="32"/>
                  </a:cubicBezTo>
                  <a:cubicBezTo>
                    <a:pt x="96" y="32"/>
                    <a:pt x="96" y="32"/>
                    <a:pt x="96" y="32"/>
                  </a:cubicBezTo>
                  <a:lnTo>
                    <a:pt x="96" y="40"/>
                  </a:lnTo>
                  <a:close/>
                  <a:moveTo>
                    <a:pt x="40" y="8"/>
                  </a:moveTo>
                  <a:cubicBezTo>
                    <a:pt x="64" y="8"/>
                    <a:pt x="64" y="8"/>
                    <a:pt x="64" y="8"/>
                  </a:cubicBezTo>
                  <a:cubicBezTo>
                    <a:pt x="64" y="24"/>
                    <a:pt x="64" y="24"/>
                    <a:pt x="64" y="24"/>
                  </a:cubicBezTo>
                  <a:cubicBezTo>
                    <a:pt x="40" y="24"/>
                    <a:pt x="40" y="24"/>
                    <a:pt x="40" y="24"/>
                  </a:cubicBezTo>
                  <a:lnTo>
                    <a:pt x="40" y="8"/>
                  </a:lnTo>
                  <a:close/>
                  <a:moveTo>
                    <a:pt x="8" y="32"/>
                  </a:moveTo>
                  <a:cubicBezTo>
                    <a:pt x="24" y="32"/>
                    <a:pt x="24" y="32"/>
                    <a:pt x="24" y="32"/>
                  </a:cubicBezTo>
                  <a:cubicBezTo>
                    <a:pt x="24" y="40"/>
                    <a:pt x="24" y="40"/>
                    <a:pt x="24" y="40"/>
                  </a:cubicBezTo>
                  <a:cubicBezTo>
                    <a:pt x="24" y="44"/>
                    <a:pt x="20" y="48"/>
                    <a:pt x="16" y="48"/>
                  </a:cubicBezTo>
                  <a:cubicBezTo>
                    <a:pt x="12" y="48"/>
                    <a:pt x="8" y="44"/>
                    <a:pt x="8" y="40"/>
                  </a:cubicBezTo>
                  <a:lnTo>
                    <a:pt x="8" y="32"/>
                  </a:lnTo>
                  <a:close/>
                </a:path>
              </a:pathLst>
            </a:custGeom>
            <a:solidFill>
              <a:schemeClr val="tx2"/>
            </a:solidFill>
            <a:ln w="41275">
              <a:solidFill>
                <a:srgbClr val="EAEAEA"/>
              </a:solidFill>
              <a:miter lim="800000"/>
            </a:ln>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106" name="Group 105">
            <a:extLst>
              <a:ext uri="{FF2B5EF4-FFF2-40B4-BE49-F238E27FC236}">
                <a16:creationId xmlns:a16="http://schemas.microsoft.com/office/drawing/2014/main" id="{75D775C1-A847-4F87-86A5-2B246FFCD06B}"/>
              </a:ext>
            </a:extLst>
          </p:cNvPr>
          <p:cNvGrpSpPr/>
          <p:nvPr/>
        </p:nvGrpSpPr>
        <p:grpSpPr>
          <a:xfrm>
            <a:off x="8123294" y="2771121"/>
            <a:ext cx="1314131" cy="1314131"/>
            <a:chOff x="8320652" y="2127586"/>
            <a:chExt cx="1340672" cy="1340672"/>
          </a:xfrm>
        </p:grpSpPr>
        <p:sp>
          <p:nvSpPr>
            <p:cNvPr id="107" name="Oval 106">
              <a:extLst>
                <a:ext uri="{FF2B5EF4-FFF2-40B4-BE49-F238E27FC236}">
                  <a16:creationId xmlns:a16="http://schemas.microsoft.com/office/drawing/2014/main" id="{269C090E-EF5E-4AE2-907A-4DADA41612EE}"/>
                </a:ext>
              </a:extLst>
            </p:cNvPr>
            <p:cNvSpPr/>
            <p:nvPr/>
          </p:nvSpPr>
          <p:spPr bwMode="auto">
            <a:xfrm>
              <a:off x="8320652" y="2127586"/>
              <a:ext cx="1340672" cy="1340672"/>
            </a:xfrm>
            <a:prstGeom prst="ellipse">
              <a:avLst/>
            </a:prstGeom>
            <a:solidFill>
              <a:srgbClr val="7030A0"/>
            </a:solidFill>
            <a:ln>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08" name="Group 8">
              <a:extLst>
                <a:ext uri="{FF2B5EF4-FFF2-40B4-BE49-F238E27FC236}">
                  <a16:creationId xmlns:a16="http://schemas.microsoft.com/office/drawing/2014/main" id="{E1A18C35-AD04-491D-83C7-BE4029C13C1F}"/>
                </a:ext>
              </a:extLst>
            </p:cNvPr>
            <p:cNvGrpSpPr>
              <a:grpSpLocks noChangeAspect="1"/>
            </p:cNvGrpSpPr>
            <p:nvPr/>
          </p:nvGrpSpPr>
          <p:grpSpPr bwMode="auto">
            <a:xfrm>
              <a:off x="8561965" y="2577338"/>
              <a:ext cx="897974" cy="451613"/>
              <a:chOff x="7" y="12"/>
              <a:chExt cx="342" cy="172"/>
            </a:xfrm>
          </p:grpSpPr>
          <p:sp>
            <p:nvSpPr>
              <p:cNvPr id="109" name="Rectangle 9">
                <a:extLst>
                  <a:ext uri="{FF2B5EF4-FFF2-40B4-BE49-F238E27FC236}">
                    <a16:creationId xmlns:a16="http://schemas.microsoft.com/office/drawing/2014/main" id="{F6C5DD8B-FB71-419D-AE34-9C6C933D9BC7}"/>
                  </a:ext>
                </a:extLst>
              </p:cNvPr>
              <p:cNvSpPr>
                <a:spLocks noChangeArrowheads="1"/>
              </p:cNvSpPr>
              <p:nvPr/>
            </p:nvSpPr>
            <p:spPr bwMode="auto">
              <a:xfrm>
                <a:off x="7" y="64"/>
                <a:ext cx="87" cy="120"/>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0" name="Rectangle 10">
                <a:extLst>
                  <a:ext uri="{FF2B5EF4-FFF2-40B4-BE49-F238E27FC236}">
                    <a16:creationId xmlns:a16="http://schemas.microsoft.com/office/drawing/2014/main" id="{5A10B871-2D35-4E1E-9222-B12337CCE446}"/>
                  </a:ext>
                </a:extLst>
              </p:cNvPr>
              <p:cNvSpPr>
                <a:spLocks noChangeArrowheads="1"/>
              </p:cNvSpPr>
              <p:nvPr/>
            </p:nvSpPr>
            <p:spPr bwMode="auto">
              <a:xfrm>
                <a:off x="195" y="76"/>
                <a:ext cx="154" cy="108"/>
              </a:xfrm>
              <a:prstGeom prst="rect">
                <a:avLst/>
              </a:pr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1" name="Line 11">
                <a:extLst>
                  <a:ext uri="{FF2B5EF4-FFF2-40B4-BE49-F238E27FC236}">
                    <a16:creationId xmlns:a16="http://schemas.microsoft.com/office/drawing/2014/main" id="{EDBFDB2E-E92F-405E-990F-532CCC5C67B0}"/>
                  </a:ext>
                </a:extLst>
              </p:cNvPr>
              <p:cNvSpPr>
                <a:spLocks noChangeShapeType="1"/>
              </p:cNvSpPr>
              <p:nvPr/>
            </p:nvSpPr>
            <p:spPr bwMode="auto">
              <a:xfrm flipV="1">
                <a:off x="311" y="124"/>
                <a:ext cx="0" cy="17"/>
              </a:xfrm>
              <a:prstGeom prst="line">
                <a:avLst/>
              </a:prstGeom>
              <a:noFill/>
              <a:ln w="25400"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2" name="Freeform 12">
                <a:extLst>
                  <a:ext uri="{FF2B5EF4-FFF2-40B4-BE49-F238E27FC236}">
                    <a16:creationId xmlns:a16="http://schemas.microsoft.com/office/drawing/2014/main" id="{509EDB6D-A371-4594-8A4C-9C09B007E98A}"/>
                  </a:ext>
                </a:extLst>
              </p:cNvPr>
              <p:cNvSpPr>
                <a:spLocks/>
              </p:cNvSpPr>
              <p:nvPr/>
            </p:nvSpPr>
            <p:spPr bwMode="auto">
              <a:xfrm>
                <a:off x="127" y="150"/>
                <a:ext cx="68" cy="34"/>
              </a:xfrm>
              <a:custGeom>
                <a:avLst/>
                <a:gdLst>
                  <a:gd name="T0" fmla="*/ 68 w 68"/>
                  <a:gd name="T1" fmla="*/ 0 h 34"/>
                  <a:gd name="T2" fmla="*/ 0 w 68"/>
                  <a:gd name="T3" fmla="*/ 0 h 34"/>
                  <a:gd name="T4" fmla="*/ 0 w 68"/>
                  <a:gd name="T5" fmla="*/ 34 h 34"/>
                  <a:gd name="T6" fmla="*/ 43 w 68"/>
                  <a:gd name="T7" fmla="*/ 34 h 34"/>
                </a:gdLst>
                <a:ahLst/>
                <a:cxnLst>
                  <a:cxn ang="0">
                    <a:pos x="T0" y="T1"/>
                  </a:cxn>
                  <a:cxn ang="0">
                    <a:pos x="T2" y="T3"/>
                  </a:cxn>
                  <a:cxn ang="0">
                    <a:pos x="T4" y="T5"/>
                  </a:cxn>
                  <a:cxn ang="0">
                    <a:pos x="T6" y="T7"/>
                  </a:cxn>
                </a:cxnLst>
                <a:rect l="0" t="0" r="r" b="b"/>
                <a:pathLst>
                  <a:path w="68" h="34">
                    <a:moveTo>
                      <a:pt x="68" y="0"/>
                    </a:moveTo>
                    <a:lnTo>
                      <a:pt x="0" y="0"/>
                    </a:lnTo>
                    <a:lnTo>
                      <a:pt x="0" y="34"/>
                    </a:lnTo>
                    <a:lnTo>
                      <a:pt x="43" y="34"/>
                    </a:ln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3" name="Freeform 13">
                <a:extLst>
                  <a:ext uri="{FF2B5EF4-FFF2-40B4-BE49-F238E27FC236}">
                    <a16:creationId xmlns:a16="http://schemas.microsoft.com/office/drawing/2014/main" id="{C396989E-A8CF-4470-B463-740BAD0DDA21}"/>
                  </a:ext>
                </a:extLst>
              </p:cNvPr>
              <p:cNvSpPr>
                <a:spLocks/>
              </p:cNvSpPr>
              <p:nvPr/>
            </p:nvSpPr>
            <p:spPr bwMode="auto">
              <a:xfrm>
                <a:off x="7" y="12"/>
                <a:ext cx="238" cy="64"/>
              </a:xfrm>
              <a:custGeom>
                <a:avLst/>
                <a:gdLst>
                  <a:gd name="T0" fmla="*/ 0 w 238"/>
                  <a:gd name="T1" fmla="*/ 26 h 64"/>
                  <a:gd name="T2" fmla="*/ 0 w 238"/>
                  <a:gd name="T3" fmla="*/ 0 h 64"/>
                  <a:gd name="T4" fmla="*/ 238 w 238"/>
                  <a:gd name="T5" fmla="*/ 0 h 64"/>
                  <a:gd name="T6" fmla="*/ 238 w 238"/>
                  <a:gd name="T7" fmla="*/ 64 h 64"/>
                </a:gdLst>
                <a:ahLst/>
                <a:cxnLst>
                  <a:cxn ang="0">
                    <a:pos x="T0" y="T1"/>
                  </a:cxn>
                  <a:cxn ang="0">
                    <a:pos x="T2" y="T3"/>
                  </a:cxn>
                  <a:cxn ang="0">
                    <a:pos x="T4" y="T5"/>
                  </a:cxn>
                  <a:cxn ang="0">
                    <a:pos x="T6" y="T7"/>
                  </a:cxn>
                </a:cxnLst>
                <a:rect l="0" t="0" r="r" b="b"/>
                <a:pathLst>
                  <a:path w="238" h="64">
                    <a:moveTo>
                      <a:pt x="0" y="26"/>
                    </a:moveTo>
                    <a:lnTo>
                      <a:pt x="0" y="0"/>
                    </a:lnTo>
                    <a:lnTo>
                      <a:pt x="238" y="0"/>
                    </a:lnTo>
                    <a:lnTo>
                      <a:pt x="238" y="64"/>
                    </a:ln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cxnSp>
        <p:nvCxnSpPr>
          <p:cNvPr id="171" name="Straight Arrow Connector 170">
            <a:extLst>
              <a:ext uri="{FF2B5EF4-FFF2-40B4-BE49-F238E27FC236}">
                <a16:creationId xmlns:a16="http://schemas.microsoft.com/office/drawing/2014/main" id="{F425CD04-FEDF-4290-93A7-F9AA581B892D}"/>
              </a:ext>
            </a:extLst>
          </p:cNvPr>
          <p:cNvCxnSpPr>
            <a:cxnSpLocks/>
          </p:cNvCxnSpPr>
          <p:nvPr/>
        </p:nvCxnSpPr>
        <p:spPr>
          <a:xfrm>
            <a:off x="4111750" y="3403686"/>
            <a:ext cx="1183641" cy="0"/>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172" name="Straight Arrow Connector 171">
            <a:extLst>
              <a:ext uri="{FF2B5EF4-FFF2-40B4-BE49-F238E27FC236}">
                <a16:creationId xmlns:a16="http://schemas.microsoft.com/office/drawing/2014/main" id="{48A80CB8-20A8-4BFA-B5A1-041F1DF19A77}"/>
              </a:ext>
            </a:extLst>
          </p:cNvPr>
          <p:cNvCxnSpPr>
            <a:cxnSpLocks/>
          </p:cNvCxnSpPr>
          <p:nvPr/>
        </p:nvCxnSpPr>
        <p:spPr>
          <a:xfrm flipH="1">
            <a:off x="6829609" y="3403686"/>
            <a:ext cx="1183641" cy="0"/>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173" name="Straight Arrow Connector 172">
            <a:extLst>
              <a:ext uri="{FF2B5EF4-FFF2-40B4-BE49-F238E27FC236}">
                <a16:creationId xmlns:a16="http://schemas.microsoft.com/office/drawing/2014/main" id="{797A5C63-11E5-497C-8461-2F51B26E32FE}"/>
              </a:ext>
            </a:extLst>
          </p:cNvPr>
          <p:cNvCxnSpPr>
            <a:cxnSpLocks/>
          </p:cNvCxnSpPr>
          <p:nvPr/>
        </p:nvCxnSpPr>
        <p:spPr>
          <a:xfrm>
            <a:off x="6057764" y="4180666"/>
            <a:ext cx="0" cy="922456"/>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1724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4"/>
                                        </p:tgtEl>
                                        <p:attrNameLst>
                                          <p:attrName>style.visibility</p:attrName>
                                        </p:attrNameLst>
                                      </p:cBhvr>
                                      <p:to>
                                        <p:strVal val="visible"/>
                                      </p:to>
                                    </p:set>
                                    <p:animEffect transition="in" filter="fade">
                                      <p:cBhvr>
                                        <p:cTn id="11" dur="500"/>
                                        <p:tgtEl>
                                          <p:spTgt spid="74"/>
                                        </p:tgtEl>
                                      </p:cBhvr>
                                    </p:animEffect>
                                  </p:childTnLst>
                                </p:cTn>
                              </p:par>
                              <p:par>
                                <p:cTn id="12" presetID="42" presetClass="path" presetSubtype="0" decel="100000" fill="hold" grpId="1" nodeType="withEffect">
                                  <p:stCondLst>
                                    <p:cond delay="0"/>
                                  </p:stCondLst>
                                  <p:childTnLst>
                                    <p:animMotion origin="layout" path="M -1.21011E-6 2.17885E-7 L -1.21011E-6 0.04358 " pathEditMode="relative" rAng="0" ptsTypes="AA">
                                      <p:cBhvr>
                                        <p:cTn id="13" dur="500" spd="-100000" fill="hold"/>
                                        <p:tgtEl>
                                          <p:spTgt spid="74"/>
                                        </p:tgtEl>
                                        <p:attrNameLst>
                                          <p:attrName>ppt_x</p:attrName>
                                          <p:attrName>ppt_y</p:attrName>
                                        </p:attrNameLst>
                                      </p:cBhvr>
                                      <p:rCtr x="0" y="2179"/>
                                    </p:animMotion>
                                  </p:childTnLst>
                                </p:cTn>
                              </p:par>
                              <p:par>
                                <p:cTn id="14" presetID="10" presetClass="entr" presetSubtype="0" fill="hold" grpId="0" nodeType="withEffect">
                                  <p:stCondLst>
                                    <p:cond delay="100"/>
                                  </p:stCondLst>
                                  <p:childTnLst>
                                    <p:set>
                                      <p:cBhvr>
                                        <p:cTn id="15" dur="1" fill="hold">
                                          <p:stCondLst>
                                            <p:cond delay="0"/>
                                          </p:stCondLst>
                                        </p:cTn>
                                        <p:tgtEl>
                                          <p:spTgt spid="79"/>
                                        </p:tgtEl>
                                        <p:attrNameLst>
                                          <p:attrName>style.visibility</p:attrName>
                                        </p:attrNameLst>
                                      </p:cBhvr>
                                      <p:to>
                                        <p:strVal val="visible"/>
                                      </p:to>
                                    </p:set>
                                    <p:animEffect transition="in" filter="fade">
                                      <p:cBhvr>
                                        <p:cTn id="16" dur="500"/>
                                        <p:tgtEl>
                                          <p:spTgt spid="79"/>
                                        </p:tgtEl>
                                      </p:cBhvr>
                                    </p:animEffect>
                                  </p:childTnLst>
                                </p:cTn>
                              </p:par>
                              <p:par>
                                <p:cTn id="17" presetID="42" presetClass="path" presetSubtype="0" decel="100000" fill="hold" grpId="1" nodeType="withEffect">
                                  <p:stCondLst>
                                    <p:cond delay="100"/>
                                  </p:stCondLst>
                                  <p:childTnLst>
                                    <p:animMotion origin="layout" path="M -1.21011E-6 2.17885E-7 L -1.21011E-6 0.04358 " pathEditMode="relative" rAng="0" ptsTypes="AA">
                                      <p:cBhvr>
                                        <p:cTn id="18" dur="500" spd="-100000" fill="hold"/>
                                        <p:tgtEl>
                                          <p:spTgt spid="79"/>
                                        </p:tgtEl>
                                        <p:attrNameLst>
                                          <p:attrName>ppt_x</p:attrName>
                                          <p:attrName>ppt_y</p:attrName>
                                        </p:attrNameLst>
                                      </p:cBhvr>
                                      <p:rCtr x="0" y="2179"/>
                                    </p:animMotion>
                                  </p:childTnLst>
                                </p:cTn>
                              </p:par>
                              <p:par>
                                <p:cTn id="19" presetID="10" presetClass="entr" presetSubtype="0" fill="hold" grpId="0" nodeType="withEffect">
                                  <p:stCondLst>
                                    <p:cond delay="300"/>
                                  </p:stCondLst>
                                  <p:childTnLst>
                                    <p:set>
                                      <p:cBhvr>
                                        <p:cTn id="20" dur="1" fill="hold">
                                          <p:stCondLst>
                                            <p:cond delay="0"/>
                                          </p:stCondLst>
                                        </p:cTn>
                                        <p:tgtEl>
                                          <p:spTgt spid="81"/>
                                        </p:tgtEl>
                                        <p:attrNameLst>
                                          <p:attrName>style.visibility</p:attrName>
                                        </p:attrNameLst>
                                      </p:cBhvr>
                                      <p:to>
                                        <p:strVal val="visible"/>
                                      </p:to>
                                    </p:set>
                                    <p:animEffect transition="in" filter="fade">
                                      <p:cBhvr>
                                        <p:cTn id="21" dur="500"/>
                                        <p:tgtEl>
                                          <p:spTgt spid="81"/>
                                        </p:tgtEl>
                                      </p:cBhvr>
                                    </p:animEffect>
                                  </p:childTnLst>
                                </p:cTn>
                              </p:par>
                              <p:par>
                                <p:cTn id="22" presetID="42" presetClass="path" presetSubtype="0" decel="100000" fill="hold" grpId="1" nodeType="withEffect">
                                  <p:stCondLst>
                                    <p:cond delay="300"/>
                                  </p:stCondLst>
                                  <p:childTnLst>
                                    <p:animMotion origin="layout" path="M -1.21011E-6 2.17885E-7 L -1.21011E-6 0.04358 " pathEditMode="relative" rAng="0" ptsTypes="AA">
                                      <p:cBhvr>
                                        <p:cTn id="23" dur="500" spd="-100000" fill="hold"/>
                                        <p:tgtEl>
                                          <p:spTgt spid="81"/>
                                        </p:tgtEl>
                                        <p:attrNameLst>
                                          <p:attrName>ppt_x</p:attrName>
                                          <p:attrName>ppt_y</p:attrName>
                                        </p:attrNameLst>
                                      </p:cBhvr>
                                      <p:rCtr x="0" y="2179"/>
                                    </p:animMotion>
                                  </p:childTnLst>
                                </p:cTn>
                              </p:par>
                              <p:par>
                                <p:cTn id="24" presetID="10" presetClass="entr" presetSubtype="0" fill="hold" grpId="0" nodeType="withEffect">
                                  <p:stCondLst>
                                    <p:cond delay="0"/>
                                  </p:stCondLst>
                                  <p:childTnLst>
                                    <p:set>
                                      <p:cBhvr>
                                        <p:cTn id="25" dur="1" fill="hold">
                                          <p:stCondLst>
                                            <p:cond delay="0"/>
                                          </p:stCondLst>
                                        </p:cTn>
                                        <p:tgtEl>
                                          <p:spTgt spid="116"/>
                                        </p:tgtEl>
                                        <p:attrNameLst>
                                          <p:attrName>style.visibility</p:attrName>
                                        </p:attrNameLst>
                                      </p:cBhvr>
                                      <p:to>
                                        <p:strVal val="visible"/>
                                      </p:to>
                                    </p:set>
                                    <p:animEffect transition="in" filter="fade">
                                      <p:cBhvr>
                                        <p:cTn id="26" dur="500"/>
                                        <p:tgtEl>
                                          <p:spTgt spid="116"/>
                                        </p:tgtEl>
                                      </p:cBhvr>
                                    </p:animEffect>
                                  </p:childTnLst>
                                </p:cTn>
                              </p:par>
                              <p:par>
                                <p:cTn id="27" presetID="42" presetClass="path" presetSubtype="0" decel="100000" fill="hold" grpId="1" nodeType="withEffect">
                                  <p:stCondLst>
                                    <p:cond delay="0"/>
                                  </p:stCondLst>
                                  <p:childTnLst>
                                    <p:animMotion origin="layout" path="M 2.94613E-6 -6.8089E-8 L 2.94613E-6 -0.05447 " pathEditMode="relative" rAng="0" ptsTypes="AA">
                                      <p:cBhvr>
                                        <p:cTn id="28" dur="500" spd="-100000" fill="hold"/>
                                        <p:tgtEl>
                                          <p:spTgt spid="116"/>
                                        </p:tgtEl>
                                        <p:attrNameLst>
                                          <p:attrName>ppt_x</p:attrName>
                                          <p:attrName>ppt_y</p:attrName>
                                        </p:attrNameLst>
                                      </p:cBhvr>
                                      <p:rCtr x="0" y="-2724"/>
                                    </p:animMotion>
                                  </p:childTnLst>
                                </p:cTn>
                              </p:par>
                              <p:par>
                                <p:cTn id="29" presetID="10" presetClass="entr" presetSubtype="0" fill="hold" grpId="0" nodeType="withEffect">
                                  <p:stCondLst>
                                    <p:cond delay="10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par>
                                <p:cTn id="32" presetID="42" presetClass="path" presetSubtype="0" decel="100000" fill="hold" grpId="1" nodeType="withEffect">
                                  <p:stCondLst>
                                    <p:cond delay="100"/>
                                  </p:stCondLst>
                                  <p:childTnLst>
                                    <p:animMotion origin="layout" path="M -4.70258E-6 3.25465E-6 L -4.70258E-6 -0.05447 " pathEditMode="relative" rAng="0" ptsTypes="AA">
                                      <p:cBhvr>
                                        <p:cTn id="33" dur="500" spd="-100000" fill="hold"/>
                                        <p:tgtEl>
                                          <p:spTgt spid="89"/>
                                        </p:tgtEl>
                                        <p:attrNameLst>
                                          <p:attrName>ppt_x</p:attrName>
                                          <p:attrName>ppt_y</p:attrName>
                                        </p:attrNameLst>
                                      </p:cBhvr>
                                      <p:rCtr x="0" y="-2724"/>
                                    </p:animMotion>
                                  </p:childTnLst>
                                </p:cTn>
                              </p:par>
                              <p:par>
                                <p:cTn id="34" presetID="10" presetClass="entr" presetSubtype="0" fill="hold" grpId="0" nodeType="withEffect">
                                  <p:stCondLst>
                                    <p:cond delay="300"/>
                                  </p:stCondLst>
                                  <p:childTnLst>
                                    <p:set>
                                      <p:cBhvr>
                                        <p:cTn id="35" dur="1" fill="hold">
                                          <p:stCondLst>
                                            <p:cond delay="0"/>
                                          </p:stCondLst>
                                        </p:cTn>
                                        <p:tgtEl>
                                          <p:spTgt spid="114"/>
                                        </p:tgtEl>
                                        <p:attrNameLst>
                                          <p:attrName>style.visibility</p:attrName>
                                        </p:attrNameLst>
                                      </p:cBhvr>
                                      <p:to>
                                        <p:strVal val="visible"/>
                                      </p:to>
                                    </p:set>
                                    <p:animEffect transition="in" filter="fade">
                                      <p:cBhvr>
                                        <p:cTn id="36" dur="500"/>
                                        <p:tgtEl>
                                          <p:spTgt spid="114"/>
                                        </p:tgtEl>
                                      </p:cBhvr>
                                    </p:animEffect>
                                  </p:childTnLst>
                                </p:cTn>
                              </p:par>
                              <p:par>
                                <p:cTn id="37" presetID="42" presetClass="path" presetSubtype="0" decel="100000" fill="hold" grpId="1" nodeType="withEffect">
                                  <p:stCondLst>
                                    <p:cond delay="300"/>
                                  </p:stCondLst>
                                  <p:childTnLst>
                                    <p:animMotion origin="layout" path="M -4.70258E-6 -3.42261E-6 L -4.70258E-6 -0.05447 " pathEditMode="relative" rAng="0" ptsTypes="AA">
                                      <p:cBhvr>
                                        <p:cTn id="38" dur="500" spd="-100000" fill="hold"/>
                                        <p:tgtEl>
                                          <p:spTgt spid="114"/>
                                        </p:tgtEl>
                                        <p:attrNameLst>
                                          <p:attrName>ppt_x</p:attrName>
                                          <p:attrName>ppt_y</p:attrName>
                                        </p:attrNameLst>
                                      </p:cBhvr>
                                      <p:rCtr x="0" y="-2724"/>
                                    </p:animMotion>
                                  </p:childTnLst>
                                </p:cTn>
                              </p:par>
                              <p:par>
                                <p:cTn id="39" presetID="10" presetClass="entr" presetSubtype="0" fill="hold" grpId="0" nodeType="withEffect">
                                  <p:stCondLst>
                                    <p:cond delay="400"/>
                                  </p:stCondLst>
                                  <p:childTnLst>
                                    <p:set>
                                      <p:cBhvr>
                                        <p:cTn id="40" dur="1" fill="hold">
                                          <p:stCondLst>
                                            <p:cond delay="0"/>
                                          </p:stCondLst>
                                        </p:cTn>
                                        <p:tgtEl>
                                          <p:spTgt spid="115"/>
                                        </p:tgtEl>
                                        <p:attrNameLst>
                                          <p:attrName>style.visibility</p:attrName>
                                        </p:attrNameLst>
                                      </p:cBhvr>
                                      <p:to>
                                        <p:strVal val="visible"/>
                                      </p:to>
                                    </p:set>
                                    <p:animEffect transition="in" filter="fade">
                                      <p:cBhvr>
                                        <p:cTn id="41" dur="500"/>
                                        <p:tgtEl>
                                          <p:spTgt spid="115"/>
                                        </p:tgtEl>
                                      </p:cBhvr>
                                    </p:animEffect>
                                  </p:childTnLst>
                                </p:cTn>
                              </p:par>
                              <p:par>
                                <p:cTn id="42" presetID="42" presetClass="path" presetSubtype="0" decel="100000" fill="hold" grpId="1" nodeType="withEffect">
                                  <p:stCondLst>
                                    <p:cond delay="400"/>
                                  </p:stCondLst>
                                  <p:childTnLst>
                                    <p:animMotion origin="layout" path="M -4.70258E-6 -9.98638E-8 L -4.70258E-6 -0.05447 " pathEditMode="relative" rAng="0" ptsTypes="AA">
                                      <p:cBhvr>
                                        <p:cTn id="43" dur="500" spd="-100000" fill="hold"/>
                                        <p:tgtEl>
                                          <p:spTgt spid="115"/>
                                        </p:tgtEl>
                                        <p:attrNameLst>
                                          <p:attrName>ppt_x</p:attrName>
                                          <p:attrName>ppt_y</p:attrName>
                                        </p:attrNameLst>
                                      </p:cBhvr>
                                      <p:rCtr x="0" y="-2724"/>
                                    </p:animMotion>
                                  </p:childTnLst>
                                </p:cTn>
                              </p:par>
                              <p:par>
                                <p:cTn id="44" presetID="10" presetClass="entr" presetSubtype="0" fill="hold" grpId="0" nodeType="withEffect">
                                  <p:stCondLst>
                                    <p:cond delay="0"/>
                                  </p:stCondLst>
                                  <p:childTnLst>
                                    <p:set>
                                      <p:cBhvr>
                                        <p:cTn id="45" dur="1" fill="hold">
                                          <p:stCondLst>
                                            <p:cond delay="0"/>
                                          </p:stCondLst>
                                        </p:cTn>
                                        <p:tgtEl>
                                          <p:spTgt spid="118"/>
                                        </p:tgtEl>
                                        <p:attrNameLst>
                                          <p:attrName>style.visibility</p:attrName>
                                        </p:attrNameLst>
                                      </p:cBhvr>
                                      <p:to>
                                        <p:strVal val="visible"/>
                                      </p:to>
                                    </p:set>
                                    <p:animEffect transition="in" filter="fade">
                                      <p:cBhvr>
                                        <p:cTn id="46" dur="500"/>
                                        <p:tgtEl>
                                          <p:spTgt spid="118"/>
                                        </p:tgtEl>
                                      </p:cBhvr>
                                    </p:animEffect>
                                  </p:childTnLst>
                                </p:cTn>
                              </p:par>
                              <p:par>
                                <p:cTn id="47" presetID="42" presetClass="path" presetSubtype="0" decel="100000" fill="hold" grpId="1" nodeType="withEffect">
                                  <p:stCondLst>
                                    <p:cond delay="0"/>
                                  </p:stCondLst>
                                  <p:childTnLst>
                                    <p:animMotion origin="layout" path="M -1.21011E-6 2.17885E-7 L -1.21011E-6 0.04358 " pathEditMode="relative" rAng="0" ptsTypes="AA">
                                      <p:cBhvr>
                                        <p:cTn id="48" dur="500" spd="-100000" fill="hold"/>
                                        <p:tgtEl>
                                          <p:spTgt spid="118"/>
                                        </p:tgtEl>
                                        <p:attrNameLst>
                                          <p:attrName>ppt_x</p:attrName>
                                          <p:attrName>ppt_y</p:attrName>
                                        </p:attrNameLst>
                                      </p:cBhvr>
                                      <p:rCtr x="0" y="2179"/>
                                    </p:animMotion>
                                  </p:childTnLst>
                                </p:cTn>
                              </p:par>
                              <p:par>
                                <p:cTn id="49" presetID="10" presetClass="entr" presetSubtype="0" fill="hold" grpId="0" nodeType="withEffect">
                                  <p:stCondLst>
                                    <p:cond delay="100"/>
                                  </p:stCondLst>
                                  <p:childTnLst>
                                    <p:set>
                                      <p:cBhvr>
                                        <p:cTn id="50" dur="1" fill="hold">
                                          <p:stCondLst>
                                            <p:cond delay="0"/>
                                          </p:stCondLst>
                                        </p:cTn>
                                        <p:tgtEl>
                                          <p:spTgt spid="117"/>
                                        </p:tgtEl>
                                        <p:attrNameLst>
                                          <p:attrName>style.visibility</p:attrName>
                                        </p:attrNameLst>
                                      </p:cBhvr>
                                      <p:to>
                                        <p:strVal val="visible"/>
                                      </p:to>
                                    </p:set>
                                    <p:animEffect transition="in" filter="fade">
                                      <p:cBhvr>
                                        <p:cTn id="51" dur="500"/>
                                        <p:tgtEl>
                                          <p:spTgt spid="117"/>
                                        </p:tgtEl>
                                      </p:cBhvr>
                                    </p:animEffect>
                                  </p:childTnLst>
                                </p:cTn>
                              </p:par>
                              <p:par>
                                <p:cTn id="52" presetID="42" presetClass="path" presetSubtype="0" decel="100000" fill="hold" grpId="1" nodeType="withEffect">
                                  <p:stCondLst>
                                    <p:cond delay="100"/>
                                  </p:stCondLst>
                                  <p:childTnLst>
                                    <p:animMotion origin="layout" path="M -1.21011E-6 2.17885E-7 L -1.21011E-6 0.04358 " pathEditMode="relative" rAng="0" ptsTypes="AA">
                                      <p:cBhvr>
                                        <p:cTn id="53" dur="500" spd="-100000" fill="hold"/>
                                        <p:tgtEl>
                                          <p:spTgt spid="117"/>
                                        </p:tgtEl>
                                        <p:attrNameLst>
                                          <p:attrName>ppt_x</p:attrName>
                                          <p:attrName>ppt_y</p:attrName>
                                        </p:attrNameLst>
                                      </p:cBhvr>
                                      <p:rCtr x="0" y="2179"/>
                                    </p:animMotion>
                                  </p:childTnLst>
                                </p:cTn>
                              </p:par>
                              <p:par>
                                <p:cTn id="54" presetID="10" presetClass="entr" presetSubtype="0" fill="hold" grpId="0" nodeType="withEffect">
                                  <p:stCondLst>
                                    <p:cond delay="300"/>
                                  </p:stCondLst>
                                  <p:childTnLst>
                                    <p:set>
                                      <p:cBhvr>
                                        <p:cTn id="55" dur="1" fill="hold">
                                          <p:stCondLst>
                                            <p:cond delay="0"/>
                                          </p:stCondLst>
                                        </p:cTn>
                                        <p:tgtEl>
                                          <p:spTgt spid="119"/>
                                        </p:tgtEl>
                                        <p:attrNameLst>
                                          <p:attrName>style.visibility</p:attrName>
                                        </p:attrNameLst>
                                      </p:cBhvr>
                                      <p:to>
                                        <p:strVal val="visible"/>
                                      </p:to>
                                    </p:set>
                                    <p:animEffect transition="in" filter="fade">
                                      <p:cBhvr>
                                        <p:cTn id="56" dur="500"/>
                                        <p:tgtEl>
                                          <p:spTgt spid="119"/>
                                        </p:tgtEl>
                                      </p:cBhvr>
                                    </p:animEffect>
                                  </p:childTnLst>
                                </p:cTn>
                              </p:par>
                              <p:par>
                                <p:cTn id="57" presetID="42" presetClass="path" presetSubtype="0" decel="100000" fill="hold" grpId="1" nodeType="withEffect">
                                  <p:stCondLst>
                                    <p:cond delay="300"/>
                                  </p:stCondLst>
                                  <p:childTnLst>
                                    <p:animMotion origin="layout" path="M -1.21011E-6 2.17885E-7 L -1.21011E-6 0.04358 " pathEditMode="relative" rAng="0" ptsTypes="AA">
                                      <p:cBhvr>
                                        <p:cTn id="58" dur="500" spd="-100000" fill="hold"/>
                                        <p:tgtEl>
                                          <p:spTgt spid="119"/>
                                        </p:tgtEl>
                                        <p:attrNameLst>
                                          <p:attrName>ppt_x</p:attrName>
                                          <p:attrName>ppt_y</p:attrName>
                                        </p:attrNameLst>
                                      </p:cBhvr>
                                      <p:rCtr x="0" y="2179"/>
                                    </p:animMotion>
                                  </p:childTnLst>
                                </p:cTn>
                              </p:par>
                              <p:par>
                                <p:cTn id="59" presetID="10" presetClass="entr" presetSubtype="0" fill="hold" grpId="0" nodeType="withEffect">
                                  <p:stCondLst>
                                    <p:cond delay="350"/>
                                  </p:stCondLst>
                                  <p:childTnLst>
                                    <p:set>
                                      <p:cBhvr>
                                        <p:cTn id="60" dur="1" fill="hold">
                                          <p:stCondLst>
                                            <p:cond delay="0"/>
                                          </p:stCondLst>
                                        </p:cTn>
                                        <p:tgtEl>
                                          <p:spTgt spid="169"/>
                                        </p:tgtEl>
                                        <p:attrNameLst>
                                          <p:attrName>style.visibility</p:attrName>
                                        </p:attrNameLst>
                                      </p:cBhvr>
                                      <p:to>
                                        <p:strVal val="visible"/>
                                      </p:to>
                                    </p:set>
                                    <p:animEffect transition="in" filter="fade">
                                      <p:cBhvr>
                                        <p:cTn id="61" dur="500"/>
                                        <p:tgtEl>
                                          <p:spTgt spid="169"/>
                                        </p:tgtEl>
                                      </p:cBhvr>
                                    </p:animEffect>
                                  </p:childTnLst>
                                </p:cTn>
                              </p:par>
                              <p:par>
                                <p:cTn id="62" presetID="42" presetClass="path" presetSubtype="0" decel="100000" fill="hold" grpId="1" nodeType="withEffect">
                                  <p:stCondLst>
                                    <p:cond delay="350"/>
                                  </p:stCondLst>
                                  <p:childTnLst>
                                    <p:animMotion origin="layout" path="M -2.86699E-6 2.73264E-6 L -0.03676 2.73264E-6 " pathEditMode="relative" rAng="0" ptsTypes="AA">
                                      <p:cBhvr>
                                        <p:cTn id="63" dur="500" spd="-100000" fill="hold"/>
                                        <p:tgtEl>
                                          <p:spTgt spid="169"/>
                                        </p:tgtEl>
                                        <p:attrNameLst>
                                          <p:attrName>ppt_x</p:attrName>
                                          <p:attrName>ppt_y</p:attrName>
                                        </p:attrNameLst>
                                      </p:cBhvr>
                                      <p:rCtr x="-1838" y="0"/>
                                    </p:animMotion>
                                  </p:childTnLst>
                                </p:cTn>
                              </p:par>
                              <p:par>
                                <p:cTn id="64" presetID="10" presetClass="entr" presetSubtype="0" fill="hold" grpId="0" nodeType="withEffect">
                                  <p:stCondLst>
                                    <p:cond delay="350"/>
                                  </p:stCondLst>
                                  <p:childTnLst>
                                    <p:set>
                                      <p:cBhvr>
                                        <p:cTn id="65" dur="1" fill="hold">
                                          <p:stCondLst>
                                            <p:cond delay="0"/>
                                          </p:stCondLst>
                                        </p:cTn>
                                        <p:tgtEl>
                                          <p:spTgt spid="170"/>
                                        </p:tgtEl>
                                        <p:attrNameLst>
                                          <p:attrName>style.visibility</p:attrName>
                                        </p:attrNameLst>
                                      </p:cBhvr>
                                      <p:to>
                                        <p:strVal val="visible"/>
                                      </p:to>
                                    </p:set>
                                    <p:animEffect transition="in" filter="fade">
                                      <p:cBhvr>
                                        <p:cTn id="66" dur="500"/>
                                        <p:tgtEl>
                                          <p:spTgt spid="170"/>
                                        </p:tgtEl>
                                      </p:cBhvr>
                                    </p:animEffect>
                                  </p:childTnLst>
                                </p:cTn>
                              </p:par>
                              <p:par>
                                <p:cTn id="67" presetID="42" presetClass="path" presetSubtype="0" decel="100000" fill="hold" grpId="1" nodeType="withEffect">
                                  <p:stCondLst>
                                    <p:cond delay="350"/>
                                  </p:stCondLst>
                                  <p:childTnLst>
                                    <p:animMotion origin="layout" path="M 1.27904E-6 -4.12619E-6 L 0.03676 -4.12619E-6 " pathEditMode="relative" rAng="0" ptsTypes="AA">
                                      <p:cBhvr>
                                        <p:cTn id="68" dur="500" spd="-100000" fill="hold"/>
                                        <p:tgtEl>
                                          <p:spTgt spid="170"/>
                                        </p:tgtEl>
                                        <p:attrNameLst>
                                          <p:attrName>ppt_x</p:attrName>
                                          <p:attrName>ppt_y</p:attrName>
                                        </p:attrNameLst>
                                      </p:cBhvr>
                                      <p:rCtr x="1838" y="0"/>
                                    </p:animMotion>
                                  </p:childTnLst>
                                </p:cTn>
                              </p:par>
                              <p:par>
                                <p:cTn id="69" presetID="53" presetClass="entr" presetSubtype="16" fill="hold" nodeType="withEffect">
                                  <p:stCondLst>
                                    <p:cond delay="0"/>
                                  </p:stCondLst>
                                  <p:childTnLst>
                                    <p:set>
                                      <p:cBhvr>
                                        <p:cTn id="70" dur="1" fill="hold">
                                          <p:stCondLst>
                                            <p:cond delay="0"/>
                                          </p:stCondLst>
                                        </p:cTn>
                                        <p:tgtEl>
                                          <p:spTgt spid="103"/>
                                        </p:tgtEl>
                                        <p:attrNameLst>
                                          <p:attrName>style.visibility</p:attrName>
                                        </p:attrNameLst>
                                      </p:cBhvr>
                                      <p:to>
                                        <p:strVal val="visible"/>
                                      </p:to>
                                    </p:set>
                                    <p:anim calcmode="lin" valueType="num">
                                      <p:cBhvr>
                                        <p:cTn id="71" dur="500" fill="hold"/>
                                        <p:tgtEl>
                                          <p:spTgt spid="103"/>
                                        </p:tgtEl>
                                        <p:attrNameLst>
                                          <p:attrName>ppt_w</p:attrName>
                                        </p:attrNameLst>
                                      </p:cBhvr>
                                      <p:tavLst>
                                        <p:tav tm="0">
                                          <p:val>
                                            <p:fltVal val="0"/>
                                          </p:val>
                                        </p:tav>
                                        <p:tav tm="100000">
                                          <p:val>
                                            <p:strVal val="#ppt_w"/>
                                          </p:val>
                                        </p:tav>
                                      </p:tavLst>
                                    </p:anim>
                                    <p:anim calcmode="lin" valueType="num">
                                      <p:cBhvr>
                                        <p:cTn id="72" dur="500" fill="hold"/>
                                        <p:tgtEl>
                                          <p:spTgt spid="103"/>
                                        </p:tgtEl>
                                        <p:attrNameLst>
                                          <p:attrName>ppt_h</p:attrName>
                                        </p:attrNameLst>
                                      </p:cBhvr>
                                      <p:tavLst>
                                        <p:tav tm="0">
                                          <p:val>
                                            <p:fltVal val="0"/>
                                          </p:val>
                                        </p:tav>
                                        <p:tav tm="100000">
                                          <p:val>
                                            <p:strVal val="#ppt_h"/>
                                          </p:val>
                                        </p:tav>
                                      </p:tavLst>
                                    </p:anim>
                                    <p:animEffect transition="in" filter="fade">
                                      <p:cBhvr>
                                        <p:cTn id="73" dur="500"/>
                                        <p:tgtEl>
                                          <p:spTgt spid="103"/>
                                        </p:tgtEl>
                                      </p:cBhvr>
                                    </p:animEffect>
                                  </p:childTnLst>
                                </p:cTn>
                              </p:par>
                              <p:par>
                                <p:cTn id="74" presetID="53" presetClass="entr" presetSubtype="16" fill="hold" nodeType="withEffect">
                                  <p:stCondLst>
                                    <p:cond delay="0"/>
                                  </p:stCondLst>
                                  <p:childTnLst>
                                    <p:set>
                                      <p:cBhvr>
                                        <p:cTn id="75" dur="1" fill="hold">
                                          <p:stCondLst>
                                            <p:cond delay="0"/>
                                          </p:stCondLst>
                                        </p:cTn>
                                        <p:tgtEl>
                                          <p:spTgt spid="87"/>
                                        </p:tgtEl>
                                        <p:attrNameLst>
                                          <p:attrName>style.visibility</p:attrName>
                                        </p:attrNameLst>
                                      </p:cBhvr>
                                      <p:to>
                                        <p:strVal val="visible"/>
                                      </p:to>
                                    </p:set>
                                    <p:anim calcmode="lin" valueType="num">
                                      <p:cBhvr>
                                        <p:cTn id="76" dur="500" fill="hold"/>
                                        <p:tgtEl>
                                          <p:spTgt spid="87"/>
                                        </p:tgtEl>
                                        <p:attrNameLst>
                                          <p:attrName>ppt_w</p:attrName>
                                        </p:attrNameLst>
                                      </p:cBhvr>
                                      <p:tavLst>
                                        <p:tav tm="0">
                                          <p:val>
                                            <p:fltVal val="0"/>
                                          </p:val>
                                        </p:tav>
                                        <p:tav tm="100000">
                                          <p:val>
                                            <p:strVal val="#ppt_w"/>
                                          </p:val>
                                        </p:tav>
                                      </p:tavLst>
                                    </p:anim>
                                    <p:anim calcmode="lin" valueType="num">
                                      <p:cBhvr>
                                        <p:cTn id="77" dur="500" fill="hold"/>
                                        <p:tgtEl>
                                          <p:spTgt spid="87"/>
                                        </p:tgtEl>
                                        <p:attrNameLst>
                                          <p:attrName>ppt_h</p:attrName>
                                        </p:attrNameLst>
                                      </p:cBhvr>
                                      <p:tavLst>
                                        <p:tav tm="0">
                                          <p:val>
                                            <p:fltVal val="0"/>
                                          </p:val>
                                        </p:tav>
                                        <p:tav tm="100000">
                                          <p:val>
                                            <p:strVal val="#ppt_h"/>
                                          </p:val>
                                        </p:tav>
                                      </p:tavLst>
                                    </p:anim>
                                    <p:animEffect transition="in" filter="fade">
                                      <p:cBhvr>
                                        <p:cTn id="78" dur="500"/>
                                        <p:tgtEl>
                                          <p:spTgt spid="87"/>
                                        </p:tgtEl>
                                      </p:cBhvr>
                                    </p:animEffect>
                                  </p:childTnLst>
                                </p:cTn>
                              </p:par>
                              <p:par>
                                <p:cTn id="79" presetID="53" presetClass="entr" presetSubtype="16" fill="hold" nodeType="withEffect">
                                  <p:stCondLst>
                                    <p:cond delay="0"/>
                                  </p:stCondLst>
                                  <p:childTnLst>
                                    <p:set>
                                      <p:cBhvr>
                                        <p:cTn id="80" dur="1" fill="hold">
                                          <p:stCondLst>
                                            <p:cond delay="0"/>
                                          </p:stCondLst>
                                        </p:cTn>
                                        <p:tgtEl>
                                          <p:spTgt spid="106"/>
                                        </p:tgtEl>
                                        <p:attrNameLst>
                                          <p:attrName>style.visibility</p:attrName>
                                        </p:attrNameLst>
                                      </p:cBhvr>
                                      <p:to>
                                        <p:strVal val="visible"/>
                                      </p:to>
                                    </p:set>
                                    <p:anim calcmode="lin" valueType="num">
                                      <p:cBhvr>
                                        <p:cTn id="81" dur="500" fill="hold"/>
                                        <p:tgtEl>
                                          <p:spTgt spid="106"/>
                                        </p:tgtEl>
                                        <p:attrNameLst>
                                          <p:attrName>ppt_w</p:attrName>
                                        </p:attrNameLst>
                                      </p:cBhvr>
                                      <p:tavLst>
                                        <p:tav tm="0">
                                          <p:val>
                                            <p:fltVal val="0"/>
                                          </p:val>
                                        </p:tav>
                                        <p:tav tm="100000">
                                          <p:val>
                                            <p:strVal val="#ppt_w"/>
                                          </p:val>
                                        </p:tav>
                                      </p:tavLst>
                                    </p:anim>
                                    <p:anim calcmode="lin" valueType="num">
                                      <p:cBhvr>
                                        <p:cTn id="82" dur="500" fill="hold"/>
                                        <p:tgtEl>
                                          <p:spTgt spid="106"/>
                                        </p:tgtEl>
                                        <p:attrNameLst>
                                          <p:attrName>ppt_h</p:attrName>
                                        </p:attrNameLst>
                                      </p:cBhvr>
                                      <p:tavLst>
                                        <p:tav tm="0">
                                          <p:val>
                                            <p:fltVal val="0"/>
                                          </p:val>
                                        </p:tav>
                                        <p:tav tm="100000">
                                          <p:val>
                                            <p:strVal val="#ppt_h"/>
                                          </p:val>
                                        </p:tav>
                                      </p:tavLst>
                                    </p:anim>
                                    <p:animEffect transition="in" filter="fade">
                                      <p:cBhvr>
                                        <p:cTn id="83" dur="500"/>
                                        <p:tgtEl>
                                          <p:spTgt spid="106"/>
                                        </p:tgtEl>
                                      </p:cBhvr>
                                    </p:animEffect>
                                  </p:childTnLst>
                                </p:cTn>
                              </p:par>
                              <p:par>
                                <p:cTn id="84" presetID="53" presetClass="entr" presetSubtype="16" fill="hold" nodeType="withEffect">
                                  <p:stCondLst>
                                    <p:cond delay="0"/>
                                  </p:stCondLst>
                                  <p:childTnLst>
                                    <p:set>
                                      <p:cBhvr>
                                        <p:cTn id="85" dur="1" fill="hold">
                                          <p:stCondLst>
                                            <p:cond delay="0"/>
                                          </p:stCondLst>
                                        </p:cTn>
                                        <p:tgtEl>
                                          <p:spTgt spid="64"/>
                                        </p:tgtEl>
                                        <p:attrNameLst>
                                          <p:attrName>style.visibility</p:attrName>
                                        </p:attrNameLst>
                                      </p:cBhvr>
                                      <p:to>
                                        <p:strVal val="visible"/>
                                      </p:to>
                                    </p:set>
                                    <p:anim calcmode="lin" valueType="num">
                                      <p:cBhvr>
                                        <p:cTn id="86" dur="500" fill="hold"/>
                                        <p:tgtEl>
                                          <p:spTgt spid="64"/>
                                        </p:tgtEl>
                                        <p:attrNameLst>
                                          <p:attrName>ppt_w</p:attrName>
                                        </p:attrNameLst>
                                      </p:cBhvr>
                                      <p:tavLst>
                                        <p:tav tm="0">
                                          <p:val>
                                            <p:fltVal val="0"/>
                                          </p:val>
                                        </p:tav>
                                        <p:tav tm="100000">
                                          <p:val>
                                            <p:strVal val="#ppt_w"/>
                                          </p:val>
                                        </p:tav>
                                      </p:tavLst>
                                    </p:anim>
                                    <p:anim calcmode="lin" valueType="num">
                                      <p:cBhvr>
                                        <p:cTn id="87" dur="500" fill="hold"/>
                                        <p:tgtEl>
                                          <p:spTgt spid="64"/>
                                        </p:tgtEl>
                                        <p:attrNameLst>
                                          <p:attrName>ppt_h</p:attrName>
                                        </p:attrNameLst>
                                      </p:cBhvr>
                                      <p:tavLst>
                                        <p:tav tm="0">
                                          <p:val>
                                            <p:fltVal val="0"/>
                                          </p:val>
                                        </p:tav>
                                        <p:tav tm="100000">
                                          <p:val>
                                            <p:strVal val="#ppt_h"/>
                                          </p:val>
                                        </p:tav>
                                      </p:tavLst>
                                    </p:anim>
                                    <p:animEffect transition="in" filter="fade">
                                      <p:cBhvr>
                                        <p:cTn id="88" dur="500"/>
                                        <p:tgtEl>
                                          <p:spTgt spid="64"/>
                                        </p:tgtEl>
                                      </p:cBhvr>
                                    </p:animEffect>
                                  </p:childTnLst>
                                </p:cTn>
                              </p:par>
                              <p:par>
                                <p:cTn id="89" presetID="22" presetClass="entr" presetSubtype="8" fill="hold" nodeType="withEffect">
                                  <p:stCondLst>
                                    <p:cond delay="0"/>
                                  </p:stCondLst>
                                  <p:childTnLst>
                                    <p:set>
                                      <p:cBhvr>
                                        <p:cTn id="90" dur="1" fill="hold">
                                          <p:stCondLst>
                                            <p:cond delay="0"/>
                                          </p:stCondLst>
                                        </p:cTn>
                                        <p:tgtEl>
                                          <p:spTgt spid="171"/>
                                        </p:tgtEl>
                                        <p:attrNameLst>
                                          <p:attrName>style.visibility</p:attrName>
                                        </p:attrNameLst>
                                      </p:cBhvr>
                                      <p:to>
                                        <p:strVal val="visible"/>
                                      </p:to>
                                    </p:set>
                                    <p:animEffect transition="in" filter="wipe(left)">
                                      <p:cBhvr>
                                        <p:cTn id="91" dur="500"/>
                                        <p:tgtEl>
                                          <p:spTgt spid="171"/>
                                        </p:tgtEl>
                                      </p:cBhvr>
                                    </p:animEffect>
                                  </p:childTnLst>
                                </p:cTn>
                              </p:par>
                              <p:par>
                                <p:cTn id="92" presetID="22" presetClass="entr" presetSubtype="2" fill="hold" nodeType="withEffect">
                                  <p:stCondLst>
                                    <p:cond delay="0"/>
                                  </p:stCondLst>
                                  <p:childTnLst>
                                    <p:set>
                                      <p:cBhvr>
                                        <p:cTn id="93" dur="1" fill="hold">
                                          <p:stCondLst>
                                            <p:cond delay="0"/>
                                          </p:stCondLst>
                                        </p:cTn>
                                        <p:tgtEl>
                                          <p:spTgt spid="172"/>
                                        </p:tgtEl>
                                        <p:attrNameLst>
                                          <p:attrName>style.visibility</p:attrName>
                                        </p:attrNameLst>
                                      </p:cBhvr>
                                      <p:to>
                                        <p:strVal val="visible"/>
                                      </p:to>
                                    </p:set>
                                    <p:animEffect transition="in" filter="wipe(right)">
                                      <p:cBhvr>
                                        <p:cTn id="94" dur="500"/>
                                        <p:tgtEl>
                                          <p:spTgt spid="172"/>
                                        </p:tgtEl>
                                      </p:cBhvr>
                                    </p:animEffect>
                                  </p:childTnLst>
                                </p:cTn>
                              </p:par>
                              <p:par>
                                <p:cTn id="95" presetID="22" presetClass="entr" presetSubtype="4" fill="hold" nodeType="withEffect">
                                  <p:stCondLst>
                                    <p:cond delay="0"/>
                                  </p:stCondLst>
                                  <p:childTnLst>
                                    <p:set>
                                      <p:cBhvr>
                                        <p:cTn id="96" dur="1" fill="hold">
                                          <p:stCondLst>
                                            <p:cond delay="0"/>
                                          </p:stCondLst>
                                        </p:cTn>
                                        <p:tgtEl>
                                          <p:spTgt spid="173"/>
                                        </p:tgtEl>
                                        <p:attrNameLst>
                                          <p:attrName>style.visibility</p:attrName>
                                        </p:attrNameLst>
                                      </p:cBhvr>
                                      <p:to>
                                        <p:strVal val="visible"/>
                                      </p:to>
                                    </p:set>
                                    <p:animEffect transition="in" filter="wipe(down)">
                                      <p:cBhvr>
                                        <p:cTn id="97" dur="5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animBg="1"/>
      <p:bldP spid="169" grpId="1" animBg="1"/>
      <p:bldP spid="31" grpId="0"/>
      <p:bldP spid="74" grpId="0"/>
      <p:bldP spid="74" grpId="1"/>
      <p:bldP spid="79" grpId="0"/>
      <p:bldP spid="79" grpId="1"/>
      <p:bldP spid="81" grpId="0"/>
      <p:bldP spid="81" grpId="1"/>
      <p:bldP spid="89" grpId="0"/>
      <p:bldP spid="89" grpId="1"/>
      <p:bldP spid="114" grpId="0"/>
      <p:bldP spid="114" grpId="1"/>
      <p:bldP spid="115" grpId="0"/>
      <p:bldP spid="115" grpId="1"/>
      <p:bldP spid="116" grpId="0"/>
      <p:bldP spid="116" grpId="1"/>
      <p:bldP spid="117" grpId="0"/>
      <p:bldP spid="117" grpId="1"/>
      <p:bldP spid="118" grpId="0"/>
      <p:bldP spid="118" grpId="1"/>
      <p:bldP spid="119" grpId="0"/>
      <p:bldP spid="119" grpId="1"/>
      <p:bldP spid="170" grpId="0" animBg="1"/>
      <p:bldP spid="170"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Freeform 50"/>
          <p:cNvSpPr>
            <a:spLocks/>
          </p:cNvSpPr>
          <p:nvPr/>
        </p:nvSpPr>
        <p:spPr bwMode="auto">
          <a:xfrm>
            <a:off x="5153726" y="4907186"/>
            <a:ext cx="857132" cy="574783"/>
          </a:xfrm>
          <a:custGeom>
            <a:avLst/>
            <a:gdLst>
              <a:gd name="T0" fmla="*/ 28 w 120"/>
              <a:gd name="T1" fmla="*/ 32 h 80"/>
              <a:gd name="T2" fmla="*/ 60 w 120"/>
              <a:gd name="T3" fmla="*/ 0 h 80"/>
              <a:gd name="T4" fmla="*/ 90 w 120"/>
              <a:gd name="T5" fmla="*/ 20 h 80"/>
              <a:gd name="T6" fmla="*/ 90 w 120"/>
              <a:gd name="T7" fmla="*/ 20 h 80"/>
              <a:gd name="T8" fmla="*/ 120 w 120"/>
              <a:gd name="T9" fmla="*/ 50 h 80"/>
              <a:gd name="T10" fmla="*/ 90 w 120"/>
              <a:gd name="T11" fmla="*/ 80 h 80"/>
              <a:gd name="T12" fmla="*/ 24 w 120"/>
              <a:gd name="T13" fmla="*/ 80 h 80"/>
              <a:gd name="T14" fmla="*/ 0 w 120"/>
              <a:gd name="T15" fmla="*/ 56 h 80"/>
              <a:gd name="T16" fmla="*/ 24 w 120"/>
              <a:gd name="T17" fmla="*/ 32 h 80"/>
              <a:gd name="T18" fmla="*/ 28 w 120"/>
              <a:gd name="T19" fmla="*/ 3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80">
                <a:moveTo>
                  <a:pt x="28" y="32"/>
                </a:moveTo>
                <a:cubicBezTo>
                  <a:pt x="28" y="14"/>
                  <a:pt x="42" y="0"/>
                  <a:pt x="60" y="0"/>
                </a:cubicBezTo>
                <a:cubicBezTo>
                  <a:pt x="73" y="0"/>
                  <a:pt x="85" y="8"/>
                  <a:pt x="90" y="20"/>
                </a:cubicBezTo>
                <a:cubicBezTo>
                  <a:pt x="90" y="20"/>
                  <a:pt x="90" y="20"/>
                  <a:pt x="90" y="20"/>
                </a:cubicBezTo>
                <a:cubicBezTo>
                  <a:pt x="107" y="20"/>
                  <a:pt x="120" y="33"/>
                  <a:pt x="120" y="50"/>
                </a:cubicBezTo>
                <a:cubicBezTo>
                  <a:pt x="120" y="67"/>
                  <a:pt x="107" y="80"/>
                  <a:pt x="90" y="80"/>
                </a:cubicBezTo>
                <a:cubicBezTo>
                  <a:pt x="24" y="80"/>
                  <a:pt x="24" y="80"/>
                  <a:pt x="24" y="80"/>
                </a:cubicBezTo>
                <a:cubicBezTo>
                  <a:pt x="11" y="80"/>
                  <a:pt x="0" y="69"/>
                  <a:pt x="0" y="56"/>
                </a:cubicBezTo>
                <a:cubicBezTo>
                  <a:pt x="0" y="43"/>
                  <a:pt x="11" y="32"/>
                  <a:pt x="24" y="32"/>
                </a:cubicBezTo>
                <a:cubicBezTo>
                  <a:pt x="25" y="32"/>
                  <a:pt x="27" y="32"/>
                  <a:pt x="28" y="32"/>
                </a:cubicBezTo>
                <a:close/>
              </a:path>
            </a:pathLst>
          </a:custGeom>
          <a:solidFill>
            <a:schemeClr val="accent3"/>
          </a:solidFill>
          <a:ln w="19050" cap="flat">
            <a:noFill/>
            <a:prstDash val="solid"/>
            <a:miter lim="800000"/>
            <a:headEnd/>
            <a:tailEnd/>
          </a:ln>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31" name="Title 30"/>
          <p:cNvSpPr>
            <a:spLocks noGrp="1"/>
          </p:cNvSpPr>
          <p:nvPr>
            <p:ph type="title"/>
          </p:nvPr>
        </p:nvSpPr>
        <p:spPr>
          <a:xfrm>
            <a:off x="269241" y="289957"/>
            <a:ext cx="11655840" cy="708784"/>
          </a:xfrm>
        </p:spPr>
        <p:txBody>
          <a:bodyPr/>
          <a:lstStyle/>
          <a:p>
            <a:r>
              <a:rPr lang="en-US" sz="4606"/>
              <a:t>Then PaaS, critical for digital transformation </a:t>
            </a:r>
          </a:p>
        </p:txBody>
      </p:sp>
      <p:grpSp>
        <p:nvGrpSpPr>
          <p:cNvPr id="140" name="Group 139"/>
          <p:cNvGrpSpPr/>
          <p:nvPr/>
        </p:nvGrpSpPr>
        <p:grpSpPr>
          <a:xfrm>
            <a:off x="5438935" y="4206085"/>
            <a:ext cx="1314131" cy="1314131"/>
            <a:chOff x="5547902" y="2127586"/>
            <a:chExt cx="1340672" cy="1340672"/>
          </a:xfrm>
          <a:solidFill>
            <a:srgbClr val="7030A0"/>
          </a:solidFill>
        </p:grpSpPr>
        <p:sp>
          <p:nvSpPr>
            <p:cNvPr id="141" name="Oval 140"/>
            <p:cNvSpPr/>
            <p:nvPr/>
          </p:nvSpPr>
          <p:spPr bwMode="auto">
            <a:xfrm>
              <a:off x="5547902" y="2127586"/>
              <a:ext cx="1340672" cy="1340672"/>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42" name="Group 16"/>
            <p:cNvGrpSpPr>
              <a:grpSpLocks noChangeAspect="1"/>
            </p:cNvGrpSpPr>
            <p:nvPr/>
          </p:nvGrpSpPr>
          <p:grpSpPr bwMode="auto">
            <a:xfrm>
              <a:off x="5824049" y="2333627"/>
              <a:ext cx="770389" cy="891106"/>
              <a:chOff x="13" y="7"/>
              <a:chExt cx="351" cy="406"/>
            </a:xfrm>
            <a:grpFill/>
          </p:grpSpPr>
          <p:sp>
            <p:nvSpPr>
              <p:cNvPr id="143" name="Freeform 17"/>
              <p:cNvSpPr>
                <a:spLocks/>
              </p:cNvSpPr>
              <p:nvPr/>
            </p:nvSpPr>
            <p:spPr bwMode="auto">
              <a:xfrm>
                <a:off x="212" y="199"/>
                <a:ext cx="152" cy="176"/>
              </a:xfrm>
              <a:custGeom>
                <a:avLst/>
                <a:gdLst>
                  <a:gd name="T0" fmla="*/ 0 w 152"/>
                  <a:gd name="T1" fmla="*/ 45 h 176"/>
                  <a:gd name="T2" fmla="*/ 76 w 152"/>
                  <a:gd name="T3" fmla="*/ 0 h 176"/>
                  <a:gd name="T4" fmla="*/ 152 w 152"/>
                  <a:gd name="T5" fmla="*/ 45 h 176"/>
                  <a:gd name="T6" fmla="*/ 152 w 152"/>
                  <a:gd name="T7" fmla="*/ 131 h 176"/>
                  <a:gd name="T8" fmla="*/ 76 w 152"/>
                  <a:gd name="T9" fmla="*/ 176 h 176"/>
                  <a:gd name="T10" fmla="*/ 0 w 152"/>
                  <a:gd name="T11" fmla="*/ 131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1"/>
                    </a:lnTo>
                    <a:lnTo>
                      <a:pt x="76" y="176"/>
                    </a:lnTo>
                    <a:lnTo>
                      <a:pt x="0" y="131"/>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4" name="Freeform 18"/>
              <p:cNvSpPr>
                <a:spLocks/>
              </p:cNvSpPr>
              <p:nvPr/>
            </p:nvSpPr>
            <p:spPr bwMode="auto">
              <a:xfrm>
                <a:off x="212" y="244"/>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5" name="Line 19"/>
              <p:cNvSpPr>
                <a:spLocks noChangeShapeType="1"/>
              </p:cNvSpPr>
              <p:nvPr/>
            </p:nvSpPr>
            <p:spPr bwMode="auto">
              <a:xfrm>
                <a:off x="288" y="282"/>
                <a:ext cx="0" cy="93"/>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6" name="Freeform 20"/>
              <p:cNvSpPr>
                <a:spLocks/>
              </p:cNvSpPr>
              <p:nvPr/>
            </p:nvSpPr>
            <p:spPr bwMode="auto">
              <a:xfrm>
                <a:off x="13" y="199"/>
                <a:ext cx="152" cy="176"/>
              </a:xfrm>
              <a:custGeom>
                <a:avLst/>
                <a:gdLst>
                  <a:gd name="T0" fmla="*/ 0 w 152"/>
                  <a:gd name="T1" fmla="*/ 45 h 176"/>
                  <a:gd name="T2" fmla="*/ 76 w 152"/>
                  <a:gd name="T3" fmla="*/ 0 h 176"/>
                  <a:gd name="T4" fmla="*/ 152 w 152"/>
                  <a:gd name="T5" fmla="*/ 45 h 176"/>
                  <a:gd name="T6" fmla="*/ 152 w 152"/>
                  <a:gd name="T7" fmla="*/ 131 h 176"/>
                  <a:gd name="T8" fmla="*/ 76 w 152"/>
                  <a:gd name="T9" fmla="*/ 176 h 176"/>
                  <a:gd name="T10" fmla="*/ 0 w 152"/>
                  <a:gd name="T11" fmla="*/ 131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1"/>
                    </a:lnTo>
                    <a:lnTo>
                      <a:pt x="76" y="176"/>
                    </a:lnTo>
                    <a:lnTo>
                      <a:pt x="0" y="131"/>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7" name="Freeform 21"/>
              <p:cNvSpPr>
                <a:spLocks/>
              </p:cNvSpPr>
              <p:nvPr/>
            </p:nvSpPr>
            <p:spPr bwMode="auto">
              <a:xfrm>
                <a:off x="13" y="244"/>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8" name="Line 22"/>
              <p:cNvSpPr>
                <a:spLocks noChangeShapeType="1"/>
              </p:cNvSpPr>
              <p:nvPr/>
            </p:nvSpPr>
            <p:spPr bwMode="auto">
              <a:xfrm>
                <a:off x="89" y="282"/>
                <a:ext cx="0" cy="93"/>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49" name="Freeform 23"/>
              <p:cNvSpPr>
                <a:spLocks/>
              </p:cNvSpPr>
              <p:nvPr/>
            </p:nvSpPr>
            <p:spPr bwMode="auto">
              <a:xfrm>
                <a:off x="106" y="364"/>
                <a:ext cx="163" cy="49"/>
              </a:xfrm>
              <a:custGeom>
                <a:avLst/>
                <a:gdLst>
                  <a:gd name="T0" fmla="*/ 163 w 163"/>
                  <a:gd name="T1" fmla="*/ 2 h 49"/>
                  <a:gd name="T2" fmla="*/ 83 w 163"/>
                  <a:gd name="T3" fmla="*/ 49 h 49"/>
                  <a:gd name="T4" fmla="*/ 0 w 163"/>
                  <a:gd name="T5" fmla="*/ 0 h 49"/>
                </a:gdLst>
                <a:ahLst/>
                <a:cxnLst>
                  <a:cxn ang="0">
                    <a:pos x="T0" y="T1"/>
                  </a:cxn>
                  <a:cxn ang="0">
                    <a:pos x="T2" y="T3"/>
                  </a:cxn>
                  <a:cxn ang="0">
                    <a:pos x="T4" y="T5"/>
                  </a:cxn>
                </a:cxnLst>
                <a:rect l="0" t="0" r="r" b="b"/>
                <a:pathLst>
                  <a:path w="163" h="49">
                    <a:moveTo>
                      <a:pt x="163" y="2"/>
                    </a:moveTo>
                    <a:lnTo>
                      <a:pt x="83" y="49"/>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50" name="Freeform 24"/>
              <p:cNvSpPr>
                <a:spLocks/>
              </p:cNvSpPr>
              <p:nvPr/>
            </p:nvSpPr>
            <p:spPr bwMode="auto">
              <a:xfrm>
                <a:off x="113" y="7"/>
                <a:ext cx="152" cy="176"/>
              </a:xfrm>
              <a:custGeom>
                <a:avLst/>
                <a:gdLst>
                  <a:gd name="T0" fmla="*/ 0 w 152"/>
                  <a:gd name="T1" fmla="*/ 45 h 176"/>
                  <a:gd name="T2" fmla="*/ 76 w 152"/>
                  <a:gd name="T3" fmla="*/ 0 h 176"/>
                  <a:gd name="T4" fmla="*/ 152 w 152"/>
                  <a:gd name="T5" fmla="*/ 45 h 176"/>
                  <a:gd name="T6" fmla="*/ 152 w 152"/>
                  <a:gd name="T7" fmla="*/ 133 h 176"/>
                  <a:gd name="T8" fmla="*/ 76 w 152"/>
                  <a:gd name="T9" fmla="*/ 176 h 176"/>
                  <a:gd name="T10" fmla="*/ 0 w 152"/>
                  <a:gd name="T11" fmla="*/ 133 h 176"/>
                  <a:gd name="T12" fmla="*/ 0 w 152"/>
                  <a:gd name="T13" fmla="*/ 45 h 176"/>
                </a:gdLst>
                <a:ahLst/>
                <a:cxnLst>
                  <a:cxn ang="0">
                    <a:pos x="T0" y="T1"/>
                  </a:cxn>
                  <a:cxn ang="0">
                    <a:pos x="T2" y="T3"/>
                  </a:cxn>
                  <a:cxn ang="0">
                    <a:pos x="T4" y="T5"/>
                  </a:cxn>
                  <a:cxn ang="0">
                    <a:pos x="T6" y="T7"/>
                  </a:cxn>
                  <a:cxn ang="0">
                    <a:pos x="T8" y="T9"/>
                  </a:cxn>
                  <a:cxn ang="0">
                    <a:pos x="T10" y="T11"/>
                  </a:cxn>
                  <a:cxn ang="0">
                    <a:pos x="T12" y="T13"/>
                  </a:cxn>
                </a:cxnLst>
                <a:rect l="0" t="0" r="r" b="b"/>
                <a:pathLst>
                  <a:path w="152" h="176">
                    <a:moveTo>
                      <a:pt x="0" y="45"/>
                    </a:moveTo>
                    <a:lnTo>
                      <a:pt x="76" y="0"/>
                    </a:lnTo>
                    <a:lnTo>
                      <a:pt x="152" y="45"/>
                    </a:lnTo>
                    <a:lnTo>
                      <a:pt x="152" y="133"/>
                    </a:lnTo>
                    <a:lnTo>
                      <a:pt x="76" y="176"/>
                    </a:lnTo>
                    <a:lnTo>
                      <a:pt x="0" y="133"/>
                    </a:lnTo>
                    <a:lnTo>
                      <a:pt x="0" y="45"/>
                    </a:lnTo>
                    <a:close/>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51" name="Freeform 25"/>
              <p:cNvSpPr>
                <a:spLocks/>
              </p:cNvSpPr>
              <p:nvPr/>
            </p:nvSpPr>
            <p:spPr bwMode="auto">
              <a:xfrm>
                <a:off x="113" y="52"/>
                <a:ext cx="152" cy="44"/>
              </a:xfrm>
              <a:custGeom>
                <a:avLst/>
                <a:gdLst>
                  <a:gd name="T0" fmla="*/ 152 w 152"/>
                  <a:gd name="T1" fmla="*/ 0 h 44"/>
                  <a:gd name="T2" fmla="*/ 76 w 152"/>
                  <a:gd name="T3" fmla="*/ 44 h 44"/>
                  <a:gd name="T4" fmla="*/ 0 w 152"/>
                  <a:gd name="T5" fmla="*/ 0 h 44"/>
                </a:gdLst>
                <a:ahLst/>
                <a:cxnLst>
                  <a:cxn ang="0">
                    <a:pos x="T0" y="T1"/>
                  </a:cxn>
                  <a:cxn ang="0">
                    <a:pos x="T2" y="T3"/>
                  </a:cxn>
                  <a:cxn ang="0">
                    <a:pos x="T4" y="T5"/>
                  </a:cxn>
                </a:cxnLst>
                <a:rect l="0" t="0" r="r" b="b"/>
                <a:pathLst>
                  <a:path w="152" h="44">
                    <a:moveTo>
                      <a:pt x="152" y="0"/>
                    </a:moveTo>
                    <a:lnTo>
                      <a:pt x="76" y="44"/>
                    </a:lnTo>
                    <a:lnTo>
                      <a:pt x="0"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52" name="Line 26"/>
              <p:cNvSpPr>
                <a:spLocks noChangeShapeType="1"/>
              </p:cNvSpPr>
              <p:nvPr/>
            </p:nvSpPr>
            <p:spPr bwMode="auto">
              <a:xfrm>
                <a:off x="189" y="96"/>
                <a:ext cx="0" cy="87"/>
              </a:xfrm>
              <a:prstGeom prst="line">
                <a:avLst/>
              </a:pr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53" name="Freeform 27"/>
              <p:cNvSpPr>
                <a:spLocks/>
              </p:cNvSpPr>
              <p:nvPr/>
            </p:nvSpPr>
            <p:spPr bwMode="auto">
              <a:xfrm>
                <a:off x="265" y="92"/>
                <a:ext cx="82" cy="141"/>
              </a:xfrm>
              <a:custGeom>
                <a:avLst/>
                <a:gdLst>
                  <a:gd name="T0" fmla="*/ 0 w 82"/>
                  <a:gd name="T1" fmla="*/ 0 h 141"/>
                  <a:gd name="T2" fmla="*/ 82 w 82"/>
                  <a:gd name="T3" fmla="*/ 46 h 141"/>
                  <a:gd name="T4" fmla="*/ 82 w 82"/>
                  <a:gd name="T5" fmla="*/ 141 h 141"/>
                </a:gdLst>
                <a:ahLst/>
                <a:cxnLst>
                  <a:cxn ang="0">
                    <a:pos x="T0" y="T1"/>
                  </a:cxn>
                  <a:cxn ang="0">
                    <a:pos x="T2" y="T3"/>
                  </a:cxn>
                  <a:cxn ang="0">
                    <a:pos x="T4" y="T5"/>
                  </a:cxn>
                </a:cxnLst>
                <a:rect l="0" t="0" r="r" b="b"/>
                <a:pathLst>
                  <a:path w="82" h="141">
                    <a:moveTo>
                      <a:pt x="0" y="0"/>
                    </a:moveTo>
                    <a:lnTo>
                      <a:pt x="82" y="46"/>
                    </a:lnTo>
                    <a:lnTo>
                      <a:pt x="82" y="141"/>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154" name="Freeform 28"/>
              <p:cNvSpPr>
                <a:spLocks/>
              </p:cNvSpPr>
              <p:nvPr/>
            </p:nvSpPr>
            <p:spPr bwMode="auto">
              <a:xfrm>
                <a:off x="30" y="92"/>
                <a:ext cx="83" cy="141"/>
              </a:xfrm>
              <a:custGeom>
                <a:avLst/>
                <a:gdLst>
                  <a:gd name="T0" fmla="*/ 0 w 83"/>
                  <a:gd name="T1" fmla="*/ 141 h 141"/>
                  <a:gd name="T2" fmla="*/ 0 w 83"/>
                  <a:gd name="T3" fmla="*/ 46 h 141"/>
                  <a:gd name="T4" fmla="*/ 83 w 83"/>
                  <a:gd name="T5" fmla="*/ 0 h 141"/>
                </a:gdLst>
                <a:ahLst/>
                <a:cxnLst>
                  <a:cxn ang="0">
                    <a:pos x="T0" y="T1"/>
                  </a:cxn>
                  <a:cxn ang="0">
                    <a:pos x="T2" y="T3"/>
                  </a:cxn>
                  <a:cxn ang="0">
                    <a:pos x="T4" y="T5"/>
                  </a:cxn>
                </a:cxnLst>
                <a:rect l="0" t="0" r="r" b="b"/>
                <a:pathLst>
                  <a:path w="83" h="141">
                    <a:moveTo>
                      <a:pt x="0" y="141"/>
                    </a:moveTo>
                    <a:lnTo>
                      <a:pt x="0" y="46"/>
                    </a:lnTo>
                    <a:lnTo>
                      <a:pt x="83" y="0"/>
                    </a:lnTo>
                  </a:path>
                </a:pathLst>
              </a:custGeom>
              <a:grpFill/>
              <a:ln w="19050" cap="flat">
                <a:solidFill>
                  <a:schemeClr val="bg1"/>
                </a:solidFill>
                <a:prstDash val="solid"/>
                <a:miter lim="800000"/>
                <a:headEnd/>
                <a:tailEnd/>
              </a:ln>
              <a:extLst/>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grpSp>
      </p:grpSp>
      <p:grpSp>
        <p:nvGrpSpPr>
          <p:cNvPr id="155" name="Group 154"/>
          <p:cNvGrpSpPr/>
          <p:nvPr/>
        </p:nvGrpSpPr>
        <p:grpSpPr>
          <a:xfrm>
            <a:off x="2721076" y="4206085"/>
            <a:ext cx="1314131" cy="1314131"/>
            <a:chOff x="2775150" y="2127586"/>
            <a:chExt cx="1340672" cy="1340672"/>
          </a:xfrm>
          <a:solidFill>
            <a:srgbClr val="7030A0"/>
          </a:solidFill>
        </p:grpSpPr>
        <p:sp>
          <p:nvSpPr>
            <p:cNvPr id="156" name="Oval 155"/>
            <p:cNvSpPr/>
            <p:nvPr/>
          </p:nvSpPr>
          <p:spPr bwMode="auto">
            <a:xfrm>
              <a:off x="2775150" y="2127586"/>
              <a:ext cx="1340672" cy="1340672"/>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57" name="Freeform 5"/>
            <p:cNvSpPr>
              <a:spLocks noEditPoints="1"/>
            </p:cNvSpPr>
            <p:nvPr/>
          </p:nvSpPr>
          <p:spPr bwMode="auto">
            <a:xfrm>
              <a:off x="3028228" y="2365339"/>
              <a:ext cx="794968" cy="855843"/>
            </a:xfrm>
            <a:custGeom>
              <a:avLst/>
              <a:gdLst>
                <a:gd name="T0" fmla="*/ 8 w 104"/>
                <a:gd name="T1" fmla="*/ 112 h 112"/>
                <a:gd name="T2" fmla="*/ 92 w 104"/>
                <a:gd name="T3" fmla="*/ 112 h 112"/>
                <a:gd name="T4" fmla="*/ 100 w 104"/>
                <a:gd name="T5" fmla="*/ 112 h 112"/>
                <a:gd name="T6" fmla="*/ 104 w 104"/>
                <a:gd name="T7" fmla="*/ 40 h 112"/>
                <a:gd name="T8" fmla="*/ 72 w 104"/>
                <a:gd name="T9" fmla="*/ 24 h 112"/>
                <a:gd name="T10" fmla="*/ 68 w 104"/>
                <a:gd name="T11" fmla="*/ 0 h 112"/>
                <a:gd name="T12" fmla="*/ 40 w 104"/>
                <a:gd name="T13" fmla="*/ 0 h 112"/>
                <a:gd name="T14" fmla="*/ 32 w 104"/>
                <a:gd name="T15" fmla="*/ 0 h 112"/>
                <a:gd name="T16" fmla="*/ 0 w 104"/>
                <a:gd name="T17" fmla="*/ 24 h 112"/>
                <a:gd name="T18" fmla="*/ 4 w 104"/>
                <a:gd name="T19" fmla="*/ 50 h 112"/>
                <a:gd name="T20" fmla="*/ 28 w 104"/>
                <a:gd name="T21" fmla="*/ 72 h 112"/>
                <a:gd name="T22" fmla="*/ 48 w 104"/>
                <a:gd name="T23" fmla="*/ 104 h 112"/>
                <a:gd name="T24" fmla="*/ 28 w 104"/>
                <a:gd name="T25" fmla="*/ 72 h 112"/>
                <a:gd name="T26" fmla="*/ 76 w 104"/>
                <a:gd name="T27" fmla="*/ 104 h 112"/>
                <a:gd name="T28" fmla="*/ 56 w 104"/>
                <a:gd name="T29" fmla="*/ 72 h 112"/>
                <a:gd name="T30" fmla="*/ 84 w 104"/>
                <a:gd name="T31" fmla="*/ 104 h 112"/>
                <a:gd name="T32" fmla="*/ 84 w 104"/>
                <a:gd name="T33" fmla="*/ 68 h 112"/>
                <a:gd name="T34" fmla="*/ 28 w 104"/>
                <a:gd name="T35" fmla="*/ 64 h 112"/>
                <a:gd name="T36" fmla="*/ 20 w 104"/>
                <a:gd name="T37" fmla="*/ 64 h 112"/>
                <a:gd name="T38" fmla="*/ 12 w 104"/>
                <a:gd name="T39" fmla="*/ 104 h 112"/>
                <a:gd name="T40" fmla="*/ 16 w 104"/>
                <a:gd name="T41" fmla="*/ 56 h 112"/>
                <a:gd name="T42" fmla="*/ 40 w 104"/>
                <a:gd name="T43" fmla="*/ 56 h 112"/>
                <a:gd name="T44" fmla="*/ 64 w 104"/>
                <a:gd name="T45" fmla="*/ 56 h 112"/>
                <a:gd name="T46" fmla="*/ 88 w 104"/>
                <a:gd name="T47" fmla="*/ 56 h 112"/>
                <a:gd name="T48" fmla="*/ 92 w 104"/>
                <a:gd name="T49" fmla="*/ 104 h 112"/>
                <a:gd name="T50" fmla="*/ 32 w 104"/>
                <a:gd name="T51" fmla="*/ 32 h 112"/>
                <a:gd name="T52" fmla="*/ 48 w 104"/>
                <a:gd name="T53" fmla="*/ 40 h 112"/>
                <a:gd name="T54" fmla="*/ 32 w 104"/>
                <a:gd name="T55" fmla="*/ 40 h 112"/>
                <a:gd name="T56" fmla="*/ 56 w 104"/>
                <a:gd name="T57" fmla="*/ 32 h 112"/>
                <a:gd name="T58" fmla="*/ 72 w 104"/>
                <a:gd name="T59" fmla="*/ 40 h 112"/>
                <a:gd name="T60" fmla="*/ 56 w 104"/>
                <a:gd name="T61" fmla="*/ 40 h 112"/>
                <a:gd name="T62" fmla="*/ 96 w 104"/>
                <a:gd name="T63" fmla="*/ 40 h 112"/>
                <a:gd name="T64" fmla="*/ 80 w 104"/>
                <a:gd name="T65" fmla="*/ 40 h 112"/>
                <a:gd name="T66" fmla="*/ 96 w 104"/>
                <a:gd name="T67" fmla="*/ 32 h 112"/>
                <a:gd name="T68" fmla="*/ 40 w 104"/>
                <a:gd name="T69" fmla="*/ 8 h 112"/>
                <a:gd name="T70" fmla="*/ 64 w 104"/>
                <a:gd name="T71" fmla="*/ 24 h 112"/>
                <a:gd name="T72" fmla="*/ 40 w 104"/>
                <a:gd name="T73" fmla="*/ 8 h 112"/>
                <a:gd name="T74" fmla="*/ 24 w 104"/>
                <a:gd name="T75" fmla="*/ 32 h 112"/>
                <a:gd name="T76" fmla="*/ 16 w 104"/>
                <a:gd name="T77" fmla="*/ 48 h 112"/>
                <a:gd name="T78" fmla="*/ 8 w 104"/>
                <a:gd name="T79"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2">
                  <a:moveTo>
                    <a:pt x="4" y="112"/>
                  </a:moveTo>
                  <a:cubicBezTo>
                    <a:pt x="8" y="112"/>
                    <a:pt x="8" y="112"/>
                    <a:pt x="8" y="112"/>
                  </a:cubicBezTo>
                  <a:cubicBezTo>
                    <a:pt x="12" y="112"/>
                    <a:pt x="12" y="112"/>
                    <a:pt x="12" y="112"/>
                  </a:cubicBezTo>
                  <a:cubicBezTo>
                    <a:pt x="92" y="112"/>
                    <a:pt x="92" y="112"/>
                    <a:pt x="92" y="112"/>
                  </a:cubicBezTo>
                  <a:cubicBezTo>
                    <a:pt x="96" y="112"/>
                    <a:pt x="96" y="112"/>
                    <a:pt x="96" y="112"/>
                  </a:cubicBezTo>
                  <a:cubicBezTo>
                    <a:pt x="100" y="112"/>
                    <a:pt x="100" y="112"/>
                    <a:pt x="100" y="112"/>
                  </a:cubicBezTo>
                  <a:cubicBezTo>
                    <a:pt x="100" y="50"/>
                    <a:pt x="100" y="50"/>
                    <a:pt x="100" y="50"/>
                  </a:cubicBezTo>
                  <a:cubicBezTo>
                    <a:pt x="102" y="48"/>
                    <a:pt x="104" y="44"/>
                    <a:pt x="104" y="40"/>
                  </a:cubicBezTo>
                  <a:cubicBezTo>
                    <a:pt x="104" y="24"/>
                    <a:pt x="104" y="24"/>
                    <a:pt x="104" y="24"/>
                  </a:cubicBezTo>
                  <a:cubicBezTo>
                    <a:pt x="72" y="24"/>
                    <a:pt x="72" y="24"/>
                    <a:pt x="72" y="24"/>
                  </a:cubicBezTo>
                  <a:cubicBezTo>
                    <a:pt x="72" y="0"/>
                    <a:pt x="72" y="0"/>
                    <a:pt x="72" y="0"/>
                  </a:cubicBezTo>
                  <a:cubicBezTo>
                    <a:pt x="68" y="0"/>
                    <a:pt x="68" y="0"/>
                    <a:pt x="68" y="0"/>
                  </a:cubicBezTo>
                  <a:cubicBezTo>
                    <a:pt x="64" y="0"/>
                    <a:pt x="64" y="0"/>
                    <a:pt x="64" y="0"/>
                  </a:cubicBezTo>
                  <a:cubicBezTo>
                    <a:pt x="40" y="0"/>
                    <a:pt x="40" y="0"/>
                    <a:pt x="40" y="0"/>
                  </a:cubicBezTo>
                  <a:cubicBezTo>
                    <a:pt x="36" y="0"/>
                    <a:pt x="36" y="0"/>
                    <a:pt x="36" y="0"/>
                  </a:cubicBezTo>
                  <a:cubicBezTo>
                    <a:pt x="32" y="0"/>
                    <a:pt x="32" y="0"/>
                    <a:pt x="32" y="0"/>
                  </a:cubicBezTo>
                  <a:cubicBezTo>
                    <a:pt x="32" y="24"/>
                    <a:pt x="32" y="24"/>
                    <a:pt x="32" y="24"/>
                  </a:cubicBezTo>
                  <a:cubicBezTo>
                    <a:pt x="0" y="24"/>
                    <a:pt x="0" y="24"/>
                    <a:pt x="0" y="24"/>
                  </a:cubicBezTo>
                  <a:cubicBezTo>
                    <a:pt x="0" y="40"/>
                    <a:pt x="0" y="40"/>
                    <a:pt x="0" y="40"/>
                  </a:cubicBezTo>
                  <a:cubicBezTo>
                    <a:pt x="0" y="44"/>
                    <a:pt x="2" y="48"/>
                    <a:pt x="4" y="50"/>
                  </a:cubicBezTo>
                  <a:lnTo>
                    <a:pt x="4" y="112"/>
                  </a:lnTo>
                  <a:close/>
                  <a:moveTo>
                    <a:pt x="28" y="72"/>
                  </a:moveTo>
                  <a:cubicBezTo>
                    <a:pt x="48" y="72"/>
                    <a:pt x="48" y="72"/>
                    <a:pt x="48" y="72"/>
                  </a:cubicBezTo>
                  <a:cubicBezTo>
                    <a:pt x="48" y="104"/>
                    <a:pt x="48" y="104"/>
                    <a:pt x="48" y="104"/>
                  </a:cubicBezTo>
                  <a:cubicBezTo>
                    <a:pt x="28" y="104"/>
                    <a:pt x="28" y="104"/>
                    <a:pt x="28" y="104"/>
                  </a:cubicBezTo>
                  <a:lnTo>
                    <a:pt x="28" y="72"/>
                  </a:lnTo>
                  <a:close/>
                  <a:moveTo>
                    <a:pt x="76" y="72"/>
                  </a:moveTo>
                  <a:cubicBezTo>
                    <a:pt x="76" y="104"/>
                    <a:pt x="76" y="104"/>
                    <a:pt x="76" y="104"/>
                  </a:cubicBezTo>
                  <a:cubicBezTo>
                    <a:pt x="56" y="104"/>
                    <a:pt x="56" y="104"/>
                    <a:pt x="56" y="104"/>
                  </a:cubicBezTo>
                  <a:cubicBezTo>
                    <a:pt x="56" y="72"/>
                    <a:pt x="56" y="72"/>
                    <a:pt x="56" y="72"/>
                  </a:cubicBezTo>
                  <a:lnTo>
                    <a:pt x="76" y="72"/>
                  </a:lnTo>
                  <a:close/>
                  <a:moveTo>
                    <a:pt x="84" y="104"/>
                  </a:moveTo>
                  <a:cubicBezTo>
                    <a:pt x="84" y="72"/>
                    <a:pt x="84" y="72"/>
                    <a:pt x="84" y="72"/>
                  </a:cubicBezTo>
                  <a:cubicBezTo>
                    <a:pt x="84" y="68"/>
                    <a:pt x="84" y="68"/>
                    <a:pt x="84" y="68"/>
                  </a:cubicBezTo>
                  <a:cubicBezTo>
                    <a:pt x="84" y="64"/>
                    <a:pt x="84" y="64"/>
                    <a:pt x="84" y="64"/>
                  </a:cubicBezTo>
                  <a:cubicBezTo>
                    <a:pt x="28" y="64"/>
                    <a:pt x="28" y="64"/>
                    <a:pt x="28" y="64"/>
                  </a:cubicBezTo>
                  <a:cubicBezTo>
                    <a:pt x="24" y="64"/>
                    <a:pt x="24" y="64"/>
                    <a:pt x="24" y="64"/>
                  </a:cubicBezTo>
                  <a:cubicBezTo>
                    <a:pt x="20" y="64"/>
                    <a:pt x="20" y="64"/>
                    <a:pt x="20" y="64"/>
                  </a:cubicBezTo>
                  <a:cubicBezTo>
                    <a:pt x="20" y="104"/>
                    <a:pt x="20" y="104"/>
                    <a:pt x="20" y="104"/>
                  </a:cubicBezTo>
                  <a:cubicBezTo>
                    <a:pt x="12" y="104"/>
                    <a:pt x="12" y="104"/>
                    <a:pt x="12" y="104"/>
                  </a:cubicBezTo>
                  <a:cubicBezTo>
                    <a:pt x="12" y="55"/>
                    <a:pt x="12" y="55"/>
                    <a:pt x="12" y="55"/>
                  </a:cubicBezTo>
                  <a:cubicBezTo>
                    <a:pt x="13" y="56"/>
                    <a:pt x="15" y="56"/>
                    <a:pt x="16" y="56"/>
                  </a:cubicBezTo>
                  <a:cubicBezTo>
                    <a:pt x="21" y="56"/>
                    <a:pt x="25" y="54"/>
                    <a:pt x="28" y="50"/>
                  </a:cubicBezTo>
                  <a:cubicBezTo>
                    <a:pt x="31" y="54"/>
                    <a:pt x="35" y="56"/>
                    <a:pt x="40" y="56"/>
                  </a:cubicBezTo>
                  <a:cubicBezTo>
                    <a:pt x="45" y="56"/>
                    <a:pt x="49" y="54"/>
                    <a:pt x="52" y="50"/>
                  </a:cubicBezTo>
                  <a:cubicBezTo>
                    <a:pt x="55" y="54"/>
                    <a:pt x="59" y="56"/>
                    <a:pt x="64" y="56"/>
                  </a:cubicBezTo>
                  <a:cubicBezTo>
                    <a:pt x="69" y="56"/>
                    <a:pt x="73" y="54"/>
                    <a:pt x="76" y="50"/>
                  </a:cubicBezTo>
                  <a:cubicBezTo>
                    <a:pt x="79" y="54"/>
                    <a:pt x="83" y="56"/>
                    <a:pt x="88" y="56"/>
                  </a:cubicBezTo>
                  <a:cubicBezTo>
                    <a:pt x="89" y="56"/>
                    <a:pt x="91" y="56"/>
                    <a:pt x="92" y="55"/>
                  </a:cubicBezTo>
                  <a:cubicBezTo>
                    <a:pt x="92" y="104"/>
                    <a:pt x="92" y="104"/>
                    <a:pt x="92" y="104"/>
                  </a:cubicBezTo>
                  <a:lnTo>
                    <a:pt x="84" y="104"/>
                  </a:lnTo>
                  <a:close/>
                  <a:moveTo>
                    <a:pt x="32" y="32"/>
                  </a:moveTo>
                  <a:cubicBezTo>
                    <a:pt x="48" y="32"/>
                    <a:pt x="48" y="32"/>
                    <a:pt x="48" y="32"/>
                  </a:cubicBezTo>
                  <a:cubicBezTo>
                    <a:pt x="48" y="40"/>
                    <a:pt x="48" y="40"/>
                    <a:pt x="48" y="40"/>
                  </a:cubicBezTo>
                  <a:cubicBezTo>
                    <a:pt x="48" y="44"/>
                    <a:pt x="44" y="48"/>
                    <a:pt x="40" y="48"/>
                  </a:cubicBezTo>
                  <a:cubicBezTo>
                    <a:pt x="36" y="48"/>
                    <a:pt x="32" y="44"/>
                    <a:pt x="32" y="40"/>
                  </a:cubicBezTo>
                  <a:lnTo>
                    <a:pt x="32" y="32"/>
                  </a:lnTo>
                  <a:close/>
                  <a:moveTo>
                    <a:pt x="56" y="32"/>
                  </a:moveTo>
                  <a:cubicBezTo>
                    <a:pt x="72" y="32"/>
                    <a:pt x="72" y="32"/>
                    <a:pt x="72" y="32"/>
                  </a:cubicBezTo>
                  <a:cubicBezTo>
                    <a:pt x="72" y="40"/>
                    <a:pt x="72" y="40"/>
                    <a:pt x="72" y="40"/>
                  </a:cubicBezTo>
                  <a:cubicBezTo>
                    <a:pt x="72" y="44"/>
                    <a:pt x="68" y="48"/>
                    <a:pt x="64" y="48"/>
                  </a:cubicBezTo>
                  <a:cubicBezTo>
                    <a:pt x="60" y="48"/>
                    <a:pt x="56" y="44"/>
                    <a:pt x="56" y="40"/>
                  </a:cubicBezTo>
                  <a:lnTo>
                    <a:pt x="56" y="32"/>
                  </a:lnTo>
                  <a:close/>
                  <a:moveTo>
                    <a:pt x="96" y="40"/>
                  </a:moveTo>
                  <a:cubicBezTo>
                    <a:pt x="96" y="44"/>
                    <a:pt x="92" y="48"/>
                    <a:pt x="88" y="48"/>
                  </a:cubicBezTo>
                  <a:cubicBezTo>
                    <a:pt x="84" y="48"/>
                    <a:pt x="80" y="44"/>
                    <a:pt x="80" y="40"/>
                  </a:cubicBezTo>
                  <a:cubicBezTo>
                    <a:pt x="80" y="32"/>
                    <a:pt x="80" y="32"/>
                    <a:pt x="80" y="32"/>
                  </a:cubicBezTo>
                  <a:cubicBezTo>
                    <a:pt x="96" y="32"/>
                    <a:pt x="96" y="32"/>
                    <a:pt x="96" y="32"/>
                  </a:cubicBezTo>
                  <a:lnTo>
                    <a:pt x="96" y="40"/>
                  </a:lnTo>
                  <a:close/>
                  <a:moveTo>
                    <a:pt x="40" y="8"/>
                  </a:moveTo>
                  <a:cubicBezTo>
                    <a:pt x="64" y="8"/>
                    <a:pt x="64" y="8"/>
                    <a:pt x="64" y="8"/>
                  </a:cubicBezTo>
                  <a:cubicBezTo>
                    <a:pt x="64" y="24"/>
                    <a:pt x="64" y="24"/>
                    <a:pt x="64" y="24"/>
                  </a:cubicBezTo>
                  <a:cubicBezTo>
                    <a:pt x="40" y="24"/>
                    <a:pt x="40" y="24"/>
                    <a:pt x="40" y="24"/>
                  </a:cubicBezTo>
                  <a:lnTo>
                    <a:pt x="40" y="8"/>
                  </a:lnTo>
                  <a:close/>
                  <a:moveTo>
                    <a:pt x="8" y="32"/>
                  </a:moveTo>
                  <a:cubicBezTo>
                    <a:pt x="24" y="32"/>
                    <a:pt x="24" y="32"/>
                    <a:pt x="24" y="32"/>
                  </a:cubicBezTo>
                  <a:cubicBezTo>
                    <a:pt x="24" y="40"/>
                    <a:pt x="24" y="40"/>
                    <a:pt x="24" y="40"/>
                  </a:cubicBezTo>
                  <a:cubicBezTo>
                    <a:pt x="24" y="44"/>
                    <a:pt x="20" y="48"/>
                    <a:pt x="16" y="48"/>
                  </a:cubicBezTo>
                  <a:cubicBezTo>
                    <a:pt x="12" y="48"/>
                    <a:pt x="8" y="44"/>
                    <a:pt x="8" y="40"/>
                  </a:cubicBezTo>
                  <a:lnTo>
                    <a:pt x="8" y="32"/>
                  </a:lnTo>
                  <a:close/>
                </a:path>
              </a:pathLst>
            </a:custGeom>
            <a:grpFill/>
            <a:ln w="41275">
              <a:solidFill>
                <a:schemeClr val="bg1"/>
              </a:solidFill>
              <a:miter lim="800000"/>
            </a:ln>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158" name="Group 157"/>
          <p:cNvGrpSpPr/>
          <p:nvPr/>
        </p:nvGrpSpPr>
        <p:grpSpPr>
          <a:xfrm>
            <a:off x="8156794" y="4206085"/>
            <a:ext cx="1314131" cy="1314131"/>
            <a:chOff x="8320652" y="2127586"/>
            <a:chExt cx="1340672" cy="1340672"/>
          </a:xfrm>
          <a:solidFill>
            <a:srgbClr val="7030A0"/>
          </a:solidFill>
        </p:grpSpPr>
        <p:sp>
          <p:nvSpPr>
            <p:cNvPr id="159" name="Oval 158"/>
            <p:cNvSpPr/>
            <p:nvPr/>
          </p:nvSpPr>
          <p:spPr bwMode="auto">
            <a:xfrm>
              <a:off x="8320652" y="2127586"/>
              <a:ext cx="1340672" cy="1340672"/>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60" name="Group 8"/>
            <p:cNvGrpSpPr>
              <a:grpSpLocks noChangeAspect="1"/>
            </p:cNvGrpSpPr>
            <p:nvPr/>
          </p:nvGrpSpPr>
          <p:grpSpPr bwMode="auto">
            <a:xfrm>
              <a:off x="8561965" y="2577338"/>
              <a:ext cx="897974" cy="451613"/>
              <a:chOff x="7" y="12"/>
              <a:chExt cx="342" cy="172"/>
            </a:xfrm>
            <a:grpFill/>
          </p:grpSpPr>
          <p:sp>
            <p:nvSpPr>
              <p:cNvPr id="161" name="Rectangle 9"/>
              <p:cNvSpPr>
                <a:spLocks noChangeArrowheads="1"/>
              </p:cNvSpPr>
              <p:nvPr/>
            </p:nvSpPr>
            <p:spPr bwMode="auto">
              <a:xfrm>
                <a:off x="7" y="64"/>
                <a:ext cx="87" cy="120"/>
              </a:xfrm>
              <a:prstGeom prst="rect">
                <a:avLst/>
              </a:prstGeom>
              <a:grpFill/>
              <a:ln w="1905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2" name="Rectangle 10"/>
              <p:cNvSpPr>
                <a:spLocks noChangeArrowheads="1"/>
              </p:cNvSpPr>
              <p:nvPr/>
            </p:nvSpPr>
            <p:spPr bwMode="auto">
              <a:xfrm>
                <a:off x="195" y="76"/>
                <a:ext cx="154" cy="108"/>
              </a:xfrm>
              <a:prstGeom prst="rect">
                <a:avLst/>
              </a:prstGeom>
              <a:grpFill/>
              <a:ln w="1905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3" name="Line 11"/>
              <p:cNvSpPr>
                <a:spLocks noChangeShapeType="1"/>
              </p:cNvSpPr>
              <p:nvPr/>
            </p:nvSpPr>
            <p:spPr bwMode="auto">
              <a:xfrm flipV="1">
                <a:off x="311" y="124"/>
                <a:ext cx="0" cy="17"/>
              </a:xfrm>
              <a:prstGeom prst="line">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4" name="Freeform 12"/>
              <p:cNvSpPr>
                <a:spLocks/>
              </p:cNvSpPr>
              <p:nvPr/>
            </p:nvSpPr>
            <p:spPr bwMode="auto">
              <a:xfrm>
                <a:off x="127" y="150"/>
                <a:ext cx="68" cy="34"/>
              </a:xfrm>
              <a:custGeom>
                <a:avLst/>
                <a:gdLst>
                  <a:gd name="T0" fmla="*/ 68 w 68"/>
                  <a:gd name="T1" fmla="*/ 0 h 34"/>
                  <a:gd name="T2" fmla="*/ 0 w 68"/>
                  <a:gd name="T3" fmla="*/ 0 h 34"/>
                  <a:gd name="T4" fmla="*/ 0 w 68"/>
                  <a:gd name="T5" fmla="*/ 34 h 34"/>
                  <a:gd name="T6" fmla="*/ 43 w 68"/>
                  <a:gd name="T7" fmla="*/ 34 h 34"/>
                </a:gdLst>
                <a:ahLst/>
                <a:cxnLst>
                  <a:cxn ang="0">
                    <a:pos x="T0" y="T1"/>
                  </a:cxn>
                  <a:cxn ang="0">
                    <a:pos x="T2" y="T3"/>
                  </a:cxn>
                  <a:cxn ang="0">
                    <a:pos x="T4" y="T5"/>
                  </a:cxn>
                  <a:cxn ang="0">
                    <a:pos x="T6" y="T7"/>
                  </a:cxn>
                </a:cxnLst>
                <a:rect l="0" t="0" r="r" b="b"/>
                <a:pathLst>
                  <a:path w="68" h="34">
                    <a:moveTo>
                      <a:pt x="68" y="0"/>
                    </a:moveTo>
                    <a:lnTo>
                      <a:pt x="0" y="0"/>
                    </a:lnTo>
                    <a:lnTo>
                      <a:pt x="0" y="34"/>
                    </a:lnTo>
                    <a:lnTo>
                      <a:pt x="43" y="34"/>
                    </a:lnTo>
                  </a:path>
                </a:pathLst>
              </a:custGeom>
              <a:grpFill/>
              <a:ln w="1905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5" name="Freeform 13"/>
              <p:cNvSpPr>
                <a:spLocks/>
              </p:cNvSpPr>
              <p:nvPr/>
            </p:nvSpPr>
            <p:spPr bwMode="auto">
              <a:xfrm>
                <a:off x="7" y="12"/>
                <a:ext cx="238" cy="64"/>
              </a:xfrm>
              <a:custGeom>
                <a:avLst/>
                <a:gdLst>
                  <a:gd name="T0" fmla="*/ 0 w 238"/>
                  <a:gd name="T1" fmla="*/ 26 h 64"/>
                  <a:gd name="T2" fmla="*/ 0 w 238"/>
                  <a:gd name="T3" fmla="*/ 0 h 64"/>
                  <a:gd name="T4" fmla="*/ 238 w 238"/>
                  <a:gd name="T5" fmla="*/ 0 h 64"/>
                  <a:gd name="T6" fmla="*/ 238 w 238"/>
                  <a:gd name="T7" fmla="*/ 64 h 64"/>
                </a:gdLst>
                <a:ahLst/>
                <a:cxnLst>
                  <a:cxn ang="0">
                    <a:pos x="T0" y="T1"/>
                  </a:cxn>
                  <a:cxn ang="0">
                    <a:pos x="T2" y="T3"/>
                  </a:cxn>
                  <a:cxn ang="0">
                    <a:pos x="T4" y="T5"/>
                  </a:cxn>
                  <a:cxn ang="0">
                    <a:pos x="T6" y="T7"/>
                  </a:cxn>
                </a:cxnLst>
                <a:rect l="0" t="0" r="r" b="b"/>
                <a:pathLst>
                  <a:path w="238" h="64">
                    <a:moveTo>
                      <a:pt x="0" y="26"/>
                    </a:moveTo>
                    <a:lnTo>
                      <a:pt x="0" y="0"/>
                    </a:lnTo>
                    <a:lnTo>
                      <a:pt x="238" y="0"/>
                    </a:lnTo>
                    <a:lnTo>
                      <a:pt x="238" y="64"/>
                    </a:lnTo>
                  </a:path>
                </a:pathLst>
              </a:custGeom>
              <a:grpFill/>
              <a:ln w="1905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cxnSp>
        <p:nvCxnSpPr>
          <p:cNvPr id="166" name="Straight Arrow Connector 165"/>
          <p:cNvCxnSpPr>
            <a:cxnSpLocks/>
          </p:cNvCxnSpPr>
          <p:nvPr/>
        </p:nvCxnSpPr>
        <p:spPr>
          <a:xfrm>
            <a:off x="4145250" y="4838650"/>
            <a:ext cx="1183641" cy="0"/>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167" name="Straight Arrow Connector 166"/>
          <p:cNvCxnSpPr>
            <a:cxnSpLocks/>
          </p:cNvCxnSpPr>
          <p:nvPr/>
        </p:nvCxnSpPr>
        <p:spPr>
          <a:xfrm flipH="1">
            <a:off x="6863109" y="4838650"/>
            <a:ext cx="1183641" cy="0"/>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sp>
        <p:nvSpPr>
          <p:cNvPr id="63" name="Freeform 50"/>
          <p:cNvSpPr>
            <a:spLocks/>
          </p:cNvSpPr>
          <p:nvPr/>
        </p:nvSpPr>
        <p:spPr bwMode="auto">
          <a:xfrm flipH="1">
            <a:off x="6394768" y="4295166"/>
            <a:ext cx="602260" cy="403869"/>
          </a:xfrm>
          <a:custGeom>
            <a:avLst/>
            <a:gdLst>
              <a:gd name="T0" fmla="*/ 28 w 120"/>
              <a:gd name="T1" fmla="*/ 32 h 80"/>
              <a:gd name="T2" fmla="*/ 60 w 120"/>
              <a:gd name="T3" fmla="*/ 0 h 80"/>
              <a:gd name="T4" fmla="*/ 90 w 120"/>
              <a:gd name="T5" fmla="*/ 20 h 80"/>
              <a:gd name="T6" fmla="*/ 90 w 120"/>
              <a:gd name="T7" fmla="*/ 20 h 80"/>
              <a:gd name="T8" fmla="*/ 120 w 120"/>
              <a:gd name="T9" fmla="*/ 50 h 80"/>
              <a:gd name="T10" fmla="*/ 90 w 120"/>
              <a:gd name="T11" fmla="*/ 80 h 80"/>
              <a:gd name="T12" fmla="*/ 24 w 120"/>
              <a:gd name="T13" fmla="*/ 80 h 80"/>
              <a:gd name="T14" fmla="*/ 0 w 120"/>
              <a:gd name="T15" fmla="*/ 56 h 80"/>
              <a:gd name="T16" fmla="*/ 24 w 120"/>
              <a:gd name="T17" fmla="*/ 32 h 80"/>
              <a:gd name="T18" fmla="*/ 28 w 120"/>
              <a:gd name="T19" fmla="*/ 3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80">
                <a:moveTo>
                  <a:pt x="28" y="32"/>
                </a:moveTo>
                <a:cubicBezTo>
                  <a:pt x="28" y="14"/>
                  <a:pt x="42" y="0"/>
                  <a:pt x="60" y="0"/>
                </a:cubicBezTo>
                <a:cubicBezTo>
                  <a:pt x="73" y="0"/>
                  <a:pt x="85" y="8"/>
                  <a:pt x="90" y="20"/>
                </a:cubicBezTo>
                <a:cubicBezTo>
                  <a:pt x="90" y="20"/>
                  <a:pt x="90" y="20"/>
                  <a:pt x="90" y="20"/>
                </a:cubicBezTo>
                <a:cubicBezTo>
                  <a:pt x="107" y="20"/>
                  <a:pt x="120" y="33"/>
                  <a:pt x="120" y="50"/>
                </a:cubicBezTo>
                <a:cubicBezTo>
                  <a:pt x="120" y="67"/>
                  <a:pt x="107" y="80"/>
                  <a:pt x="90" y="80"/>
                </a:cubicBezTo>
                <a:cubicBezTo>
                  <a:pt x="24" y="80"/>
                  <a:pt x="24" y="80"/>
                  <a:pt x="24" y="80"/>
                </a:cubicBezTo>
                <a:cubicBezTo>
                  <a:pt x="11" y="80"/>
                  <a:pt x="0" y="69"/>
                  <a:pt x="0" y="56"/>
                </a:cubicBezTo>
                <a:cubicBezTo>
                  <a:pt x="0" y="43"/>
                  <a:pt x="11" y="32"/>
                  <a:pt x="24" y="32"/>
                </a:cubicBezTo>
                <a:cubicBezTo>
                  <a:pt x="25" y="32"/>
                  <a:pt x="27" y="32"/>
                  <a:pt x="28" y="32"/>
                </a:cubicBezTo>
                <a:close/>
              </a:path>
            </a:pathLst>
          </a:custGeom>
          <a:solidFill>
            <a:schemeClr val="accent3"/>
          </a:solidFill>
          <a:ln w="19050" cap="flat">
            <a:noFill/>
            <a:prstDash val="solid"/>
            <a:miter lim="800000"/>
            <a:headEnd/>
            <a:tailEnd/>
          </a:ln>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64" name="TextBox 63"/>
          <p:cNvSpPr txBox="1"/>
          <p:nvPr/>
        </p:nvSpPr>
        <p:spPr>
          <a:xfrm>
            <a:off x="3155097" y="2539025"/>
            <a:ext cx="5997086" cy="392245"/>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961">
                <a:gradFill>
                  <a:gsLst>
                    <a:gs pos="1250">
                      <a:srgbClr val="353535"/>
                    </a:gs>
                    <a:gs pos="100000">
                      <a:srgbClr val="353535"/>
                    </a:gs>
                  </a:gsLst>
                  <a:lin ang="5400000" scaled="0"/>
                </a:gradFill>
              </a:rPr>
              <a:t>How many </a:t>
            </a:r>
            <a:r>
              <a:rPr lang="en-US" sz="1961" b="1">
                <a:gradFill>
                  <a:gsLst>
                    <a:gs pos="1250">
                      <a:srgbClr val="353535"/>
                    </a:gs>
                    <a:gs pos="100000">
                      <a:srgbClr val="353535"/>
                    </a:gs>
                  </a:gsLst>
                  <a:lin ang="5400000" scaled="0"/>
                </a:gradFill>
              </a:rPr>
              <a:t>“servers” </a:t>
            </a:r>
            <a:r>
              <a:rPr lang="en-US" sz="1961">
                <a:gradFill>
                  <a:gsLst>
                    <a:gs pos="1250">
                      <a:srgbClr val="353535"/>
                    </a:gs>
                    <a:gs pos="100000">
                      <a:srgbClr val="353535"/>
                    </a:gs>
                  </a:gsLst>
                  <a:lin ang="5400000" scaled="0"/>
                </a:gradFill>
              </a:rPr>
              <a:t>do I need?</a:t>
            </a:r>
          </a:p>
        </p:txBody>
      </p:sp>
      <p:sp>
        <p:nvSpPr>
          <p:cNvPr id="65" name="TextBox 64"/>
          <p:cNvSpPr txBox="1"/>
          <p:nvPr/>
        </p:nvSpPr>
        <p:spPr>
          <a:xfrm>
            <a:off x="3025831" y="2108759"/>
            <a:ext cx="6357573" cy="392245"/>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961">
                <a:gradFill>
                  <a:gsLst>
                    <a:gs pos="1250">
                      <a:srgbClr val="353535"/>
                    </a:gs>
                    <a:gs pos="100000">
                      <a:srgbClr val="353535"/>
                    </a:gs>
                  </a:gsLst>
                  <a:lin ang="5400000" scaled="0"/>
                </a:gradFill>
              </a:rPr>
              <a:t>How can I increase</a:t>
            </a:r>
            <a:r>
              <a:rPr lang="en-US" sz="1961" b="1">
                <a:gradFill>
                  <a:gsLst>
                    <a:gs pos="1250">
                      <a:srgbClr val="353535"/>
                    </a:gs>
                    <a:gs pos="100000">
                      <a:srgbClr val="353535"/>
                    </a:gs>
                  </a:gsLst>
                  <a:lin ang="5400000" scaled="0"/>
                </a:gradFill>
              </a:rPr>
              <a:t> “server”</a:t>
            </a:r>
            <a:r>
              <a:rPr lang="en-US" sz="1961">
                <a:gradFill>
                  <a:gsLst>
                    <a:gs pos="1250">
                      <a:srgbClr val="353535"/>
                    </a:gs>
                    <a:gs pos="100000">
                      <a:srgbClr val="353535"/>
                    </a:gs>
                  </a:gsLst>
                  <a:lin ang="5400000" scaled="0"/>
                </a:gradFill>
              </a:rPr>
              <a:t> utilization?</a:t>
            </a:r>
          </a:p>
        </p:txBody>
      </p:sp>
      <p:sp>
        <p:nvSpPr>
          <p:cNvPr id="66" name="TextBox 65"/>
          <p:cNvSpPr txBox="1"/>
          <p:nvPr/>
        </p:nvSpPr>
        <p:spPr>
          <a:xfrm>
            <a:off x="1827448" y="1568887"/>
            <a:ext cx="8849392" cy="392245"/>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961">
                <a:gradFill>
                  <a:gsLst>
                    <a:gs pos="1250">
                      <a:srgbClr val="353535"/>
                    </a:gs>
                    <a:gs pos="100000">
                      <a:srgbClr val="353535"/>
                    </a:gs>
                  </a:gsLst>
                  <a:lin ang="5400000" scaled="0"/>
                </a:gradFill>
              </a:rPr>
              <a:t>What is the right </a:t>
            </a:r>
            <a:r>
              <a:rPr lang="en-US" sz="1961" b="1">
                <a:gradFill>
                  <a:gsLst>
                    <a:gs pos="1250">
                      <a:srgbClr val="353535"/>
                    </a:gs>
                    <a:gs pos="100000">
                      <a:srgbClr val="353535"/>
                    </a:gs>
                  </a:gsLst>
                  <a:lin ang="5400000" scaled="0"/>
                </a:gradFill>
              </a:rPr>
              <a:t>size</a:t>
            </a:r>
            <a:r>
              <a:rPr lang="en-US" sz="1961">
                <a:gradFill>
                  <a:gsLst>
                    <a:gs pos="1250">
                      <a:srgbClr val="353535"/>
                    </a:gs>
                    <a:gs pos="100000">
                      <a:srgbClr val="353535"/>
                    </a:gs>
                  </a:gsLst>
                  <a:lin ang="5400000" scaled="0"/>
                </a:gradFill>
              </a:rPr>
              <a:t> of </a:t>
            </a:r>
            <a:r>
              <a:rPr lang="en-US" sz="1961" b="1">
                <a:gradFill>
                  <a:gsLst>
                    <a:gs pos="1250">
                      <a:srgbClr val="353535"/>
                    </a:gs>
                    <a:gs pos="100000">
                      <a:srgbClr val="353535"/>
                    </a:gs>
                  </a:gsLst>
                  <a:lin ang="5400000" scaled="0"/>
                </a:gradFill>
              </a:rPr>
              <a:t>“servers”</a:t>
            </a:r>
            <a:r>
              <a:rPr lang="en-US" sz="1961">
                <a:gradFill>
                  <a:gsLst>
                    <a:gs pos="1250">
                      <a:srgbClr val="353535"/>
                    </a:gs>
                    <a:gs pos="100000">
                      <a:srgbClr val="353535"/>
                    </a:gs>
                  </a:gsLst>
                  <a:lin ang="5400000" scaled="0"/>
                </a:gradFill>
              </a:rPr>
              <a:t> for my business needs?</a:t>
            </a:r>
          </a:p>
        </p:txBody>
      </p:sp>
      <p:sp>
        <p:nvSpPr>
          <p:cNvPr id="67" name="TextBox 66"/>
          <p:cNvSpPr txBox="1"/>
          <p:nvPr/>
        </p:nvSpPr>
        <p:spPr>
          <a:xfrm>
            <a:off x="4357312" y="3046416"/>
            <a:ext cx="3560859" cy="392245"/>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961">
                <a:gradFill>
                  <a:gsLst>
                    <a:gs pos="1250">
                      <a:srgbClr val="353535"/>
                    </a:gs>
                    <a:gs pos="100000">
                      <a:srgbClr val="353535"/>
                    </a:gs>
                  </a:gsLst>
                  <a:lin ang="5400000" scaled="0"/>
                </a:gradFill>
              </a:rPr>
              <a:t>How can I </a:t>
            </a:r>
            <a:r>
              <a:rPr lang="en-US" sz="1961" b="1">
                <a:gradFill>
                  <a:gsLst>
                    <a:gs pos="1250">
                      <a:srgbClr val="353535"/>
                    </a:gs>
                    <a:gs pos="100000">
                      <a:srgbClr val="353535"/>
                    </a:gs>
                  </a:gsLst>
                  <a:lin ang="5400000" scaled="0"/>
                </a:gradFill>
              </a:rPr>
              <a:t>scale</a:t>
            </a:r>
            <a:r>
              <a:rPr lang="en-US" sz="1961">
                <a:gradFill>
                  <a:gsLst>
                    <a:gs pos="1250">
                      <a:srgbClr val="353535"/>
                    </a:gs>
                    <a:gs pos="100000">
                      <a:srgbClr val="353535"/>
                    </a:gs>
                  </a:gsLst>
                  <a:lin ang="5400000" scaled="0"/>
                </a:gradFill>
              </a:rPr>
              <a:t> my app?</a:t>
            </a:r>
          </a:p>
        </p:txBody>
      </p:sp>
    </p:spTree>
    <p:extLst>
      <p:ext uri="{BB962C8B-B14F-4D97-AF65-F5344CB8AC3E}">
        <p14:creationId xmlns:p14="http://schemas.microsoft.com/office/powerpoint/2010/main" val="3058503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5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42" presetClass="path" presetSubtype="0" decel="100000" fill="hold" grpId="1" nodeType="withEffect">
                                  <p:stCondLst>
                                    <p:cond delay="650"/>
                                  </p:stCondLst>
                                  <p:childTnLst>
                                    <p:animMotion origin="layout" path="M 4.02349E-6 -4.07626E-6 L 0.03676 -4.07626E-6 " pathEditMode="relative" rAng="0" ptsTypes="AA">
                                      <p:cBhvr>
                                        <p:cTn id="9" dur="500" spd="-100000" fill="hold"/>
                                        <p:tgtEl>
                                          <p:spTgt spid="31"/>
                                        </p:tgtEl>
                                        <p:attrNameLst>
                                          <p:attrName>ppt_x</p:attrName>
                                          <p:attrName>ppt_y</p:attrName>
                                        </p:attrNameLst>
                                      </p:cBhvr>
                                      <p:rCtr x="1838" y="0"/>
                                    </p:animMotion>
                                  </p:childTnLst>
                                </p:cTn>
                              </p:par>
                              <p:par>
                                <p:cTn id="10" presetID="10" presetClass="entr" presetSubtype="0" fill="hold" grpId="0" nodeType="withEffect">
                                  <p:stCondLst>
                                    <p:cond delay="350"/>
                                  </p:stCondLst>
                                  <p:childTnLst>
                                    <p:set>
                                      <p:cBhvr>
                                        <p:cTn id="11" dur="1" fill="hold">
                                          <p:stCondLst>
                                            <p:cond delay="0"/>
                                          </p:stCondLst>
                                        </p:cTn>
                                        <p:tgtEl>
                                          <p:spTgt spid="62"/>
                                        </p:tgtEl>
                                        <p:attrNameLst>
                                          <p:attrName>style.visibility</p:attrName>
                                        </p:attrNameLst>
                                      </p:cBhvr>
                                      <p:to>
                                        <p:strVal val="visible"/>
                                      </p:to>
                                    </p:set>
                                    <p:animEffect transition="in" filter="fade">
                                      <p:cBhvr>
                                        <p:cTn id="12" dur="500"/>
                                        <p:tgtEl>
                                          <p:spTgt spid="62"/>
                                        </p:tgtEl>
                                      </p:cBhvr>
                                    </p:animEffect>
                                  </p:childTnLst>
                                </p:cTn>
                              </p:par>
                              <p:par>
                                <p:cTn id="13" presetID="42" presetClass="path" presetSubtype="0" decel="100000" fill="hold" grpId="1" nodeType="withEffect">
                                  <p:stCondLst>
                                    <p:cond delay="350"/>
                                  </p:stCondLst>
                                  <p:childTnLst>
                                    <p:animMotion origin="layout" path="M 1.72326E-6 3.27281E-6 L -0.03676 3.27281E-6 " pathEditMode="relative" rAng="0" ptsTypes="AA">
                                      <p:cBhvr>
                                        <p:cTn id="14" dur="500" spd="-100000" fill="hold"/>
                                        <p:tgtEl>
                                          <p:spTgt spid="62"/>
                                        </p:tgtEl>
                                        <p:attrNameLst>
                                          <p:attrName>ppt_x</p:attrName>
                                          <p:attrName>ppt_y</p:attrName>
                                        </p:attrNameLst>
                                      </p:cBhvr>
                                      <p:rCtr x="-1838" y="0"/>
                                    </p:animMotion>
                                  </p:childTnLst>
                                </p:cTn>
                              </p:par>
                              <p:par>
                                <p:cTn id="15" presetID="10" presetClass="entr" presetSubtype="0" fill="hold" grpId="0" nodeType="withEffect">
                                  <p:stCondLst>
                                    <p:cond delay="35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500"/>
                                        <p:tgtEl>
                                          <p:spTgt spid="63"/>
                                        </p:tgtEl>
                                      </p:cBhvr>
                                    </p:animEffect>
                                  </p:childTnLst>
                                </p:cTn>
                              </p:par>
                              <p:par>
                                <p:cTn id="18" presetID="42" presetClass="path" presetSubtype="0" decel="100000" fill="hold" grpId="1" nodeType="withEffect">
                                  <p:stCondLst>
                                    <p:cond delay="350"/>
                                  </p:stCondLst>
                                  <p:childTnLst>
                                    <p:animMotion origin="layout" path="M -4.75364E-6 2.80073E-6 L 0.03677 2.80073E-6 " pathEditMode="relative" rAng="0" ptsTypes="AA">
                                      <p:cBhvr>
                                        <p:cTn id="19" dur="500" spd="-100000" fill="hold"/>
                                        <p:tgtEl>
                                          <p:spTgt spid="63"/>
                                        </p:tgtEl>
                                        <p:attrNameLst>
                                          <p:attrName>ppt_x</p:attrName>
                                          <p:attrName>ppt_y</p:attrName>
                                        </p:attrNameLst>
                                      </p:cBhvr>
                                      <p:rCtr x="183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2" grpId="1" animBg="1"/>
      <p:bldP spid="31" grpId="0"/>
      <p:bldP spid="31" grpId="1"/>
      <p:bldP spid="63" grpId="0" animBg="1"/>
      <p:bldP spid="6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Freeform 50"/>
          <p:cNvSpPr>
            <a:spLocks/>
          </p:cNvSpPr>
          <p:nvPr/>
        </p:nvSpPr>
        <p:spPr bwMode="auto">
          <a:xfrm>
            <a:off x="4715372" y="3004296"/>
            <a:ext cx="2739102" cy="1836812"/>
          </a:xfrm>
          <a:custGeom>
            <a:avLst/>
            <a:gdLst>
              <a:gd name="T0" fmla="*/ 28 w 120"/>
              <a:gd name="T1" fmla="*/ 32 h 80"/>
              <a:gd name="T2" fmla="*/ 60 w 120"/>
              <a:gd name="T3" fmla="*/ 0 h 80"/>
              <a:gd name="T4" fmla="*/ 90 w 120"/>
              <a:gd name="T5" fmla="*/ 20 h 80"/>
              <a:gd name="T6" fmla="*/ 90 w 120"/>
              <a:gd name="T7" fmla="*/ 20 h 80"/>
              <a:gd name="T8" fmla="*/ 120 w 120"/>
              <a:gd name="T9" fmla="*/ 50 h 80"/>
              <a:gd name="T10" fmla="*/ 90 w 120"/>
              <a:gd name="T11" fmla="*/ 80 h 80"/>
              <a:gd name="T12" fmla="*/ 24 w 120"/>
              <a:gd name="T13" fmla="*/ 80 h 80"/>
              <a:gd name="T14" fmla="*/ 0 w 120"/>
              <a:gd name="T15" fmla="*/ 56 h 80"/>
              <a:gd name="T16" fmla="*/ 24 w 120"/>
              <a:gd name="T17" fmla="*/ 32 h 80"/>
              <a:gd name="T18" fmla="*/ 28 w 120"/>
              <a:gd name="T19" fmla="*/ 3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80">
                <a:moveTo>
                  <a:pt x="28" y="32"/>
                </a:moveTo>
                <a:cubicBezTo>
                  <a:pt x="28" y="14"/>
                  <a:pt x="42" y="0"/>
                  <a:pt x="60" y="0"/>
                </a:cubicBezTo>
                <a:cubicBezTo>
                  <a:pt x="73" y="0"/>
                  <a:pt x="85" y="8"/>
                  <a:pt x="90" y="20"/>
                </a:cubicBezTo>
                <a:cubicBezTo>
                  <a:pt x="90" y="20"/>
                  <a:pt x="90" y="20"/>
                  <a:pt x="90" y="20"/>
                </a:cubicBezTo>
                <a:cubicBezTo>
                  <a:pt x="107" y="20"/>
                  <a:pt x="120" y="33"/>
                  <a:pt x="120" y="50"/>
                </a:cubicBezTo>
                <a:cubicBezTo>
                  <a:pt x="120" y="67"/>
                  <a:pt x="107" y="80"/>
                  <a:pt x="90" y="80"/>
                </a:cubicBezTo>
                <a:cubicBezTo>
                  <a:pt x="24" y="80"/>
                  <a:pt x="24" y="80"/>
                  <a:pt x="24" y="80"/>
                </a:cubicBezTo>
                <a:cubicBezTo>
                  <a:pt x="11" y="80"/>
                  <a:pt x="0" y="69"/>
                  <a:pt x="0" y="56"/>
                </a:cubicBezTo>
                <a:cubicBezTo>
                  <a:pt x="0" y="43"/>
                  <a:pt x="11" y="32"/>
                  <a:pt x="24" y="32"/>
                </a:cubicBezTo>
                <a:cubicBezTo>
                  <a:pt x="25" y="32"/>
                  <a:pt x="27" y="32"/>
                  <a:pt x="28" y="32"/>
                </a:cubicBezTo>
                <a:close/>
              </a:path>
            </a:pathLst>
          </a:custGeom>
          <a:solidFill>
            <a:schemeClr val="accent3"/>
          </a:solidFill>
          <a:ln w="19050" cap="flat">
            <a:noFill/>
            <a:prstDash val="solid"/>
            <a:miter lim="800000"/>
            <a:headEnd/>
            <a:tailEnd/>
          </a:ln>
        </p:spPr>
        <p:txBody>
          <a:bodyPr rot="0" spcFirstLastPara="0" vertOverflow="overflow" horzOverflow="overflow" vert="horz" wrap="square" lIns="89630" tIns="44814" rIns="89630" bIns="44814" numCol="1" spcCol="0" rtlCol="0" fromWordArt="0" anchor="t" anchorCtr="0" forceAA="0" compatLnSpc="1">
            <a:prstTxWarp prst="textNoShape">
              <a:avLst/>
            </a:prstTxWarp>
            <a:noAutofit/>
          </a:bodyPr>
          <a:lstStyle/>
          <a:p>
            <a:pPr defTabSz="914192">
              <a:defRPr/>
            </a:pPr>
            <a:endParaRPr lang="en-US" sz="1730">
              <a:solidFill>
                <a:srgbClr val="353535"/>
              </a:solidFill>
              <a:latin typeface="Segoe UI Semilight"/>
            </a:endParaRPr>
          </a:p>
        </p:txBody>
      </p:sp>
      <p:sp>
        <p:nvSpPr>
          <p:cNvPr id="31" name="Title 30"/>
          <p:cNvSpPr>
            <a:spLocks noGrp="1"/>
          </p:cNvSpPr>
          <p:nvPr>
            <p:ph type="title"/>
          </p:nvPr>
        </p:nvSpPr>
        <p:spPr>
          <a:xfrm>
            <a:off x="576699" y="448699"/>
            <a:ext cx="10801919" cy="1417568"/>
          </a:xfrm>
        </p:spPr>
        <p:txBody>
          <a:bodyPr/>
          <a:lstStyle/>
          <a:p>
            <a:r>
              <a:rPr lang="en-US" sz="4606" err="1"/>
              <a:t>Serverless</a:t>
            </a:r>
            <a:r>
              <a:rPr lang="en-US" sz="4606"/>
              <a:t>, the future platform for next gen apps </a:t>
            </a:r>
          </a:p>
        </p:txBody>
      </p:sp>
      <p:grpSp>
        <p:nvGrpSpPr>
          <p:cNvPr id="155" name="Group 154"/>
          <p:cNvGrpSpPr/>
          <p:nvPr/>
        </p:nvGrpSpPr>
        <p:grpSpPr>
          <a:xfrm>
            <a:off x="1721359" y="3381176"/>
            <a:ext cx="1314131" cy="1314131"/>
            <a:chOff x="2775150" y="2127586"/>
            <a:chExt cx="1340672" cy="1340672"/>
          </a:xfrm>
        </p:grpSpPr>
        <p:sp>
          <p:nvSpPr>
            <p:cNvPr id="156" name="Oval 155"/>
            <p:cNvSpPr/>
            <p:nvPr/>
          </p:nvSpPr>
          <p:spPr bwMode="auto">
            <a:xfrm>
              <a:off x="2775150" y="2127586"/>
              <a:ext cx="1340672" cy="1340672"/>
            </a:xfrm>
            <a:prstGeom prst="ellipse">
              <a:avLst/>
            </a:prstGeom>
            <a:solidFill>
              <a:srgbClr val="7030A0"/>
            </a:solidFill>
            <a:ln>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57" name="Freeform 5"/>
            <p:cNvSpPr>
              <a:spLocks noEditPoints="1"/>
            </p:cNvSpPr>
            <p:nvPr/>
          </p:nvSpPr>
          <p:spPr bwMode="auto">
            <a:xfrm>
              <a:off x="3028228" y="2365339"/>
              <a:ext cx="794968" cy="855843"/>
            </a:xfrm>
            <a:custGeom>
              <a:avLst/>
              <a:gdLst>
                <a:gd name="T0" fmla="*/ 8 w 104"/>
                <a:gd name="T1" fmla="*/ 112 h 112"/>
                <a:gd name="T2" fmla="*/ 92 w 104"/>
                <a:gd name="T3" fmla="*/ 112 h 112"/>
                <a:gd name="T4" fmla="*/ 100 w 104"/>
                <a:gd name="T5" fmla="*/ 112 h 112"/>
                <a:gd name="T6" fmla="*/ 104 w 104"/>
                <a:gd name="T7" fmla="*/ 40 h 112"/>
                <a:gd name="T8" fmla="*/ 72 w 104"/>
                <a:gd name="T9" fmla="*/ 24 h 112"/>
                <a:gd name="T10" fmla="*/ 68 w 104"/>
                <a:gd name="T11" fmla="*/ 0 h 112"/>
                <a:gd name="T12" fmla="*/ 40 w 104"/>
                <a:gd name="T13" fmla="*/ 0 h 112"/>
                <a:gd name="T14" fmla="*/ 32 w 104"/>
                <a:gd name="T15" fmla="*/ 0 h 112"/>
                <a:gd name="T16" fmla="*/ 0 w 104"/>
                <a:gd name="T17" fmla="*/ 24 h 112"/>
                <a:gd name="T18" fmla="*/ 4 w 104"/>
                <a:gd name="T19" fmla="*/ 50 h 112"/>
                <a:gd name="T20" fmla="*/ 28 w 104"/>
                <a:gd name="T21" fmla="*/ 72 h 112"/>
                <a:gd name="T22" fmla="*/ 48 w 104"/>
                <a:gd name="T23" fmla="*/ 104 h 112"/>
                <a:gd name="T24" fmla="*/ 28 w 104"/>
                <a:gd name="T25" fmla="*/ 72 h 112"/>
                <a:gd name="T26" fmla="*/ 76 w 104"/>
                <a:gd name="T27" fmla="*/ 104 h 112"/>
                <a:gd name="T28" fmla="*/ 56 w 104"/>
                <a:gd name="T29" fmla="*/ 72 h 112"/>
                <a:gd name="T30" fmla="*/ 84 w 104"/>
                <a:gd name="T31" fmla="*/ 104 h 112"/>
                <a:gd name="T32" fmla="*/ 84 w 104"/>
                <a:gd name="T33" fmla="*/ 68 h 112"/>
                <a:gd name="T34" fmla="*/ 28 w 104"/>
                <a:gd name="T35" fmla="*/ 64 h 112"/>
                <a:gd name="T36" fmla="*/ 20 w 104"/>
                <a:gd name="T37" fmla="*/ 64 h 112"/>
                <a:gd name="T38" fmla="*/ 12 w 104"/>
                <a:gd name="T39" fmla="*/ 104 h 112"/>
                <a:gd name="T40" fmla="*/ 16 w 104"/>
                <a:gd name="T41" fmla="*/ 56 h 112"/>
                <a:gd name="T42" fmla="*/ 40 w 104"/>
                <a:gd name="T43" fmla="*/ 56 h 112"/>
                <a:gd name="T44" fmla="*/ 64 w 104"/>
                <a:gd name="T45" fmla="*/ 56 h 112"/>
                <a:gd name="T46" fmla="*/ 88 w 104"/>
                <a:gd name="T47" fmla="*/ 56 h 112"/>
                <a:gd name="T48" fmla="*/ 92 w 104"/>
                <a:gd name="T49" fmla="*/ 104 h 112"/>
                <a:gd name="T50" fmla="*/ 32 w 104"/>
                <a:gd name="T51" fmla="*/ 32 h 112"/>
                <a:gd name="T52" fmla="*/ 48 w 104"/>
                <a:gd name="T53" fmla="*/ 40 h 112"/>
                <a:gd name="T54" fmla="*/ 32 w 104"/>
                <a:gd name="T55" fmla="*/ 40 h 112"/>
                <a:gd name="T56" fmla="*/ 56 w 104"/>
                <a:gd name="T57" fmla="*/ 32 h 112"/>
                <a:gd name="T58" fmla="*/ 72 w 104"/>
                <a:gd name="T59" fmla="*/ 40 h 112"/>
                <a:gd name="T60" fmla="*/ 56 w 104"/>
                <a:gd name="T61" fmla="*/ 40 h 112"/>
                <a:gd name="T62" fmla="*/ 96 w 104"/>
                <a:gd name="T63" fmla="*/ 40 h 112"/>
                <a:gd name="T64" fmla="*/ 80 w 104"/>
                <a:gd name="T65" fmla="*/ 40 h 112"/>
                <a:gd name="T66" fmla="*/ 96 w 104"/>
                <a:gd name="T67" fmla="*/ 32 h 112"/>
                <a:gd name="T68" fmla="*/ 40 w 104"/>
                <a:gd name="T69" fmla="*/ 8 h 112"/>
                <a:gd name="T70" fmla="*/ 64 w 104"/>
                <a:gd name="T71" fmla="*/ 24 h 112"/>
                <a:gd name="T72" fmla="*/ 40 w 104"/>
                <a:gd name="T73" fmla="*/ 8 h 112"/>
                <a:gd name="T74" fmla="*/ 24 w 104"/>
                <a:gd name="T75" fmla="*/ 32 h 112"/>
                <a:gd name="T76" fmla="*/ 16 w 104"/>
                <a:gd name="T77" fmla="*/ 48 h 112"/>
                <a:gd name="T78" fmla="*/ 8 w 104"/>
                <a:gd name="T79"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2">
                  <a:moveTo>
                    <a:pt x="4" y="112"/>
                  </a:moveTo>
                  <a:cubicBezTo>
                    <a:pt x="8" y="112"/>
                    <a:pt x="8" y="112"/>
                    <a:pt x="8" y="112"/>
                  </a:cubicBezTo>
                  <a:cubicBezTo>
                    <a:pt x="12" y="112"/>
                    <a:pt x="12" y="112"/>
                    <a:pt x="12" y="112"/>
                  </a:cubicBezTo>
                  <a:cubicBezTo>
                    <a:pt x="92" y="112"/>
                    <a:pt x="92" y="112"/>
                    <a:pt x="92" y="112"/>
                  </a:cubicBezTo>
                  <a:cubicBezTo>
                    <a:pt x="96" y="112"/>
                    <a:pt x="96" y="112"/>
                    <a:pt x="96" y="112"/>
                  </a:cubicBezTo>
                  <a:cubicBezTo>
                    <a:pt x="100" y="112"/>
                    <a:pt x="100" y="112"/>
                    <a:pt x="100" y="112"/>
                  </a:cubicBezTo>
                  <a:cubicBezTo>
                    <a:pt x="100" y="50"/>
                    <a:pt x="100" y="50"/>
                    <a:pt x="100" y="50"/>
                  </a:cubicBezTo>
                  <a:cubicBezTo>
                    <a:pt x="102" y="48"/>
                    <a:pt x="104" y="44"/>
                    <a:pt x="104" y="40"/>
                  </a:cubicBezTo>
                  <a:cubicBezTo>
                    <a:pt x="104" y="24"/>
                    <a:pt x="104" y="24"/>
                    <a:pt x="104" y="24"/>
                  </a:cubicBezTo>
                  <a:cubicBezTo>
                    <a:pt x="72" y="24"/>
                    <a:pt x="72" y="24"/>
                    <a:pt x="72" y="24"/>
                  </a:cubicBezTo>
                  <a:cubicBezTo>
                    <a:pt x="72" y="0"/>
                    <a:pt x="72" y="0"/>
                    <a:pt x="72" y="0"/>
                  </a:cubicBezTo>
                  <a:cubicBezTo>
                    <a:pt x="68" y="0"/>
                    <a:pt x="68" y="0"/>
                    <a:pt x="68" y="0"/>
                  </a:cubicBezTo>
                  <a:cubicBezTo>
                    <a:pt x="64" y="0"/>
                    <a:pt x="64" y="0"/>
                    <a:pt x="64" y="0"/>
                  </a:cubicBezTo>
                  <a:cubicBezTo>
                    <a:pt x="40" y="0"/>
                    <a:pt x="40" y="0"/>
                    <a:pt x="40" y="0"/>
                  </a:cubicBezTo>
                  <a:cubicBezTo>
                    <a:pt x="36" y="0"/>
                    <a:pt x="36" y="0"/>
                    <a:pt x="36" y="0"/>
                  </a:cubicBezTo>
                  <a:cubicBezTo>
                    <a:pt x="32" y="0"/>
                    <a:pt x="32" y="0"/>
                    <a:pt x="32" y="0"/>
                  </a:cubicBezTo>
                  <a:cubicBezTo>
                    <a:pt x="32" y="24"/>
                    <a:pt x="32" y="24"/>
                    <a:pt x="32" y="24"/>
                  </a:cubicBezTo>
                  <a:cubicBezTo>
                    <a:pt x="0" y="24"/>
                    <a:pt x="0" y="24"/>
                    <a:pt x="0" y="24"/>
                  </a:cubicBezTo>
                  <a:cubicBezTo>
                    <a:pt x="0" y="40"/>
                    <a:pt x="0" y="40"/>
                    <a:pt x="0" y="40"/>
                  </a:cubicBezTo>
                  <a:cubicBezTo>
                    <a:pt x="0" y="44"/>
                    <a:pt x="2" y="48"/>
                    <a:pt x="4" y="50"/>
                  </a:cubicBezTo>
                  <a:lnTo>
                    <a:pt x="4" y="112"/>
                  </a:lnTo>
                  <a:close/>
                  <a:moveTo>
                    <a:pt x="28" y="72"/>
                  </a:moveTo>
                  <a:cubicBezTo>
                    <a:pt x="48" y="72"/>
                    <a:pt x="48" y="72"/>
                    <a:pt x="48" y="72"/>
                  </a:cubicBezTo>
                  <a:cubicBezTo>
                    <a:pt x="48" y="104"/>
                    <a:pt x="48" y="104"/>
                    <a:pt x="48" y="104"/>
                  </a:cubicBezTo>
                  <a:cubicBezTo>
                    <a:pt x="28" y="104"/>
                    <a:pt x="28" y="104"/>
                    <a:pt x="28" y="104"/>
                  </a:cubicBezTo>
                  <a:lnTo>
                    <a:pt x="28" y="72"/>
                  </a:lnTo>
                  <a:close/>
                  <a:moveTo>
                    <a:pt x="76" y="72"/>
                  </a:moveTo>
                  <a:cubicBezTo>
                    <a:pt x="76" y="104"/>
                    <a:pt x="76" y="104"/>
                    <a:pt x="76" y="104"/>
                  </a:cubicBezTo>
                  <a:cubicBezTo>
                    <a:pt x="56" y="104"/>
                    <a:pt x="56" y="104"/>
                    <a:pt x="56" y="104"/>
                  </a:cubicBezTo>
                  <a:cubicBezTo>
                    <a:pt x="56" y="72"/>
                    <a:pt x="56" y="72"/>
                    <a:pt x="56" y="72"/>
                  </a:cubicBezTo>
                  <a:lnTo>
                    <a:pt x="76" y="72"/>
                  </a:lnTo>
                  <a:close/>
                  <a:moveTo>
                    <a:pt x="84" y="104"/>
                  </a:moveTo>
                  <a:cubicBezTo>
                    <a:pt x="84" y="72"/>
                    <a:pt x="84" y="72"/>
                    <a:pt x="84" y="72"/>
                  </a:cubicBezTo>
                  <a:cubicBezTo>
                    <a:pt x="84" y="68"/>
                    <a:pt x="84" y="68"/>
                    <a:pt x="84" y="68"/>
                  </a:cubicBezTo>
                  <a:cubicBezTo>
                    <a:pt x="84" y="64"/>
                    <a:pt x="84" y="64"/>
                    <a:pt x="84" y="64"/>
                  </a:cubicBezTo>
                  <a:cubicBezTo>
                    <a:pt x="28" y="64"/>
                    <a:pt x="28" y="64"/>
                    <a:pt x="28" y="64"/>
                  </a:cubicBezTo>
                  <a:cubicBezTo>
                    <a:pt x="24" y="64"/>
                    <a:pt x="24" y="64"/>
                    <a:pt x="24" y="64"/>
                  </a:cubicBezTo>
                  <a:cubicBezTo>
                    <a:pt x="20" y="64"/>
                    <a:pt x="20" y="64"/>
                    <a:pt x="20" y="64"/>
                  </a:cubicBezTo>
                  <a:cubicBezTo>
                    <a:pt x="20" y="104"/>
                    <a:pt x="20" y="104"/>
                    <a:pt x="20" y="104"/>
                  </a:cubicBezTo>
                  <a:cubicBezTo>
                    <a:pt x="12" y="104"/>
                    <a:pt x="12" y="104"/>
                    <a:pt x="12" y="104"/>
                  </a:cubicBezTo>
                  <a:cubicBezTo>
                    <a:pt x="12" y="55"/>
                    <a:pt x="12" y="55"/>
                    <a:pt x="12" y="55"/>
                  </a:cubicBezTo>
                  <a:cubicBezTo>
                    <a:pt x="13" y="56"/>
                    <a:pt x="15" y="56"/>
                    <a:pt x="16" y="56"/>
                  </a:cubicBezTo>
                  <a:cubicBezTo>
                    <a:pt x="21" y="56"/>
                    <a:pt x="25" y="54"/>
                    <a:pt x="28" y="50"/>
                  </a:cubicBezTo>
                  <a:cubicBezTo>
                    <a:pt x="31" y="54"/>
                    <a:pt x="35" y="56"/>
                    <a:pt x="40" y="56"/>
                  </a:cubicBezTo>
                  <a:cubicBezTo>
                    <a:pt x="45" y="56"/>
                    <a:pt x="49" y="54"/>
                    <a:pt x="52" y="50"/>
                  </a:cubicBezTo>
                  <a:cubicBezTo>
                    <a:pt x="55" y="54"/>
                    <a:pt x="59" y="56"/>
                    <a:pt x="64" y="56"/>
                  </a:cubicBezTo>
                  <a:cubicBezTo>
                    <a:pt x="69" y="56"/>
                    <a:pt x="73" y="54"/>
                    <a:pt x="76" y="50"/>
                  </a:cubicBezTo>
                  <a:cubicBezTo>
                    <a:pt x="79" y="54"/>
                    <a:pt x="83" y="56"/>
                    <a:pt x="88" y="56"/>
                  </a:cubicBezTo>
                  <a:cubicBezTo>
                    <a:pt x="89" y="56"/>
                    <a:pt x="91" y="56"/>
                    <a:pt x="92" y="55"/>
                  </a:cubicBezTo>
                  <a:cubicBezTo>
                    <a:pt x="92" y="104"/>
                    <a:pt x="92" y="104"/>
                    <a:pt x="92" y="104"/>
                  </a:cubicBezTo>
                  <a:lnTo>
                    <a:pt x="84" y="104"/>
                  </a:lnTo>
                  <a:close/>
                  <a:moveTo>
                    <a:pt x="32" y="32"/>
                  </a:moveTo>
                  <a:cubicBezTo>
                    <a:pt x="48" y="32"/>
                    <a:pt x="48" y="32"/>
                    <a:pt x="48" y="32"/>
                  </a:cubicBezTo>
                  <a:cubicBezTo>
                    <a:pt x="48" y="40"/>
                    <a:pt x="48" y="40"/>
                    <a:pt x="48" y="40"/>
                  </a:cubicBezTo>
                  <a:cubicBezTo>
                    <a:pt x="48" y="44"/>
                    <a:pt x="44" y="48"/>
                    <a:pt x="40" y="48"/>
                  </a:cubicBezTo>
                  <a:cubicBezTo>
                    <a:pt x="36" y="48"/>
                    <a:pt x="32" y="44"/>
                    <a:pt x="32" y="40"/>
                  </a:cubicBezTo>
                  <a:lnTo>
                    <a:pt x="32" y="32"/>
                  </a:lnTo>
                  <a:close/>
                  <a:moveTo>
                    <a:pt x="56" y="32"/>
                  </a:moveTo>
                  <a:cubicBezTo>
                    <a:pt x="72" y="32"/>
                    <a:pt x="72" y="32"/>
                    <a:pt x="72" y="32"/>
                  </a:cubicBezTo>
                  <a:cubicBezTo>
                    <a:pt x="72" y="40"/>
                    <a:pt x="72" y="40"/>
                    <a:pt x="72" y="40"/>
                  </a:cubicBezTo>
                  <a:cubicBezTo>
                    <a:pt x="72" y="44"/>
                    <a:pt x="68" y="48"/>
                    <a:pt x="64" y="48"/>
                  </a:cubicBezTo>
                  <a:cubicBezTo>
                    <a:pt x="60" y="48"/>
                    <a:pt x="56" y="44"/>
                    <a:pt x="56" y="40"/>
                  </a:cubicBezTo>
                  <a:lnTo>
                    <a:pt x="56" y="32"/>
                  </a:lnTo>
                  <a:close/>
                  <a:moveTo>
                    <a:pt x="96" y="40"/>
                  </a:moveTo>
                  <a:cubicBezTo>
                    <a:pt x="96" y="44"/>
                    <a:pt x="92" y="48"/>
                    <a:pt x="88" y="48"/>
                  </a:cubicBezTo>
                  <a:cubicBezTo>
                    <a:pt x="84" y="48"/>
                    <a:pt x="80" y="44"/>
                    <a:pt x="80" y="40"/>
                  </a:cubicBezTo>
                  <a:cubicBezTo>
                    <a:pt x="80" y="32"/>
                    <a:pt x="80" y="32"/>
                    <a:pt x="80" y="32"/>
                  </a:cubicBezTo>
                  <a:cubicBezTo>
                    <a:pt x="96" y="32"/>
                    <a:pt x="96" y="32"/>
                    <a:pt x="96" y="32"/>
                  </a:cubicBezTo>
                  <a:lnTo>
                    <a:pt x="96" y="40"/>
                  </a:lnTo>
                  <a:close/>
                  <a:moveTo>
                    <a:pt x="40" y="8"/>
                  </a:moveTo>
                  <a:cubicBezTo>
                    <a:pt x="64" y="8"/>
                    <a:pt x="64" y="8"/>
                    <a:pt x="64" y="8"/>
                  </a:cubicBezTo>
                  <a:cubicBezTo>
                    <a:pt x="64" y="24"/>
                    <a:pt x="64" y="24"/>
                    <a:pt x="64" y="24"/>
                  </a:cubicBezTo>
                  <a:cubicBezTo>
                    <a:pt x="40" y="24"/>
                    <a:pt x="40" y="24"/>
                    <a:pt x="40" y="24"/>
                  </a:cubicBezTo>
                  <a:lnTo>
                    <a:pt x="40" y="8"/>
                  </a:lnTo>
                  <a:close/>
                  <a:moveTo>
                    <a:pt x="8" y="32"/>
                  </a:moveTo>
                  <a:cubicBezTo>
                    <a:pt x="24" y="32"/>
                    <a:pt x="24" y="32"/>
                    <a:pt x="24" y="32"/>
                  </a:cubicBezTo>
                  <a:cubicBezTo>
                    <a:pt x="24" y="40"/>
                    <a:pt x="24" y="40"/>
                    <a:pt x="24" y="40"/>
                  </a:cubicBezTo>
                  <a:cubicBezTo>
                    <a:pt x="24" y="44"/>
                    <a:pt x="20" y="48"/>
                    <a:pt x="16" y="48"/>
                  </a:cubicBezTo>
                  <a:cubicBezTo>
                    <a:pt x="12" y="48"/>
                    <a:pt x="8" y="44"/>
                    <a:pt x="8" y="40"/>
                  </a:cubicBezTo>
                  <a:lnTo>
                    <a:pt x="8" y="32"/>
                  </a:lnTo>
                  <a:close/>
                </a:path>
              </a:pathLst>
            </a:custGeom>
            <a:solidFill>
              <a:schemeClr val="tx1"/>
            </a:solidFill>
            <a:ln w="38100">
              <a:solidFill>
                <a:schemeClr val="bg1"/>
              </a:solidFill>
              <a:miter lim="800000"/>
            </a:ln>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158" name="Group 157"/>
          <p:cNvGrpSpPr/>
          <p:nvPr/>
        </p:nvGrpSpPr>
        <p:grpSpPr>
          <a:xfrm>
            <a:off x="9190982" y="3381176"/>
            <a:ext cx="1314131" cy="1314131"/>
            <a:chOff x="8320652" y="2127586"/>
            <a:chExt cx="1340672" cy="1340672"/>
          </a:xfrm>
          <a:solidFill>
            <a:srgbClr val="7030A0"/>
          </a:solidFill>
        </p:grpSpPr>
        <p:sp>
          <p:nvSpPr>
            <p:cNvPr id="159" name="Oval 158"/>
            <p:cNvSpPr/>
            <p:nvPr/>
          </p:nvSpPr>
          <p:spPr bwMode="auto">
            <a:xfrm>
              <a:off x="8320652" y="2127586"/>
              <a:ext cx="1340672" cy="1340672"/>
            </a:xfrm>
            <a:prstGeom prst="ellipse">
              <a:avLst/>
            </a:prstGeom>
            <a:grpFill/>
            <a:ln>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60" name="Group 8"/>
            <p:cNvGrpSpPr>
              <a:grpSpLocks noChangeAspect="1"/>
            </p:cNvGrpSpPr>
            <p:nvPr/>
          </p:nvGrpSpPr>
          <p:grpSpPr bwMode="auto">
            <a:xfrm>
              <a:off x="8561965" y="2577338"/>
              <a:ext cx="897974" cy="451613"/>
              <a:chOff x="7" y="12"/>
              <a:chExt cx="342" cy="172"/>
            </a:xfrm>
            <a:grpFill/>
          </p:grpSpPr>
          <p:sp>
            <p:nvSpPr>
              <p:cNvPr id="161" name="Rectangle 9"/>
              <p:cNvSpPr>
                <a:spLocks noChangeArrowheads="1"/>
              </p:cNvSpPr>
              <p:nvPr/>
            </p:nvSpPr>
            <p:spPr bwMode="auto">
              <a:xfrm>
                <a:off x="7" y="64"/>
                <a:ext cx="87" cy="120"/>
              </a:xfrm>
              <a:prstGeom prst="rect">
                <a:avLst/>
              </a:prstGeom>
              <a:grpFill/>
              <a:ln w="1905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2" name="Rectangle 10"/>
              <p:cNvSpPr>
                <a:spLocks noChangeArrowheads="1"/>
              </p:cNvSpPr>
              <p:nvPr/>
            </p:nvSpPr>
            <p:spPr bwMode="auto">
              <a:xfrm>
                <a:off x="195" y="76"/>
                <a:ext cx="154" cy="108"/>
              </a:xfrm>
              <a:prstGeom prst="rect">
                <a:avLst/>
              </a:prstGeom>
              <a:grpFill/>
              <a:ln w="1905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3" name="Line 11"/>
              <p:cNvSpPr>
                <a:spLocks noChangeShapeType="1"/>
              </p:cNvSpPr>
              <p:nvPr/>
            </p:nvSpPr>
            <p:spPr bwMode="auto">
              <a:xfrm flipV="1">
                <a:off x="311" y="124"/>
                <a:ext cx="0" cy="17"/>
              </a:xfrm>
              <a:prstGeom prst="line">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4" name="Freeform 12"/>
              <p:cNvSpPr>
                <a:spLocks/>
              </p:cNvSpPr>
              <p:nvPr/>
            </p:nvSpPr>
            <p:spPr bwMode="auto">
              <a:xfrm>
                <a:off x="127" y="150"/>
                <a:ext cx="68" cy="34"/>
              </a:xfrm>
              <a:custGeom>
                <a:avLst/>
                <a:gdLst>
                  <a:gd name="T0" fmla="*/ 68 w 68"/>
                  <a:gd name="T1" fmla="*/ 0 h 34"/>
                  <a:gd name="T2" fmla="*/ 0 w 68"/>
                  <a:gd name="T3" fmla="*/ 0 h 34"/>
                  <a:gd name="T4" fmla="*/ 0 w 68"/>
                  <a:gd name="T5" fmla="*/ 34 h 34"/>
                  <a:gd name="T6" fmla="*/ 43 w 68"/>
                  <a:gd name="T7" fmla="*/ 34 h 34"/>
                </a:gdLst>
                <a:ahLst/>
                <a:cxnLst>
                  <a:cxn ang="0">
                    <a:pos x="T0" y="T1"/>
                  </a:cxn>
                  <a:cxn ang="0">
                    <a:pos x="T2" y="T3"/>
                  </a:cxn>
                  <a:cxn ang="0">
                    <a:pos x="T4" y="T5"/>
                  </a:cxn>
                  <a:cxn ang="0">
                    <a:pos x="T6" y="T7"/>
                  </a:cxn>
                </a:cxnLst>
                <a:rect l="0" t="0" r="r" b="b"/>
                <a:pathLst>
                  <a:path w="68" h="34">
                    <a:moveTo>
                      <a:pt x="68" y="0"/>
                    </a:moveTo>
                    <a:lnTo>
                      <a:pt x="0" y="0"/>
                    </a:lnTo>
                    <a:lnTo>
                      <a:pt x="0" y="34"/>
                    </a:lnTo>
                    <a:lnTo>
                      <a:pt x="43" y="34"/>
                    </a:lnTo>
                  </a:path>
                </a:pathLst>
              </a:custGeom>
              <a:grpFill/>
              <a:ln w="1905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5" name="Freeform 13"/>
              <p:cNvSpPr>
                <a:spLocks/>
              </p:cNvSpPr>
              <p:nvPr/>
            </p:nvSpPr>
            <p:spPr bwMode="auto">
              <a:xfrm>
                <a:off x="7" y="12"/>
                <a:ext cx="238" cy="64"/>
              </a:xfrm>
              <a:custGeom>
                <a:avLst/>
                <a:gdLst>
                  <a:gd name="T0" fmla="*/ 0 w 238"/>
                  <a:gd name="T1" fmla="*/ 26 h 64"/>
                  <a:gd name="T2" fmla="*/ 0 w 238"/>
                  <a:gd name="T3" fmla="*/ 0 h 64"/>
                  <a:gd name="T4" fmla="*/ 238 w 238"/>
                  <a:gd name="T5" fmla="*/ 0 h 64"/>
                  <a:gd name="T6" fmla="*/ 238 w 238"/>
                  <a:gd name="T7" fmla="*/ 64 h 64"/>
                </a:gdLst>
                <a:ahLst/>
                <a:cxnLst>
                  <a:cxn ang="0">
                    <a:pos x="T0" y="T1"/>
                  </a:cxn>
                  <a:cxn ang="0">
                    <a:pos x="T2" y="T3"/>
                  </a:cxn>
                  <a:cxn ang="0">
                    <a:pos x="T4" y="T5"/>
                  </a:cxn>
                  <a:cxn ang="0">
                    <a:pos x="T6" y="T7"/>
                  </a:cxn>
                </a:cxnLst>
                <a:rect l="0" t="0" r="r" b="b"/>
                <a:pathLst>
                  <a:path w="238" h="64">
                    <a:moveTo>
                      <a:pt x="0" y="26"/>
                    </a:moveTo>
                    <a:lnTo>
                      <a:pt x="0" y="0"/>
                    </a:lnTo>
                    <a:lnTo>
                      <a:pt x="238" y="0"/>
                    </a:lnTo>
                    <a:lnTo>
                      <a:pt x="238" y="64"/>
                    </a:lnTo>
                  </a:path>
                </a:pathLst>
              </a:custGeom>
              <a:grpFill/>
              <a:ln w="1905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cxnSp>
        <p:nvCxnSpPr>
          <p:cNvPr id="166" name="Straight Arrow Connector 165"/>
          <p:cNvCxnSpPr>
            <a:cxnSpLocks/>
          </p:cNvCxnSpPr>
          <p:nvPr/>
        </p:nvCxnSpPr>
        <p:spPr>
          <a:xfrm>
            <a:off x="3248952" y="4013741"/>
            <a:ext cx="1183641" cy="0"/>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167" name="Straight Arrow Connector 166"/>
          <p:cNvCxnSpPr>
            <a:cxnSpLocks/>
          </p:cNvCxnSpPr>
          <p:nvPr/>
        </p:nvCxnSpPr>
        <p:spPr>
          <a:xfrm flipH="1">
            <a:off x="7742170" y="4013741"/>
            <a:ext cx="1183641" cy="0"/>
          </a:xfrm>
          <a:prstGeom prst="straightConnector1">
            <a:avLst/>
          </a:prstGeom>
          <a:ln w="25400">
            <a:solidFill>
              <a:schemeClr val="tx2"/>
            </a:solidFill>
            <a:headEnd type="none"/>
            <a:tailEnd type="triangle" w="lg" len="med"/>
          </a:ln>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a:xfrm>
            <a:off x="2984090" y="2273094"/>
            <a:ext cx="6043280" cy="400053"/>
          </a:xfrm>
          <a:prstGeom prst="rect">
            <a:avLst/>
          </a:prstGeom>
          <a:noFill/>
        </p:spPr>
        <p:txBody>
          <a:bodyPr wrap="square" rtlCol="0">
            <a:spAutoFit/>
          </a:bodyPr>
          <a:lstStyle>
            <a:defPPr>
              <a:defRPr lang="en-US"/>
            </a:defPPr>
            <a:lvl1pPr defTabSz="914224">
              <a:defRPr sz="1500" kern="0">
                <a:gradFill>
                  <a:gsLst>
                    <a:gs pos="1250">
                      <a:schemeClr val="tx1"/>
                    </a:gs>
                    <a:gs pos="100000">
                      <a:schemeClr val="tx1"/>
                    </a:gs>
                  </a:gsLst>
                  <a:lin ang="5400000" scaled="0"/>
                </a:gradFill>
                <a:latin typeface="Segoe UI"/>
              </a:defRPr>
            </a:lvl1pPr>
          </a:lstStyle>
          <a:p>
            <a:pPr algn="ctr" defTabSz="896042">
              <a:defRPr/>
            </a:pPr>
            <a:r>
              <a:rPr lang="en-US" sz="1961">
                <a:gradFill>
                  <a:gsLst>
                    <a:gs pos="1250">
                      <a:srgbClr val="353535"/>
                    </a:gs>
                    <a:gs pos="100000">
                      <a:srgbClr val="353535"/>
                    </a:gs>
                  </a:gsLst>
                  <a:lin ang="5400000" scaled="0"/>
                </a:gradFill>
              </a:rPr>
              <a:t>How do I </a:t>
            </a:r>
            <a:r>
              <a:rPr lang="en-US" sz="1961" b="1">
                <a:gradFill>
                  <a:gsLst>
                    <a:gs pos="1250">
                      <a:srgbClr val="353535"/>
                    </a:gs>
                    <a:gs pos="100000">
                      <a:srgbClr val="353535"/>
                    </a:gs>
                  </a:gsLst>
                  <a:lin ang="5400000" scaled="0"/>
                </a:gradFill>
              </a:rPr>
              <a:t>architect</a:t>
            </a:r>
            <a:r>
              <a:rPr lang="en-US" sz="1961">
                <a:gradFill>
                  <a:gsLst>
                    <a:gs pos="1250">
                      <a:srgbClr val="353535"/>
                    </a:gs>
                    <a:gs pos="100000">
                      <a:srgbClr val="353535"/>
                    </a:gs>
                  </a:gsLst>
                  <a:lin ang="5400000" scaled="0"/>
                </a:gradFill>
              </a:rPr>
              <a:t> my app to become </a:t>
            </a:r>
            <a:r>
              <a:rPr lang="en-US" sz="1961" err="1">
                <a:gradFill>
                  <a:gsLst>
                    <a:gs pos="1250">
                      <a:srgbClr val="353535"/>
                    </a:gs>
                    <a:gs pos="100000">
                      <a:srgbClr val="353535"/>
                    </a:gs>
                  </a:gsLst>
                  <a:lin ang="5400000" scaled="0"/>
                </a:gradFill>
              </a:rPr>
              <a:t>Serverless</a:t>
            </a:r>
            <a:r>
              <a:rPr lang="en-US" sz="1961">
                <a:gradFill>
                  <a:gsLst>
                    <a:gs pos="1250">
                      <a:srgbClr val="353535"/>
                    </a:gs>
                    <a:gs pos="100000">
                      <a:srgbClr val="353535"/>
                    </a:gs>
                  </a:gsLst>
                  <a:lin ang="5400000" scaled="0"/>
                </a:gradFill>
              </a:rPr>
              <a:t>?</a:t>
            </a:r>
          </a:p>
        </p:txBody>
      </p:sp>
      <p:grpSp>
        <p:nvGrpSpPr>
          <p:cNvPr id="4" name="Group 4"/>
          <p:cNvGrpSpPr>
            <a:grpSpLocks noChangeAspect="1"/>
          </p:cNvGrpSpPr>
          <p:nvPr/>
        </p:nvGrpSpPr>
        <p:grpSpPr bwMode="auto">
          <a:xfrm>
            <a:off x="5549771" y="3436795"/>
            <a:ext cx="160364" cy="257251"/>
            <a:chOff x="6" y="12"/>
            <a:chExt cx="192" cy="308"/>
          </a:xfrm>
        </p:grpSpPr>
        <p:sp>
          <p:nvSpPr>
            <p:cNvPr id="6" name="Rectangle 5"/>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 name="Rectangle 6"/>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 name="Rectangle 7"/>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 name="Rectangle 8"/>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 name="Oval 11"/>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3" name="Oval 12"/>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4" name="Rectangle 13"/>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50" name="Group 4"/>
          <p:cNvGrpSpPr>
            <a:grpSpLocks noChangeAspect="1"/>
          </p:cNvGrpSpPr>
          <p:nvPr/>
        </p:nvGrpSpPr>
        <p:grpSpPr bwMode="auto">
          <a:xfrm>
            <a:off x="6147303" y="3221748"/>
            <a:ext cx="160364" cy="257251"/>
            <a:chOff x="6" y="12"/>
            <a:chExt cx="192" cy="308"/>
          </a:xfrm>
        </p:grpSpPr>
        <p:sp>
          <p:nvSpPr>
            <p:cNvPr id="51" name="Rectangle 50"/>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52" name="Rectangle 51"/>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53" name="Rectangle 52"/>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54" name="Rectangle 53"/>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55"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56"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57" name="Oval 56"/>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58" name="Oval 57"/>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59" name="Rectangle 58"/>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60" name="Group 4"/>
          <p:cNvGrpSpPr>
            <a:grpSpLocks noChangeAspect="1"/>
          </p:cNvGrpSpPr>
          <p:nvPr/>
        </p:nvGrpSpPr>
        <p:grpSpPr bwMode="auto">
          <a:xfrm>
            <a:off x="5311744" y="3991645"/>
            <a:ext cx="160364" cy="257251"/>
            <a:chOff x="6" y="12"/>
            <a:chExt cx="192" cy="308"/>
          </a:xfrm>
        </p:grpSpPr>
        <p:sp>
          <p:nvSpPr>
            <p:cNvPr id="61" name="Rectangle 60"/>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68" name="Rectangle 67"/>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69" name="Rectangle 68"/>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0" name="Rectangle 69"/>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1"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2"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3" name="Oval 72"/>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4" name="Oval 73"/>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5" name="Rectangle 74"/>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76" name="Group 4"/>
          <p:cNvGrpSpPr>
            <a:grpSpLocks noChangeAspect="1"/>
          </p:cNvGrpSpPr>
          <p:nvPr/>
        </p:nvGrpSpPr>
        <p:grpSpPr bwMode="auto">
          <a:xfrm>
            <a:off x="5909275" y="3889867"/>
            <a:ext cx="160364" cy="257251"/>
            <a:chOff x="6" y="12"/>
            <a:chExt cx="192" cy="308"/>
          </a:xfrm>
        </p:grpSpPr>
        <p:sp>
          <p:nvSpPr>
            <p:cNvPr id="77" name="Rectangle 76"/>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8" name="Rectangle 77"/>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9" name="Rectangle 78"/>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0" name="Rectangle 79"/>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1"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2"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3" name="Oval 82"/>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4" name="Oval 83"/>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5" name="Rectangle 84"/>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86" name="Group 4"/>
          <p:cNvGrpSpPr>
            <a:grpSpLocks noChangeAspect="1"/>
          </p:cNvGrpSpPr>
          <p:nvPr/>
        </p:nvGrpSpPr>
        <p:grpSpPr bwMode="auto">
          <a:xfrm>
            <a:off x="6659473" y="4305186"/>
            <a:ext cx="160364" cy="257251"/>
            <a:chOff x="6" y="12"/>
            <a:chExt cx="192" cy="308"/>
          </a:xfrm>
        </p:grpSpPr>
        <p:sp>
          <p:nvSpPr>
            <p:cNvPr id="87" name="Rectangle 86"/>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8" name="Rectangle 87"/>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9" name="Rectangle 88"/>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0" name="Rectangle 89"/>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1"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2"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3" name="Oval 92"/>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4" name="Oval 93"/>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5" name="Rectangle 94"/>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96" name="Group 4"/>
          <p:cNvGrpSpPr>
            <a:grpSpLocks noChangeAspect="1"/>
          </p:cNvGrpSpPr>
          <p:nvPr/>
        </p:nvGrpSpPr>
        <p:grpSpPr bwMode="auto">
          <a:xfrm>
            <a:off x="6473976" y="3770034"/>
            <a:ext cx="160364" cy="257251"/>
            <a:chOff x="6" y="12"/>
            <a:chExt cx="192" cy="308"/>
          </a:xfrm>
        </p:grpSpPr>
        <p:sp>
          <p:nvSpPr>
            <p:cNvPr id="97" name="Rectangle 96"/>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8" name="Rectangle 97"/>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99" name="Rectangle 98"/>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0" name="Rectangle 99"/>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1"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2"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3" name="Oval 102"/>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4" name="Oval 103"/>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5" name="Rectangle 104"/>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106" name="Group 4"/>
          <p:cNvGrpSpPr>
            <a:grpSpLocks noChangeAspect="1"/>
          </p:cNvGrpSpPr>
          <p:nvPr/>
        </p:nvGrpSpPr>
        <p:grpSpPr bwMode="auto">
          <a:xfrm>
            <a:off x="7007487" y="3909567"/>
            <a:ext cx="160364" cy="257251"/>
            <a:chOff x="6" y="12"/>
            <a:chExt cx="192" cy="308"/>
          </a:xfrm>
        </p:grpSpPr>
        <p:sp>
          <p:nvSpPr>
            <p:cNvPr id="107" name="Rectangle 106"/>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8" name="Rectangle 107"/>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09" name="Rectangle 108"/>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0" name="Rectangle 109"/>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1"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2"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3" name="Oval 112"/>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4" name="Oval 113"/>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5" name="Rectangle 114"/>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116" name="Group 4"/>
          <p:cNvGrpSpPr>
            <a:grpSpLocks noChangeAspect="1"/>
          </p:cNvGrpSpPr>
          <p:nvPr/>
        </p:nvGrpSpPr>
        <p:grpSpPr bwMode="auto">
          <a:xfrm>
            <a:off x="5886292" y="4443078"/>
            <a:ext cx="160364" cy="257251"/>
            <a:chOff x="6" y="12"/>
            <a:chExt cx="192" cy="308"/>
          </a:xfrm>
        </p:grpSpPr>
        <p:sp>
          <p:nvSpPr>
            <p:cNvPr id="117" name="Rectangle 116"/>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8" name="Rectangle 117"/>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9" name="Rectangle 118"/>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0" name="Rectangle 119"/>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1"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2"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3" name="Oval 122"/>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4" name="Oval 123"/>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5" name="Rectangle 124"/>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nvGrpSpPr>
          <p:cNvPr id="126" name="Group 4"/>
          <p:cNvGrpSpPr>
            <a:grpSpLocks noChangeAspect="1"/>
          </p:cNvGrpSpPr>
          <p:nvPr/>
        </p:nvGrpSpPr>
        <p:grpSpPr bwMode="auto">
          <a:xfrm>
            <a:off x="5016260" y="4395472"/>
            <a:ext cx="160364" cy="257251"/>
            <a:chOff x="6" y="12"/>
            <a:chExt cx="192" cy="308"/>
          </a:xfrm>
        </p:grpSpPr>
        <p:sp>
          <p:nvSpPr>
            <p:cNvPr id="127" name="Rectangle 126"/>
            <p:cNvSpPr>
              <a:spLocks noChangeArrowheads="1"/>
            </p:cNvSpPr>
            <p:nvPr/>
          </p:nvSpPr>
          <p:spPr bwMode="auto">
            <a:xfrm>
              <a:off x="28" y="12"/>
              <a:ext cx="170" cy="308"/>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8" name="Rectangle 127"/>
            <p:cNvSpPr>
              <a:spLocks noChangeArrowheads="1"/>
            </p:cNvSpPr>
            <p:nvPr/>
          </p:nvSpPr>
          <p:spPr bwMode="auto">
            <a:xfrm>
              <a:off x="53" y="35"/>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29" name="Rectangle 128"/>
            <p:cNvSpPr>
              <a:spLocks noChangeArrowheads="1"/>
            </p:cNvSpPr>
            <p:nvPr/>
          </p:nvSpPr>
          <p:spPr bwMode="auto">
            <a:xfrm>
              <a:off x="53" y="100"/>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30" name="Rectangle 129"/>
            <p:cNvSpPr>
              <a:spLocks noChangeArrowheads="1"/>
            </p:cNvSpPr>
            <p:nvPr/>
          </p:nvSpPr>
          <p:spPr bwMode="auto">
            <a:xfrm>
              <a:off x="53" y="166"/>
              <a:ext cx="120" cy="32"/>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31"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32"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33" name="Oval 132"/>
            <p:cNvSpPr>
              <a:spLocks noChangeArrowheads="1"/>
            </p:cNvSpPr>
            <p:nvPr/>
          </p:nvSpPr>
          <p:spPr bwMode="auto">
            <a:xfrm>
              <a:off x="53"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34" name="Oval 133"/>
            <p:cNvSpPr>
              <a:spLocks noChangeArrowheads="1"/>
            </p:cNvSpPr>
            <p:nvPr/>
          </p:nvSpPr>
          <p:spPr bwMode="auto">
            <a:xfrm>
              <a:off x="100" y="263"/>
              <a:ext cx="26" cy="26"/>
            </a:xfrm>
            <a:prstGeom prst="ellipse">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35" name="Rectangle 134"/>
            <p:cNvSpPr>
              <a:spLocks noChangeArrowheads="1"/>
            </p:cNvSpPr>
            <p:nvPr/>
          </p:nvSpPr>
          <p:spPr bwMode="auto">
            <a:xfrm>
              <a:off x="149" y="263"/>
              <a:ext cx="24" cy="24"/>
            </a:xfrm>
            <a:prstGeom prst="rect">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spTree>
    <p:extLst>
      <p:ext uri="{BB962C8B-B14F-4D97-AF65-F5344CB8AC3E}">
        <p14:creationId xmlns:p14="http://schemas.microsoft.com/office/powerpoint/2010/main" val="73352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5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42" presetClass="path" presetSubtype="0" decel="100000" fill="hold" grpId="1" nodeType="withEffect">
                                  <p:stCondLst>
                                    <p:cond delay="650"/>
                                  </p:stCondLst>
                                  <p:childTnLst>
                                    <p:animMotion origin="layout" path="M 4.02349E-6 -4.07626E-6 L 0.03676 -4.07626E-6 " pathEditMode="relative" rAng="0" ptsTypes="AA">
                                      <p:cBhvr>
                                        <p:cTn id="9" dur="500" spd="-100000" fill="hold"/>
                                        <p:tgtEl>
                                          <p:spTgt spid="31"/>
                                        </p:tgtEl>
                                        <p:attrNameLst>
                                          <p:attrName>ppt_x</p:attrName>
                                          <p:attrName>ppt_y</p:attrName>
                                        </p:attrNameLst>
                                      </p:cBhvr>
                                      <p:rCtr x="1838" y="0"/>
                                    </p:animMotion>
                                  </p:childTnLst>
                                </p:cTn>
                              </p:par>
                            </p:childTnLst>
                          </p:cTn>
                        </p:par>
                        <p:par>
                          <p:cTn id="10" fill="hold">
                            <p:stCondLst>
                              <p:cond delay="1150"/>
                            </p:stCondLst>
                            <p:childTnLst>
                              <p:par>
                                <p:cTn id="11" presetID="53" presetClass="entr" presetSubtype="16" fill="hold" nodeType="afterEffect">
                                  <p:stCondLst>
                                    <p:cond delay="0"/>
                                  </p:stCondLst>
                                  <p:childTnLst>
                                    <p:set>
                                      <p:cBhvr>
                                        <p:cTn id="12" dur="1" fill="hold">
                                          <p:stCondLst>
                                            <p:cond delay="0"/>
                                          </p:stCondLst>
                                        </p:cTn>
                                        <p:tgtEl>
                                          <p:spTgt spid="126"/>
                                        </p:tgtEl>
                                        <p:attrNameLst>
                                          <p:attrName>style.visibility</p:attrName>
                                        </p:attrNameLst>
                                      </p:cBhvr>
                                      <p:to>
                                        <p:strVal val="visible"/>
                                      </p:to>
                                    </p:set>
                                    <p:anim calcmode="lin" valueType="num">
                                      <p:cBhvr>
                                        <p:cTn id="13" dur="500" fill="hold"/>
                                        <p:tgtEl>
                                          <p:spTgt spid="126"/>
                                        </p:tgtEl>
                                        <p:attrNameLst>
                                          <p:attrName>ppt_w</p:attrName>
                                        </p:attrNameLst>
                                      </p:cBhvr>
                                      <p:tavLst>
                                        <p:tav tm="0">
                                          <p:val>
                                            <p:fltVal val="0"/>
                                          </p:val>
                                        </p:tav>
                                        <p:tav tm="100000">
                                          <p:val>
                                            <p:strVal val="#ppt_w"/>
                                          </p:val>
                                        </p:tav>
                                      </p:tavLst>
                                    </p:anim>
                                    <p:anim calcmode="lin" valueType="num">
                                      <p:cBhvr>
                                        <p:cTn id="14" dur="500" fill="hold"/>
                                        <p:tgtEl>
                                          <p:spTgt spid="126"/>
                                        </p:tgtEl>
                                        <p:attrNameLst>
                                          <p:attrName>ppt_h</p:attrName>
                                        </p:attrNameLst>
                                      </p:cBhvr>
                                      <p:tavLst>
                                        <p:tav tm="0">
                                          <p:val>
                                            <p:fltVal val="0"/>
                                          </p:val>
                                        </p:tav>
                                        <p:tav tm="100000">
                                          <p:val>
                                            <p:strVal val="#ppt_h"/>
                                          </p:val>
                                        </p:tav>
                                      </p:tavLst>
                                    </p:anim>
                                    <p:animEffect transition="in" filter="fade">
                                      <p:cBhvr>
                                        <p:cTn id="15" dur="500"/>
                                        <p:tgtEl>
                                          <p:spTgt spid="12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6"/>
                                        </p:tgtEl>
                                        <p:attrNameLst>
                                          <p:attrName>style.visibility</p:attrName>
                                        </p:attrNameLst>
                                      </p:cBhvr>
                                      <p:to>
                                        <p:strVal val="visible"/>
                                      </p:to>
                                    </p:set>
                                    <p:animEffect transition="in" filter="fade">
                                      <p:cBhvr>
                                        <p:cTn id="18" dur="650"/>
                                        <p:tgtEl>
                                          <p:spTgt spid="66"/>
                                        </p:tgtEl>
                                      </p:cBhvr>
                                    </p:animEffect>
                                  </p:childTnLst>
                                </p:cTn>
                              </p:par>
                              <p:par>
                                <p:cTn id="19" presetID="42" presetClass="path" presetSubtype="0" decel="100000" fill="hold" grpId="1" nodeType="withEffect">
                                  <p:stCondLst>
                                    <p:cond delay="0"/>
                                  </p:stCondLst>
                                  <p:childTnLst>
                                    <p:animMotion origin="layout" path="M -4.70258E-6 -4.61189E-6 L -4.70258E-6 0.04358 " pathEditMode="relative" rAng="0" ptsTypes="AA">
                                      <p:cBhvr>
                                        <p:cTn id="20" dur="650" spd="-100000" fill="hold"/>
                                        <p:tgtEl>
                                          <p:spTgt spid="66"/>
                                        </p:tgtEl>
                                        <p:attrNameLst>
                                          <p:attrName>ppt_x</p:attrName>
                                          <p:attrName>ppt_y</p:attrName>
                                        </p:attrNameLst>
                                      </p:cBhvr>
                                      <p:rCtr x="0" y="2179"/>
                                    </p:animMotion>
                                  </p:childTnLst>
                                </p:cTn>
                              </p:par>
                              <p:par>
                                <p:cTn id="21" presetID="53" presetClass="entr" presetSubtype="16" fill="hold" nodeType="withEffect">
                                  <p:stCondLst>
                                    <p:cond delay="50"/>
                                  </p:stCondLst>
                                  <p:childTnLst>
                                    <p:set>
                                      <p:cBhvr>
                                        <p:cTn id="22" dur="1" fill="hold">
                                          <p:stCondLst>
                                            <p:cond delay="0"/>
                                          </p:stCondLst>
                                        </p:cTn>
                                        <p:tgtEl>
                                          <p:spTgt spid="60"/>
                                        </p:tgtEl>
                                        <p:attrNameLst>
                                          <p:attrName>style.visibility</p:attrName>
                                        </p:attrNameLst>
                                      </p:cBhvr>
                                      <p:to>
                                        <p:strVal val="visible"/>
                                      </p:to>
                                    </p:set>
                                    <p:anim calcmode="lin" valueType="num">
                                      <p:cBhvr>
                                        <p:cTn id="23" dur="500" fill="hold"/>
                                        <p:tgtEl>
                                          <p:spTgt spid="60"/>
                                        </p:tgtEl>
                                        <p:attrNameLst>
                                          <p:attrName>ppt_w</p:attrName>
                                        </p:attrNameLst>
                                      </p:cBhvr>
                                      <p:tavLst>
                                        <p:tav tm="0">
                                          <p:val>
                                            <p:fltVal val="0"/>
                                          </p:val>
                                        </p:tav>
                                        <p:tav tm="100000">
                                          <p:val>
                                            <p:strVal val="#ppt_w"/>
                                          </p:val>
                                        </p:tav>
                                      </p:tavLst>
                                    </p:anim>
                                    <p:anim calcmode="lin" valueType="num">
                                      <p:cBhvr>
                                        <p:cTn id="24" dur="500" fill="hold"/>
                                        <p:tgtEl>
                                          <p:spTgt spid="60"/>
                                        </p:tgtEl>
                                        <p:attrNameLst>
                                          <p:attrName>ppt_h</p:attrName>
                                        </p:attrNameLst>
                                      </p:cBhvr>
                                      <p:tavLst>
                                        <p:tav tm="0">
                                          <p:val>
                                            <p:fltVal val="0"/>
                                          </p:val>
                                        </p:tav>
                                        <p:tav tm="100000">
                                          <p:val>
                                            <p:strVal val="#ppt_h"/>
                                          </p:val>
                                        </p:tav>
                                      </p:tavLst>
                                    </p:anim>
                                    <p:animEffect transition="in" filter="fade">
                                      <p:cBhvr>
                                        <p:cTn id="25" dur="500"/>
                                        <p:tgtEl>
                                          <p:spTgt spid="60"/>
                                        </p:tgtEl>
                                      </p:cBhvr>
                                    </p:animEffect>
                                  </p:childTnLst>
                                </p:cTn>
                              </p:par>
                              <p:par>
                                <p:cTn id="26" presetID="53" presetClass="entr" presetSubtype="16" fill="hold" nodeType="withEffect">
                                  <p:stCondLst>
                                    <p:cond delay="100"/>
                                  </p:stCondLst>
                                  <p:childTnLst>
                                    <p:set>
                                      <p:cBhvr>
                                        <p:cTn id="27" dur="1" fill="hold">
                                          <p:stCondLst>
                                            <p:cond delay="0"/>
                                          </p:stCondLst>
                                        </p:cTn>
                                        <p:tgtEl>
                                          <p:spTgt spid="76"/>
                                        </p:tgtEl>
                                        <p:attrNameLst>
                                          <p:attrName>style.visibility</p:attrName>
                                        </p:attrNameLst>
                                      </p:cBhvr>
                                      <p:to>
                                        <p:strVal val="visible"/>
                                      </p:to>
                                    </p:set>
                                    <p:anim calcmode="lin" valueType="num">
                                      <p:cBhvr>
                                        <p:cTn id="28" dur="500" fill="hold"/>
                                        <p:tgtEl>
                                          <p:spTgt spid="76"/>
                                        </p:tgtEl>
                                        <p:attrNameLst>
                                          <p:attrName>ppt_w</p:attrName>
                                        </p:attrNameLst>
                                      </p:cBhvr>
                                      <p:tavLst>
                                        <p:tav tm="0">
                                          <p:val>
                                            <p:fltVal val="0"/>
                                          </p:val>
                                        </p:tav>
                                        <p:tav tm="100000">
                                          <p:val>
                                            <p:strVal val="#ppt_w"/>
                                          </p:val>
                                        </p:tav>
                                      </p:tavLst>
                                    </p:anim>
                                    <p:anim calcmode="lin" valueType="num">
                                      <p:cBhvr>
                                        <p:cTn id="29" dur="500" fill="hold"/>
                                        <p:tgtEl>
                                          <p:spTgt spid="76"/>
                                        </p:tgtEl>
                                        <p:attrNameLst>
                                          <p:attrName>ppt_h</p:attrName>
                                        </p:attrNameLst>
                                      </p:cBhvr>
                                      <p:tavLst>
                                        <p:tav tm="0">
                                          <p:val>
                                            <p:fltVal val="0"/>
                                          </p:val>
                                        </p:tav>
                                        <p:tav tm="100000">
                                          <p:val>
                                            <p:strVal val="#ppt_h"/>
                                          </p:val>
                                        </p:tav>
                                      </p:tavLst>
                                    </p:anim>
                                    <p:animEffect transition="in" filter="fade">
                                      <p:cBhvr>
                                        <p:cTn id="30" dur="500"/>
                                        <p:tgtEl>
                                          <p:spTgt spid="76"/>
                                        </p:tgtEl>
                                      </p:cBhvr>
                                    </p:animEffect>
                                  </p:childTnLst>
                                </p:cTn>
                              </p:par>
                              <p:par>
                                <p:cTn id="31" presetID="53" presetClass="entr" presetSubtype="16" fill="hold" nodeType="withEffect">
                                  <p:stCondLst>
                                    <p:cond delay="150"/>
                                  </p:stCondLst>
                                  <p:childTnLst>
                                    <p:set>
                                      <p:cBhvr>
                                        <p:cTn id="32" dur="1" fill="hold">
                                          <p:stCondLst>
                                            <p:cond delay="0"/>
                                          </p:stCondLst>
                                        </p:cTn>
                                        <p:tgtEl>
                                          <p:spTgt spid="96"/>
                                        </p:tgtEl>
                                        <p:attrNameLst>
                                          <p:attrName>style.visibility</p:attrName>
                                        </p:attrNameLst>
                                      </p:cBhvr>
                                      <p:to>
                                        <p:strVal val="visible"/>
                                      </p:to>
                                    </p:set>
                                    <p:anim calcmode="lin" valueType="num">
                                      <p:cBhvr>
                                        <p:cTn id="33" dur="500" fill="hold"/>
                                        <p:tgtEl>
                                          <p:spTgt spid="96"/>
                                        </p:tgtEl>
                                        <p:attrNameLst>
                                          <p:attrName>ppt_w</p:attrName>
                                        </p:attrNameLst>
                                      </p:cBhvr>
                                      <p:tavLst>
                                        <p:tav tm="0">
                                          <p:val>
                                            <p:fltVal val="0"/>
                                          </p:val>
                                        </p:tav>
                                        <p:tav tm="100000">
                                          <p:val>
                                            <p:strVal val="#ppt_w"/>
                                          </p:val>
                                        </p:tav>
                                      </p:tavLst>
                                    </p:anim>
                                    <p:anim calcmode="lin" valueType="num">
                                      <p:cBhvr>
                                        <p:cTn id="34" dur="500" fill="hold"/>
                                        <p:tgtEl>
                                          <p:spTgt spid="96"/>
                                        </p:tgtEl>
                                        <p:attrNameLst>
                                          <p:attrName>ppt_h</p:attrName>
                                        </p:attrNameLst>
                                      </p:cBhvr>
                                      <p:tavLst>
                                        <p:tav tm="0">
                                          <p:val>
                                            <p:fltVal val="0"/>
                                          </p:val>
                                        </p:tav>
                                        <p:tav tm="100000">
                                          <p:val>
                                            <p:strVal val="#ppt_h"/>
                                          </p:val>
                                        </p:tav>
                                      </p:tavLst>
                                    </p:anim>
                                    <p:animEffect transition="in" filter="fade">
                                      <p:cBhvr>
                                        <p:cTn id="35" dur="500"/>
                                        <p:tgtEl>
                                          <p:spTgt spid="96"/>
                                        </p:tgtEl>
                                      </p:cBhvr>
                                    </p:animEffect>
                                  </p:childTnLst>
                                </p:cTn>
                              </p:par>
                              <p:par>
                                <p:cTn id="36" presetID="53" presetClass="entr" presetSubtype="16" fill="hold" nodeType="withEffect">
                                  <p:stCondLst>
                                    <p:cond delay="200"/>
                                  </p:stCondLst>
                                  <p:childTnLst>
                                    <p:set>
                                      <p:cBhvr>
                                        <p:cTn id="37" dur="1" fill="hold">
                                          <p:stCondLst>
                                            <p:cond delay="0"/>
                                          </p:stCondLst>
                                        </p:cTn>
                                        <p:tgtEl>
                                          <p:spTgt spid="86"/>
                                        </p:tgtEl>
                                        <p:attrNameLst>
                                          <p:attrName>style.visibility</p:attrName>
                                        </p:attrNameLst>
                                      </p:cBhvr>
                                      <p:to>
                                        <p:strVal val="visible"/>
                                      </p:to>
                                    </p:set>
                                    <p:anim calcmode="lin" valueType="num">
                                      <p:cBhvr>
                                        <p:cTn id="38" dur="500" fill="hold"/>
                                        <p:tgtEl>
                                          <p:spTgt spid="86"/>
                                        </p:tgtEl>
                                        <p:attrNameLst>
                                          <p:attrName>ppt_w</p:attrName>
                                        </p:attrNameLst>
                                      </p:cBhvr>
                                      <p:tavLst>
                                        <p:tav tm="0">
                                          <p:val>
                                            <p:fltVal val="0"/>
                                          </p:val>
                                        </p:tav>
                                        <p:tav tm="100000">
                                          <p:val>
                                            <p:strVal val="#ppt_w"/>
                                          </p:val>
                                        </p:tav>
                                      </p:tavLst>
                                    </p:anim>
                                    <p:anim calcmode="lin" valueType="num">
                                      <p:cBhvr>
                                        <p:cTn id="39" dur="500" fill="hold"/>
                                        <p:tgtEl>
                                          <p:spTgt spid="86"/>
                                        </p:tgtEl>
                                        <p:attrNameLst>
                                          <p:attrName>ppt_h</p:attrName>
                                        </p:attrNameLst>
                                      </p:cBhvr>
                                      <p:tavLst>
                                        <p:tav tm="0">
                                          <p:val>
                                            <p:fltVal val="0"/>
                                          </p:val>
                                        </p:tav>
                                        <p:tav tm="100000">
                                          <p:val>
                                            <p:strVal val="#ppt_h"/>
                                          </p:val>
                                        </p:tav>
                                      </p:tavLst>
                                    </p:anim>
                                    <p:animEffect transition="in" filter="fade">
                                      <p:cBhvr>
                                        <p:cTn id="40" dur="500"/>
                                        <p:tgtEl>
                                          <p:spTgt spid="86"/>
                                        </p:tgtEl>
                                      </p:cBhvr>
                                    </p:animEffect>
                                  </p:childTnLst>
                                </p:cTn>
                              </p:par>
                              <p:par>
                                <p:cTn id="41" presetID="53" presetClass="entr" presetSubtype="16" fill="hold" nodeType="withEffect">
                                  <p:stCondLst>
                                    <p:cond delay="250"/>
                                  </p:stCondLst>
                                  <p:childTnLst>
                                    <p:set>
                                      <p:cBhvr>
                                        <p:cTn id="42" dur="1" fill="hold">
                                          <p:stCondLst>
                                            <p:cond delay="0"/>
                                          </p:stCondLst>
                                        </p:cTn>
                                        <p:tgtEl>
                                          <p:spTgt spid="106"/>
                                        </p:tgtEl>
                                        <p:attrNameLst>
                                          <p:attrName>style.visibility</p:attrName>
                                        </p:attrNameLst>
                                      </p:cBhvr>
                                      <p:to>
                                        <p:strVal val="visible"/>
                                      </p:to>
                                    </p:set>
                                    <p:anim calcmode="lin" valueType="num">
                                      <p:cBhvr>
                                        <p:cTn id="43" dur="500" fill="hold"/>
                                        <p:tgtEl>
                                          <p:spTgt spid="106"/>
                                        </p:tgtEl>
                                        <p:attrNameLst>
                                          <p:attrName>ppt_w</p:attrName>
                                        </p:attrNameLst>
                                      </p:cBhvr>
                                      <p:tavLst>
                                        <p:tav tm="0">
                                          <p:val>
                                            <p:fltVal val="0"/>
                                          </p:val>
                                        </p:tav>
                                        <p:tav tm="100000">
                                          <p:val>
                                            <p:strVal val="#ppt_w"/>
                                          </p:val>
                                        </p:tav>
                                      </p:tavLst>
                                    </p:anim>
                                    <p:anim calcmode="lin" valueType="num">
                                      <p:cBhvr>
                                        <p:cTn id="44" dur="500" fill="hold"/>
                                        <p:tgtEl>
                                          <p:spTgt spid="106"/>
                                        </p:tgtEl>
                                        <p:attrNameLst>
                                          <p:attrName>ppt_h</p:attrName>
                                        </p:attrNameLst>
                                      </p:cBhvr>
                                      <p:tavLst>
                                        <p:tav tm="0">
                                          <p:val>
                                            <p:fltVal val="0"/>
                                          </p:val>
                                        </p:tav>
                                        <p:tav tm="100000">
                                          <p:val>
                                            <p:strVal val="#ppt_h"/>
                                          </p:val>
                                        </p:tav>
                                      </p:tavLst>
                                    </p:anim>
                                    <p:animEffect transition="in" filter="fade">
                                      <p:cBhvr>
                                        <p:cTn id="45" dur="500"/>
                                        <p:tgtEl>
                                          <p:spTgt spid="106"/>
                                        </p:tgtEl>
                                      </p:cBhvr>
                                    </p:animEffect>
                                  </p:childTnLst>
                                </p:cTn>
                              </p:par>
                              <p:par>
                                <p:cTn id="46" presetID="53" presetClass="entr" presetSubtype="16" fill="hold" nodeType="withEffect">
                                  <p:stCondLst>
                                    <p:cond delay="300"/>
                                  </p:stCondLst>
                                  <p:childTnLst>
                                    <p:set>
                                      <p:cBhvr>
                                        <p:cTn id="47" dur="1" fill="hold">
                                          <p:stCondLst>
                                            <p:cond delay="0"/>
                                          </p:stCondLst>
                                        </p:cTn>
                                        <p:tgtEl>
                                          <p:spTgt spid="4"/>
                                        </p:tgtEl>
                                        <p:attrNameLst>
                                          <p:attrName>style.visibility</p:attrName>
                                        </p:attrNameLst>
                                      </p:cBhvr>
                                      <p:to>
                                        <p:strVal val="visible"/>
                                      </p:to>
                                    </p:set>
                                    <p:anim calcmode="lin" valueType="num">
                                      <p:cBhvr>
                                        <p:cTn id="48" dur="500" fill="hold"/>
                                        <p:tgtEl>
                                          <p:spTgt spid="4"/>
                                        </p:tgtEl>
                                        <p:attrNameLst>
                                          <p:attrName>ppt_w</p:attrName>
                                        </p:attrNameLst>
                                      </p:cBhvr>
                                      <p:tavLst>
                                        <p:tav tm="0">
                                          <p:val>
                                            <p:fltVal val="0"/>
                                          </p:val>
                                        </p:tav>
                                        <p:tav tm="100000">
                                          <p:val>
                                            <p:strVal val="#ppt_w"/>
                                          </p:val>
                                        </p:tav>
                                      </p:tavLst>
                                    </p:anim>
                                    <p:anim calcmode="lin" valueType="num">
                                      <p:cBhvr>
                                        <p:cTn id="49" dur="500" fill="hold"/>
                                        <p:tgtEl>
                                          <p:spTgt spid="4"/>
                                        </p:tgtEl>
                                        <p:attrNameLst>
                                          <p:attrName>ppt_h</p:attrName>
                                        </p:attrNameLst>
                                      </p:cBhvr>
                                      <p:tavLst>
                                        <p:tav tm="0">
                                          <p:val>
                                            <p:fltVal val="0"/>
                                          </p:val>
                                        </p:tav>
                                        <p:tav tm="100000">
                                          <p:val>
                                            <p:strVal val="#ppt_h"/>
                                          </p:val>
                                        </p:tav>
                                      </p:tavLst>
                                    </p:anim>
                                    <p:animEffect transition="in" filter="fade">
                                      <p:cBhvr>
                                        <p:cTn id="50" dur="500"/>
                                        <p:tgtEl>
                                          <p:spTgt spid="4"/>
                                        </p:tgtEl>
                                      </p:cBhvr>
                                    </p:animEffect>
                                  </p:childTnLst>
                                </p:cTn>
                              </p:par>
                              <p:par>
                                <p:cTn id="51" presetID="53" presetClass="entr" presetSubtype="16" fill="hold" nodeType="withEffect">
                                  <p:stCondLst>
                                    <p:cond delay="350"/>
                                  </p:stCondLst>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par>
                                <p:cTn id="56" presetID="53" presetClass="entr" presetSubtype="16" fill="hold" nodeType="withEffect">
                                  <p:stCondLst>
                                    <p:cond delay="400"/>
                                  </p:stCondLst>
                                  <p:childTnLst>
                                    <p:set>
                                      <p:cBhvr>
                                        <p:cTn id="57" dur="1" fill="hold">
                                          <p:stCondLst>
                                            <p:cond delay="0"/>
                                          </p:stCondLst>
                                        </p:cTn>
                                        <p:tgtEl>
                                          <p:spTgt spid="116"/>
                                        </p:tgtEl>
                                        <p:attrNameLst>
                                          <p:attrName>style.visibility</p:attrName>
                                        </p:attrNameLst>
                                      </p:cBhvr>
                                      <p:to>
                                        <p:strVal val="visible"/>
                                      </p:to>
                                    </p:set>
                                    <p:anim calcmode="lin" valueType="num">
                                      <p:cBhvr>
                                        <p:cTn id="58" dur="500" fill="hold"/>
                                        <p:tgtEl>
                                          <p:spTgt spid="116"/>
                                        </p:tgtEl>
                                        <p:attrNameLst>
                                          <p:attrName>ppt_w</p:attrName>
                                        </p:attrNameLst>
                                      </p:cBhvr>
                                      <p:tavLst>
                                        <p:tav tm="0">
                                          <p:val>
                                            <p:fltVal val="0"/>
                                          </p:val>
                                        </p:tav>
                                        <p:tav tm="100000">
                                          <p:val>
                                            <p:strVal val="#ppt_w"/>
                                          </p:val>
                                        </p:tav>
                                      </p:tavLst>
                                    </p:anim>
                                    <p:anim calcmode="lin" valueType="num">
                                      <p:cBhvr>
                                        <p:cTn id="59" dur="500" fill="hold"/>
                                        <p:tgtEl>
                                          <p:spTgt spid="116"/>
                                        </p:tgtEl>
                                        <p:attrNameLst>
                                          <p:attrName>ppt_h</p:attrName>
                                        </p:attrNameLst>
                                      </p:cBhvr>
                                      <p:tavLst>
                                        <p:tav tm="0">
                                          <p:val>
                                            <p:fltVal val="0"/>
                                          </p:val>
                                        </p:tav>
                                        <p:tav tm="100000">
                                          <p:val>
                                            <p:strVal val="#ppt_h"/>
                                          </p:val>
                                        </p:tav>
                                      </p:tavLst>
                                    </p:anim>
                                    <p:animEffect transition="in" filter="fade">
                                      <p:cBhvr>
                                        <p:cTn id="6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1" grpId="1"/>
      <p:bldP spid="66" grpId="0"/>
      <p:bldP spid="66"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8DBBB4E8-09FE-4371-A65E-C4A1988B5610}"/>
              </a:ext>
            </a:extLst>
          </p:cNvPr>
          <p:cNvSpPr/>
          <p:nvPr/>
        </p:nvSpPr>
        <p:spPr bwMode="auto">
          <a:xfrm>
            <a:off x="8097378" y="3968829"/>
            <a:ext cx="3776036" cy="2235413"/>
          </a:xfrm>
          <a:prstGeom prst="rect">
            <a:avLst/>
          </a:prstGeom>
          <a:solidFill>
            <a:schemeClr val="tx1">
              <a:alpha val="2000"/>
            </a:schemeClr>
          </a:solidFill>
          <a:ln w="12700">
            <a:solidFill>
              <a:schemeClr val="tx1">
                <a:alpha val="3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pPr>
            <a:endParaRPr lang="en-US" sz="1153" dirty="0" err="1">
              <a:solidFill>
                <a:srgbClr val="505050"/>
              </a:solidFill>
              <a:latin typeface="Segoe UI"/>
              <a:cs typeface="Segoe UI" pitchFamily="34" charset="0"/>
            </a:endParaRPr>
          </a:p>
        </p:txBody>
      </p:sp>
      <p:sp>
        <p:nvSpPr>
          <p:cNvPr id="31" name="Rectangle 30">
            <a:extLst>
              <a:ext uri="{FF2B5EF4-FFF2-40B4-BE49-F238E27FC236}">
                <a16:creationId xmlns:a16="http://schemas.microsoft.com/office/drawing/2014/main" id="{94F18379-DDEB-48E1-88A2-6A2DD2FF564F}"/>
              </a:ext>
            </a:extLst>
          </p:cNvPr>
          <p:cNvSpPr/>
          <p:nvPr/>
        </p:nvSpPr>
        <p:spPr bwMode="auto">
          <a:xfrm>
            <a:off x="318588" y="1346268"/>
            <a:ext cx="5727903" cy="2523541"/>
          </a:xfrm>
          <a:prstGeom prst="rect">
            <a:avLst/>
          </a:prstGeom>
          <a:solidFill>
            <a:schemeClr val="tx1">
              <a:alpha val="2000"/>
            </a:schemeClr>
          </a:solidFill>
          <a:ln w="12700">
            <a:solidFill>
              <a:schemeClr val="tx1">
                <a:alpha val="3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pPr>
            <a:endParaRPr lang="en-US" sz="1153" dirty="0" err="1">
              <a:solidFill>
                <a:srgbClr val="505050"/>
              </a:solidFill>
              <a:latin typeface="Segoe UI"/>
              <a:cs typeface="Segoe UI" pitchFamily="34" charset="0"/>
            </a:endParaRPr>
          </a:p>
        </p:txBody>
      </p:sp>
      <p:sp>
        <p:nvSpPr>
          <p:cNvPr id="30" name="Rectangle 29">
            <a:extLst>
              <a:ext uri="{FF2B5EF4-FFF2-40B4-BE49-F238E27FC236}">
                <a16:creationId xmlns:a16="http://schemas.microsoft.com/office/drawing/2014/main" id="{471DD975-1066-4812-AAE9-F1FB275CA00F}"/>
              </a:ext>
            </a:extLst>
          </p:cNvPr>
          <p:cNvSpPr/>
          <p:nvPr/>
        </p:nvSpPr>
        <p:spPr bwMode="auto">
          <a:xfrm>
            <a:off x="6145511" y="1346268"/>
            <a:ext cx="5727903" cy="2523541"/>
          </a:xfrm>
          <a:prstGeom prst="rect">
            <a:avLst/>
          </a:prstGeom>
          <a:solidFill>
            <a:schemeClr val="tx1">
              <a:alpha val="2000"/>
            </a:schemeClr>
          </a:solidFill>
          <a:ln w="12700">
            <a:solidFill>
              <a:schemeClr val="tx1">
                <a:alpha val="3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pPr>
            <a:endParaRPr lang="en-US" sz="1153" dirty="0" err="1">
              <a:solidFill>
                <a:srgbClr val="505050"/>
              </a:solidFill>
              <a:latin typeface="Segoe UI"/>
              <a:cs typeface="Segoe UI" pitchFamily="34" charset="0"/>
            </a:endParaRPr>
          </a:p>
        </p:txBody>
      </p:sp>
      <p:sp>
        <p:nvSpPr>
          <p:cNvPr id="3" name="Title 1">
            <a:extLst>
              <a:ext uri="{FF2B5EF4-FFF2-40B4-BE49-F238E27FC236}">
                <a16:creationId xmlns:a16="http://schemas.microsoft.com/office/drawing/2014/main" id="{DB7C6BC0-2272-4981-956D-1D9182E060AA}"/>
              </a:ext>
            </a:extLst>
          </p:cNvPr>
          <p:cNvSpPr>
            <a:spLocks noGrp="1"/>
          </p:cNvSpPr>
          <p:nvPr>
            <p:ph type="title"/>
          </p:nvPr>
        </p:nvSpPr>
        <p:spPr>
          <a:xfrm>
            <a:off x="268080" y="369814"/>
            <a:ext cx="11655840" cy="724044"/>
          </a:xfrm>
        </p:spPr>
        <p:txBody>
          <a:bodyPr/>
          <a:lstStyle/>
          <a:p>
            <a:pPr algn="ctr"/>
            <a:r>
              <a:rPr lang="en-US" sz="4705" dirty="0">
                <a:solidFill>
                  <a:schemeClr val="tx1"/>
                </a:solidFill>
              </a:rPr>
              <a:t>Containers are gaining </a:t>
            </a:r>
            <a:r>
              <a:rPr lang="en-US" sz="4705" dirty="0">
                <a:solidFill>
                  <a:schemeClr val="accent1"/>
                </a:solidFill>
                <a:latin typeface="Segoe UI Semibold" panose="020B0702040204020203" pitchFamily="34" charset="0"/>
                <a:cs typeface="Segoe UI Semibold" panose="020B0702040204020203" pitchFamily="34" charset="0"/>
              </a:rPr>
              <a:t>momentum</a:t>
            </a:r>
          </a:p>
        </p:txBody>
      </p:sp>
      <p:graphicFrame>
        <p:nvGraphicFramePr>
          <p:cNvPr id="49" name="Chart 48">
            <a:extLst>
              <a:ext uri="{FF2B5EF4-FFF2-40B4-BE49-F238E27FC236}">
                <a16:creationId xmlns:a16="http://schemas.microsoft.com/office/drawing/2014/main" id="{B5E1C23F-A8EE-4DEC-BD2F-F9B74964934D}"/>
              </a:ext>
            </a:extLst>
          </p:cNvPr>
          <p:cNvGraphicFramePr/>
          <p:nvPr>
            <p:extLst/>
          </p:nvPr>
        </p:nvGraphicFramePr>
        <p:xfrm>
          <a:off x="8865785" y="1616545"/>
          <a:ext cx="3176538" cy="2035436"/>
        </p:xfrm>
        <a:graphic>
          <a:graphicData uri="http://schemas.openxmlformats.org/drawingml/2006/chart">
            <c:chart xmlns:c="http://schemas.openxmlformats.org/drawingml/2006/chart" xmlns:r="http://schemas.openxmlformats.org/officeDocument/2006/relationships" r:id="rId3"/>
          </a:graphicData>
        </a:graphic>
      </p:graphicFrame>
      <p:sp>
        <p:nvSpPr>
          <p:cNvPr id="71" name="Rectangle 70">
            <a:extLst>
              <a:ext uri="{FF2B5EF4-FFF2-40B4-BE49-F238E27FC236}">
                <a16:creationId xmlns:a16="http://schemas.microsoft.com/office/drawing/2014/main" id="{F12AA1FA-5C30-4573-BF3C-80002FFA2CAE}"/>
              </a:ext>
            </a:extLst>
          </p:cNvPr>
          <p:cNvSpPr/>
          <p:nvPr/>
        </p:nvSpPr>
        <p:spPr>
          <a:xfrm>
            <a:off x="10894998" y="4619694"/>
            <a:ext cx="1154439" cy="905179"/>
          </a:xfrm>
          <a:prstGeom prst="rect">
            <a:avLst/>
          </a:prstGeom>
        </p:spPr>
        <p:txBody>
          <a:bodyPr wrap="square">
            <a:spAutoFit/>
          </a:bodyPr>
          <a:lstStyle/>
          <a:p>
            <a:pPr defTabSz="896354"/>
            <a:r>
              <a:rPr lang="en-US" sz="5294" dirty="0">
                <a:solidFill>
                  <a:srgbClr val="0072C6"/>
                </a:solidFill>
                <a:latin typeface="Segoe UI"/>
              </a:rPr>
              <a:t>9</a:t>
            </a:r>
            <a:r>
              <a:rPr lang="en-US" sz="5294" dirty="0">
                <a:solidFill>
                  <a:srgbClr val="0072C6"/>
                </a:solidFill>
                <a:latin typeface="Segoe UI Light"/>
              </a:rPr>
              <a:t>x</a:t>
            </a:r>
          </a:p>
        </p:txBody>
      </p:sp>
      <p:sp>
        <p:nvSpPr>
          <p:cNvPr id="32" name="Rectangle 31">
            <a:extLst>
              <a:ext uri="{FF2B5EF4-FFF2-40B4-BE49-F238E27FC236}">
                <a16:creationId xmlns:a16="http://schemas.microsoft.com/office/drawing/2014/main" id="{BF461AA6-9117-4222-A17C-ED8AB4D3A0E3}"/>
              </a:ext>
            </a:extLst>
          </p:cNvPr>
          <p:cNvSpPr/>
          <p:nvPr/>
        </p:nvSpPr>
        <p:spPr bwMode="auto">
          <a:xfrm>
            <a:off x="318587" y="3968829"/>
            <a:ext cx="3773490" cy="2235413"/>
          </a:xfrm>
          <a:prstGeom prst="rect">
            <a:avLst/>
          </a:prstGeom>
          <a:solidFill>
            <a:schemeClr val="tx1">
              <a:alpha val="2000"/>
            </a:schemeClr>
          </a:solidFill>
          <a:ln w="12700">
            <a:solidFill>
              <a:schemeClr val="tx1">
                <a:alpha val="3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pPr>
            <a:endParaRPr lang="en-US" sz="1153" dirty="0" err="1">
              <a:solidFill>
                <a:srgbClr val="505050"/>
              </a:solidFill>
              <a:latin typeface="Segoe UI"/>
              <a:cs typeface="Segoe UI" pitchFamily="34" charset="0"/>
            </a:endParaRPr>
          </a:p>
        </p:txBody>
      </p:sp>
      <p:sp>
        <p:nvSpPr>
          <p:cNvPr id="33" name="Rectangle 32">
            <a:extLst>
              <a:ext uri="{FF2B5EF4-FFF2-40B4-BE49-F238E27FC236}">
                <a16:creationId xmlns:a16="http://schemas.microsoft.com/office/drawing/2014/main" id="{0B83F86F-B158-48FA-8CFD-D30707DCD0A2}"/>
              </a:ext>
            </a:extLst>
          </p:cNvPr>
          <p:cNvSpPr/>
          <p:nvPr/>
        </p:nvSpPr>
        <p:spPr bwMode="auto">
          <a:xfrm>
            <a:off x="4193643" y="3968829"/>
            <a:ext cx="3804715" cy="2235413"/>
          </a:xfrm>
          <a:prstGeom prst="rect">
            <a:avLst/>
          </a:prstGeom>
          <a:solidFill>
            <a:schemeClr val="tx1">
              <a:alpha val="2000"/>
            </a:schemeClr>
          </a:solidFill>
          <a:ln w="12700">
            <a:solidFill>
              <a:schemeClr val="tx1">
                <a:alpha val="3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pPr>
            <a:endParaRPr lang="en-US" sz="1153" dirty="0" err="1">
              <a:solidFill>
                <a:srgbClr val="505050"/>
              </a:solidFill>
              <a:latin typeface="Segoe UI"/>
              <a:cs typeface="Segoe UI" pitchFamily="34" charset="0"/>
            </a:endParaRPr>
          </a:p>
        </p:txBody>
      </p:sp>
      <p:sp>
        <p:nvSpPr>
          <p:cNvPr id="35" name="Rectangle 34">
            <a:extLst>
              <a:ext uri="{FF2B5EF4-FFF2-40B4-BE49-F238E27FC236}">
                <a16:creationId xmlns:a16="http://schemas.microsoft.com/office/drawing/2014/main" id="{8D7D4A65-4DB2-4825-A503-73061F21E43D}"/>
              </a:ext>
            </a:extLst>
          </p:cNvPr>
          <p:cNvSpPr/>
          <p:nvPr/>
        </p:nvSpPr>
        <p:spPr>
          <a:xfrm>
            <a:off x="6345681" y="2906501"/>
            <a:ext cx="2856930" cy="633625"/>
          </a:xfrm>
          <a:prstGeom prst="rect">
            <a:avLst/>
          </a:prstGeom>
        </p:spPr>
        <p:txBody>
          <a:bodyPr wrap="square">
            <a:spAutoFit/>
          </a:bodyPr>
          <a:lstStyle/>
          <a:p>
            <a:pPr defTabSz="896354"/>
            <a:r>
              <a:rPr lang="en-US" sz="1176" dirty="0">
                <a:solidFill>
                  <a:srgbClr val="505050"/>
                </a:solidFill>
                <a:latin typeface="Segoe UI"/>
              </a:rPr>
              <a:t>Nearly </a:t>
            </a:r>
            <a:r>
              <a:rPr lang="en-US" sz="1176" b="1" dirty="0">
                <a:solidFill>
                  <a:srgbClr val="505050"/>
                </a:solidFill>
                <a:latin typeface="Segoe UI Semibold" panose="020B0702040204020203" pitchFamily="34" charset="0"/>
                <a:cs typeface="Segoe UI Semibold" panose="020B0702040204020203" pitchFamily="34" charset="0"/>
              </a:rPr>
              <a:t>60% percent </a:t>
            </a:r>
            <a:r>
              <a:rPr lang="en-US" sz="1176" dirty="0">
                <a:solidFill>
                  <a:srgbClr val="505050"/>
                </a:solidFill>
                <a:latin typeface="Segoe UI"/>
              </a:rPr>
              <a:t>of organizations running 500 or more hosts are classiﬁed as </a:t>
            </a:r>
            <a:r>
              <a:rPr lang="en-US" sz="1176" b="1" dirty="0">
                <a:solidFill>
                  <a:srgbClr val="505050"/>
                </a:solidFill>
                <a:latin typeface="Segoe UI Semibold" panose="020B0702040204020203" pitchFamily="34" charset="0"/>
                <a:cs typeface="Segoe UI Semibold" panose="020B0702040204020203" pitchFamily="34" charset="0"/>
              </a:rPr>
              <a:t>container dabblers </a:t>
            </a:r>
            <a:r>
              <a:rPr lang="en-US" sz="1176" dirty="0">
                <a:solidFill>
                  <a:srgbClr val="505050"/>
                </a:solidFill>
                <a:latin typeface="Segoe UI"/>
              </a:rPr>
              <a:t>or adopters.</a:t>
            </a:r>
          </a:p>
        </p:txBody>
      </p:sp>
      <p:sp>
        <p:nvSpPr>
          <p:cNvPr id="37" name="TextBox 36">
            <a:extLst>
              <a:ext uri="{FF2B5EF4-FFF2-40B4-BE49-F238E27FC236}">
                <a16:creationId xmlns:a16="http://schemas.microsoft.com/office/drawing/2014/main" id="{59209094-1528-487A-82C2-5BD31D4B7E09}"/>
              </a:ext>
            </a:extLst>
          </p:cNvPr>
          <p:cNvSpPr txBox="1"/>
          <p:nvPr/>
        </p:nvSpPr>
        <p:spPr>
          <a:xfrm>
            <a:off x="636683" y="1627784"/>
            <a:ext cx="1553266" cy="1198085"/>
          </a:xfrm>
          <a:prstGeom prst="rect">
            <a:avLst/>
          </a:prstGeom>
          <a:noFill/>
        </p:spPr>
        <p:txBody>
          <a:bodyPr wrap="square" lIns="0" tIns="0" rIns="0" bIns="0" rtlCol="0">
            <a:spAutoFit/>
          </a:bodyPr>
          <a:lstStyle/>
          <a:p>
            <a:pPr defTabSz="896354">
              <a:lnSpc>
                <a:spcPct val="90000"/>
              </a:lnSpc>
              <a:spcAft>
                <a:spcPts val="576"/>
              </a:spcAft>
            </a:pPr>
            <a:r>
              <a:rPr lang="en-US" sz="1730" dirty="0">
                <a:solidFill>
                  <a:srgbClr val="505050"/>
                </a:solidFill>
                <a:latin typeface="Segoe UI Semibold" panose="020B0702040204020203" pitchFamily="34" charset="0"/>
                <a:cs typeface="Segoe UI Semibold" panose="020B0702040204020203" pitchFamily="34" charset="0"/>
              </a:rPr>
              <a:t>Does your organization currently </a:t>
            </a:r>
            <a:br>
              <a:rPr lang="en-US" sz="1730" dirty="0">
                <a:solidFill>
                  <a:srgbClr val="505050"/>
                </a:solidFill>
                <a:latin typeface="Segoe UI Semibold" panose="020B0702040204020203" pitchFamily="34" charset="0"/>
                <a:cs typeface="Segoe UI Semibold" panose="020B0702040204020203" pitchFamily="34" charset="0"/>
              </a:rPr>
            </a:br>
            <a:r>
              <a:rPr lang="en-US" sz="1730" dirty="0">
                <a:solidFill>
                  <a:srgbClr val="505050"/>
                </a:solidFill>
                <a:latin typeface="Segoe UI Semibold" panose="020B0702040204020203" pitchFamily="34" charset="0"/>
                <a:cs typeface="Segoe UI Semibold" panose="020B0702040204020203" pitchFamily="34" charset="0"/>
              </a:rPr>
              <a:t>use container technologies?</a:t>
            </a:r>
            <a:r>
              <a:rPr lang="en-US" sz="1730" baseline="30000" dirty="0">
                <a:solidFill>
                  <a:srgbClr val="505050"/>
                </a:solidFill>
                <a:latin typeface="Segoe UI Semibold" panose="020B0702040204020203" pitchFamily="34" charset="0"/>
                <a:cs typeface="Segoe UI Semibold" panose="020B0702040204020203" pitchFamily="34" charset="0"/>
              </a:rPr>
              <a:t>1</a:t>
            </a:r>
            <a:endParaRPr lang="en-US" sz="1730" dirty="0">
              <a:solidFill>
                <a:srgbClr val="505050"/>
              </a:solidFill>
              <a:latin typeface="Segoe UI Semibold" panose="020B0702040204020203" pitchFamily="34" charset="0"/>
              <a:cs typeface="Segoe UI Semibold" panose="020B0702040204020203" pitchFamily="34" charset="0"/>
            </a:endParaRPr>
          </a:p>
        </p:txBody>
      </p:sp>
      <p:sp>
        <p:nvSpPr>
          <p:cNvPr id="38" name="Rectangle 37">
            <a:extLst>
              <a:ext uri="{FF2B5EF4-FFF2-40B4-BE49-F238E27FC236}">
                <a16:creationId xmlns:a16="http://schemas.microsoft.com/office/drawing/2014/main" id="{1CC5EDAF-E502-4DC4-BF1E-B819EC966FBA}"/>
              </a:ext>
            </a:extLst>
          </p:cNvPr>
          <p:cNvSpPr/>
          <p:nvPr/>
        </p:nvSpPr>
        <p:spPr>
          <a:xfrm>
            <a:off x="3097231" y="4619694"/>
            <a:ext cx="1154439" cy="905179"/>
          </a:xfrm>
          <a:prstGeom prst="rect">
            <a:avLst/>
          </a:prstGeom>
        </p:spPr>
        <p:txBody>
          <a:bodyPr wrap="square">
            <a:spAutoFit/>
          </a:bodyPr>
          <a:lstStyle/>
          <a:p>
            <a:pPr defTabSz="896354"/>
            <a:r>
              <a:rPr lang="en-US" sz="5294" dirty="0">
                <a:solidFill>
                  <a:srgbClr val="0072C6"/>
                </a:solidFill>
                <a:latin typeface="Segoe UI"/>
              </a:rPr>
              <a:t>5</a:t>
            </a:r>
            <a:r>
              <a:rPr lang="en-US" sz="5294" dirty="0">
                <a:solidFill>
                  <a:srgbClr val="0072C6"/>
                </a:solidFill>
                <a:latin typeface="Segoe UI Light"/>
              </a:rPr>
              <a:t>x</a:t>
            </a:r>
          </a:p>
        </p:txBody>
      </p:sp>
      <p:graphicFrame>
        <p:nvGraphicFramePr>
          <p:cNvPr id="39" name="Chart 38">
            <a:extLst>
              <a:ext uri="{FF2B5EF4-FFF2-40B4-BE49-F238E27FC236}">
                <a16:creationId xmlns:a16="http://schemas.microsoft.com/office/drawing/2014/main" id="{0324C1CC-8CF2-481B-8834-A0E7DFB4AE7F}"/>
              </a:ext>
            </a:extLst>
          </p:cNvPr>
          <p:cNvGraphicFramePr/>
          <p:nvPr>
            <p:extLst/>
          </p:nvPr>
        </p:nvGraphicFramePr>
        <p:xfrm>
          <a:off x="3172331" y="1627783"/>
          <a:ext cx="3176538" cy="2035436"/>
        </p:xfrm>
        <a:graphic>
          <a:graphicData uri="http://schemas.openxmlformats.org/drawingml/2006/chart">
            <c:chart xmlns:c="http://schemas.openxmlformats.org/drawingml/2006/chart" xmlns:r="http://schemas.openxmlformats.org/officeDocument/2006/relationships" r:id="rId4"/>
          </a:graphicData>
        </a:graphic>
      </p:graphicFrame>
      <p:pic>
        <p:nvPicPr>
          <p:cNvPr id="40" name="Graphic 39">
            <a:extLst>
              <a:ext uri="{FF2B5EF4-FFF2-40B4-BE49-F238E27FC236}">
                <a16:creationId xmlns:a16="http://schemas.microsoft.com/office/drawing/2014/main" id="{C06D90E7-4D5D-4B5A-99ED-B4EA05DCF97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36779" y="2279402"/>
            <a:ext cx="627330" cy="718577"/>
          </a:xfrm>
          <a:prstGeom prst="rect">
            <a:avLst/>
          </a:prstGeom>
        </p:spPr>
      </p:pic>
      <p:sp>
        <p:nvSpPr>
          <p:cNvPr id="48" name="TextBox 47">
            <a:extLst>
              <a:ext uri="{FF2B5EF4-FFF2-40B4-BE49-F238E27FC236}">
                <a16:creationId xmlns:a16="http://schemas.microsoft.com/office/drawing/2014/main" id="{FFCCEC56-9131-478A-978D-0E8695DC90F6}"/>
              </a:ext>
            </a:extLst>
          </p:cNvPr>
          <p:cNvSpPr txBox="1"/>
          <p:nvPr/>
        </p:nvSpPr>
        <p:spPr>
          <a:xfrm>
            <a:off x="6456676" y="1627782"/>
            <a:ext cx="1378666" cy="958468"/>
          </a:xfrm>
          <a:prstGeom prst="rect">
            <a:avLst/>
          </a:prstGeom>
          <a:noFill/>
        </p:spPr>
        <p:txBody>
          <a:bodyPr wrap="square" lIns="0" tIns="0" rIns="0" bIns="0" rtlCol="0">
            <a:spAutoFit/>
          </a:bodyPr>
          <a:lstStyle/>
          <a:p>
            <a:pPr defTabSz="896354">
              <a:lnSpc>
                <a:spcPct val="90000"/>
              </a:lnSpc>
              <a:spcAft>
                <a:spcPts val="576"/>
              </a:spcAft>
            </a:pPr>
            <a:r>
              <a:rPr lang="en-US" sz="1730" dirty="0">
                <a:solidFill>
                  <a:srgbClr val="505050"/>
                </a:solidFill>
                <a:latin typeface="Segoe UI Semibold" panose="020B0702040204020203" pitchFamily="34" charset="0"/>
                <a:cs typeface="Segoe UI Semibold" panose="020B0702040204020203" pitchFamily="34" charset="0"/>
              </a:rPr>
              <a:t>Larger companies</a:t>
            </a:r>
            <a:br>
              <a:rPr lang="en-US" sz="1730" dirty="0">
                <a:solidFill>
                  <a:srgbClr val="505050"/>
                </a:solidFill>
                <a:latin typeface="Segoe UI Semibold" panose="020B0702040204020203" pitchFamily="34" charset="0"/>
                <a:cs typeface="Segoe UI Semibold" panose="020B0702040204020203" pitchFamily="34" charset="0"/>
              </a:rPr>
            </a:br>
            <a:r>
              <a:rPr lang="en-US" sz="1730" dirty="0">
                <a:solidFill>
                  <a:srgbClr val="505050"/>
                </a:solidFill>
                <a:latin typeface="Segoe UI Semibold" panose="020B0702040204020203" pitchFamily="34" charset="0"/>
                <a:cs typeface="Segoe UI Semibold" panose="020B0702040204020203" pitchFamily="34" charset="0"/>
              </a:rPr>
              <a:t>are leading</a:t>
            </a:r>
            <a:br>
              <a:rPr lang="en-US" sz="1730" dirty="0">
                <a:solidFill>
                  <a:srgbClr val="505050"/>
                </a:solidFill>
                <a:latin typeface="Segoe UI Semibold" panose="020B0702040204020203" pitchFamily="34" charset="0"/>
                <a:cs typeface="Segoe UI Semibold" panose="020B0702040204020203" pitchFamily="34" charset="0"/>
              </a:rPr>
            </a:br>
            <a:r>
              <a:rPr lang="en-US" sz="1730" dirty="0">
                <a:solidFill>
                  <a:srgbClr val="505050"/>
                </a:solidFill>
                <a:latin typeface="Segoe UI Semibold" panose="020B0702040204020203" pitchFamily="34" charset="0"/>
                <a:cs typeface="Segoe UI Semibold" panose="020B0702040204020203" pitchFamily="34" charset="0"/>
              </a:rPr>
              <a:t>adoption.</a:t>
            </a:r>
            <a:r>
              <a:rPr lang="en-US" sz="1730" baseline="30000" dirty="0">
                <a:solidFill>
                  <a:srgbClr val="505050"/>
                </a:solidFill>
                <a:latin typeface="Segoe UI Semibold" panose="020B0702040204020203" pitchFamily="34" charset="0"/>
                <a:cs typeface="Segoe UI Semibold" panose="020B0702040204020203" pitchFamily="34" charset="0"/>
              </a:rPr>
              <a:t>2</a:t>
            </a:r>
            <a:endParaRPr lang="en-US" sz="1730" dirty="0">
              <a:solidFill>
                <a:srgbClr val="505050"/>
              </a:solidFill>
              <a:latin typeface="Segoe UI Semibold" panose="020B0702040204020203" pitchFamily="34" charset="0"/>
              <a:cs typeface="Segoe UI Semibold" panose="020B0702040204020203" pitchFamily="34" charset="0"/>
            </a:endParaRPr>
          </a:p>
        </p:txBody>
      </p:sp>
      <p:sp>
        <p:nvSpPr>
          <p:cNvPr id="50" name="TextBox 49">
            <a:extLst>
              <a:ext uri="{FF2B5EF4-FFF2-40B4-BE49-F238E27FC236}">
                <a16:creationId xmlns:a16="http://schemas.microsoft.com/office/drawing/2014/main" id="{5412D100-8E95-4A83-A13C-381496036963}"/>
              </a:ext>
            </a:extLst>
          </p:cNvPr>
          <p:cNvSpPr txBox="1"/>
          <p:nvPr/>
        </p:nvSpPr>
        <p:spPr>
          <a:xfrm>
            <a:off x="636683" y="4355733"/>
            <a:ext cx="1378666" cy="1437701"/>
          </a:xfrm>
          <a:prstGeom prst="rect">
            <a:avLst/>
          </a:prstGeom>
          <a:noFill/>
        </p:spPr>
        <p:txBody>
          <a:bodyPr wrap="square" lIns="0" tIns="0" rIns="0" bIns="0" rtlCol="0">
            <a:spAutoFit/>
          </a:bodyPr>
          <a:lstStyle/>
          <a:p>
            <a:pPr defTabSz="896354">
              <a:lnSpc>
                <a:spcPct val="90000"/>
              </a:lnSpc>
              <a:spcAft>
                <a:spcPts val="576"/>
              </a:spcAft>
            </a:pPr>
            <a:r>
              <a:rPr lang="en-US" sz="1730" dirty="0">
                <a:solidFill>
                  <a:srgbClr val="505050"/>
                </a:solidFill>
                <a:latin typeface="Segoe UI Semibold" panose="020B0702040204020203" pitchFamily="34" charset="0"/>
                <a:cs typeface="Segoe UI Semibold" panose="020B0702040204020203" pitchFamily="34" charset="0"/>
              </a:rPr>
              <a:t>The average company </a:t>
            </a:r>
            <a:r>
              <a:rPr lang="en-US" sz="1730" dirty="0">
                <a:solidFill>
                  <a:srgbClr val="0072C6"/>
                </a:solidFill>
                <a:latin typeface="Segoe UI Semibold" panose="020B0702040204020203" pitchFamily="34" charset="0"/>
                <a:cs typeface="Segoe UI Semibold" panose="020B0702040204020203" pitchFamily="34" charset="0"/>
              </a:rPr>
              <a:t>QUINTUPLES</a:t>
            </a:r>
            <a:br>
              <a:rPr lang="en-US" sz="1730" dirty="0">
                <a:solidFill>
                  <a:srgbClr val="505050"/>
                </a:solidFill>
                <a:latin typeface="Segoe UI Semibold" panose="020B0702040204020203" pitchFamily="34" charset="0"/>
                <a:cs typeface="Segoe UI Semibold" panose="020B0702040204020203" pitchFamily="34" charset="0"/>
              </a:rPr>
            </a:br>
            <a:r>
              <a:rPr lang="en-US" sz="1730" dirty="0">
                <a:solidFill>
                  <a:srgbClr val="505050"/>
                </a:solidFill>
                <a:latin typeface="Segoe UI Semibold" panose="020B0702040204020203" pitchFamily="34" charset="0"/>
                <a:cs typeface="Segoe UI Semibold" panose="020B0702040204020203" pitchFamily="34" charset="0"/>
              </a:rPr>
              <a:t>its container usage within 9 months.</a:t>
            </a:r>
            <a:r>
              <a:rPr lang="en-US" sz="1730" baseline="30000" dirty="0">
                <a:solidFill>
                  <a:srgbClr val="505050"/>
                </a:solidFill>
                <a:latin typeface="Segoe UI Semibold" panose="020B0702040204020203" pitchFamily="34" charset="0"/>
                <a:cs typeface="Segoe UI Semibold" panose="020B0702040204020203" pitchFamily="34" charset="0"/>
              </a:rPr>
              <a:t>1</a:t>
            </a:r>
            <a:endParaRPr lang="en-US" sz="1730" dirty="0">
              <a:solidFill>
                <a:srgbClr val="505050"/>
              </a:solidFill>
              <a:latin typeface="Segoe UI Semibold" panose="020B0702040204020203" pitchFamily="34" charset="0"/>
              <a:cs typeface="Segoe UI Semibold" panose="020B0702040204020203" pitchFamily="34" charset="0"/>
            </a:endParaRPr>
          </a:p>
        </p:txBody>
      </p:sp>
      <p:sp>
        <p:nvSpPr>
          <p:cNvPr id="51" name="Rectangle 50">
            <a:extLst>
              <a:ext uri="{FF2B5EF4-FFF2-40B4-BE49-F238E27FC236}">
                <a16:creationId xmlns:a16="http://schemas.microsoft.com/office/drawing/2014/main" id="{EB729CA9-6DED-4E27-B27A-1F11FBD6045B}"/>
              </a:ext>
            </a:extLst>
          </p:cNvPr>
          <p:cNvSpPr/>
          <p:nvPr/>
        </p:nvSpPr>
        <p:spPr>
          <a:xfrm>
            <a:off x="7018797" y="4619694"/>
            <a:ext cx="1154439" cy="905179"/>
          </a:xfrm>
          <a:prstGeom prst="rect">
            <a:avLst/>
          </a:prstGeom>
        </p:spPr>
        <p:txBody>
          <a:bodyPr wrap="square">
            <a:spAutoFit/>
          </a:bodyPr>
          <a:lstStyle/>
          <a:p>
            <a:pPr defTabSz="896354"/>
            <a:r>
              <a:rPr lang="en-US" sz="5294" dirty="0">
                <a:solidFill>
                  <a:srgbClr val="0072C6"/>
                </a:solidFill>
                <a:latin typeface="Segoe UI"/>
              </a:rPr>
              <a:t>7</a:t>
            </a:r>
            <a:r>
              <a:rPr lang="en-US" sz="5294" dirty="0">
                <a:solidFill>
                  <a:srgbClr val="0072C6"/>
                </a:solidFill>
                <a:latin typeface="Segoe UI Light"/>
              </a:rPr>
              <a:t>x</a:t>
            </a:r>
          </a:p>
        </p:txBody>
      </p:sp>
      <p:sp>
        <p:nvSpPr>
          <p:cNvPr id="52" name="TextBox 51">
            <a:extLst>
              <a:ext uri="{FF2B5EF4-FFF2-40B4-BE49-F238E27FC236}">
                <a16:creationId xmlns:a16="http://schemas.microsoft.com/office/drawing/2014/main" id="{0F01D0B1-0439-4B22-A316-677EF83011A4}"/>
              </a:ext>
            </a:extLst>
          </p:cNvPr>
          <p:cNvSpPr txBox="1"/>
          <p:nvPr/>
        </p:nvSpPr>
        <p:spPr>
          <a:xfrm>
            <a:off x="4508908" y="4355735"/>
            <a:ext cx="1378666" cy="1198085"/>
          </a:xfrm>
          <a:prstGeom prst="rect">
            <a:avLst/>
          </a:prstGeom>
          <a:noFill/>
        </p:spPr>
        <p:txBody>
          <a:bodyPr wrap="square" lIns="0" tIns="0" rIns="0" bIns="0" rtlCol="0">
            <a:spAutoFit/>
          </a:bodyPr>
          <a:lstStyle/>
          <a:p>
            <a:pPr defTabSz="896354">
              <a:lnSpc>
                <a:spcPct val="90000"/>
              </a:lnSpc>
              <a:spcAft>
                <a:spcPts val="576"/>
              </a:spcAft>
            </a:pPr>
            <a:r>
              <a:rPr lang="en-US" sz="1730" dirty="0">
                <a:solidFill>
                  <a:srgbClr val="505050"/>
                </a:solidFill>
                <a:latin typeface="Segoe UI Semibold" panose="020B0702040204020203" pitchFamily="34" charset="0"/>
                <a:cs typeface="Segoe UI Semibold" panose="020B0702040204020203" pitchFamily="34" charset="0"/>
              </a:rPr>
              <a:t>Container hosts often run </a:t>
            </a:r>
            <a:r>
              <a:rPr lang="en-US" sz="1730" dirty="0">
                <a:solidFill>
                  <a:srgbClr val="0072C6"/>
                </a:solidFill>
                <a:latin typeface="Segoe UI Semibold" panose="020B0702040204020203" pitchFamily="34" charset="0"/>
                <a:cs typeface="Segoe UI Semibold" panose="020B0702040204020203" pitchFamily="34" charset="0"/>
              </a:rPr>
              <a:t>SEVEN</a:t>
            </a:r>
            <a:r>
              <a:rPr lang="en-US" sz="1730" dirty="0">
                <a:solidFill>
                  <a:srgbClr val="505050"/>
                </a:solidFill>
                <a:latin typeface="Segoe UI Semibold" panose="020B0702040204020203" pitchFamily="34" charset="0"/>
                <a:cs typeface="Segoe UI Semibold" panose="020B0702040204020203" pitchFamily="34" charset="0"/>
              </a:rPr>
              <a:t> containers</a:t>
            </a:r>
            <a:br>
              <a:rPr lang="en-US" sz="1730" dirty="0">
                <a:solidFill>
                  <a:srgbClr val="505050"/>
                </a:solidFill>
                <a:latin typeface="Segoe UI Semibold" panose="020B0702040204020203" pitchFamily="34" charset="0"/>
                <a:cs typeface="Segoe UI Semibold" panose="020B0702040204020203" pitchFamily="34" charset="0"/>
              </a:rPr>
            </a:br>
            <a:r>
              <a:rPr lang="en-US" sz="1730" dirty="0">
                <a:solidFill>
                  <a:srgbClr val="505050"/>
                </a:solidFill>
                <a:latin typeface="Segoe UI Semibold" panose="020B0702040204020203" pitchFamily="34" charset="0"/>
                <a:cs typeface="Segoe UI Semibold" panose="020B0702040204020203" pitchFamily="34" charset="0"/>
              </a:rPr>
              <a:t>at a time.</a:t>
            </a:r>
            <a:r>
              <a:rPr lang="en-US" sz="1730" baseline="30000" dirty="0">
                <a:solidFill>
                  <a:srgbClr val="505050"/>
                </a:solidFill>
                <a:latin typeface="Segoe UI Semibold" panose="020B0702040204020203" pitchFamily="34" charset="0"/>
                <a:cs typeface="Segoe UI Semibold" panose="020B0702040204020203" pitchFamily="34" charset="0"/>
              </a:rPr>
              <a:t>1</a:t>
            </a:r>
            <a:endParaRPr lang="en-US" sz="1730" dirty="0">
              <a:solidFill>
                <a:srgbClr val="505050"/>
              </a:solidFill>
              <a:latin typeface="Segoe UI Semibold" panose="020B0702040204020203" pitchFamily="34" charset="0"/>
              <a:cs typeface="Segoe UI Semibold" panose="020B0702040204020203" pitchFamily="34" charset="0"/>
            </a:endParaRPr>
          </a:p>
        </p:txBody>
      </p:sp>
      <p:sp>
        <p:nvSpPr>
          <p:cNvPr id="53" name="TextBox 52">
            <a:extLst>
              <a:ext uri="{FF2B5EF4-FFF2-40B4-BE49-F238E27FC236}">
                <a16:creationId xmlns:a16="http://schemas.microsoft.com/office/drawing/2014/main" id="{3FA2DA2F-8C1C-4650-86E1-46C8CE70749D}"/>
              </a:ext>
            </a:extLst>
          </p:cNvPr>
          <p:cNvSpPr txBox="1"/>
          <p:nvPr/>
        </p:nvSpPr>
        <p:spPr>
          <a:xfrm>
            <a:off x="8408597" y="4355735"/>
            <a:ext cx="1378666" cy="1198085"/>
          </a:xfrm>
          <a:prstGeom prst="rect">
            <a:avLst/>
          </a:prstGeom>
          <a:noFill/>
        </p:spPr>
        <p:txBody>
          <a:bodyPr wrap="square" lIns="0" tIns="0" rIns="0" bIns="0" rtlCol="0">
            <a:spAutoFit/>
          </a:bodyPr>
          <a:lstStyle/>
          <a:p>
            <a:pPr defTabSz="896354">
              <a:lnSpc>
                <a:spcPct val="90000"/>
              </a:lnSpc>
              <a:spcAft>
                <a:spcPts val="576"/>
              </a:spcAft>
            </a:pPr>
            <a:r>
              <a:rPr lang="en-US" sz="1730" dirty="0">
                <a:solidFill>
                  <a:srgbClr val="505050"/>
                </a:solidFill>
                <a:latin typeface="Segoe UI Semibold" panose="020B0702040204020203" pitchFamily="34" charset="0"/>
                <a:cs typeface="Segoe UI Semibold" panose="020B0702040204020203" pitchFamily="34" charset="0"/>
              </a:rPr>
              <a:t>Containers churn</a:t>
            </a:r>
            <a:br>
              <a:rPr lang="en-US" sz="1730" dirty="0">
                <a:solidFill>
                  <a:srgbClr val="505050"/>
                </a:solidFill>
                <a:latin typeface="Segoe UI Semibold" panose="020B0702040204020203" pitchFamily="34" charset="0"/>
                <a:cs typeface="Segoe UI Semibold" panose="020B0702040204020203" pitchFamily="34" charset="0"/>
              </a:rPr>
            </a:br>
            <a:r>
              <a:rPr lang="en-US" sz="1730" dirty="0">
                <a:solidFill>
                  <a:srgbClr val="505050"/>
                </a:solidFill>
                <a:latin typeface="Segoe UI Semibold" panose="020B0702040204020203" pitchFamily="34" charset="0"/>
                <a:cs typeface="Segoe UI Semibold" panose="020B0702040204020203" pitchFamily="34" charset="0"/>
              </a:rPr>
              <a:t>9 times</a:t>
            </a:r>
            <a:br>
              <a:rPr lang="en-US" sz="1730" dirty="0">
                <a:solidFill>
                  <a:srgbClr val="505050"/>
                </a:solidFill>
                <a:latin typeface="Segoe UI Semibold" panose="020B0702040204020203" pitchFamily="34" charset="0"/>
                <a:cs typeface="Segoe UI Semibold" panose="020B0702040204020203" pitchFamily="34" charset="0"/>
              </a:rPr>
            </a:br>
            <a:r>
              <a:rPr lang="en-US" sz="1730" dirty="0">
                <a:solidFill>
                  <a:srgbClr val="0072C6"/>
                </a:solidFill>
                <a:latin typeface="Segoe UI Semibold" panose="020B0702040204020203" pitchFamily="34" charset="0"/>
                <a:cs typeface="Segoe UI Semibold" panose="020B0702040204020203" pitchFamily="34" charset="0"/>
              </a:rPr>
              <a:t>FASTER</a:t>
            </a:r>
            <a:br>
              <a:rPr lang="en-US" sz="1730" dirty="0">
                <a:solidFill>
                  <a:srgbClr val="0072C6"/>
                </a:solidFill>
                <a:latin typeface="Segoe UI Semibold" panose="020B0702040204020203" pitchFamily="34" charset="0"/>
                <a:cs typeface="Segoe UI Semibold" panose="020B0702040204020203" pitchFamily="34" charset="0"/>
              </a:rPr>
            </a:br>
            <a:r>
              <a:rPr lang="en-US" sz="1730" dirty="0">
                <a:solidFill>
                  <a:srgbClr val="505050"/>
                </a:solidFill>
                <a:latin typeface="Segoe UI Semibold" panose="020B0702040204020203" pitchFamily="34" charset="0"/>
                <a:cs typeface="Segoe UI Semibold" panose="020B0702040204020203" pitchFamily="34" charset="0"/>
              </a:rPr>
              <a:t>than VMs.</a:t>
            </a:r>
            <a:r>
              <a:rPr lang="en-US" sz="1730" baseline="30000" dirty="0">
                <a:solidFill>
                  <a:srgbClr val="505050"/>
                </a:solidFill>
                <a:latin typeface="Segoe UI Semibold" panose="020B0702040204020203" pitchFamily="34" charset="0"/>
                <a:cs typeface="Segoe UI Semibold" panose="020B0702040204020203" pitchFamily="34" charset="0"/>
              </a:rPr>
              <a:t>1</a:t>
            </a:r>
            <a:endParaRPr lang="en-US" sz="1730" dirty="0">
              <a:solidFill>
                <a:srgbClr val="505050"/>
              </a:solidFill>
              <a:latin typeface="Segoe UI Semibold" panose="020B0702040204020203" pitchFamily="34" charset="0"/>
              <a:cs typeface="Segoe UI Semibold" panose="020B0702040204020203" pitchFamily="34" charset="0"/>
            </a:endParaRPr>
          </a:p>
        </p:txBody>
      </p:sp>
      <p:pic>
        <p:nvPicPr>
          <p:cNvPr id="54" name="Graphic 53">
            <a:extLst>
              <a:ext uri="{FF2B5EF4-FFF2-40B4-BE49-F238E27FC236}">
                <a16:creationId xmlns:a16="http://schemas.microsoft.com/office/drawing/2014/main" id="{74CA72A8-1B47-460B-8D5A-197EC4A5FAB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22365" y="4355808"/>
            <a:ext cx="923246" cy="1438546"/>
          </a:xfrm>
          <a:prstGeom prst="rect">
            <a:avLst/>
          </a:prstGeom>
        </p:spPr>
      </p:pic>
      <p:sp>
        <p:nvSpPr>
          <p:cNvPr id="36" name="Rectangle 35">
            <a:extLst>
              <a:ext uri="{FF2B5EF4-FFF2-40B4-BE49-F238E27FC236}">
                <a16:creationId xmlns:a16="http://schemas.microsoft.com/office/drawing/2014/main" id="{BD1DE280-3DA2-4F62-BB82-9F71F5F18A5E}"/>
              </a:ext>
            </a:extLst>
          </p:cNvPr>
          <p:cNvSpPr/>
          <p:nvPr/>
        </p:nvSpPr>
        <p:spPr>
          <a:xfrm>
            <a:off x="9730770" y="2261053"/>
            <a:ext cx="1464598" cy="693970"/>
          </a:xfrm>
          <a:prstGeom prst="rect">
            <a:avLst/>
          </a:prstGeom>
        </p:spPr>
        <p:txBody>
          <a:bodyPr wrap="square">
            <a:spAutoFit/>
          </a:bodyPr>
          <a:lstStyle/>
          <a:p>
            <a:pPr algn="ctr" defTabSz="896354"/>
            <a:r>
              <a:rPr lang="en-US" sz="3921" dirty="0">
                <a:solidFill>
                  <a:srgbClr val="505050"/>
                </a:solidFill>
                <a:latin typeface="Segoe UI"/>
              </a:rPr>
              <a:t>~60</a:t>
            </a:r>
            <a:r>
              <a:rPr lang="en-US" sz="3529" dirty="0">
                <a:solidFill>
                  <a:srgbClr val="505050"/>
                </a:solidFill>
                <a:latin typeface="+mj-lt"/>
              </a:rPr>
              <a:t>%</a:t>
            </a:r>
            <a:endParaRPr lang="en-US" sz="3921" dirty="0">
              <a:solidFill>
                <a:srgbClr val="505050"/>
              </a:solidFill>
              <a:latin typeface="+mj-lt"/>
            </a:endParaRPr>
          </a:p>
        </p:txBody>
      </p:sp>
      <p:pic>
        <p:nvPicPr>
          <p:cNvPr id="55" name="Graphic 54">
            <a:extLst>
              <a:ext uri="{FF2B5EF4-FFF2-40B4-BE49-F238E27FC236}">
                <a16:creationId xmlns:a16="http://schemas.microsoft.com/office/drawing/2014/main" id="{E89D7DEC-58C9-4022-B3C2-B91B06312BD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26505" y="4420807"/>
            <a:ext cx="773946" cy="1264944"/>
          </a:xfrm>
          <a:prstGeom prst="rect">
            <a:avLst/>
          </a:prstGeom>
        </p:spPr>
      </p:pic>
      <p:grpSp>
        <p:nvGrpSpPr>
          <p:cNvPr id="22" name="Group 21">
            <a:extLst>
              <a:ext uri="{FF2B5EF4-FFF2-40B4-BE49-F238E27FC236}">
                <a16:creationId xmlns:a16="http://schemas.microsoft.com/office/drawing/2014/main" id="{AAE8860E-8A9C-44F4-AF56-E8C62AACDD31}"/>
              </a:ext>
            </a:extLst>
          </p:cNvPr>
          <p:cNvGrpSpPr/>
          <p:nvPr/>
        </p:nvGrpSpPr>
        <p:grpSpPr>
          <a:xfrm>
            <a:off x="9768587" y="4106282"/>
            <a:ext cx="992677" cy="1549394"/>
            <a:chOff x="9861280" y="4225089"/>
            <a:chExt cx="1012582" cy="1580463"/>
          </a:xfrm>
        </p:grpSpPr>
        <p:pic>
          <p:nvPicPr>
            <p:cNvPr id="66" name="Graphic 65">
              <a:extLst>
                <a:ext uri="{FF2B5EF4-FFF2-40B4-BE49-F238E27FC236}">
                  <a16:creationId xmlns:a16="http://schemas.microsoft.com/office/drawing/2014/main" id="{D0BCC903-BC7B-401B-AA5E-E47F412618B1}"/>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r="51126"/>
            <a:stretch/>
          </p:blipFill>
          <p:spPr>
            <a:xfrm>
              <a:off x="9861280" y="4225089"/>
              <a:ext cx="385843" cy="1290309"/>
            </a:xfrm>
            <a:prstGeom prst="rect">
              <a:avLst/>
            </a:prstGeom>
          </p:spPr>
        </p:pic>
        <p:pic>
          <p:nvPicPr>
            <p:cNvPr id="70" name="Graphic 69">
              <a:extLst>
                <a:ext uri="{FF2B5EF4-FFF2-40B4-BE49-F238E27FC236}">
                  <a16:creationId xmlns:a16="http://schemas.microsoft.com/office/drawing/2014/main" id="{210273CE-8B03-435B-88F0-D67CE46B04A5}"/>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r="51126"/>
            <a:stretch/>
          </p:blipFill>
          <p:spPr>
            <a:xfrm>
              <a:off x="10488019" y="4225089"/>
              <a:ext cx="385843" cy="1290309"/>
            </a:xfrm>
            <a:prstGeom prst="rect">
              <a:avLst/>
            </a:prstGeom>
          </p:spPr>
        </p:pic>
        <p:pic>
          <p:nvPicPr>
            <p:cNvPr id="67" name="Graphic 66">
              <a:extLst>
                <a:ext uri="{FF2B5EF4-FFF2-40B4-BE49-F238E27FC236}">
                  <a16:creationId xmlns:a16="http://schemas.microsoft.com/office/drawing/2014/main" id="{76A71D52-E722-4042-ABED-501B269328D8}"/>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r="51126"/>
            <a:stretch/>
          </p:blipFill>
          <p:spPr>
            <a:xfrm>
              <a:off x="10174649" y="4515243"/>
              <a:ext cx="385843" cy="1290309"/>
            </a:xfrm>
            <a:prstGeom prst="rect">
              <a:avLst/>
            </a:prstGeom>
          </p:spPr>
        </p:pic>
      </p:grpSp>
      <p:sp>
        <p:nvSpPr>
          <p:cNvPr id="78" name="TextBox 77">
            <a:extLst>
              <a:ext uri="{FF2B5EF4-FFF2-40B4-BE49-F238E27FC236}">
                <a16:creationId xmlns:a16="http://schemas.microsoft.com/office/drawing/2014/main" id="{7FCE9B8B-5257-48CE-8D64-B0E9F63C23E7}"/>
              </a:ext>
            </a:extLst>
          </p:cNvPr>
          <p:cNvSpPr txBox="1"/>
          <p:nvPr/>
        </p:nvSpPr>
        <p:spPr>
          <a:xfrm>
            <a:off x="2700900" y="1690501"/>
            <a:ext cx="1020242" cy="1832989"/>
          </a:xfrm>
          <a:prstGeom prst="rect">
            <a:avLst/>
          </a:prstGeom>
          <a:noFill/>
        </p:spPr>
        <p:txBody>
          <a:bodyPr wrap="square" lIns="0" tIns="0" rIns="0" bIns="0" rtlCol="0">
            <a:spAutoFit/>
          </a:bodyPr>
          <a:lstStyle/>
          <a:p>
            <a:pPr defTabSz="896354">
              <a:lnSpc>
                <a:spcPct val="90000"/>
              </a:lnSpc>
              <a:spcAft>
                <a:spcPts val="576"/>
              </a:spcAft>
            </a:pPr>
            <a:r>
              <a:rPr lang="en-US" sz="784" dirty="0">
                <a:solidFill>
                  <a:srgbClr val="505050"/>
                </a:solidFill>
                <a:latin typeface="Segoe UI"/>
                <a:cs typeface="Segoe UI Semibold" panose="020B0702040204020203" pitchFamily="34" charset="0"/>
              </a:rPr>
              <a:t>My org. is </a:t>
            </a:r>
            <a:r>
              <a:rPr lang="en-US" sz="784" b="1" dirty="0">
                <a:solidFill>
                  <a:srgbClr val="505050"/>
                </a:solidFill>
                <a:latin typeface="Segoe UI Semibold" panose="020B0702040204020203" pitchFamily="34" charset="0"/>
                <a:cs typeface="Segoe UI Semibold" panose="020B0702040204020203" pitchFamily="34" charset="0"/>
              </a:rPr>
              <a:t>evaluating</a:t>
            </a:r>
            <a:r>
              <a:rPr lang="en-US" sz="784" dirty="0">
                <a:solidFill>
                  <a:srgbClr val="505050"/>
                </a:solidFill>
                <a:latin typeface="Segoe UI"/>
                <a:cs typeface="Segoe UI Semibold" panose="020B0702040204020203" pitchFamily="34" charset="0"/>
              </a:rPr>
              <a:t> container technologies</a:t>
            </a:r>
          </a:p>
          <a:p>
            <a:pPr defTabSz="896354">
              <a:lnSpc>
                <a:spcPct val="90000"/>
              </a:lnSpc>
              <a:spcAft>
                <a:spcPts val="576"/>
              </a:spcAft>
            </a:pPr>
            <a:endParaRPr lang="en-US" sz="100" dirty="0">
              <a:solidFill>
                <a:srgbClr val="505050"/>
              </a:solidFill>
              <a:latin typeface="Segoe UI"/>
              <a:cs typeface="Segoe UI Semibold" panose="020B0702040204020203" pitchFamily="34" charset="0"/>
            </a:endParaRPr>
          </a:p>
          <a:p>
            <a:pPr defTabSz="896354">
              <a:lnSpc>
                <a:spcPct val="90000"/>
              </a:lnSpc>
              <a:spcAft>
                <a:spcPts val="576"/>
              </a:spcAft>
            </a:pPr>
            <a:r>
              <a:rPr lang="en-US" sz="784" b="1" dirty="0">
                <a:solidFill>
                  <a:srgbClr val="505050"/>
                </a:solidFill>
                <a:latin typeface="Segoe UI Semibold" panose="020B0702040204020203" pitchFamily="34" charset="0"/>
                <a:cs typeface="Segoe UI Semibold" panose="020B0702040204020203" pitchFamily="34" charset="0"/>
              </a:rPr>
              <a:t>Yes</a:t>
            </a:r>
            <a:r>
              <a:rPr lang="en-US" sz="784" dirty="0">
                <a:solidFill>
                  <a:srgbClr val="505050"/>
                </a:solidFill>
                <a:latin typeface="Segoe UI"/>
                <a:cs typeface="Segoe UI Semibold" panose="020B0702040204020203" pitchFamily="34" charset="0"/>
              </a:rPr>
              <a:t>, my org. currently uses container technologies</a:t>
            </a:r>
          </a:p>
          <a:p>
            <a:pPr defTabSz="896354">
              <a:lnSpc>
                <a:spcPct val="90000"/>
              </a:lnSpc>
              <a:spcAft>
                <a:spcPts val="576"/>
              </a:spcAft>
            </a:pPr>
            <a:endParaRPr lang="en-US" sz="100" dirty="0">
              <a:solidFill>
                <a:srgbClr val="505050"/>
              </a:solidFill>
              <a:latin typeface="Segoe UI"/>
              <a:cs typeface="Segoe UI Semibold" panose="020B0702040204020203" pitchFamily="34" charset="0"/>
            </a:endParaRPr>
          </a:p>
          <a:p>
            <a:pPr defTabSz="896354">
              <a:lnSpc>
                <a:spcPct val="90000"/>
              </a:lnSpc>
              <a:spcAft>
                <a:spcPts val="576"/>
              </a:spcAft>
            </a:pPr>
            <a:r>
              <a:rPr lang="en-US" sz="784" b="1" dirty="0">
                <a:solidFill>
                  <a:srgbClr val="505050"/>
                </a:solidFill>
                <a:latin typeface="Segoe UI Semibold" panose="020B0702040204020203" pitchFamily="34" charset="0"/>
                <a:cs typeface="Segoe UI Semibold" panose="020B0702040204020203" pitchFamily="34" charset="0"/>
              </a:rPr>
              <a:t>No</a:t>
            </a:r>
            <a:r>
              <a:rPr lang="en-US" sz="784" dirty="0">
                <a:solidFill>
                  <a:srgbClr val="505050"/>
                </a:solidFill>
                <a:latin typeface="Segoe UI"/>
                <a:cs typeface="Segoe UI Semibold" panose="020B0702040204020203" pitchFamily="34" charset="0"/>
              </a:rPr>
              <a:t>, my org. is not using container technologies</a:t>
            </a:r>
          </a:p>
          <a:p>
            <a:pPr defTabSz="896354">
              <a:lnSpc>
                <a:spcPct val="90000"/>
              </a:lnSpc>
              <a:spcAft>
                <a:spcPts val="576"/>
              </a:spcAft>
            </a:pPr>
            <a:endParaRPr lang="en-US" sz="100" b="1" dirty="0">
              <a:solidFill>
                <a:srgbClr val="505050"/>
              </a:solidFill>
              <a:latin typeface="Segoe UI"/>
              <a:cs typeface="Segoe UI Semibold" panose="020B0702040204020203" pitchFamily="34" charset="0"/>
            </a:endParaRPr>
          </a:p>
          <a:p>
            <a:pPr defTabSz="896354">
              <a:lnSpc>
                <a:spcPct val="90000"/>
              </a:lnSpc>
              <a:spcAft>
                <a:spcPts val="576"/>
              </a:spcAft>
            </a:pPr>
            <a:r>
              <a:rPr lang="en-US" sz="784" b="1" dirty="0">
                <a:solidFill>
                  <a:srgbClr val="505050"/>
                </a:solidFill>
                <a:latin typeface="Segoe UI Semibold" panose="020B0702040204020203" pitchFamily="34" charset="0"/>
                <a:cs typeface="Segoe UI Semibold" panose="020B0702040204020203" pitchFamily="34" charset="0"/>
              </a:rPr>
              <a:t>Not sure</a:t>
            </a:r>
          </a:p>
          <a:p>
            <a:pPr defTabSz="896354">
              <a:lnSpc>
                <a:spcPct val="90000"/>
              </a:lnSpc>
              <a:spcAft>
                <a:spcPts val="576"/>
              </a:spcAft>
            </a:pPr>
            <a:endParaRPr lang="en-US" sz="100" b="1" dirty="0">
              <a:solidFill>
                <a:srgbClr val="505050"/>
              </a:solidFill>
              <a:latin typeface="Segoe UI Semibold" panose="020B0702040204020203" pitchFamily="34" charset="0"/>
              <a:cs typeface="Segoe UI Semibold" panose="020B0702040204020203" pitchFamily="34" charset="0"/>
            </a:endParaRPr>
          </a:p>
          <a:p>
            <a:pPr defTabSz="896354">
              <a:lnSpc>
                <a:spcPct val="90000"/>
              </a:lnSpc>
              <a:spcAft>
                <a:spcPts val="576"/>
              </a:spcAft>
            </a:pPr>
            <a:endParaRPr lang="en-US" sz="100" b="1" dirty="0">
              <a:solidFill>
                <a:srgbClr val="505050"/>
              </a:solidFill>
              <a:latin typeface="Segoe UI Semibold" panose="020B0702040204020203" pitchFamily="34" charset="0"/>
              <a:cs typeface="Segoe UI Semibold" panose="020B0702040204020203" pitchFamily="34" charset="0"/>
            </a:endParaRPr>
          </a:p>
          <a:p>
            <a:pPr defTabSz="896354">
              <a:lnSpc>
                <a:spcPct val="90000"/>
              </a:lnSpc>
              <a:spcAft>
                <a:spcPts val="576"/>
              </a:spcAft>
            </a:pPr>
            <a:r>
              <a:rPr lang="en-US" sz="784" b="1" dirty="0">
                <a:solidFill>
                  <a:srgbClr val="505050"/>
                </a:solidFill>
                <a:latin typeface="Segoe UI Semibold" panose="020B0702040204020203" pitchFamily="34" charset="0"/>
                <a:cs typeface="Segoe UI Semibold" panose="020B0702040204020203" pitchFamily="34" charset="0"/>
              </a:rPr>
              <a:t>Not applicable</a:t>
            </a:r>
          </a:p>
        </p:txBody>
      </p:sp>
      <p:sp>
        <p:nvSpPr>
          <p:cNvPr id="79" name="Rectangle 78">
            <a:extLst>
              <a:ext uri="{FF2B5EF4-FFF2-40B4-BE49-F238E27FC236}">
                <a16:creationId xmlns:a16="http://schemas.microsoft.com/office/drawing/2014/main" id="{54912AEE-D98A-41D9-9C4D-4E220FC6E292}"/>
              </a:ext>
            </a:extLst>
          </p:cNvPr>
          <p:cNvSpPr/>
          <p:nvPr/>
        </p:nvSpPr>
        <p:spPr bwMode="auto">
          <a:xfrm>
            <a:off x="2388472" y="1689927"/>
            <a:ext cx="234540" cy="234540"/>
          </a:xfrm>
          <a:prstGeom prst="rect">
            <a:avLst/>
          </a:prstGeom>
          <a:solidFill>
            <a:schemeClr val="accent5">
              <a:lumMod val="75000"/>
              <a:lumOff val="25000"/>
              <a:alpha val="10000"/>
            </a:schemeClr>
          </a:solidFill>
          <a:ln w="12700">
            <a:solidFill>
              <a:schemeClr val="accent5">
                <a:lumMod val="75000"/>
                <a:lumOff val="25000"/>
                <a:alpha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686" dirty="0">
                <a:solidFill>
                  <a:schemeClr val="tx1"/>
                </a:solidFill>
                <a:latin typeface="Segoe UI Semibold" panose="020B0702040204020203" pitchFamily="34" charset="0"/>
                <a:cs typeface="Segoe UI Semibold" panose="020B0702040204020203" pitchFamily="34" charset="0"/>
              </a:rPr>
              <a:t>23%</a:t>
            </a:r>
          </a:p>
        </p:txBody>
      </p:sp>
      <p:sp>
        <p:nvSpPr>
          <p:cNvPr id="80" name="Rectangle 79">
            <a:extLst>
              <a:ext uri="{FF2B5EF4-FFF2-40B4-BE49-F238E27FC236}">
                <a16:creationId xmlns:a16="http://schemas.microsoft.com/office/drawing/2014/main" id="{1350F11B-E5F4-498D-BAA1-D3E89B40ACFB}"/>
              </a:ext>
            </a:extLst>
          </p:cNvPr>
          <p:cNvSpPr/>
          <p:nvPr/>
        </p:nvSpPr>
        <p:spPr bwMode="auto">
          <a:xfrm>
            <a:off x="2388472" y="2118712"/>
            <a:ext cx="234540" cy="234540"/>
          </a:xfrm>
          <a:prstGeom prst="rect">
            <a:avLst/>
          </a:prstGeom>
          <a:solidFill>
            <a:srgbClr val="E5F1F9"/>
          </a:solidFill>
          <a:ln w="12700">
            <a:solidFill>
              <a:srgbClr val="7FB8E2"/>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686" dirty="0">
                <a:solidFill>
                  <a:schemeClr val="tx1"/>
                </a:solidFill>
                <a:latin typeface="Segoe UI Semibold" panose="020B0702040204020203" pitchFamily="34" charset="0"/>
                <a:cs typeface="Segoe UI Semibold" panose="020B0702040204020203" pitchFamily="34" charset="0"/>
              </a:rPr>
              <a:t>42%</a:t>
            </a:r>
          </a:p>
        </p:txBody>
      </p:sp>
      <p:sp>
        <p:nvSpPr>
          <p:cNvPr id="81" name="Rectangle 80">
            <a:extLst>
              <a:ext uri="{FF2B5EF4-FFF2-40B4-BE49-F238E27FC236}">
                <a16:creationId xmlns:a16="http://schemas.microsoft.com/office/drawing/2014/main" id="{9B5BFCB3-9063-4D21-ADFF-C7F4C691AB4D}"/>
              </a:ext>
            </a:extLst>
          </p:cNvPr>
          <p:cNvSpPr/>
          <p:nvPr/>
        </p:nvSpPr>
        <p:spPr bwMode="auto">
          <a:xfrm>
            <a:off x="2388472" y="2601921"/>
            <a:ext cx="234540" cy="234540"/>
          </a:xfrm>
          <a:prstGeom prst="rect">
            <a:avLst/>
          </a:prstGeom>
          <a:solidFill>
            <a:srgbClr val="00B0F0">
              <a:alpha val="10000"/>
            </a:srgbClr>
          </a:solidFill>
          <a:ln w="12700">
            <a:solidFill>
              <a:srgbClr val="00B0F0">
                <a:alpha val="80000"/>
              </a:srgb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686" dirty="0">
                <a:solidFill>
                  <a:schemeClr val="tx1"/>
                </a:solidFill>
                <a:latin typeface="Segoe UI Semibold" panose="020B0702040204020203" pitchFamily="34" charset="0"/>
                <a:cs typeface="Segoe UI Semibold" panose="020B0702040204020203" pitchFamily="34" charset="0"/>
              </a:rPr>
              <a:t>25%</a:t>
            </a:r>
          </a:p>
        </p:txBody>
      </p:sp>
      <p:sp>
        <p:nvSpPr>
          <p:cNvPr id="82" name="Rectangle 81">
            <a:extLst>
              <a:ext uri="{FF2B5EF4-FFF2-40B4-BE49-F238E27FC236}">
                <a16:creationId xmlns:a16="http://schemas.microsoft.com/office/drawing/2014/main" id="{955917F3-0000-4EC8-870E-D66F4B368FFD}"/>
              </a:ext>
            </a:extLst>
          </p:cNvPr>
          <p:cNvSpPr/>
          <p:nvPr/>
        </p:nvSpPr>
        <p:spPr bwMode="auto">
          <a:xfrm>
            <a:off x="2388472" y="2970239"/>
            <a:ext cx="234540" cy="234540"/>
          </a:xfrm>
          <a:prstGeom prst="rect">
            <a:avLst/>
          </a:prstGeom>
          <a:solidFill>
            <a:srgbClr val="E5F2F1"/>
          </a:solidFill>
          <a:ln w="12700">
            <a:solidFill>
              <a:schemeClr val="tx2">
                <a:alpha val="5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686" dirty="0">
                <a:solidFill>
                  <a:schemeClr val="tx1"/>
                </a:solidFill>
                <a:latin typeface="Segoe UI Semibold" panose="020B0702040204020203" pitchFamily="34" charset="0"/>
                <a:cs typeface="Segoe UI Semibold" panose="020B0702040204020203" pitchFamily="34" charset="0"/>
              </a:rPr>
              <a:t>7%</a:t>
            </a:r>
          </a:p>
        </p:txBody>
      </p:sp>
      <p:sp>
        <p:nvSpPr>
          <p:cNvPr id="83" name="Rectangle 82">
            <a:extLst>
              <a:ext uri="{FF2B5EF4-FFF2-40B4-BE49-F238E27FC236}">
                <a16:creationId xmlns:a16="http://schemas.microsoft.com/office/drawing/2014/main" id="{9B1DE4C8-753D-44C7-A732-579AFB25B9F4}"/>
              </a:ext>
            </a:extLst>
          </p:cNvPr>
          <p:cNvSpPr/>
          <p:nvPr/>
        </p:nvSpPr>
        <p:spPr bwMode="auto">
          <a:xfrm>
            <a:off x="2388472" y="3330268"/>
            <a:ext cx="234540" cy="234540"/>
          </a:xfrm>
          <a:prstGeom prst="rect">
            <a:avLst/>
          </a:prstGeom>
          <a:solidFill>
            <a:schemeClr val="tx1">
              <a:alpha val="15000"/>
            </a:schemeClr>
          </a:solidFill>
          <a:ln w="12700">
            <a:solidFill>
              <a:schemeClr val="tx1">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686" dirty="0">
                <a:solidFill>
                  <a:schemeClr val="tx1"/>
                </a:solidFill>
                <a:latin typeface="Segoe UI Semibold" panose="020B0702040204020203" pitchFamily="34" charset="0"/>
                <a:cs typeface="Segoe UI Semibold" panose="020B0702040204020203" pitchFamily="34" charset="0"/>
              </a:rPr>
              <a:t>2%</a:t>
            </a:r>
          </a:p>
        </p:txBody>
      </p:sp>
      <p:sp>
        <p:nvSpPr>
          <p:cNvPr id="41" name="TextBox 40">
            <a:extLst>
              <a:ext uri="{FF2B5EF4-FFF2-40B4-BE49-F238E27FC236}">
                <a16:creationId xmlns:a16="http://schemas.microsoft.com/office/drawing/2014/main" id="{DFC7A8BC-C28C-4654-9C87-595D39AB7FD2}"/>
              </a:ext>
            </a:extLst>
          </p:cNvPr>
          <p:cNvSpPr txBox="1"/>
          <p:nvPr/>
        </p:nvSpPr>
        <p:spPr>
          <a:xfrm>
            <a:off x="318586" y="6322827"/>
            <a:ext cx="6787449" cy="292674"/>
          </a:xfrm>
          <a:prstGeom prst="rect">
            <a:avLst/>
          </a:prstGeom>
          <a:noFill/>
        </p:spPr>
        <p:txBody>
          <a:bodyPr wrap="square" lIns="0" tIns="0" rIns="0" bIns="0" rtlCol="0">
            <a:spAutoFit/>
          </a:bodyPr>
          <a:lstStyle/>
          <a:p>
            <a:pPr defTabSz="896354">
              <a:lnSpc>
                <a:spcPct val="90000"/>
              </a:lnSpc>
              <a:spcAft>
                <a:spcPts val="576"/>
              </a:spcAft>
            </a:pPr>
            <a:r>
              <a:rPr lang="en-US" sz="784" dirty="0">
                <a:solidFill>
                  <a:srgbClr val="505050"/>
                </a:solidFill>
                <a:latin typeface="Segoe UI"/>
                <a:cs typeface="Segoe UI Semibold" panose="020B0702040204020203" pitchFamily="34" charset="0"/>
              </a:rPr>
              <a:t>Source: </a:t>
            </a:r>
          </a:p>
          <a:p>
            <a:pPr defTabSz="896354">
              <a:lnSpc>
                <a:spcPct val="90000"/>
              </a:lnSpc>
              <a:spcAft>
                <a:spcPts val="576"/>
              </a:spcAft>
            </a:pPr>
            <a:r>
              <a:rPr lang="en-US" sz="784" dirty="0">
                <a:solidFill>
                  <a:srgbClr val="505050"/>
                </a:solidFill>
                <a:latin typeface="Segoe UI"/>
                <a:cs typeface="Segoe UI Semibold" panose="020B0702040204020203" pitchFamily="34" charset="0"/>
              </a:rPr>
              <a:t>1: Datadog: 8 Surprising Facts About Real Docker Adoption; 2: </a:t>
            </a:r>
            <a:r>
              <a:rPr lang="en-US" sz="784" dirty="0" err="1">
                <a:solidFill>
                  <a:srgbClr val="505050"/>
                </a:solidFill>
                <a:latin typeface="Segoe UI"/>
                <a:cs typeface="Segoe UI Semibold" panose="020B0702040204020203" pitchFamily="34" charset="0"/>
              </a:rPr>
              <a:t>DZone</a:t>
            </a:r>
            <a:r>
              <a:rPr lang="en-US" sz="784" dirty="0">
                <a:solidFill>
                  <a:srgbClr val="505050"/>
                </a:solidFill>
                <a:latin typeface="Segoe UI"/>
                <a:cs typeface="Segoe UI Semibold" panose="020B0702040204020203" pitchFamily="34" charset="0"/>
              </a:rPr>
              <a:t>: The </a:t>
            </a:r>
            <a:r>
              <a:rPr lang="en-US" sz="784" dirty="0" err="1">
                <a:solidFill>
                  <a:srgbClr val="505050"/>
                </a:solidFill>
                <a:latin typeface="Segoe UI"/>
                <a:cs typeface="Segoe UI Semibold" panose="020B0702040204020203" pitchFamily="34" charset="0"/>
              </a:rPr>
              <a:t>DZone</a:t>
            </a:r>
            <a:r>
              <a:rPr lang="en-US" sz="784" dirty="0">
                <a:solidFill>
                  <a:srgbClr val="505050"/>
                </a:solidFill>
                <a:latin typeface="Segoe UI"/>
                <a:cs typeface="Segoe UI Semibold" panose="020B0702040204020203" pitchFamily="34" charset="0"/>
              </a:rPr>
              <a:t> Guide to Deploying and Orchestrating Containers </a:t>
            </a:r>
          </a:p>
        </p:txBody>
      </p:sp>
    </p:spTree>
    <p:extLst>
      <p:ext uri="{BB962C8B-B14F-4D97-AF65-F5344CB8AC3E}">
        <p14:creationId xmlns:p14="http://schemas.microsoft.com/office/powerpoint/2010/main" val="115412753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Docker vs VMs</a:t>
            </a:r>
          </a:p>
        </p:txBody>
      </p:sp>
      <p:pic>
        <p:nvPicPr>
          <p:cNvPr id="7" name="Picture 6"/>
          <p:cNvPicPr>
            <a:picLocks noChangeAspect="1"/>
          </p:cNvPicPr>
          <p:nvPr/>
        </p:nvPicPr>
        <p:blipFill>
          <a:blip r:embed="rId3"/>
          <a:stretch>
            <a:fillRect/>
          </a:stretch>
        </p:blipFill>
        <p:spPr>
          <a:xfrm>
            <a:off x="1341913" y="1700458"/>
            <a:ext cx="7587374" cy="4628935"/>
          </a:xfrm>
          <a:prstGeom prst="rect">
            <a:avLst/>
          </a:prstGeom>
        </p:spPr>
      </p:pic>
    </p:spTree>
    <p:extLst>
      <p:ext uri="{BB962C8B-B14F-4D97-AF65-F5344CB8AC3E}">
        <p14:creationId xmlns:p14="http://schemas.microsoft.com/office/powerpoint/2010/main" val="208486526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73CD9-44F3-4895-9548-7C6E0F13C56A}"/>
              </a:ext>
            </a:extLst>
          </p:cNvPr>
          <p:cNvSpPr>
            <a:spLocks noGrp="1"/>
          </p:cNvSpPr>
          <p:nvPr>
            <p:ph type="title"/>
          </p:nvPr>
        </p:nvSpPr>
        <p:spPr/>
        <p:txBody>
          <a:bodyPr/>
          <a:lstStyle/>
          <a:p>
            <a:r>
              <a:rPr lang="sl-SI" dirty="0" err="1"/>
              <a:t>Docker</a:t>
            </a:r>
            <a:r>
              <a:rPr lang="sl-SI" dirty="0"/>
              <a:t> Image </a:t>
            </a:r>
            <a:r>
              <a:rPr lang="sl-SI" dirty="0" err="1"/>
              <a:t>definition</a:t>
            </a:r>
            <a:endParaRPr lang="sl-SI" dirty="0"/>
          </a:p>
        </p:txBody>
      </p:sp>
      <p:sp>
        <p:nvSpPr>
          <p:cNvPr id="9" name="Text Placeholder 8">
            <a:extLst>
              <a:ext uri="{FF2B5EF4-FFF2-40B4-BE49-F238E27FC236}">
                <a16:creationId xmlns:a16="http://schemas.microsoft.com/office/drawing/2014/main" id="{DD7D7C9B-0D74-4928-A3F6-D037282A720A}"/>
              </a:ext>
            </a:extLst>
          </p:cNvPr>
          <p:cNvSpPr>
            <a:spLocks noGrp="1"/>
          </p:cNvSpPr>
          <p:nvPr>
            <p:ph type="body" sz="quarter" idx="10"/>
          </p:nvPr>
        </p:nvSpPr>
        <p:spPr/>
        <p:txBody>
          <a:bodyPr/>
          <a:lstStyle/>
          <a:p>
            <a:endParaRPr lang="sl-SI"/>
          </a:p>
        </p:txBody>
      </p:sp>
      <p:pic>
        <p:nvPicPr>
          <p:cNvPr id="10" name="Picture 9">
            <a:extLst>
              <a:ext uri="{FF2B5EF4-FFF2-40B4-BE49-F238E27FC236}">
                <a16:creationId xmlns:a16="http://schemas.microsoft.com/office/drawing/2014/main" id="{414A0F18-73E3-4825-BA7A-E9D1D8E80FBE}"/>
              </a:ext>
            </a:extLst>
          </p:cNvPr>
          <p:cNvPicPr>
            <a:picLocks noChangeAspect="1"/>
          </p:cNvPicPr>
          <p:nvPr/>
        </p:nvPicPr>
        <p:blipFill>
          <a:blip r:embed="rId2"/>
          <a:stretch>
            <a:fillRect/>
          </a:stretch>
        </p:blipFill>
        <p:spPr>
          <a:xfrm>
            <a:off x="66693" y="1306557"/>
            <a:ext cx="7084434" cy="3318881"/>
          </a:xfrm>
          <a:prstGeom prst="rect">
            <a:avLst/>
          </a:prstGeom>
        </p:spPr>
      </p:pic>
      <p:pic>
        <p:nvPicPr>
          <p:cNvPr id="7" name="Picture 6">
            <a:extLst>
              <a:ext uri="{FF2B5EF4-FFF2-40B4-BE49-F238E27FC236}">
                <a16:creationId xmlns:a16="http://schemas.microsoft.com/office/drawing/2014/main" id="{8E59FFC7-E4A8-4FFC-A5D1-EF2D3B59CA5A}"/>
              </a:ext>
            </a:extLst>
          </p:cNvPr>
          <p:cNvPicPr>
            <a:picLocks noChangeAspect="1"/>
          </p:cNvPicPr>
          <p:nvPr/>
        </p:nvPicPr>
        <p:blipFill>
          <a:blip r:embed="rId3"/>
          <a:stretch>
            <a:fillRect/>
          </a:stretch>
        </p:blipFill>
        <p:spPr>
          <a:xfrm>
            <a:off x="5456935" y="2030681"/>
            <a:ext cx="6668372" cy="4696691"/>
          </a:xfrm>
          <a:prstGeom prst="rect">
            <a:avLst/>
          </a:prstGeom>
        </p:spPr>
      </p:pic>
    </p:spTree>
    <p:extLst>
      <p:ext uri="{BB962C8B-B14F-4D97-AF65-F5344CB8AC3E}">
        <p14:creationId xmlns:p14="http://schemas.microsoft.com/office/powerpoint/2010/main" val="228881556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91481" y="1949041"/>
            <a:ext cx="8123461" cy="4601004"/>
          </a:xfrm>
          <a:prstGeom prst="rect">
            <a:avLst/>
          </a:prstGeom>
        </p:spPr>
      </p:pic>
      <p:sp>
        <p:nvSpPr>
          <p:cNvPr id="11" name="Title 1"/>
          <p:cNvSpPr txBox="1">
            <a:spLocks/>
          </p:cNvSpPr>
          <p:nvPr/>
        </p:nvSpPr>
        <p:spPr>
          <a:xfrm>
            <a:off x="405950" y="571137"/>
            <a:ext cx="2225463" cy="1512988"/>
          </a:xfrm>
          <a:prstGeom prst="rect">
            <a:avLst/>
          </a:prstGeom>
        </p:spPr>
        <p:txBody>
          <a:bodyPr vert="horz" wrap="square" lIns="143407" tIns="89629" rIns="143407" bIns="89629" rtlCol="0" anchor="t">
            <a:noAutofit/>
          </a:bodyPr>
          <a:lstStyle>
            <a:lvl1pPr algn="l" defTabSz="932742" rtl="0" eaLnBrk="1" latinLnBrk="0" hangingPunct="1">
              <a:lnSpc>
                <a:spcPct val="90000"/>
              </a:lnSpc>
              <a:spcBef>
                <a:spcPct val="0"/>
              </a:spcBef>
              <a:buNone/>
              <a:defRPr lang="en-US" sz="5400" b="0" kern="1200" cap="none" spc="-102"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4462">
              <a:defRPr/>
            </a:pPr>
            <a:r>
              <a:rPr lang="en-US" sz="2353" b="1" dirty="0">
                <a:solidFill>
                  <a:srgbClr val="3C3C3C"/>
                </a:solidFill>
                <a:latin typeface="Segoe UI"/>
              </a:rPr>
              <a:t>“DevOps</a:t>
            </a:r>
            <a:r>
              <a:rPr lang="en-US" sz="2353" dirty="0">
                <a:solidFill>
                  <a:srgbClr val="3C3C3C"/>
                </a:solidFill>
                <a:latin typeface="Segoe UI"/>
              </a:rPr>
              <a:t> is development </a:t>
            </a:r>
            <a:br>
              <a:rPr lang="en-US" sz="2353" dirty="0">
                <a:solidFill>
                  <a:srgbClr val="3C3C3C"/>
                </a:solidFill>
                <a:latin typeface="Segoe UI"/>
              </a:rPr>
            </a:br>
            <a:r>
              <a:rPr lang="en-US" sz="2353" dirty="0">
                <a:solidFill>
                  <a:srgbClr val="3C3C3C"/>
                </a:solidFill>
                <a:latin typeface="Segoe UI"/>
              </a:rPr>
              <a:t>and operations </a:t>
            </a:r>
            <a:r>
              <a:rPr lang="en-US" sz="2353" dirty="0">
                <a:solidFill>
                  <a:srgbClr val="008272"/>
                </a:solidFill>
                <a:latin typeface="Segoe UI"/>
              </a:rPr>
              <a:t>collaboration</a:t>
            </a:r>
            <a:r>
              <a:rPr lang="en-US" sz="2353" dirty="0">
                <a:solidFill>
                  <a:srgbClr val="3C3C3C"/>
                </a:solidFill>
                <a:latin typeface="Segoe UI"/>
              </a:rPr>
              <a:t>”</a:t>
            </a:r>
          </a:p>
          <a:p>
            <a:pPr defTabSz="914462">
              <a:defRPr/>
            </a:pPr>
            <a:endParaRPr lang="en-US" sz="2353" dirty="0">
              <a:gradFill>
                <a:gsLst>
                  <a:gs pos="1250">
                    <a:srgbClr val="505050"/>
                  </a:gs>
                  <a:gs pos="100000">
                    <a:srgbClr val="505050"/>
                  </a:gs>
                </a:gsLst>
                <a:lin ang="5400000" scaled="0"/>
              </a:gradFill>
              <a:latin typeface="Segoe UI Light"/>
            </a:endParaRPr>
          </a:p>
        </p:txBody>
      </p:sp>
      <p:sp>
        <p:nvSpPr>
          <p:cNvPr id="12" name="Title 1"/>
          <p:cNvSpPr txBox="1">
            <a:spLocks/>
          </p:cNvSpPr>
          <p:nvPr/>
        </p:nvSpPr>
        <p:spPr>
          <a:xfrm>
            <a:off x="10091254" y="571137"/>
            <a:ext cx="1976309" cy="1391719"/>
          </a:xfrm>
          <a:prstGeom prst="rect">
            <a:avLst/>
          </a:prstGeom>
        </p:spPr>
        <p:txBody>
          <a:bodyPr vert="horz" wrap="square" lIns="143407" tIns="89629" rIns="143407" bIns="89629" rtlCol="0" anchor="t">
            <a:noAutofit/>
          </a:bodyPr>
          <a:lstStyle>
            <a:lvl1pPr algn="l" defTabSz="932742" rtl="0" eaLnBrk="1" latinLnBrk="0" hangingPunct="1">
              <a:lnSpc>
                <a:spcPct val="90000"/>
              </a:lnSpc>
              <a:spcBef>
                <a:spcPct val="0"/>
              </a:spcBef>
              <a:buNone/>
              <a:defRPr lang="en-US" sz="5400" b="0" kern="1200" cap="none" spc="-102"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4462">
              <a:defRPr/>
            </a:pPr>
            <a:r>
              <a:rPr lang="en-US" sz="2353" b="1" dirty="0">
                <a:solidFill>
                  <a:srgbClr val="3C3C3C"/>
                </a:solidFill>
                <a:latin typeface="Segoe UI"/>
              </a:rPr>
              <a:t>“DevOps</a:t>
            </a:r>
            <a:r>
              <a:rPr lang="en-US" sz="2353" dirty="0">
                <a:solidFill>
                  <a:srgbClr val="3C3C3C"/>
                </a:solidFill>
                <a:latin typeface="Segoe UI"/>
              </a:rPr>
              <a:t> is treating your </a:t>
            </a:r>
            <a:r>
              <a:rPr lang="en-US" sz="2353" dirty="0">
                <a:solidFill>
                  <a:srgbClr val="008272"/>
                </a:solidFill>
                <a:latin typeface="Segoe UI"/>
              </a:rPr>
              <a:t>infrastructure </a:t>
            </a:r>
            <a:br>
              <a:rPr lang="en-US" sz="2353" dirty="0">
                <a:solidFill>
                  <a:srgbClr val="008272"/>
                </a:solidFill>
                <a:latin typeface="Segoe UI"/>
              </a:rPr>
            </a:br>
            <a:r>
              <a:rPr lang="en-US" sz="2353" dirty="0">
                <a:solidFill>
                  <a:srgbClr val="008272"/>
                </a:solidFill>
                <a:latin typeface="Segoe UI"/>
              </a:rPr>
              <a:t>as code</a:t>
            </a:r>
            <a:r>
              <a:rPr lang="en-US" sz="2353" dirty="0">
                <a:solidFill>
                  <a:srgbClr val="3C3C3C"/>
                </a:solidFill>
                <a:latin typeface="Segoe UI"/>
              </a:rPr>
              <a:t>”</a:t>
            </a:r>
          </a:p>
        </p:txBody>
      </p:sp>
      <p:sp>
        <p:nvSpPr>
          <p:cNvPr id="13" name="Title 1"/>
          <p:cNvSpPr txBox="1">
            <a:spLocks/>
          </p:cNvSpPr>
          <p:nvPr/>
        </p:nvSpPr>
        <p:spPr>
          <a:xfrm>
            <a:off x="405949" y="3238944"/>
            <a:ext cx="2030907" cy="813154"/>
          </a:xfrm>
          <a:prstGeom prst="rect">
            <a:avLst/>
          </a:prstGeom>
        </p:spPr>
        <p:txBody>
          <a:bodyPr vert="horz" wrap="square" lIns="143407" tIns="89629" rIns="143407" bIns="89629" rtlCol="0" anchor="t">
            <a:noAutofit/>
          </a:bodyPr>
          <a:lstStyle>
            <a:lvl1pPr algn="l" defTabSz="932742" rtl="0" eaLnBrk="1" latinLnBrk="0" hangingPunct="1">
              <a:lnSpc>
                <a:spcPct val="90000"/>
              </a:lnSpc>
              <a:spcBef>
                <a:spcPct val="0"/>
              </a:spcBef>
              <a:buNone/>
              <a:defRPr lang="en-US" sz="5400" b="0" kern="1200" cap="none" spc="-102"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4462">
              <a:defRPr/>
            </a:pPr>
            <a:r>
              <a:rPr lang="en-US" sz="2353" b="1" dirty="0">
                <a:solidFill>
                  <a:srgbClr val="3C3C3C"/>
                </a:solidFill>
                <a:latin typeface="Segoe UI"/>
              </a:rPr>
              <a:t>“DevOps</a:t>
            </a:r>
            <a:r>
              <a:rPr lang="en-US" sz="2353" dirty="0">
                <a:solidFill>
                  <a:srgbClr val="3C3C3C"/>
                </a:solidFill>
                <a:latin typeface="Segoe UI"/>
              </a:rPr>
              <a:t> </a:t>
            </a:r>
            <a:br>
              <a:rPr lang="en-US" sz="2353" dirty="0">
                <a:solidFill>
                  <a:srgbClr val="3C3C3C"/>
                </a:solidFill>
                <a:latin typeface="Segoe UI"/>
              </a:rPr>
            </a:br>
            <a:r>
              <a:rPr lang="en-US" sz="2353" dirty="0">
                <a:solidFill>
                  <a:srgbClr val="3C3C3C"/>
                </a:solidFill>
                <a:latin typeface="Segoe UI"/>
              </a:rPr>
              <a:t>is using </a:t>
            </a:r>
            <a:r>
              <a:rPr lang="en-US" sz="2353" dirty="0">
                <a:solidFill>
                  <a:srgbClr val="008272"/>
                </a:solidFill>
                <a:latin typeface="Segoe UI"/>
              </a:rPr>
              <a:t>automation</a:t>
            </a:r>
            <a:r>
              <a:rPr lang="en-US" sz="2353" dirty="0">
                <a:solidFill>
                  <a:srgbClr val="3C3C3C"/>
                </a:solidFill>
                <a:latin typeface="Segoe UI"/>
              </a:rPr>
              <a:t>”</a:t>
            </a:r>
          </a:p>
        </p:txBody>
      </p:sp>
      <p:sp>
        <p:nvSpPr>
          <p:cNvPr id="14" name="Title 1"/>
          <p:cNvSpPr txBox="1">
            <a:spLocks/>
          </p:cNvSpPr>
          <p:nvPr/>
        </p:nvSpPr>
        <p:spPr>
          <a:xfrm>
            <a:off x="10091253" y="5331131"/>
            <a:ext cx="1524378" cy="621807"/>
          </a:xfrm>
          <a:prstGeom prst="rect">
            <a:avLst/>
          </a:prstGeom>
        </p:spPr>
        <p:txBody>
          <a:bodyPr vert="horz" wrap="square" lIns="143407" tIns="89629" rIns="143407" bIns="89629" rtlCol="0" anchor="t">
            <a:noAutofit/>
          </a:bodyPr>
          <a:lstStyle>
            <a:lvl1pPr algn="l" defTabSz="932742" rtl="0" eaLnBrk="1" latinLnBrk="0" hangingPunct="1">
              <a:lnSpc>
                <a:spcPct val="90000"/>
              </a:lnSpc>
              <a:spcBef>
                <a:spcPct val="0"/>
              </a:spcBef>
              <a:buNone/>
              <a:defRPr lang="en-US" sz="5400" b="0" kern="1200" cap="none" spc="-102"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4462">
              <a:defRPr/>
            </a:pPr>
            <a:r>
              <a:rPr lang="en-US" sz="2353" b="1" dirty="0">
                <a:solidFill>
                  <a:srgbClr val="3C3C3C"/>
                </a:solidFill>
                <a:latin typeface="Segoe UI"/>
              </a:rPr>
              <a:t>“</a:t>
            </a:r>
            <a:r>
              <a:rPr lang="en-US" sz="2353" dirty="0">
                <a:solidFill>
                  <a:srgbClr val="008272"/>
                </a:solidFill>
                <a:latin typeface="Segoe UI"/>
              </a:rPr>
              <a:t>Kanban</a:t>
            </a:r>
            <a:r>
              <a:rPr lang="en-US" sz="2353" dirty="0">
                <a:solidFill>
                  <a:srgbClr val="0072C6"/>
                </a:solidFill>
                <a:latin typeface="Segoe UI"/>
              </a:rPr>
              <a:t> </a:t>
            </a:r>
            <a:br>
              <a:rPr lang="en-US" sz="2353" dirty="0">
                <a:solidFill>
                  <a:srgbClr val="0072C6"/>
                </a:solidFill>
                <a:latin typeface="Segoe UI"/>
              </a:rPr>
            </a:br>
            <a:r>
              <a:rPr lang="en-US" sz="2353" dirty="0">
                <a:solidFill>
                  <a:srgbClr val="3C3C3C"/>
                </a:solidFill>
                <a:latin typeface="Segoe UI"/>
              </a:rPr>
              <a:t>for Ops?”</a:t>
            </a:r>
          </a:p>
        </p:txBody>
      </p:sp>
      <p:sp>
        <p:nvSpPr>
          <p:cNvPr id="7" name="Title 1"/>
          <p:cNvSpPr txBox="1">
            <a:spLocks/>
          </p:cNvSpPr>
          <p:nvPr/>
        </p:nvSpPr>
        <p:spPr>
          <a:xfrm>
            <a:off x="10091253" y="3238944"/>
            <a:ext cx="1784696" cy="816098"/>
          </a:xfrm>
          <a:prstGeom prst="rect">
            <a:avLst/>
          </a:prstGeom>
        </p:spPr>
        <p:txBody>
          <a:bodyPr vert="horz" wrap="square" lIns="143407" tIns="89629" rIns="143407" bIns="89629" rtlCol="0" anchor="t">
            <a:noAutofit/>
          </a:bodyPr>
          <a:lstStyle>
            <a:lvl1pPr algn="l" defTabSz="932742" rtl="0" eaLnBrk="1" latinLnBrk="0" hangingPunct="1">
              <a:lnSpc>
                <a:spcPct val="90000"/>
              </a:lnSpc>
              <a:spcBef>
                <a:spcPct val="0"/>
              </a:spcBef>
              <a:buNone/>
              <a:defRPr lang="en-US" sz="5400" b="0" kern="1200" cap="none" spc="-102"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4462">
              <a:defRPr/>
            </a:pPr>
            <a:r>
              <a:rPr lang="en-US" sz="2353" b="1" dirty="0">
                <a:solidFill>
                  <a:srgbClr val="3C3C3C"/>
                </a:solidFill>
                <a:latin typeface="Segoe UI"/>
              </a:rPr>
              <a:t>“DevOps</a:t>
            </a:r>
            <a:r>
              <a:rPr lang="en-US" sz="2353" dirty="0">
                <a:solidFill>
                  <a:srgbClr val="3C3C3C"/>
                </a:solidFill>
                <a:latin typeface="Segoe UI"/>
              </a:rPr>
              <a:t> </a:t>
            </a:r>
            <a:br>
              <a:rPr lang="en-US" sz="2353" dirty="0">
                <a:solidFill>
                  <a:srgbClr val="3C3C3C"/>
                </a:solidFill>
                <a:latin typeface="Segoe UI"/>
              </a:rPr>
            </a:br>
            <a:r>
              <a:rPr lang="en-US" sz="2353" dirty="0">
                <a:solidFill>
                  <a:srgbClr val="3C3C3C"/>
                </a:solidFill>
                <a:latin typeface="Segoe UI"/>
              </a:rPr>
              <a:t>is feature </a:t>
            </a:r>
            <a:r>
              <a:rPr lang="en-US" sz="2353" dirty="0">
                <a:solidFill>
                  <a:srgbClr val="008272"/>
                </a:solidFill>
                <a:latin typeface="Segoe UI"/>
              </a:rPr>
              <a:t>switches</a:t>
            </a:r>
            <a:r>
              <a:rPr lang="en-US" sz="2353" dirty="0">
                <a:solidFill>
                  <a:srgbClr val="3C3C3C"/>
                </a:solidFill>
                <a:latin typeface="Segoe UI"/>
              </a:rPr>
              <a:t>”</a:t>
            </a:r>
          </a:p>
        </p:txBody>
      </p:sp>
      <p:sp>
        <p:nvSpPr>
          <p:cNvPr id="8" name="Title 1"/>
          <p:cNvSpPr txBox="1">
            <a:spLocks/>
          </p:cNvSpPr>
          <p:nvPr/>
        </p:nvSpPr>
        <p:spPr>
          <a:xfrm>
            <a:off x="405951" y="5331132"/>
            <a:ext cx="2224281" cy="868312"/>
          </a:xfrm>
          <a:prstGeom prst="rect">
            <a:avLst/>
          </a:prstGeom>
        </p:spPr>
        <p:txBody>
          <a:bodyPr vert="horz" wrap="square" lIns="143407" tIns="89629" rIns="143407" bIns="89629" rtlCol="0" anchor="t">
            <a:noAutofit/>
          </a:bodyPr>
          <a:lstStyle>
            <a:lvl1pPr algn="l" defTabSz="932742" rtl="0" eaLnBrk="1" latinLnBrk="0" hangingPunct="1">
              <a:lnSpc>
                <a:spcPct val="90000"/>
              </a:lnSpc>
              <a:spcBef>
                <a:spcPct val="0"/>
              </a:spcBef>
              <a:buNone/>
              <a:defRPr lang="en-US" sz="5400" b="0" kern="1200" cap="none" spc="-102"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4462">
              <a:defRPr/>
            </a:pPr>
            <a:r>
              <a:rPr lang="en-US" sz="2353" b="1" dirty="0">
                <a:solidFill>
                  <a:srgbClr val="3C3C3C"/>
                </a:solidFill>
                <a:latin typeface="Segoe UI"/>
              </a:rPr>
              <a:t>“DevOps</a:t>
            </a:r>
            <a:r>
              <a:rPr lang="en-US" sz="2353" dirty="0">
                <a:solidFill>
                  <a:srgbClr val="3C3C3C"/>
                </a:solidFill>
                <a:latin typeface="Segoe UI"/>
              </a:rPr>
              <a:t> </a:t>
            </a:r>
            <a:br>
              <a:rPr lang="en-US" sz="2353" dirty="0">
                <a:gradFill>
                  <a:gsLst>
                    <a:gs pos="1250">
                      <a:srgbClr val="FFFFFF"/>
                    </a:gs>
                    <a:gs pos="100000">
                      <a:srgbClr val="FFFFFF"/>
                    </a:gs>
                  </a:gsLst>
                  <a:lin ang="5400000" scaled="0"/>
                </a:gradFill>
                <a:latin typeface="Segoe UI"/>
              </a:rPr>
            </a:br>
            <a:r>
              <a:rPr lang="en-US" sz="2353" dirty="0">
                <a:solidFill>
                  <a:srgbClr val="3C3C3C"/>
                </a:solidFill>
                <a:latin typeface="Segoe UI"/>
              </a:rPr>
              <a:t>is</a:t>
            </a:r>
            <a:r>
              <a:rPr lang="en-US" sz="2353" dirty="0">
                <a:gradFill>
                  <a:gsLst>
                    <a:gs pos="1250">
                      <a:srgbClr val="FFFFFF"/>
                    </a:gs>
                    <a:gs pos="100000">
                      <a:srgbClr val="FFFFFF"/>
                    </a:gs>
                  </a:gsLst>
                  <a:lin ang="5400000" scaled="0"/>
                </a:gradFill>
                <a:latin typeface="Segoe UI"/>
              </a:rPr>
              <a:t> </a:t>
            </a:r>
            <a:r>
              <a:rPr lang="en-US" sz="2353" dirty="0">
                <a:solidFill>
                  <a:srgbClr val="008272"/>
                </a:solidFill>
                <a:latin typeface="Segoe UI"/>
              </a:rPr>
              <a:t>small</a:t>
            </a:r>
            <a:r>
              <a:rPr lang="en-US" sz="2353" dirty="0">
                <a:gradFill>
                  <a:gsLst>
                    <a:gs pos="1250">
                      <a:srgbClr val="FCB614"/>
                    </a:gs>
                    <a:gs pos="100000">
                      <a:srgbClr val="FCB614"/>
                    </a:gs>
                  </a:gsLst>
                </a:gradFill>
                <a:latin typeface="Segoe UI"/>
              </a:rPr>
              <a:t> </a:t>
            </a:r>
            <a:r>
              <a:rPr lang="en-US" sz="2353" dirty="0">
                <a:solidFill>
                  <a:srgbClr val="3C3C3C"/>
                </a:solidFill>
                <a:latin typeface="Segoe UI"/>
              </a:rPr>
              <a:t>deployments”</a:t>
            </a:r>
          </a:p>
        </p:txBody>
      </p:sp>
      <p:grpSp>
        <p:nvGrpSpPr>
          <p:cNvPr id="4" name="Group 3"/>
          <p:cNvGrpSpPr/>
          <p:nvPr/>
        </p:nvGrpSpPr>
        <p:grpSpPr>
          <a:xfrm>
            <a:off x="3855257" y="895942"/>
            <a:ext cx="1715011" cy="1219553"/>
            <a:chOff x="3079640" y="393786"/>
            <a:chExt cx="1842453" cy="1310178"/>
          </a:xfrm>
        </p:grpSpPr>
        <p:sp>
          <p:nvSpPr>
            <p:cNvPr id="10" name="Rectangle 9"/>
            <p:cNvSpPr/>
            <p:nvPr/>
          </p:nvSpPr>
          <p:spPr bwMode="auto">
            <a:xfrm>
              <a:off x="3079640" y="393786"/>
              <a:ext cx="1842453" cy="872728"/>
            </a:xfrm>
            <a:prstGeom prst="rect">
              <a:avLst/>
            </a:prstGeom>
            <a:solidFill>
              <a:schemeClr val="accent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ctr" anchorCtr="0" forceAA="0" compatLnSpc="1">
              <a:prstTxWarp prst="textNoShape">
                <a:avLst/>
              </a:prstTxWarp>
              <a:noAutofit/>
            </a:bodyPr>
            <a:lstStyle/>
            <a:p>
              <a:pPr defTabSz="914022" fontAlgn="base">
                <a:lnSpc>
                  <a:spcPct val="90000"/>
                </a:lnSpc>
                <a:spcBef>
                  <a:spcPct val="0"/>
                </a:spcBef>
                <a:spcAft>
                  <a:spcPct val="0"/>
                </a:spcAft>
                <a:defRPr/>
              </a:pPr>
              <a:r>
                <a:rPr lang="en-US" sz="1961" kern="0" dirty="0">
                  <a:gradFill>
                    <a:gsLst>
                      <a:gs pos="2917">
                        <a:srgbClr val="FFFFFF"/>
                      </a:gs>
                      <a:gs pos="30000">
                        <a:srgbClr val="FFFFFF"/>
                      </a:gs>
                    </a:gsLst>
                    <a:lin ang="5400000" scaled="0"/>
                  </a:gradFill>
                  <a:latin typeface="Segoe UI"/>
                  <a:cs typeface="Segoe UI" panose="020B0502040204020203" pitchFamily="34" charset="0"/>
                </a:rPr>
                <a:t>It’s </a:t>
              </a:r>
              <a:r>
                <a:rPr lang="en-US" sz="1961" kern="0" dirty="0" err="1">
                  <a:gradFill>
                    <a:gsLst>
                      <a:gs pos="2917">
                        <a:srgbClr val="FFFFFF"/>
                      </a:gs>
                      <a:gs pos="30000">
                        <a:srgbClr val="FFFFFF"/>
                      </a:gs>
                    </a:gsLst>
                    <a:lin ang="5400000" scaled="0"/>
                  </a:gradFill>
                  <a:latin typeface="Segoe UI"/>
                  <a:cs typeface="Segoe UI" panose="020B0502040204020203" pitchFamily="34" charset="0"/>
                </a:rPr>
                <a:t>DevOps</a:t>
              </a:r>
              <a:r>
                <a:rPr lang="en-US" sz="1961" kern="0" dirty="0">
                  <a:gradFill>
                    <a:gsLst>
                      <a:gs pos="2917">
                        <a:srgbClr val="FFFFFF"/>
                      </a:gs>
                      <a:gs pos="30000">
                        <a:srgbClr val="FFFFFF"/>
                      </a:gs>
                    </a:gsLst>
                    <a:lin ang="5400000" scaled="0"/>
                  </a:gradFill>
                  <a:latin typeface="Segoe UI"/>
                  <a:cs typeface="Segoe UI" panose="020B0502040204020203" pitchFamily="34" charset="0"/>
                </a:rPr>
                <a:t>!</a:t>
              </a:r>
            </a:p>
          </p:txBody>
        </p:sp>
        <p:sp>
          <p:nvSpPr>
            <p:cNvPr id="15" name="Right Triangle 14"/>
            <p:cNvSpPr/>
            <p:nvPr/>
          </p:nvSpPr>
          <p:spPr bwMode="auto">
            <a:xfrm flipH="1" flipV="1">
              <a:off x="4272301" y="1266514"/>
              <a:ext cx="505776" cy="437450"/>
            </a:xfrm>
            <a:prstGeom prst="rtTriangle">
              <a:avLst/>
            </a:prstGeom>
            <a:solidFill>
              <a:schemeClr val="accent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16" name="Group 15"/>
          <p:cNvGrpSpPr/>
          <p:nvPr/>
        </p:nvGrpSpPr>
        <p:grpSpPr>
          <a:xfrm>
            <a:off x="2567315" y="3552556"/>
            <a:ext cx="1404978" cy="999087"/>
            <a:chOff x="3079640" y="393786"/>
            <a:chExt cx="1842453" cy="1310178"/>
          </a:xfrm>
        </p:grpSpPr>
        <p:sp>
          <p:nvSpPr>
            <p:cNvPr id="17" name="Rectangle 16"/>
            <p:cNvSpPr/>
            <p:nvPr/>
          </p:nvSpPr>
          <p:spPr bwMode="auto">
            <a:xfrm>
              <a:off x="3079640" y="393786"/>
              <a:ext cx="1842453" cy="872728"/>
            </a:xfrm>
            <a:prstGeom prst="rect">
              <a:avLst/>
            </a:prstGeom>
            <a:solidFill>
              <a:schemeClr val="accent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ctr" anchorCtr="0" forceAA="0" compatLnSpc="1">
              <a:prstTxWarp prst="textNoShape">
                <a:avLst/>
              </a:prstTxWarp>
              <a:noAutofit/>
            </a:bodyPr>
            <a:lstStyle/>
            <a:p>
              <a:pPr defTabSz="914022" fontAlgn="base">
                <a:lnSpc>
                  <a:spcPct val="90000"/>
                </a:lnSpc>
                <a:spcBef>
                  <a:spcPct val="0"/>
                </a:spcBef>
                <a:spcAft>
                  <a:spcPct val="0"/>
                </a:spcAft>
                <a:defRPr/>
              </a:pPr>
              <a:r>
                <a:rPr lang="en-US" sz="1568" kern="0" dirty="0">
                  <a:gradFill>
                    <a:gsLst>
                      <a:gs pos="2917">
                        <a:srgbClr val="FFFFFF"/>
                      </a:gs>
                      <a:gs pos="30000">
                        <a:srgbClr val="FFFFFF"/>
                      </a:gs>
                    </a:gsLst>
                    <a:lin ang="5400000" scaled="0"/>
                  </a:gradFill>
                  <a:latin typeface="Segoe UI"/>
                  <a:cs typeface="Segoe UI" panose="020B0502040204020203" pitchFamily="34" charset="0"/>
                </a:rPr>
                <a:t>It’s </a:t>
              </a:r>
              <a:r>
                <a:rPr lang="en-US" sz="1568" kern="0" dirty="0" err="1">
                  <a:gradFill>
                    <a:gsLst>
                      <a:gs pos="2917">
                        <a:srgbClr val="FFFFFF"/>
                      </a:gs>
                      <a:gs pos="30000">
                        <a:srgbClr val="FFFFFF"/>
                      </a:gs>
                    </a:gsLst>
                    <a:lin ang="5400000" scaled="0"/>
                  </a:gradFill>
                  <a:latin typeface="Segoe UI"/>
                  <a:cs typeface="Segoe UI" panose="020B0502040204020203" pitchFamily="34" charset="0"/>
                </a:rPr>
                <a:t>DevOps</a:t>
              </a:r>
              <a:r>
                <a:rPr lang="en-US" sz="1568" kern="0" dirty="0">
                  <a:gradFill>
                    <a:gsLst>
                      <a:gs pos="2917">
                        <a:srgbClr val="FFFFFF"/>
                      </a:gs>
                      <a:gs pos="30000">
                        <a:srgbClr val="FFFFFF"/>
                      </a:gs>
                    </a:gsLst>
                    <a:lin ang="5400000" scaled="0"/>
                  </a:gradFill>
                  <a:latin typeface="Segoe UI"/>
                  <a:cs typeface="Segoe UI" panose="020B0502040204020203" pitchFamily="34" charset="0"/>
                </a:rPr>
                <a:t>!</a:t>
              </a:r>
            </a:p>
          </p:txBody>
        </p:sp>
        <p:sp>
          <p:nvSpPr>
            <p:cNvPr id="18" name="Right Triangle 17"/>
            <p:cNvSpPr/>
            <p:nvPr/>
          </p:nvSpPr>
          <p:spPr bwMode="auto">
            <a:xfrm flipH="1" flipV="1">
              <a:off x="3323442" y="1266513"/>
              <a:ext cx="505777" cy="437451"/>
            </a:xfrm>
            <a:prstGeom prst="rtTriangle">
              <a:avLst/>
            </a:prstGeom>
            <a:solidFill>
              <a:schemeClr val="accent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19" name="Group 18"/>
          <p:cNvGrpSpPr/>
          <p:nvPr/>
        </p:nvGrpSpPr>
        <p:grpSpPr>
          <a:xfrm>
            <a:off x="7756960" y="3298301"/>
            <a:ext cx="1783116" cy="1267983"/>
            <a:chOff x="3079640" y="393786"/>
            <a:chExt cx="1842453" cy="1310178"/>
          </a:xfrm>
        </p:grpSpPr>
        <p:sp>
          <p:nvSpPr>
            <p:cNvPr id="20" name="Rectangle 19"/>
            <p:cNvSpPr/>
            <p:nvPr/>
          </p:nvSpPr>
          <p:spPr bwMode="auto">
            <a:xfrm>
              <a:off x="3079640" y="393786"/>
              <a:ext cx="1842453" cy="872728"/>
            </a:xfrm>
            <a:prstGeom prst="rect">
              <a:avLst/>
            </a:prstGeom>
            <a:solidFill>
              <a:schemeClr val="accent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ctr" anchorCtr="0" forceAA="0" compatLnSpc="1">
              <a:prstTxWarp prst="textNoShape">
                <a:avLst/>
              </a:prstTxWarp>
              <a:noAutofit/>
            </a:bodyPr>
            <a:lstStyle/>
            <a:p>
              <a:pPr defTabSz="914022" fontAlgn="base">
                <a:lnSpc>
                  <a:spcPct val="90000"/>
                </a:lnSpc>
                <a:spcBef>
                  <a:spcPct val="0"/>
                </a:spcBef>
                <a:spcAft>
                  <a:spcPct val="0"/>
                </a:spcAft>
                <a:defRPr/>
              </a:pPr>
              <a:r>
                <a:rPr lang="en-US" sz="1731" kern="0" dirty="0">
                  <a:gradFill>
                    <a:gsLst>
                      <a:gs pos="2917">
                        <a:srgbClr val="FFFFFF"/>
                      </a:gs>
                      <a:gs pos="30000">
                        <a:srgbClr val="FFFFFF"/>
                      </a:gs>
                    </a:gsLst>
                    <a:lin ang="5400000" scaled="0"/>
                  </a:gradFill>
                  <a:latin typeface="Segoe UI"/>
                  <a:cs typeface="Segoe UI" panose="020B0502040204020203" pitchFamily="34" charset="0"/>
                </a:rPr>
                <a:t>It’s </a:t>
              </a:r>
              <a:r>
                <a:rPr lang="en-US" sz="1731" kern="0" dirty="0" err="1">
                  <a:gradFill>
                    <a:gsLst>
                      <a:gs pos="2917">
                        <a:srgbClr val="FFFFFF"/>
                      </a:gs>
                      <a:gs pos="30000">
                        <a:srgbClr val="FFFFFF"/>
                      </a:gs>
                    </a:gsLst>
                    <a:lin ang="5400000" scaled="0"/>
                  </a:gradFill>
                  <a:latin typeface="Segoe UI"/>
                  <a:cs typeface="Segoe UI" panose="020B0502040204020203" pitchFamily="34" charset="0"/>
                </a:rPr>
                <a:t>DevOps</a:t>
              </a:r>
              <a:r>
                <a:rPr lang="en-US" sz="1731" kern="0" dirty="0">
                  <a:gradFill>
                    <a:gsLst>
                      <a:gs pos="2917">
                        <a:srgbClr val="FFFFFF"/>
                      </a:gs>
                      <a:gs pos="30000">
                        <a:srgbClr val="FFFFFF"/>
                      </a:gs>
                    </a:gsLst>
                    <a:lin ang="5400000" scaled="0"/>
                  </a:gradFill>
                  <a:latin typeface="Segoe UI"/>
                  <a:cs typeface="Segoe UI" panose="020B0502040204020203" pitchFamily="34" charset="0"/>
                </a:rPr>
                <a:t>!</a:t>
              </a:r>
            </a:p>
          </p:txBody>
        </p:sp>
        <p:sp>
          <p:nvSpPr>
            <p:cNvPr id="21" name="Right Triangle 20"/>
            <p:cNvSpPr/>
            <p:nvPr/>
          </p:nvSpPr>
          <p:spPr bwMode="auto">
            <a:xfrm flipV="1">
              <a:off x="4181590" y="1266513"/>
              <a:ext cx="505777" cy="437451"/>
            </a:xfrm>
            <a:prstGeom prst="rtTriangle">
              <a:avLst/>
            </a:prstGeom>
            <a:solidFill>
              <a:schemeClr val="accent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nvGrpSpPr>
          <p:cNvPr id="22" name="Group 21"/>
          <p:cNvGrpSpPr/>
          <p:nvPr/>
        </p:nvGrpSpPr>
        <p:grpSpPr>
          <a:xfrm>
            <a:off x="5973591" y="3096971"/>
            <a:ext cx="1404978" cy="999087"/>
            <a:chOff x="3079640" y="393786"/>
            <a:chExt cx="1842453" cy="1310178"/>
          </a:xfrm>
        </p:grpSpPr>
        <p:sp>
          <p:nvSpPr>
            <p:cNvPr id="23" name="Rectangle 22"/>
            <p:cNvSpPr/>
            <p:nvPr/>
          </p:nvSpPr>
          <p:spPr bwMode="auto">
            <a:xfrm>
              <a:off x="3079640" y="393786"/>
              <a:ext cx="1842453" cy="872728"/>
            </a:xfrm>
            <a:prstGeom prst="rect">
              <a:avLst/>
            </a:prstGeom>
            <a:solidFill>
              <a:schemeClr val="accent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ctr" anchorCtr="0" forceAA="0" compatLnSpc="1">
              <a:prstTxWarp prst="textNoShape">
                <a:avLst/>
              </a:prstTxWarp>
              <a:noAutofit/>
            </a:bodyPr>
            <a:lstStyle/>
            <a:p>
              <a:pPr defTabSz="914022" fontAlgn="base">
                <a:lnSpc>
                  <a:spcPct val="90000"/>
                </a:lnSpc>
                <a:spcBef>
                  <a:spcPct val="0"/>
                </a:spcBef>
                <a:spcAft>
                  <a:spcPct val="0"/>
                </a:spcAft>
                <a:defRPr/>
              </a:pPr>
              <a:r>
                <a:rPr lang="en-US" sz="1568" kern="0" dirty="0">
                  <a:gradFill>
                    <a:gsLst>
                      <a:gs pos="2917">
                        <a:srgbClr val="FFFFFF"/>
                      </a:gs>
                      <a:gs pos="30000">
                        <a:srgbClr val="FFFFFF"/>
                      </a:gs>
                    </a:gsLst>
                    <a:lin ang="5400000" scaled="0"/>
                  </a:gradFill>
                  <a:latin typeface="Segoe UI"/>
                  <a:cs typeface="Segoe UI" panose="020B0502040204020203" pitchFamily="34" charset="0"/>
                </a:rPr>
                <a:t>It’s </a:t>
              </a:r>
              <a:r>
                <a:rPr lang="en-US" sz="1568" kern="0" dirty="0" err="1">
                  <a:gradFill>
                    <a:gsLst>
                      <a:gs pos="2917">
                        <a:srgbClr val="FFFFFF"/>
                      </a:gs>
                      <a:gs pos="30000">
                        <a:srgbClr val="FFFFFF"/>
                      </a:gs>
                    </a:gsLst>
                    <a:lin ang="5400000" scaled="0"/>
                  </a:gradFill>
                  <a:latin typeface="Segoe UI"/>
                  <a:cs typeface="Segoe UI" panose="020B0502040204020203" pitchFamily="34" charset="0"/>
                </a:rPr>
                <a:t>DevOps</a:t>
              </a:r>
              <a:r>
                <a:rPr lang="en-US" sz="1568" kern="0" dirty="0">
                  <a:gradFill>
                    <a:gsLst>
                      <a:gs pos="2917">
                        <a:srgbClr val="FFFFFF"/>
                      </a:gs>
                      <a:gs pos="30000">
                        <a:srgbClr val="FFFFFF"/>
                      </a:gs>
                    </a:gsLst>
                    <a:lin ang="5400000" scaled="0"/>
                  </a:gradFill>
                  <a:latin typeface="Segoe UI"/>
                  <a:cs typeface="Segoe UI" panose="020B0502040204020203" pitchFamily="34" charset="0"/>
                </a:rPr>
                <a:t>!</a:t>
              </a:r>
            </a:p>
          </p:txBody>
        </p:sp>
        <p:sp>
          <p:nvSpPr>
            <p:cNvPr id="24" name="Right Triangle 23"/>
            <p:cNvSpPr/>
            <p:nvPr/>
          </p:nvSpPr>
          <p:spPr bwMode="auto">
            <a:xfrm flipV="1">
              <a:off x="3323442" y="1266513"/>
              <a:ext cx="505777" cy="437451"/>
            </a:xfrm>
            <a:prstGeom prst="rtTriangle">
              <a:avLst/>
            </a:prstGeom>
            <a:solidFill>
              <a:schemeClr val="accent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60" tIns="143407" rIns="179260" bIns="143407" numCol="1" spcCol="0" rtlCol="0" fromWordArt="0" anchor="t" anchorCtr="0" forceAA="0" compatLnSpc="1">
              <a:prstTxWarp prst="textNoShape">
                <a:avLst/>
              </a:prstTxWarp>
              <a:noAutofit/>
            </a:bodyPr>
            <a:lstStyle/>
            <a:p>
              <a:pPr algn="ctr" defTabSz="914022" fontAlgn="base">
                <a:lnSpc>
                  <a:spcPct val="90000"/>
                </a:lnSpc>
                <a:spcBef>
                  <a:spcPct val="0"/>
                </a:spcBef>
                <a:spcAft>
                  <a:spcPct val="0"/>
                </a:spcAft>
                <a:defRPr/>
              </a:pPr>
              <a:endParaRPr lang="en-US" sz="2353"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Tree>
    <p:extLst>
      <p:ext uri="{BB962C8B-B14F-4D97-AF65-F5344CB8AC3E}">
        <p14:creationId xmlns:p14="http://schemas.microsoft.com/office/powerpoint/2010/main" val="5945916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 y="12210"/>
            <a:ext cx="12190274" cy="6871613"/>
            <a:chOff x="4662544" y="1556407"/>
            <a:chExt cx="4398715" cy="247954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4662544" y="1556407"/>
              <a:ext cx="2207965" cy="2479540"/>
            </a:xfrm>
            <a:prstGeom prst="rect">
              <a:avLst/>
            </a:prstGeom>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6870509" y="1556407"/>
              <a:ext cx="2190750" cy="2479540"/>
            </a:xfrm>
            <a:prstGeom prst="rect">
              <a:avLst/>
            </a:prstGeom>
          </p:spPr>
        </p:pic>
      </p:grpSp>
      <p:sp>
        <p:nvSpPr>
          <p:cNvPr id="10" name="TextBox 9"/>
          <p:cNvSpPr txBox="1"/>
          <p:nvPr/>
        </p:nvSpPr>
        <p:spPr>
          <a:xfrm>
            <a:off x="866" y="4474681"/>
            <a:ext cx="12190271" cy="1200900"/>
          </a:xfrm>
          <a:prstGeom prst="rect">
            <a:avLst/>
          </a:prstGeom>
          <a:solidFill>
            <a:schemeClr val="bg2">
              <a:lumMod val="10000"/>
              <a:alpha val="80000"/>
            </a:schemeClr>
          </a:solidFill>
        </p:spPr>
        <p:txBody>
          <a:bodyPr wrap="square" lIns="448149" tIns="143407" rIns="179260" bIns="143407" numCol="2" spcCol="640080" rtlCol="0">
            <a:noAutofit/>
          </a:bodyPr>
          <a:lstStyle/>
          <a:p>
            <a:pPr defTabSz="914287">
              <a:lnSpc>
                <a:spcPct val="90000"/>
              </a:lnSpc>
              <a:spcAft>
                <a:spcPts val="1765"/>
              </a:spcAft>
              <a:defRPr/>
            </a:pPr>
            <a:r>
              <a:rPr lang="en-US" sz="2353" kern="0" dirty="0">
                <a:gradFill>
                  <a:gsLst>
                    <a:gs pos="2917">
                      <a:srgbClr val="FFFFFF"/>
                    </a:gs>
                    <a:gs pos="45000">
                      <a:srgbClr val="FFFFFF"/>
                    </a:gs>
                  </a:gsLst>
                  <a:lin ang="5400000" scaled="0"/>
                </a:gradFill>
                <a:latin typeface="Segoe UI"/>
              </a:rPr>
              <a:t>Dev: Shared Live Site Responsibility</a:t>
            </a:r>
          </a:p>
          <a:p>
            <a:pPr defTabSz="914287">
              <a:lnSpc>
                <a:spcPct val="90000"/>
              </a:lnSpc>
              <a:spcAft>
                <a:spcPts val="1765"/>
              </a:spcAft>
              <a:defRPr/>
            </a:pPr>
            <a:r>
              <a:rPr lang="en-US" sz="2353" kern="0" dirty="0">
                <a:gradFill>
                  <a:gsLst>
                    <a:gs pos="2917">
                      <a:srgbClr val="FFFFFF"/>
                    </a:gs>
                    <a:gs pos="45000">
                      <a:srgbClr val="FFFFFF"/>
                    </a:gs>
                  </a:gsLst>
                  <a:lin ang="5400000" scaled="0"/>
                </a:gradFill>
                <a:latin typeface="Segoe UI"/>
              </a:rPr>
              <a:t>Dev: Owns deployments</a:t>
            </a:r>
            <a:br>
              <a:rPr lang="en-US" sz="2353" kern="0" dirty="0">
                <a:gradFill>
                  <a:gsLst>
                    <a:gs pos="2917">
                      <a:srgbClr val="FFFFFF"/>
                    </a:gs>
                    <a:gs pos="45000">
                      <a:srgbClr val="FFFFFF"/>
                    </a:gs>
                  </a:gsLst>
                  <a:lin ang="5400000" scaled="0"/>
                </a:gradFill>
                <a:latin typeface="Segoe UI"/>
              </a:rPr>
            </a:br>
            <a:endParaRPr lang="en-US" sz="2353" kern="0" dirty="0">
              <a:gradFill>
                <a:gsLst>
                  <a:gs pos="2917">
                    <a:srgbClr val="FFFFFF"/>
                  </a:gs>
                  <a:gs pos="45000">
                    <a:srgbClr val="FFFFFF"/>
                  </a:gs>
                </a:gsLst>
                <a:lin ang="5400000" scaled="0"/>
              </a:gradFill>
              <a:latin typeface="Segoe UI"/>
            </a:endParaRPr>
          </a:p>
          <a:p>
            <a:pPr defTabSz="914287">
              <a:lnSpc>
                <a:spcPct val="90000"/>
              </a:lnSpc>
              <a:spcAft>
                <a:spcPts val="1765"/>
              </a:spcAft>
              <a:defRPr/>
            </a:pPr>
            <a:r>
              <a:rPr lang="en-US" sz="2353" kern="0" dirty="0">
                <a:gradFill>
                  <a:gsLst>
                    <a:gs pos="2917">
                      <a:srgbClr val="FFFFFF"/>
                    </a:gs>
                    <a:gs pos="45000">
                      <a:srgbClr val="FFFFFF"/>
                    </a:gs>
                  </a:gsLst>
                  <a:lin ang="5400000" scaled="0"/>
                </a:gradFill>
                <a:latin typeface="Segoe UI"/>
              </a:rPr>
              <a:t>Ops: Learns and deploys </a:t>
            </a:r>
          </a:p>
          <a:p>
            <a:pPr defTabSz="914287">
              <a:lnSpc>
                <a:spcPct val="90000"/>
              </a:lnSpc>
              <a:spcAft>
                <a:spcPts val="1765"/>
              </a:spcAft>
              <a:defRPr/>
            </a:pPr>
            <a:r>
              <a:rPr lang="en-US" sz="2353" kern="0" dirty="0">
                <a:gradFill>
                  <a:gsLst>
                    <a:gs pos="2917">
                      <a:srgbClr val="FFFFFF"/>
                    </a:gs>
                    <a:gs pos="45000">
                      <a:srgbClr val="FFFFFF"/>
                    </a:gs>
                  </a:gsLst>
                  <a:lin ang="5400000" scaled="0"/>
                </a:gradFill>
                <a:latin typeface="Segoe UI"/>
              </a:rPr>
              <a:t>Infrastructure as code</a:t>
            </a:r>
          </a:p>
          <a:p>
            <a:pPr defTabSz="914287">
              <a:lnSpc>
                <a:spcPct val="90000"/>
              </a:lnSpc>
              <a:spcAft>
                <a:spcPts val="1765"/>
              </a:spcAft>
              <a:defRPr/>
            </a:pPr>
            <a:endParaRPr lang="en-US" sz="2353" kern="0" dirty="0">
              <a:gradFill>
                <a:gsLst>
                  <a:gs pos="2917">
                    <a:srgbClr val="FFFFFF"/>
                  </a:gs>
                  <a:gs pos="45000">
                    <a:srgbClr val="FFFFFF"/>
                  </a:gs>
                </a:gsLst>
                <a:lin ang="5400000" scaled="0"/>
              </a:gradFill>
              <a:latin typeface="Segoe UI"/>
            </a:endParaRPr>
          </a:p>
        </p:txBody>
      </p:sp>
      <p:sp>
        <p:nvSpPr>
          <p:cNvPr id="8" name="Title 7"/>
          <p:cNvSpPr>
            <a:spLocks noGrp="1"/>
          </p:cNvSpPr>
          <p:nvPr>
            <p:ph type="title" idx="4294967295"/>
          </p:nvPr>
        </p:nvSpPr>
        <p:spPr>
          <a:xfrm>
            <a:off x="865" y="5674995"/>
            <a:ext cx="12190271" cy="1209503"/>
          </a:xfrm>
          <a:solidFill>
            <a:schemeClr val="accent3">
              <a:alpha val="85000"/>
            </a:schemeClr>
          </a:solidFill>
        </p:spPr>
        <p:txBody>
          <a:bodyPr vert="horz" wrap="square" lIns="448149" tIns="197185" rIns="143407" bIns="89629" rtlCol="0" anchor="t">
            <a:noAutofit/>
          </a:bodyPr>
          <a:lstStyle/>
          <a:p>
            <a:r>
              <a:rPr lang="en-US" dirty="0">
                <a:gradFill>
                  <a:gsLst>
                    <a:gs pos="1250">
                      <a:schemeClr val="bg1"/>
                    </a:gs>
                    <a:gs pos="73000">
                      <a:schemeClr val="bg1"/>
                    </a:gs>
                  </a:gsLst>
                  <a:lin ang="5400000" scaled="0"/>
                </a:gradFill>
              </a:rPr>
              <a:t>Culture Shift</a:t>
            </a:r>
          </a:p>
        </p:txBody>
      </p:sp>
    </p:spTree>
    <p:extLst>
      <p:ext uri="{BB962C8B-B14F-4D97-AF65-F5344CB8AC3E}">
        <p14:creationId xmlns:p14="http://schemas.microsoft.com/office/powerpoint/2010/main" val="16293389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64"/>
          <p:cNvSpPr/>
          <p:nvPr/>
        </p:nvSpPr>
        <p:spPr>
          <a:xfrm>
            <a:off x="1347182" y="3329588"/>
            <a:ext cx="2026204" cy="597919"/>
          </a:xfrm>
          <a:prstGeom prst="rect">
            <a:avLst/>
          </a:prstGeom>
          <a:noFill/>
          <a:ln w="10795" cap="flat" cmpd="sng" algn="ctr">
            <a:noFill/>
            <a:prstDash val="solid"/>
          </a:ln>
          <a:effectLst/>
        </p:spPr>
        <p:txBody>
          <a:bodyPr rtlCol="0" anchor="ctr"/>
          <a:lstStyle/>
          <a:p>
            <a:pPr algn="ctr" defTabSz="913928">
              <a:defRPr/>
            </a:pPr>
            <a:r>
              <a:rPr lang="en-US" sz="1400" kern="0" dirty="0">
                <a:solidFill>
                  <a:srgbClr val="FFFFFF"/>
                </a:solidFill>
                <a:latin typeface="Segoe UI"/>
              </a:rPr>
              <a:t>Source control</a:t>
            </a:r>
          </a:p>
          <a:p>
            <a:pPr algn="ctr" defTabSz="913928">
              <a:defRPr/>
            </a:pPr>
            <a:r>
              <a:rPr lang="en-US" sz="1400" kern="0" dirty="0">
                <a:solidFill>
                  <a:srgbClr val="FFFFFF"/>
                </a:solidFill>
                <a:latin typeface="Segoe UI"/>
              </a:rPr>
              <a:t>Task and Bug manager</a:t>
            </a:r>
          </a:p>
        </p:txBody>
      </p:sp>
      <p:sp>
        <p:nvSpPr>
          <p:cNvPr id="66" name="Rectangle 65"/>
          <p:cNvSpPr/>
          <p:nvPr/>
        </p:nvSpPr>
        <p:spPr>
          <a:xfrm>
            <a:off x="4049259" y="3325641"/>
            <a:ext cx="1664047" cy="597919"/>
          </a:xfrm>
          <a:prstGeom prst="rect">
            <a:avLst/>
          </a:prstGeom>
          <a:noFill/>
          <a:ln w="10795" cap="flat" cmpd="sng" algn="ctr">
            <a:noFill/>
            <a:prstDash val="solid"/>
          </a:ln>
          <a:effectLst/>
        </p:spPr>
        <p:txBody>
          <a:bodyPr rtlCol="0" anchor="ctr"/>
          <a:lstStyle/>
          <a:p>
            <a:pPr algn="ctr" defTabSz="913928">
              <a:defRPr/>
            </a:pPr>
            <a:r>
              <a:rPr lang="en-US" sz="1400" kern="0" dirty="0">
                <a:solidFill>
                  <a:srgbClr val="FFFFFF"/>
                </a:solidFill>
                <a:latin typeface="Segoe UI"/>
              </a:rPr>
              <a:t>Build engine</a:t>
            </a:r>
            <a:br>
              <a:rPr lang="en-US" sz="1400" kern="0" dirty="0">
                <a:solidFill>
                  <a:srgbClr val="FFFFFF"/>
                </a:solidFill>
                <a:latin typeface="Segoe UI"/>
              </a:rPr>
            </a:br>
            <a:r>
              <a:rPr lang="en-US" sz="1400" kern="0" dirty="0">
                <a:solidFill>
                  <a:srgbClr val="FFFFFF"/>
                </a:solidFill>
                <a:latin typeface="Segoe UI"/>
              </a:rPr>
              <a:t>Test engine</a:t>
            </a:r>
          </a:p>
        </p:txBody>
      </p:sp>
      <p:sp>
        <p:nvSpPr>
          <p:cNvPr id="67" name="Right Arrow 1"/>
          <p:cNvSpPr/>
          <p:nvPr/>
        </p:nvSpPr>
        <p:spPr bwMode="auto">
          <a:xfrm>
            <a:off x="3373387" y="2651107"/>
            <a:ext cx="500545" cy="502646"/>
          </a:xfrm>
          <a:prstGeom prst="rightArrow">
            <a:avLst/>
          </a:prstGeom>
          <a:solidFill>
            <a:srgbClr val="005695"/>
          </a:solidFill>
          <a:ln w="10795" cap="flat" cmpd="sng" algn="ctr">
            <a:solidFill>
              <a:srgbClr val="0072C6"/>
            </a:solidFill>
            <a:prstDash val="solid"/>
            <a:headEnd type="none" w="med" len="med"/>
            <a:tailEnd type="none" w="med" len="med"/>
          </a:ln>
          <a:effectLst/>
        </p:spPr>
        <p:txBody>
          <a:bodyPr vert="horz" wrap="square" lIns="91386" tIns="45694" rIns="91386" bIns="45694" numCol="1" rtlCol="0" anchor="ctr" anchorCtr="0" compatLnSpc="1">
            <a:prstTxWarp prst="textNoShape">
              <a:avLst/>
            </a:prstTxWarp>
          </a:bodyPr>
          <a:lstStyle/>
          <a:p>
            <a:pPr algn="ctr" defTabSz="913665" fontAlgn="base">
              <a:lnSpc>
                <a:spcPct val="90000"/>
              </a:lnSpc>
              <a:spcBef>
                <a:spcPct val="0"/>
              </a:spcBef>
              <a:spcAft>
                <a:spcPct val="0"/>
              </a:spcAft>
              <a:defRPr/>
            </a:pPr>
            <a:endParaRPr lang="en-US" sz="1999" kern="0" spc="-50" dirty="0">
              <a:gradFill>
                <a:gsLst>
                  <a:gs pos="0">
                    <a:srgbClr val="FFFFFF"/>
                  </a:gs>
                  <a:gs pos="100000">
                    <a:srgbClr val="FFFFFF"/>
                  </a:gs>
                </a:gsLst>
                <a:lin ang="5400000" scaled="0"/>
              </a:gradFill>
              <a:latin typeface="Segoe UI"/>
            </a:endParaRPr>
          </a:p>
        </p:txBody>
      </p:sp>
      <p:sp>
        <p:nvSpPr>
          <p:cNvPr id="71" name="Right Arrow 35"/>
          <p:cNvSpPr/>
          <p:nvPr/>
        </p:nvSpPr>
        <p:spPr bwMode="auto">
          <a:xfrm>
            <a:off x="5837571" y="2637335"/>
            <a:ext cx="500545" cy="502646"/>
          </a:xfrm>
          <a:prstGeom prst="rightArrow">
            <a:avLst/>
          </a:prstGeom>
          <a:solidFill>
            <a:srgbClr val="005695"/>
          </a:solidFill>
          <a:ln w="10795" cap="flat" cmpd="sng" algn="ctr">
            <a:solidFill>
              <a:srgbClr val="0072C6"/>
            </a:solidFill>
            <a:prstDash val="solid"/>
            <a:headEnd type="none" w="med" len="med"/>
            <a:tailEnd type="none" w="med" len="med"/>
          </a:ln>
          <a:effectLst/>
        </p:spPr>
        <p:txBody>
          <a:bodyPr vert="horz" wrap="square" lIns="91386" tIns="45694" rIns="91386" bIns="45694" numCol="1" rtlCol="0" anchor="ctr" anchorCtr="0" compatLnSpc="1">
            <a:prstTxWarp prst="textNoShape">
              <a:avLst/>
            </a:prstTxWarp>
          </a:bodyPr>
          <a:lstStyle/>
          <a:p>
            <a:pPr algn="ctr" defTabSz="913665" fontAlgn="base">
              <a:lnSpc>
                <a:spcPct val="90000"/>
              </a:lnSpc>
              <a:spcBef>
                <a:spcPct val="0"/>
              </a:spcBef>
              <a:spcAft>
                <a:spcPct val="0"/>
              </a:spcAft>
              <a:defRPr/>
            </a:pPr>
            <a:endParaRPr lang="en-US" sz="1999" kern="0" spc="-50" dirty="0">
              <a:gradFill>
                <a:gsLst>
                  <a:gs pos="0">
                    <a:srgbClr val="FFFFFF"/>
                  </a:gs>
                  <a:gs pos="100000">
                    <a:srgbClr val="FFFFFF"/>
                  </a:gs>
                </a:gsLst>
                <a:lin ang="5400000" scaled="0"/>
              </a:gradFill>
              <a:latin typeface="Segoe UI"/>
            </a:endParaRPr>
          </a:p>
        </p:txBody>
      </p:sp>
      <p:sp>
        <p:nvSpPr>
          <p:cNvPr id="74" name="Right Arrow 21"/>
          <p:cNvSpPr/>
          <p:nvPr/>
        </p:nvSpPr>
        <p:spPr bwMode="auto">
          <a:xfrm>
            <a:off x="7952429" y="2674598"/>
            <a:ext cx="500545" cy="502646"/>
          </a:xfrm>
          <a:prstGeom prst="rightArrow">
            <a:avLst/>
          </a:prstGeom>
          <a:solidFill>
            <a:srgbClr val="005695"/>
          </a:solidFill>
          <a:ln w="10795" cap="flat" cmpd="sng" algn="ctr">
            <a:solidFill>
              <a:srgbClr val="0072C6"/>
            </a:solidFill>
            <a:prstDash val="solid"/>
            <a:headEnd type="none" w="med" len="med"/>
            <a:tailEnd type="none" w="med" len="med"/>
          </a:ln>
          <a:effectLst/>
        </p:spPr>
        <p:txBody>
          <a:bodyPr vert="horz" wrap="square" lIns="91386" tIns="45694" rIns="91386" bIns="45694" numCol="1" rtlCol="0" anchor="ctr" anchorCtr="0" compatLnSpc="1">
            <a:prstTxWarp prst="textNoShape">
              <a:avLst/>
            </a:prstTxWarp>
          </a:bodyPr>
          <a:lstStyle/>
          <a:p>
            <a:pPr algn="ctr" defTabSz="913665" fontAlgn="base">
              <a:lnSpc>
                <a:spcPct val="90000"/>
              </a:lnSpc>
              <a:spcBef>
                <a:spcPct val="0"/>
              </a:spcBef>
              <a:spcAft>
                <a:spcPct val="0"/>
              </a:spcAft>
              <a:defRPr/>
            </a:pPr>
            <a:endParaRPr lang="en-US" sz="1999" kern="0" spc="-50" dirty="0">
              <a:gradFill>
                <a:gsLst>
                  <a:gs pos="0">
                    <a:srgbClr val="FFFFFF"/>
                  </a:gs>
                  <a:gs pos="100000">
                    <a:srgbClr val="FFFFFF"/>
                  </a:gs>
                </a:gsLst>
                <a:lin ang="5400000" scaled="0"/>
              </a:gradFill>
              <a:latin typeface="Segoe UI"/>
            </a:endParaRPr>
          </a:p>
        </p:txBody>
      </p:sp>
      <p:sp>
        <p:nvSpPr>
          <p:cNvPr id="75" name="Rectangle 74"/>
          <p:cNvSpPr/>
          <p:nvPr/>
        </p:nvSpPr>
        <p:spPr>
          <a:xfrm>
            <a:off x="8493776" y="3346736"/>
            <a:ext cx="1993322" cy="829285"/>
          </a:xfrm>
          <a:prstGeom prst="rect">
            <a:avLst/>
          </a:prstGeom>
          <a:noFill/>
          <a:ln w="10795" cap="flat" cmpd="sng" algn="ctr">
            <a:noFill/>
            <a:prstDash val="solid"/>
          </a:ln>
          <a:effectLst/>
        </p:spPr>
        <p:txBody>
          <a:bodyPr rtlCol="0" anchor="ctr"/>
          <a:lstStyle/>
          <a:p>
            <a:pPr algn="ctr" defTabSz="913928">
              <a:defRPr/>
            </a:pPr>
            <a:r>
              <a:rPr lang="en-US" sz="1400" kern="0" dirty="0">
                <a:solidFill>
                  <a:srgbClr val="FFFFFF"/>
                </a:solidFill>
                <a:latin typeface="Segoe UI"/>
              </a:rPr>
              <a:t>Environment</a:t>
            </a:r>
            <a:br>
              <a:rPr lang="en-US" sz="1400" kern="0" dirty="0">
                <a:solidFill>
                  <a:srgbClr val="FFFFFF"/>
                </a:solidFill>
                <a:latin typeface="Segoe UI"/>
              </a:rPr>
            </a:br>
            <a:r>
              <a:rPr lang="en-US" sz="1400" kern="0" dirty="0">
                <a:solidFill>
                  <a:srgbClr val="FFFFFF"/>
                </a:solidFill>
                <a:latin typeface="Segoe UI"/>
              </a:rPr>
              <a:t>Public Cloud</a:t>
            </a:r>
          </a:p>
          <a:p>
            <a:pPr algn="ctr" defTabSz="913928">
              <a:defRPr/>
            </a:pPr>
            <a:r>
              <a:rPr lang="en-US" sz="1400" kern="0" dirty="0">
                <a:solidFill>
                  <a:srgbClr val="FFFFFF"/>
                </a:solidFill>
                <a:latin typeface="Segoe UI"/>
              </a:rPr>
              <a:t>Private Cloud</a:t>
            </a:r>
          </a:p>
          <a:p>
            <a:pPr algn="ctr" defTabSz="913928">
              <a:defRPr/>
            </a:pPr>
            <a:endParaRPr lang="en-US" sz="1400" kern="0" dirty="0">
              <a:solidFill>
                <a:srgbClr val="FFFFFF"/>
              </a:solidFill>
              <a:latin typeface="Segoe UI"/>
            </a:endParaRPr>
          </a:p>
        </p:txBody>
      </p:sp>
      <p:sp>
        <p:nvSpPr>
          <p:cNvPr id="78" name="Rectangle 77"/>
          <p:cNvSpPr/>
          <p:nvPr/>
        </p:nvSpPr>
        <p:spPr>
          <a:xfrm>
            <a:off x="6049866" y="3342790"/>
            <a:ext cx="1993322" cy="597919"/>
          </a:xfrm>
          <a:prstGeom prst="rect">
            <a:avLst/>
          </a:prstGeom>
          <a:noFill/>
          <a:ln w="10795" cap="flat" cmpd="sng" algn="ctr">
            <a:noFill/>
            <a:prstDash val="solid"/>
          </a:ln>
          <a:effectLst/>
        </p:spPr>
        <p:txBody>
          <a:bodyPr rtlCol="0" anchor="ctr"/>
          <a:lstStyle/>
          <a:p>
            <a:pPr algn="ctr" defTabSz="913928">
              <a:defRPr/>
            </a:pPr>
            <a:r>
              <a:rPr lang="en-US" sz="1400" kern="0" dirty="0">
                <a:solidFill>
                  <a:srgbClr val="FFFFFF"/>
                </a:solidFill>
                <a:latin typeface="Segoe UI"/>
              </a:rPr>
              <a:t>Deployment tool</a:t>
            </a:r>
            <a:br>
              <a:rPr lang="en-US" sz="1400" kern="0" dirty="0">
                <a:solidFill>
                  <a:srgbClr val="FFFFFF"/>
                </a:solidFill>
                <a:latin typeface="Segoe UI"/>
              </a:rPr>
            </a:br>
            <a:r>
              <a:rPr lang="en-US" sz="1400" kern="0" dirty="0">
                <a:solidFill>
                  <a:srgbClr val="FFFFFF"/>
                </a:solidFill>
                <a:latin typeface="Segoe UI"/>
              </a:rPr>
              <a:t>Release manager</a:t>
            </a:r>
          </a:p>
        </p:txBody>
      </p:sp>
      <p:sp>
        <p:nvSpPr>
          <p:cNvPr id="8" name="Arrow: Curved Up 7">
            <a:extLst>
              <a:ext uri="{FF2B5EF4-FFF2-40B4-BE49-F238E27FC236}">
                <a16:creationId xmlns:a16="http://schemas.microsoft.com/office/drawing/2014/main" id="{3F97A035-176F-476E-A8BA-AE9ADFF35467}"/>
              </a:ext>
            </a:extLst>
          </p:cNvPr>
          <p:cNvSpPr/>
          <p:nvPr/>
        </p:nvSpPr>
        <p:spPr bwMode="auto">
          <a:xfrm flipH="1">
            <a:off x="1845420" y="4296499"/>
            <a:ext cx="7836280" cy="2016955"/>
          </a:xfrm>
          <a:prstGeom prst="curvedUpArrow">
            <a:avLst/>
          </a:prstGeom>
          <a:solidFill>
            <a:srgbClr val="7D408D"/>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98" fontAlgn="base">
              <a:spcBef>
                <a:spcPct val="0"/>
              </a:spcBef>
              <a:spcAft>
                <a:spcPct val="0"/>
              </a:spcAft>
              <a:defRPr/>
            </a:pPr>
            <a:endParaRPr lang="en-US" sz="1961" dirty="0">
              <a:gradFill>
                <a:gsLst>
                  <a:gs pos="0">
                    <a:srgbClr val="FFFFFF"/>
                  </a:gs>
                  <a:gs pos="100000">
                    <a:srgbClr val="FFFFFF"/>
                  </a:gs>
                </a:gsLst>
                <a:lin ang="5400000" scaled="0"/>
              </a:gradFill>
              <a:latin typeface="Segoe UI Semilight"/>
            </a:endParaRPr>
          </a:p>
        </p:txBody>
      </p:sp>
      <p:sp>
        <p:nvSpPr>
          <p:cNvPr id="31" name="Title 1">
            <a:extLst>
              <a:ext uri="{FF2B5EF4-FFF2-40B4-BE49-F238E27FC236}">
                <a16:creationId xmlns:a16="http://schemas.microsoft.com/office/drawing/2014/main" id="{2FED24C7-D502-4FDD-8C85-295AD9F4DD65}"/>
              </a:ext>
            </a:extLst>
          </p:cNvPr>
          <p:cNvSpPr txBox="1">
            <a:spLocks/>
          </p:cNvSpPr>
          <p:nvPr/>
        </p:nvSpPr>
        <p:spPr>
          <a:xfrm>
            <a:off x="269241" y="289956"/>
            <a:ext cx="11655840" cy="899538"/>
          </a:xfrm>
          <a:prstGeom prst="rect">
            <a:avLst/>
          </a:prstGeom>
        </p:spPr>
        <p:txBody>
          <a:bodyP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4462">
              <a:defRPr/>
            </a:pPr>
            <a:r>
              <a:rPr lang="en-US" sz="4706" spc="-100" dirty="0">
                <a:gradFill>
                  <a:gsLst>
                    <a:gs pos="1250">
                      <a:srgbClr val="FFFFFF"/>
                    </a:gs>
                    <a:gs pos="100000">
                      <a:srgbClr val="FFFFFF"/>
                    </a:gs>
                  </a:gsLst>
                  <a:lin ang="5400000" scaled="0"/>
                </a:gradFill>
                <a:latin typeface="Segoe UI Light"/>
              </a:rPr>
              <a:t>Complete DevOps Pipeline</a:t>
            </a:r>
          </a:p>
        </p:txBody>
      </p:sp>
      <p:sp>
        <p:nvSpPr>
          <p:cNvPr id="16" name="Rectangle 15">
            <a:extLst>
              <a:ext uri="{FF2B5EF4-FFF2-40B4-BE49-F238E27FC236}">
                <a16:creationId xmlns:a16="http://schemas.microsoft.com/office/drawing/2014/main" id="{1F564DB6-54D6-463D-8487-A8B5E64B853E}"/>
              </a:ext>
            </a:extLst>
          </p:cNvPr>
          <p:cNvSpPr/>
          <p:nvPr/>
        </p:nvSpPr>
        <p:spPr>
          <a:xfrm>
            <a:off x="5099140" y="5649067"/>
            <a:ext cx="1664047" cy="597919"/>
          </a:xfrm>
          <a:prstGeom prst="rect">
            <a:avLst/>
          </a:prstGeom>
          <a:noFill/>
          <a:ln w="10795" cap="flat" cmpd="sng" algn="ctr">
            <a:noFill/>
            <a:prstDash val="solid"/>
          </a:ln>
          <a:effectLst/>
        </p:spPr>
        <p:txBody>
          <a:bodyPr rtlCol="0" anchor="ctr"/>
          <a:lstStyle/>
          <a:p>
            <a:pPr algn="ctr" defTabSz="913928">
              <a:defRPr/>
            </a:pPr>
            <a:r>
              <a:rPr lang="en-US" sz="1400" kern="0" dirty="0">
                <a:solidFill>
                  <a:srgbClr val="FFFFFF"/>
                </a:solidFill>
                <a:latin typeface="Segoe UI"/>
              </a:rPr>
              <a:t>Monitor and Learn</a:t>
            </a:r>
          </a:p>
        </p:txBody>
      </p:sp>
      <p:grpSp>
        <p:nvGrpSpPr>
          <p:cNvPr id="366" name="Group 365">
            <a:extLst>
              <a:ext uri="{FF2B5EF4-FFF2-40B4-BE49-F238E27FC236}">
                <a16:creationId xmlns:a16="http://schemas.microsoft.com/office/drawing/2014/main" id="{A750F6D7-F505-4759-82D0-5664F7C64BC6}"/>
              </a:ext>
            </a:extLst>
          </p:cNvPr>
          <p:cNvGrpSpPr/>
          <p:nvPr/>
        </p:nvGrpSpPr>
        <p:grpSpPr>
          <a:xfrm>
            <a:off x="8737550" y="2172973"/>
            <a:ext cx="1428496" cy="1072890"/>
            <a:chOff x="-2686050" y="2295526"/>
            <a:chExt cx="2614612" cy="1963738"/>
          </a:xfrm>
        </p:grpSpPr>
        <p:sp>
          <p:nvSpPr>
            <p:cNvPr id="3" name="AutoShape 3">
              <a:extLst>
                <a:ext uri="{FF2B5EF4-FFF2-40B4-BE49-F238E27FC236}">
                  <a16:creationId xmlns:a16="http://schemas.microsoft.com/office/drawing/2014/main" id="{ACECF6D8-1613-4F2F-85B5-6949A44D4222}"/>
                </a:ext>
              </a:extLst>
            </p:cNvPr>
            <p:cNvSpPr>
              <a:spLocks noChangeAspect="1" noChangeArrowheads="1" noTextEdit="1"/>
            </p:cNvSpPr>
            <p:nvPr/>
          </p:nvSpPr>
          <p:spPr bwMode="auto">
            <a:xfrm>
              <a:off x="-2686050" y="2297114"/>
              <a:ext cx="2614612"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grpSp>
          <p:nvGrpSpPr>
            <p:cNvPr id="4" name="Group 205">
              <a:extLst>
                <a:ext uri="{FF2B5EF4-FFF2-40B4-BE49-F238E27FC236}">
                  <a16:creationId xmlns:a16="http://schemas.microsoft.com/office/drawing/2014/main" id="{CCACF8BA-6843-417B-A2C9-5A77E30E75C6}"/>
                </a:ext>
              </a:extLst>
            </p:cNvPr>
            <p:cNvGrpSpPr>
              <a:grpSpLocks/>
            </p:cNvGrpSpPr>
            <p:nvPr/>
          </p:nvGrpSpPr>
          <p:grpSpPr bwMode="auto">
            <a:xfrm>
              <a:off x="-1984375" y="2295526"/>
              <a:ext cx="1214437" cy="1943100"/>
              <a:chOff x="-1250" y="1446"/>
              <a:chExt cx="765" cy="1224"/>
            </a:xfrm>
          </p:grpSpPr>
          <p:sp>
            <p:nvSpPr>
              <p:cNvPr id="166" name="Rectangle 5">
                <a:extLst>
                  <a:ext uri="{FF2B5EF4-FFF2-40B4-BE49-F238E27FC236}">
                    <a16:creationId xmlns:a16="http://schemas.microsoft.com/office/drawing/2014/main" id="{041E381F-532E-4BFA-BC59-8A027945E0B3}"/>
                  </a:ext>
                </a:extLst>
              </p:cNvPr>
              <p:cNvSpPr>
                <a:spLocks noChangeArrowheads="1"/>
              </p:cNvSpPr>
              <p:nvPr/>
            </p:nvSpPr>
            <p:spPr bwMode="auto">
              <a:xfrm>
                <a:off x="-1250" y="2573"/>
                <a:ext cx="765" cy="97"/>
              </a:xfrm>
              <a:prstGeom prst="rect">
                <a:avLst/>
              </a:prstGeom>
              <a:solidFill>
                <a:srgbClr val="00B19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7" name="Freeform 6">
                <a:extLst>
                  <a:ext uri="{FF2B5EF4-FFF2-40B4-BE49-F238E27FC236}">
                    <a16:creationId xmlns:a16="http://schemas.microsoft.com/office/drawing/2014/main" id="{DABBA13D-3D6F-4661-A65E-143014E1EAC8}"/>
                  </a:ext>
                </a:extLst>
              </p:cNvPr>
              <p:cNvSpPr>
                <a:spLocks/>
              </p:cNvSpPr>
              <p:nvPr/>
            </p:nvSpPr>
            <p:spPr bwMode="auto">
              <a:xfrm>
                <a:off x="-1250" y="1534"/>
                <a:ext cx="765" cy="429"/>
              </a:xfrm>
              <a:custGeom>
                <a:avLst/>
                <a:gdLst>
                  <a:gd name="T0" fmla="*/ 610 w 730"/>
                  <a:gd name="T1" fmla="*/ 172 h 412"/>
                  <a:gd name="T2" fmla="*/ 597 w 730"/>
                  <a:gd name="T3" fmla="*/ 173 h 412"/>
                  <a:gd name="T4" fmla="*/ 610 w 730"/>
                  <a:gd name="T5" fmla="*/ 120 h 412"/>
                  <a:gd name="T6" fmla="*/ 490 w 730"/>
                  <a:gd name="T7" fmla="*/ 0 h 412"/>
                  <a:gd name="T8" fmla="*/ 370 w 730"/>
                  <a:gd name="T9" fmla="*/ 105 h 412"/>
                  <a:gd name="T10" fmla="*/ 281 w 730"/>
                  <a:gd name="T11" fmla="*/ 66 h 412"/>
                  <a:gd name="T12" fmla="*/ 162 w 730"/>
                  <a:gd name="T13" fmla="*/ 179 h 412"/>
                  <a:gd name="T14" fmla="*/ 120 w 730"/>
                  <a:gd name="T15" fmla="*/ 172 h 412"/>
                  <a:gd name="T16" fmla="*/ 0 w 730"/>
                  <a:gd name="T17" fmla="*/ 292 h 412"/>
                  <a:gd name="T18" fmla="*/ 120 w 730"/>
                  <a:gd name="T19" fmla="*/ 412 h 412"/>
                  <a:gd name="T20" fmla="*/ 610 w 730"/>
                  <a:gd name="T21" fmla="*/ 412 h 412"/>
                  <a:gd name="T22" fmla="*/ 730 w 730"/>
                  <a:gd name="T23" fmla="*/ 292 h 412"/>
                  <a:gd name="T24" fmla="*/ 610 w 730"/>
                  <a:gd name="T25" fmla="*/ 17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0" h="412">
                    <a:moveTo>
                      <a:pt x="610" y="172"/>
                    </a:moveTo>
                    <a:cubicBezTo>
                      <a:pt x="605" y="172"/>
                      <a:pt x="601" y="172"/>
                      <a:pt x="597" y="173"/>
                    </a:cubicBezTo>
                    <a:cubicBezTo>
                      <a:pt x="605" y="157"/>
                      <a:pt x="610" y="139"/>
                      <a:pt x="610" y="120"/>
                    </a:cubicBezTo>
                    <a:cubicBezTo>
                      <a:pt x="610" y="53"/>
                      <a:pt x="556" y="0"/>
                      <a:pt x="490" y="0"/>
                    </a:cubicBezTo>
                    <a:cubicBezTo>
                      <a:pt x="428" y="0"/>
                      <a:pt x="378" y="46"/>
                      <a:pt x="370" y="105"/>
                    </a:cubicBezTo>
                    <a:cubicBezTo>
                      <a:pt x="349" y="81"/>
                      <a:pt x="317" y="66"/>
                      <a:pt x="281" y="66"/>
                    </a:cubicBezTo>
                    <a:cubicBezTo>
                      <a:pt x="217" y="66"/>
                      <a:pt x="165" y="116"/>
                      <a:pt x="162" y="179"/>
                    </a:cubicBezTo>
                    <a:cubicBezTo>
                      <a:pt x="149" y="175"/>
                      <a:pt x="135" y="172"/>
                      <a:pt x="120" y="172"/>
                    </a:cubicBezTo>
                    <a:cubicBezTo>
                      <a:pt x="54" y="172"/>
                      <a:pt x="0" y="226"/>
                      <a:pt x="0" y="292"/>
                    </a:cubicBezTo>
                    <a:cubicBezTo>
                      <a:pt x="0" y="358"/>
                      <a:pt x="54" y="412"/>
                      <a:pt x="120" y="412"/>
                    </a:cubicBezTo>
                    <a:cubicBezTo>
                      <a:pt x="610" y="412"/>
                      <a:pt x="610" y="412"/>
                      <a:pt x="610" y="412"/>
                    </a:cubicBezTo>
                    <a:cubicBezTo>
                      <a:pt x="676" y="412"/>
                      <a:pt x="730" y="358"/>
                      <a:pt x="730" y="292"/>
                    </a:cubicBezTo>
                    <a:cubicBezTo>
                      <a:pt x="730" y="226"/>
                      <a:pt x="676" y="172"/>
                      <a:pt x="610" y="172"/>
                    </a:cubicBezTo>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8" name="Freeform 7">
                <a:extLst>
                  <a:ext uri="{FF2B5EF4-FFF2-40B4-BE49-F238E27FC236}">
                    <a16:creationId xmlns:a16="http://schemas.microsoft.com/office/drawing/2014/main" id="{A0A5DA95-8BCA-4525-874D-50567531B65A}"/>
                  </a:ext>
                </a:extLst>
              </p:cNvPr>
              <p:cNvSpPr>
                <a:spLocks/>
              </p:cNvSpPr>
              <p:nvPr/>
            </p:nvSpPr>
            <p:spPr bwMode="auto">
              <a:xfrm>
                <a:off x="-1019" y="1446"/>
                <a:ext cx="139" cy="409"/>
              </a:xfrm>
              <a:custGeom>
                <a:avLst/>
                <a:gdLst>
                  <a:gd name="T0" fmla="*/ 127 w 133"/>
                  <a:gd name="T1" fmla="*/ 0 h 393"/>
                  <a:gd name="T2" fmla="*/ 6 w 133"/>
                  <a:gd name="T3" fmla="*/ 0 h 393"/>
                  <a:gd name="T4" fmla="*/ 0 w 133"/>
                  <a:gd name="T5" fmla="*/ 6 h 393"/>
                  <a:gd name="T6" fmla="*/ 0 w 133"/>
                  <a:gd name="T7" fmla="*/ 393 h 393"/>
                  <a:gd name="T8" fmla="*/ 133 w 133"/>
                  <a:gd name="T9" fmla="*/ 393 h 393"/>
                  <a:gd name="T10" fmla="*/ 133 w 133"/>
                  <a:gd name="T11" fmla="*/ 6 h 393"/>
                  <a:gd name="T12" fmla="*/ 127 w 133"/>
                  <a:gd name="T13" fmla="*/ 0 h 393"/>
                </a:gdLst>
                <a:ahLst/>
                <a:cxnLst>
                  <a:cxn ang="0">
                    <a:pos x="T0" y="T1"/>
                  </a:cxn>
                  <a:cxn ang="0">
                    <a:pos x="T2" y="T3"/>
                  </a:cxn>
                  <a:cxn ang="0">
                    <a:pos x="T4" y="T5"/>
                  </a:cxn>
                  <a:cxn ang="0">
                    <a:pos x="T6" y="T7"/>
                  </a:cxn>
                  <a:cxn ang="0">
                    <a:pos x="T8" y="T9"/>
                  </a:cxn>
                  <a:cxn ang="0">
                    <a:pos x="T10" y="T11"/>
                  </a:cxn>
                  <a:cxn ang="0">
                    <a:pos x="T12" y="T13"/>
                  </a:cxn>
                </a:cxnLst>
                <a:rect l="0" t="0" r="r" b="b"/>
                <a:pathLst>
                  <a:path w="133" h="393">
                    <a:moveTo>
                      <a:pt x="127" y="0"/>
                    </a:moveTo>
                    <a:cubicBezTo>
                      <a:pt x="6" y="0"/>
                      <a:pt x="6" y="0"/>
                      <a:pt x="6" y="0"/>
                    </a:cubicBezTo>
                    <a:cubicBezTo>
                      <a:pt x="3" y="0"/>
                      <a:pt x="0" y="2"/>
                      <a:pt x="0" y="6"/>
                    </a:cubicBezTo>
                    <a:cubicBezTo>
                      <a:pt x="0" y="393"/>
                      <a:pt x="0" y="393"/>
                      <a:pt x="0" y="393"/>
                    </a:cubicBezTo>
                    <a:cubicBezTo>
                      <a:pt x="133" y="393"/>
                      <a:pt x="133" y="393"/>
                      <a:pt x="133" y="393"/>
                    </a:cubicBezTo>
                    <a:cubicBezTo>
                      <a:pt x="133" y="6"/>
                      <a:pt x="133" y="6"/>
                      <a:pt x="133" y="6"/>
                    </a:cubicBezTo>
                    <a:cubicBezTo>
                      <a:pt x="133" y="2"/>
                      <a:pt x="130" y="0"/>
                      <a:pt x="127" y="0"/>
                    </a:cubicBezTo>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9" name="Rectangle 8">
                <a:extLst>
                  <a:ext uri="{FF2B5EF4-FFF2-40B4-BE49-F238E27FC236}">
                    <a16:creationId xmlns:a16="http://schemas.microsoft.com/office/drawing/2014/main" id="{C23E93CF-2736-4AC3-B4CF-5FCAE74CD442}"/>
                  </a:ext>
                </a:extLst>
              </p:cNvPr>
              <p:cNvSpPr>
                <a:spLocks noChangeArrowheads="1"/>
              </p:cNvSpPr>
              <p:nvPr/>
            </p:nvSpPr>
            <p:spPr bwMode="auto">
              <a:xfrm>
                <a:off x="-1014" y="1507"/>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0" name="Freeform 9">
                <a:extLst>
                  <a:ext uri="{FF2B5EF4-FFF2-40B4-BE49-F238E27FC236}">
                    <a16:creationId xmlns:a16="http://schemas.microsoft.com/office/drawing/2014/main" id="{F28AEC2A-0935-4AFA-8A5E-B574DA0366E2}"/>
                  </a:ext>
                </a:extLst>
              </p:cNvPr>
              <p:cNvSpPr>
                <a:spLocks/>
              </p:cNvSpPr>
              <p:nvPr/>
            </p:nvSpPr>
            <p:spPr bwMode="auto">
              <a:xfrm>
                <a:off x="-1014" y="1507"/>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1" name="Rectangle 10">
                <a:extLst>
                  <a:ext uri="{FF2B5EF4-FFF2-40B4-BE49-F238E27FC236}">
                    <a16:creationId xmlns:a16="http://schemas.microsoft.com/office/drawing/2014/main" id="{69B78836-8D22-4E3D-B951-A63CD1263AED}"/>
                  </a:ext>
                </a:extLst>
              </p:cNvPr>
              <p:cNvSpPr>
                <a:spLocks noChangeArrowheads="1"/>
              </p:cNvSpPr>
              <p:nvPr/>
            </p:nvSpPr>
            <p:spPr bwMode="auto">
              <a:xfrm>
                <a:off x="-1014" y="1481"/>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2" name="Freeform 11">
                <a:extLst>
                  <a:ext uri="{FF2B5EF4-FFF2-40B4-BE49-F238E27FC236}">
                    <a16:creationId xmlns:a16="http://schemas.microsoft.com/office/drawing/2014/main" id="{B6485D40-CC9D-49E0-9C31-7BCEE21973A5}"/>
                  </a:ext>
                </a:extLst>
              </p:cNvPr>
              <p:cNvSpPr>
                <a:spLocks/>
              </p:cNvSpPr>
              <p:nvPr/>
            </p:nvSpPr>
            <p:spPr bwMode="auto">
              <a:xfrm>
                <a:off x="-1014" y="1481"/>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3" name="Freeform 12">
                <a:extLst>
                  <a:ext uri="{FF2B5EF4-FFF2-40B4-BE49-F238E27FC236}">
                    <a16:creationId xmlns:a16="http://schemas.microsoft.com/office/drawing/2014/main" id="{D1BEB3DB-5720-4544-BC6B-2A74527229AC}"/>
                  </a:ext>
                </a:extLst>
              </p:cNvPr>
              <p:cNvSpPr>
                <a:spLocks/>
              </p:cNvSpPr>
              <p:nvPr/>
            </p:nvSpPr>
            <p:spPr bwMode="auto">
              <a:xfrm>
                <a:off x="-922" y="1491"/>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4" name="Rectangle 13">
                <a:extLst>
                  <a:ext uri="{FF2B5EF4-FFF2-40B4-BE49-F238E27FC236}">
                    <a16:creationId xmlns:a16="http://schemas.microsoft.com/office/drawing/2014/main" id="{C6D774CC-291E-4F20-B263-D19A03A0DD49}"/>
                  </a:ext>
                </a:extLst>
              </p:cNvPr>
              <p:cNvSpPr>
                <a:spLocks noChangeArrowheads="1"/>
              </p:cNvSpPr>
              <p:nvPr/>
            </p:nvSpPr>
            <p:spPr bwMode="auto">
              <a:xfrm>
                <a:off x="-1014" y="1533"/>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5" name="Freeform 14">
                <a:extLst>
                  <a:ext uri="{FF2B5EF4-FFF2-40B4-BE49-F238E27FC236}">
                    <a16:creationId xmlns:a16="http://schemas.microsoft.com/office/drawing/2014/main" id="{677EE14F-9115-4DB4-9A3F-31A17E06C445}"/>
                  </a:ext>
                </a:extLst>
              </p:cNvPr>
              <p:cNvSpPr>
                <a:spLocks/>
              </p:cNvSpPr>
              <p:nvPr/>
            </p:nvSpPr>
            <p:spPr bwMode="auto">
              <a:xfrm>
                <a:off x="-1014" y="1533"/>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6" name="Rectangle 15">
                <a:extLst>
                  <a:ext uri="{FF2B5EF4-FFF2-40B4-BE49-F238E27FC236}">
                    <a16:creationId xmlns:a16="http://schemas.microsoft.com/office/drawing/2014/main" id="{CB18F120-DA52-40E2-B6D9-5D5A29046737}"/>
                  </a:ext>
                </a:extLst>
              </p:cNvPr>
              <p:cNvSpPr>
                <a:spLocks noChangeArrowheads="1"/>
              </p:cNvSpPr>
              <p:nvPr/>
            </p:nvSpPr>
            <p:spPr bwMode="auto">
              <a:xfrm>
                <a:off x="-1014" y="1507"/>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7" name="Freeform 16">
                <a:extLst>
                  <a:ext uri="{FF2B5EF4-FFF2-40B4-BE49-F238E27FC236}">
                    <a16:creationId xmlns:a16="http://schemas.microsoft.com/office/drawing/2014/main" id="{59C44F9E-16BE-4785-94D8-D2D4C981EDE2}"/>
                  </a:ext>
                </a:extLst>
              </p:cNvPr>
              <p:cNvSpPr>
                <a:spLocks/>
              </p:cNvSpPr>
              <p:nvPr/>
            </p:nvSpPr>
            <p:spPr bwMode="auto">
              <a:xfrm>
                <a:off x="-1014" y="1507"/>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8" name="Freeform 17">
                <a:extLst>
                  <a:ext uri="{FF2B5EF4-FFF2-40B4-BE49-F238E27FC236}">
                    <a16:creationId xmlns:a16="http://schemas.microsoft.com/office/drawing/2014/main" id="{10F52A7A-5194-4F78-9757-54BF9CD5841D}"/>
                  </a:ext>
                </a:extLst>
              </p:cNvPr>
              <p:cNvSpPr>
                <a:spLocks/>
              </p:cNvSpPr>
              <p:nvPr/>
            </p:nvSpPr>
            <p:spPr bwMode="auto">
              <a:xfrm>
                <a:off x="-922" y="1517"/>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79" name="Rectangle 18">
                <a:extLst>
                  <a:ext uri="{FF2B5EF4-FFF2-40B4-BE49-F238E27FC236}">
                    <a16:creationId xmlns:a16="http://schemas.microsoft.com/office/drawing/2014/main" id="{4E015EB0-AA3D-42A2-9F63-FC73A5AA93E2}"/>
                  </a:ext>
                </a:extLst>
              </p:cNvPr>
              <p:cNvSpPr>
                <a:spLocks noChangeArrowheads="1"/>
              </p:cNvSpPr>
              <p:nvPr/>
            </p:nvSpPr>
            <p:spPr bwMode="auto">
              <a:xfrm>
                <a:off x="-1014" y="1560"/>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0" name="Freeform 19">
                <a:extLst>
                  <a:ext uri="{FF2B5EF4-FFF2-40B4-BE49-F238E27FC236}">
                    <a16:creationId xmlns:a16="http://schemas.microsoft.com/office/drawing/2014/main" id="{F8524A16-09DF-412F-9F5C-6741773F414F}"/>
                  </a:ext>
                </a:extLst>
              </p:cNvPr>
              <p:cNvSpPr>
                <a:spLocks/>
              </p:cNvSpPr>
              <p:nvPr/>
            </p:nvSpPr>
            <p:spPr bwMode="auto">
              <a:xfrm>
                <a:off x="-1014" y="1560"/>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1" name="Rectangle 20">
                <a:extLst>
                  <a:ext uri="{FF2B5EF4-FFF2-40B4-BE49-F238E27FC236}">
                    <a16:creationId xmlns:a16="http://schemas.microsoft.com/office/drawing/2014/main" id="{E0A0EDFE-98A9-478B-96E4-E70BF5BDCF3C}"/>
                  </a:ext>
                </a:extLst>
              </p:cNvPr>
              <p:cNvSpPr>
                <a:spLocks noChangeArrowheads="1"/>
              </p:cNvSpPr>
              <p:nvPr/>
            </p:nvSpPr>
            <p:spPr bwMode="auto">
              <a:xfrm>
                <a:off x="-1014" y="1533"/>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2" name="Freeform 21">
                <a:extLst>
                  <a:ext uri="{FF2B5EF4-FFF2-40B4-BE49-F238E27FC236}">
                    <a16:creationId xmlns:a16="http://schemas.microsoft.com/office/drawing/2014/main" id="{64259131-027E-4041-AB26-120156C662E2}"/>
                  </a:ext>
                </a:extLst>
              </p:cNvPr>
              <p:cNvSpPr>
                <a:spLocks/>
              </p:cNvSpPr>
              <p:nvPr/>
            </p:nvSpPr>
            <p:spPr bwMode="auto">
              <a:xfrm>
                <a:off x="-1014" y="1533"/>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3" name="Freeform 22">
                <a:extLst>
                  <a:ext uri="{FF2B5EF4-FFF2-40B4-BE49-F238E27FC236}">
                    <a16:creationId xmlns:a16="http://schemas.microsoft.com/office/drawing/2014/main" id="{419B9DF9-2EDD-4629-8251-8E7801EE641C}"/>
                  </a:ext>
                </a:extLst>
              </p:cNvPr>
              <p:cNvSpPr>
                <a:spLocks/>
              </p:cNvSpPr>
              <p:nvPr/>
            </p:nvSpPr>
            <p:spPr bwMode="auto">
              <a:xfrm>
                <a:off x="-922" y="1543"/>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4" name="Rectangle 23">
                <a:extLst>
                  <a:ext uri="{FF2B5EF4-FFF2-40B4-BE49-F238E27FC236}">
                    <a16:creationId xmlns:a16="http://schemas.microsoft.com/office/drawing/2014/main" id="{72DEDB6E-DFE3-4277-819E-9EBD644D9AF1}"/>
                  </a:ext>
                </a:extLst>
              </p:cNvPr>
              <p:cNvSpPr>
                <a:spLocks noChangeArrowheads="1"/>
              </p:cNvSpPr>
              <p:nvPr/>
            </p:nvSpPr>
            <p:spPr bwMode="auto">
              <a:xfrm>
                <a:off x="-1014" y="1586"/>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5" name="Freeform 24">
                <a:extLst>
                  <a:ext uri="{FF2B5EF4-FFF2-40B4-BE49-F238E27FC236}">
                    <a16:creationId xmlns:a16="http://schemas.microsoft.com/office/drawing/2014/main" id="{B1B4E364-4767-4844-8DFB-6844F400A263}"/>
                  </a:ext>
                </a:extLst>
              </p:cNvPr>
              <p:cNvSpPr>
                <a:spLocks/>
              </p:cNvSpPr>
              <p:nvPr/>
            </p:nvSpPr>
            <p:spPr bwMode="auto">
              <a:xfrm>
                <a:off x="-1014" y="1586"/>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6" name="Rectangle 25">
                <a:extLst>
                  <a:ext uri="{FF2B5EF4-FFF2-40B4-BE49-F238E27FC236}">
                    <a16:creationId xmlns:a16="http://schemas.microsoft.com/office/drawing/2014/main" id="{9C114B44-0739-419F-AF69-040F9681DAD6}"/>
                  </a:ext>
                </a:extLst>
              </p:cNvPr>
              <p:cNvSpPr>
                <a:spLocks noChangeArrowheads="1"/>
              </p:cNvSpPr>
              <p:nvPr/>
            </p:nvSpPr>
            <p:spPr bwMode="auto">
              <a:xfrm>
                <a:off x="-1014" y="1560"/>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7" name="Freeform 26">
                <a:extLst>
                  <a:ext uri="{FF2B5EF4-FFF2-40B4-BE49-F238E27FC236}">
                    <a16:creationId xmlns:a16="http://schemas.microsoft.com/office/drawing/2014/main" id="{8FF5CB62-14E2-4805-8F8C-289D9386056B}"/>
                  </a:ext>
                </a:extLst>
              </p:cNvPr>
              <p:cNvSpPr>
                <a:spLocks/>
              </p:cNvSpPr>
              <p:nvPr/>
            </p:nvSpPr>
            <p:spPr bwMode="auto">
              <a:xfrm>
                <a:off x="-1014" y="1560"/>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8" name="Freeform 27">
                <a:extLst>
                  <a:ext uri="{FF2B5EF4-FFF2-40B4-BE49-F238E27FC236}">
                    <a16:creationId xmlns:a16="http://schemas.microsoft.com/office/drawing/2014/main" id="{DE158A0E-9A55-4B1B-AF0E-3FBF5CDFEF83}"/>
                  </a:ext>
                </a:extLst>
              </p:cNvPr>
              <p:cNvSpPr>
                <a:spLocks/>
              </p:cNvSpPr>
              <p:nvPr/>
            </p:nvSpPr>
            <p:spPr bwMode="auto">
              <a:xfrm>
                <a:off x="-922" y="1570"/>
                <a:ext cx="28" cy="8"/>
              </a:xfrm>
              <a:custGeom>
                <a:avLst/>
                <a:gdLst>
                  <a:gd name="T0" fmla="*/ 27 w 27"/>
                  <a:gd name="T1" fmla="*/ 0 h 8"/>
                  <a:gd name="T2" fmla="*/ 4 w 27"/>
                  <a:gd name="T3" fmla="*/ 0 h 8"/>
                  <a:gd name="T4" fmla="*/ 0 w 27"/>
                  <a:gd name="T5" fmla="*/ 4 h 8"/>
                  <a:gd name="T6" fmla="*/ 4 w 27"/>
                  <a:gd name="T7" fmla="*/ 8 h 8"/>
                  <a:gd name="T8" fmla="*/ 27 w 27"/>
                  <a:gd name="T9" fmla="*/ 8 h 8"/>
                  <a:gd name="T10" fmla="*/ 27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27" y="0"/>
                    </a:moveTo>
                    <a:cubicBezTo>
                      <a:pt x="4" y="0"/>
                      <a:pt x="4" y="0"/>
                      <a:pt x="4" y="0"/>
                    </a:cubicBezTo>
                    <a:cubicBezTo>
                      <a:pt x="2" y="0"/>
                      <a:pt x="0" y="2"/>
                      <a:pt x="0" y="4"/>
                    </a:cubicBezTo>
                    <a:cubicBezTo>
                      <a:pt x="0" y="6"/>
                      <a:pt x="2" y="8"/>
                      <a:pt x="4" y="8"/>
                    </a:cubicBezTo>
                    <a:cubicBezTo>
                      <a:pt x="27" y="8"/>
                      <a:pt x="27" y="8"/>
                      <a:pt x="27" y="8"/>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9" name="Rectangle 28">
                <a:extLst>
                  <a:ext uri="{FF2B5EF4-FFF2-40B4-BE49-F238E27FC236}">
                    <a16:creationId xmlns:a16="http://schemas.microsoft.com/office/drawing/2014/main" id="{1DEC5733-1010-4541-B4EE-D0791048452F}"/>
                  </a:ext>
                </a:extLst>
              </p:cNvPr>
              <p:cNvSpPr>
                <a:spLocks noChangeArrowheads="1"/>
              </p:cNvSpPr>
              <p:nvPr/>
            </p:nvSpPr>
            <p:spPr bwMode="auto">
              <a:xfrm>
                <a:off x="-1014" y="1612"/>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0" name="Freeform 29">
                <a:extLst>
                  <a:ext uri="{FF2B5EF4-FFF2-40B4-BE49-F238E27FC236}">
                    <a16:creationId xmlns:a16="http://schemas.microsoft.com/office/drawing/2014/main" id="{D7080B6D-6950-402F-83BB-1E7F71374B15}"/>
                  </a:ext>
                </a:extLst>
              </p:cNvPr>
              <p:cNvSpPr>
                <a:spLocks/>
              </p:cNvSpPr>
              <p:nvPr/>
            </p:nvSpPr>
            <p:spPr bwMode="auto">
              <a:xfrm>
                <a:off x="-1014" y="1612"/>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1" name="Rectangle 30">
                <a:extLst>
                  <a:ext uri="{FF2B5EF4-FFF2-40B4-BE49-F238E27FC236}">
                    <a16:creationId xmlns:a16="http://schemas.microsoft.com/office/drawing/2014/main" id="{564B6D58-526D-4F97-B61F-176BAF2A5C55}"/>
                  </a:ext>
                </a:extLst>
              </p:cNvPr>
              <p:cNvSpPr>
                <a:spLocks noChangeArrowheads="1"/>
              </p:cNvSpPr>
              <p:nvPr/>
            </p:nvSpPr>
            <p:spPr bwMode="auto">
              <a:xfrm>
                <a:off x="-1014" y="1586"/>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2" name="Freeform 31">
                <a:extLst>
                  <a:ext uri="{FF2B5EF4-FFF2-40B4-BE49-F238E27FC236}">
                    <a16:creationId xmlns:a16="http://schemas.microsoft.com/office/drawing/2014/main" id="{15044FC4-5398-40F6-9775-867F3DD4766E}"/>
                  </a:ext>
                </a:extLst>
              </p:cNvPr>
              <p:cNvSpPr>
                <a:spLocks/>
              </p:cNvSpPr>
              <p:nvPr/>
            </p:nvSpPr>
            <p:spPr bwMode="auto">
              <a:xfrm>
                <a:off x="-1014" y="1586"/>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3" name="Freeform 32">
                <a:extLst>
                  <a:ext uri="{FF2B5EF4-FFF2-40B4-BE49-F238E27FC236}">
                    <a16:creationId xmlns:a16="http://schemas.microsoft.com/office/drawing/2014/main" id="{2E820A7F-7588-408F-89A8-CE2A7FC42288}"/>
                  </a:ext>
                </a:extLst>
              </p:cNvPr>
              <p:cNvSpPr>
                <a:spLocks/>
              </p:cNvSpPr>
              <p:nvPr/>
            </p:nvSpPr>
            <p:spPr bwMode="auto">
              <a:xfrm>
                <a:off x="-922" y="1596"/>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4" name="Rectangle 33">
                <a:extLst>
                  <a:ext uri="{FF2B5EF4-FFF2-40B4-BE49-F238E27FC236}">
                    <a16:creationId xmlns:a16="http://schemas.microsoft.com/office/drawing/2014/main" id="{42E40B8C-2F47-4BF9-B2CC-B3F4A6856CCD}"/>
                  </a:ext>
                </a:extLst>
              </p:cNvPr>
              <p:cNvSpPr>
                <a:spLocks noChangeArrowheads="1"/>
              </p:cNvSpPr>
              <p:nvPr/>
            </p:nvSpPr>
            <p:spPr bwMode="auto">
              <a:xfrm>
                <a:off x="-1014" y="1638"/>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5" name="Freeform 34">
                <a:extLst>
                  <a:ext uri="{FF2B5EF4-FFF2-40B4-BE49-F238E27FC236}">
                    <a16:creationId xmlns:a16="http://schemas.microsoft.com/office/drawing/2014/main" id="{865C875A-EE40-482D-AE74-27CBB2E9F4AF}"/>
                  </a:ext>
                </a:extLst>
              </p:cNvPr>
              <p:cNvSpPr>
                <a:spLocks/>
              </p:cNvSpPr>
              <p:nvPr/>
            </p:nvSpPr>
            <p:spPr bwMode="auto">
              <a:xfrm>
                <a:off x="-1014" y="1638"/>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6" name="Rectangle 35">
                <a:extLst>
                  <a:ext uri="{FF2B5EF4-FFF2-40B4-BE49-F238E27FC236}">
                    <a16:creationId xmlns:a16="http://schemas.microsoft.com/office/drawing/2014/main" id="{370CC677-A5C0-457C-AD6D-1F5DD6FBCE16}"/>
                  </a:ext>
                </a:extLst>
              </p:cNvPr>
              <p:cNvSpPr>
                <a:spLocks noChangeArrowheads="1"/>
              </p:cNvSpPr>
              <p:nvPr/>
            </p:nvSpPr>
            <p:spPr bwMode="auto">
              <a:xfrm>
                <a:off x="-1014" y="1612"/>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7" name="Freeform 36">
                <a:extLst>
                  <a:ext uri="{FF2B5EF4-FFF2-40B4-BE49-F238E27FC236}">
                    <a16:creationId xmlns:a16="http://schemas.microsoft.com/office/drawing/2014/main" id="{DF0E0AA6-967D-4578-A7D9-961DC17EC2C3}"/>
                  </a:ext>
                </a:extLst>
              </p:cNvPr>
              <p:cNvSpPr>
                <a:spLocks/>
              </p:cNvSpPr>
              <p:nvPr/>
            </p:nvSpPr>
            <p:spPr bwMode="auto">
              <a:xfrm>
                <a:off x="-1014" y="1612"/>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8" name="Freeform 37">
                <a:extLst>
                  <a:ext uri="{FF2B5EF4-FFF2-40B4-BE49-F238E27FC236}">
                    <a16:creationId xmlns:a16="http://schemas.microsoft.com/office/drawing/2014/main" id="{0EA13DE0-C92A-4E9F-A3F2-12FBA77E0872}"/>
                  </a:ext>
                </a:extLst>
              </p:cNvPr>
              <p:cNvSpPr>
                <a:spLocks/>
              </p:cNvSpPr>
              <p:nvPr/>
            </p:nvSpPr>
            <p:spPr bwMode="auto">
              <a:xfrm>
                <a:off x="-922" y="1622"/>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9" name="Rectangle 38">
                <a:extLst>
                  <a:ext uri="{FF2B5EF4-FFF2-40B4-BE49-F238E27FC236}">
                    <a16:creationId xmlns:a16="http://schemas.microsoft.com/office/drawing/2014/main" id="{D5AC9A50-DB71-4950-AB38-BEF2C0C37CEA}"/>
                  </a:ext>
                </a:extLst>
              </p:cNvPr>
              <p:cNvSpPr>
                <a:spLocks noChangeArrowheads="1"/>
              </p:cNvSpPr>
              <p:nvPr/>
            </p:nvSpPr>
            <p:spPr bwMode="auto">
              <a:xfrm>
                <a:off x="-1014" y="1664"/>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0" name="Freeform 39">
                <a:extLst>
                  <a:ext uri="{FF2B5EF4-FFF2-40B4-BE49-F238E27FC236}">
                    <a16:creationId xmlns:a16="http://schemas.microsoft.com/office/drawing/2014/main" id="{41E53B6F-D157-4350-8606-918B568B6F94}"/>
                  </a:ext>
                </a:extLst>
              </p:cNvPr>
              <p:cNvSpPr>
                <a:spLocks/>
              </p:cNvSpPr>
              <p:nvPr/>
            </p:nvSpPr>
            <p:spPr bwMode="auto">
              <a:xfrm>
                <a:off x="-1014" y="1664"/>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1" name="Rectangle 40">
                <a:extLst>
                  <a:ext uri="{FF2B5EF4-FFF2-40B4-BE49-F238E27FC236}">
                    <a16:creationId xmlns:a16="http://schemas.microsoft.com/office/drawing/2014/main" id="{95FAA26E-C5AC-4055-9298-86E072F06391}"/>
                  </a:ext>
                </a:extLst>
              </p:cNvPr>
              <p:cNvSpPr>
                <a:spLocks noChangeArrowheads="1"/>
              </p:cNvSpPr>
              <p:nvPr/>
            </p:nvSpPr>
            <p:spPr bwMode="auto">
              <a:xfrm>
                <a:off x="-1014" y="1638"/>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2" name="Freeform 41">
                <a:extLst>
                  <a:ext uri="{FF2B5EF4-FFF2-40B4-BE49-F238E27FC236}">
                    <a16:creationId xmlns:a16="http://schemas.microsoft.com/office/drawing/2014/main" id="{A94B2E39-E144-4E9D-90C8-ECDCA66D14FC}"/>
                  </a:ext>
                </a:extLst>
              </p:cNvPr>
              <p:cNvSpPr>
                <a:spLocks/>
              </p:cNvSpPr>
              <p:nvPr/>
            </p:nvSpPr>
            <p:spPr bwMode="auto">
              <a:xfrm>
                <a:off x="-1014" y="1638"/>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3" name="Freeform 42">
                <a:extLst>
                  <a:ext uri="{FF2B5EF4-FFF2-40B4-BE49-F238E27FC236}">
                    <a16:creationId xmlns:a16="http://schemas.microsoft.com/office/drawing/2014/main" id="{D4E6BB7E-464A-4452-899C-C2243092A636}"/>
                  </a:ext>
                </a:extLst>
              </p:cNvPr>
              <p:cNvSpPr>
                <a:spLocks/>
              </p:cNvSpPr>
              <p:nvPr/>
            </p:nvSpPr>
            <p:spPr bwMode="auto">
              <a:xfrm>
                <a:off x="-922" y="1648"/>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4" name="Rectangle 43">
                <a:extLst>
                  <a:ext uri="{FF2B5EF4-FFF2-40B4-BE49-F238E27FC236}">
                    <a16:creationId xmlns:a16="http://schemas.microsoft.com/office/drawing/2014/main" id="{5A0FC7BC-A7C0-428D-BE59-1796B38163B0}"/>
                  </a:ext>
                </a:extLst>
              </p:cNvPr>
              <p:cNvSpPr>
                <a:spLocks noChangeArrowheads="1"/>
              </p:cNvSpPr>
              <p:nvPr/>
            </p:nvSpPr>
            <p:spPr bwMode="auto">
              <a:xfrm>
                <a:off x="-1014" y="1690"/>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5" name="Freeform 44">
                <a:extLst>
                  <a:ext uri="{FF2B5EF4-FFF2-40B4-BE49-F238E27FC236}">
                    <a16:creationId xmlns:a16="http://schemas.microsoft.com/office/drawing/2014/main" id="{4803E4BD-F552-41F6-9AF5-8E15D458B4D5}"/>
                  </a:ext>
                </a:extLst>
              </p:cNvPr>
              <p:cNvSpPr>
                <a:spLocks/>
              </p:cNvSpPr>
              <p:nvPr/>
            </p:nvSpPr>
            <p:spPr bwMode="auto">
              <a:xfrm>
                <a:off x="-1014" y="1690"/>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6" name="Rectangle 45">
                <a:extLst>
                  <a:ext uri="{FF2B5EF4-FFF2-40B4-BE49-F238E27FC236}">
                    <a16:creationId xmlns:a16="http://schemas.microsoft.com/office/drawing/2014/main" id="{8BEBDCA5-BF55-4EFE-837F-3FC60147CECA}"/>
                  </a:ext>
                </a:extLst>
              </p:cNvPr>
              <p:cNvSpPr>
                <a:spLocks noChangeArrowheads="1"/>
              </p:cNvSpPr>
              <p:nvPr/>
            </p:nvSpPr>
            <p:spPr bwMode="auto">
              <a:xfrm>
                <a:off x="-1014" y="1664"/>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7" name="Freeform 46">
                <a:extLst>
                  <a:ext uri="{FF2B5EF4-FFF2-40B4-BE49-F238E27FC236}">
                    <a16:creationId xmlns:a16="http://schemas.microsoft.com/office/drawing/2014/main" id="{6C18FBEC-1291-4B81-A2AC-F6CA1216AB33}"/>
                  </a:ext>
                </a:extLst>
              </p:cNvPr>
              <p:cNvSpPr>
                <a:spLocks/>
              </p:cNvSpPr>
              <p:nvPr/>
            </p:nvSpPr>
            <p:spPr bwMode="auto">
              <a:xfrm>
                <a:off x="-1014" y="1664"/>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8" name="Freeform 47">
                <a:extLst>
                  <a:ext uri="{FF2B5EF4-FFF2-40B4-BE49-F238E27FC236}">
                    <a16:creationId xmlns:a16="http://schemas.microsoft.com/office/drawing/2014/main" id="{C5A745E3-A173-4F00-BA09-6ADA461088EC}"/>
                  </a:ext>
                </a:extLst>
              </p:cNvPr>
              <p:cNvSpPr>
                <a:spLocks/>
              </p:cNvSpPr>
              <p:nvPr/>
            </p:nvSpPr>
            <p:spPr bwMode="auto">
              <a:xfrm>
                <a:off x="-922" y="1674"/>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9" name="Rectangle 48">
                <a:extLst>
                  <a:ext uri="{FF2B5EF4-FFF2-40B4-BE49-F238E27FC236}">
                    <a16:creationId xmlns:a16="http://schemas.microsoft.com/office/drawing/2014/main" id="{76DA61BA-0EEB-4491-AF93-3C458325F13F}"/>
                  </a:ext>
                </a:extLst>
              </p:cNvPr>
              <p:cNvSpPr>
                <a:spLocks noChangeArrowheads="1"/>
              </p:cNvSpPr>
              <p:nvPr/>
            </p:nvSpPr>
            <p:spPr bwMode="auto">
              <a:xfrm>
                <a:off x="-1014" y="1718"/>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0" name="Freeform 49">
                <a:extLst>
                  <a:ext uri="{FF2B5EF4-FFF2-40B4-BE49-F238E27FC236}">
                    <a16:creationId xmlns:a16="http://schemas.microsoft.com/office/drawing/2014/main" id="{6C750D2B-E3CC-4F69-A01A-5249730B6CEF}"/>
                  </a:ext>
                </a:extLst>
              </p:cNvPr>
              <p:cNvSpPr>
                <a:spLocks/>
              </p:cNvSpPr>
              <p:nvPr/>
            </p:nvSpPr>
            <p:spPr bwMode="auto">
              <a:xfrm>
                <a:off x="-1014" y="1718"/>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1" name="Rectangle 50">
                <a:extLst>
                  <a:ext uri="{FF2B5EF4-FFF2-40B4-BE49-F238E27FC236}">
                    <a16:creationId xmlns:a16="http://schemas.microsoft.com/office/drawing/2014/main" id="{D712E020-3BF1-439B-811B-2AACBDC35582}"/>
                  </a:ext>
                </a:extLst>
              </p:cNvPr>
              <p:cNvSpPr>
                <a:spLocks noChangeArrowheads="1"/>
              </p:cNvSpPr>
              <p:nvPr/>
            </p:nvSpPr>
            <p:spPr bwMode="auto">
              <a:xfrm>
                <a:off x="-1014" y="1690"/>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2" name="Freeform 51">
                <a:extLst>
                  <a:ext uri="{FF2B5EF4-FFF2-40B4-BE49-F238E27FC236}">
                    <a16:creationId xmlns:a16="http://schemas.microsoft.com/office/drawing/2014/main" id="{35CC25F3-7FEB-418E-B01B-3D86F0EDEE01}"/>
                  </a:ext>
                </a:extLst>
              </p:cNvPr>
              <p:cNvSpPr>
                <a:spLocks/>
              </p:cNvSpPr>
              <p:nvPr/>
            </p:nvSpPr>
            <p:spPr bwMode="auto">
              <a:xfrm>
                <a:off x="-1014" y="1690"/>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3" name="Freeform 52">
                <a:extLst>
                  <a:ext uri="{FF2B5EF4-FFF2-40B4-BE49-F238E27FC236}">
                    <a16:creationId xmlns:a16="http://schemas.microsoft.com/office/drawing/2014/main" id="{83293018-EFE2-4BEE-8987-749E3967854D}"/>
                  </a:ext>
                </a:extLst>
              </p:cNvPr>
              <p:cNvSpPr>
                <a:spLocks/>
              </p:cNvSpPr>
              <p:nvPr/>
            </p:nvSpPr>
            <p:spPr bwMode="auto">
              <a:xfrm>
                <a:off x="-922" y="1700"/>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4" name="Freeform 53">
                <a:extLst>
                  <a:ext uri="{FF2B5EF4-FFF2-40B4-BE49-F238E27FC236}">
                    <a16:creationId xmlns:a16="http://schemas.microsoft.com/office/drawing/2014/main" id="{04E88F0E-97F1-41FB-AF3A-5DFA981557F6}"/>
                  </a:ext>
                </a:extLst>
              </p:cNvPr>
              <p:cNvSpPr>
                <a:spLocks/>
              </p:cNvSpPr>
              <p:nvPr/>
            </p:nvSpPr>
            <p:spPr bwMode="auto">
              <a:xfrm>
                <a:off x="-1015" y="1481"/>
                <a:ext cx="131" cy="356"/>
              </a:xfrm>
              <a:custGeom>
                <a:avLst/>
                <a:gdLst>
                  <a:gd name="T0" fmla="*/ 130 w 131"/>
                  <a:gd name="T1" fmla="*/ 355 h 356"/>
                  <a:gd name="T2" fmla="*/ 130 w 131"/>
                  <a:gd name="T3" fmla="*/ 353 h 356"/>
                  <a:gd name="T4" fmla="*/ 2 w 131"/>
                  <a:gd name="T5" fmla="*/ 353 h 356"/>
                  <a:gd name="T6" fmla="*/ 2 w 131"/>
                  <a:gd name="T7" fmla="*/ 3 h 356"/>
                  <a:gd name="T8" fmla="*/ 129 w 131"/>
                  <a:gd name="T9" fmla="*/ 3 h 356"/>
                  <a:gd name="T10" fmla="*/ 129 w 131"/>
                  <a:gd name="T11" fmla="*/ 355 h 356"/>
                  <a:gd name="T12" fmla="*/ 130 w 131"/>
                  <a:gd name="T13" fmla="*/ 355 h 356"/>
                  <a:gd name="T14" fmla="*/ 130 w 131"/>
                  <a:gd name="T15" fmla="*/ 353 h 356"/>
                  <a:gd name="T16" fmla="*/ 130 w 131"/>
                  <a:gd name="T17" fmla="*/ 355 h 356"/>
                  <a:gd name="T18" fmla="*/ 131 w 131"/>
                  <a:gd name="T19" fmla="*/ 355 h 356"/>
                  <a:gd name="T20" fmla="*/ 131 w 131"/>
                  <a:gd name="T21" fmla="*/ 0 h 356"/>
                  <a:gd name="T22" fmla="*/ 0 w 131"/>
                  <a:gd name="T23" fmla="*/ 0 h 356"/>
                  <a:gd name="T24" fmla="*/ 0 w 131"/>
                  <a:gd name="T25" fmla="*/ 356 h 356"/>
                  <a:gd name="T26" fmla="*/ 131 w 131"/>
                  <a:gd name="T27" fmla="*/ 356 h 356"/>
                  <a:gd name="T28" fmla="*/ 131 w 131"/>
                  <a:gd name="T29" fmla="*/ 355 h 356"/>
                  <a:gd name="T30" fmla="*/ 130 w 131"/>
                  <a:gd name="T31" fmla="*/ 35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 h="356">
                    <a:moveTo>
                      <a:pt x="130" y="355"/>
                    </a:moveTo>
                    <a:lnTo>
                      <a:pt x="130" y="353"/>
                    </a:lnTo>
                    <a:lnTo>
                      <a:pt x="2" y="353"/>
                    </a:lnTo>
                    <a:lnTo>
                      <a:pt x="2" y="3"/>
                    </a:lnTo>
                    <a:lnTo>
                      <a:pt x="129" y="3"/>
                    </a:lnTo>
                    <a:lnTo>
                      <a:pt x="129" y="355"/>
                    </a:lnTo>
                    <a:lnTo>
                      <a:pt x="130" y="355"/>
                    </a:lnTo>
                    <a:lnTo>
                      <a:pt x="130" y="353"/>
                    </a:lnTo>
                    <a:lnTo>
                      <a:pt x="130" y="355"/>
                    </a:lnTo>
                    <a:lnTo>
                      <a:pt x="131" y="355"/>
                    </a:lnTo>
                    <a:lnTo>
                      <a:pt x="131" y="0"/>
                    </a:lnTo>
                    <a:lnTo>
                      <a:pt x="0" y="0"/>
                    </a:lnTo>
                    <a:lnTo>
                      <a:pt x="0" y="356"/>
                    </a:lnTo>
                    <a:lnTo>
                      <a:pt x="131" y="356"/>
                    </a:lnTo>
                    <a:lnTo>
                      <a:pt x="131" y="355"/>
                    </a:lnTo>
                    <a:lnTo>
                      <a:pt x="130" y="3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5" name="Freeform 54">
                <a:extLst>
                  <a:ext uri="{FF2B5EF4-FFF2-40B4-BE49-F238E27FC236}">
                    <a16:creationId xmlns:a16="http://schemas.microsoft.com/office/drawing/2014/main" id="{31969D86-C650-4AE0-99E8-28769F10C6B6}"/>
                  </a:ext>
                </a:extLst>
              </p:cNvPr>
              <p:cNvSpPr>
                <a:spLocks/>
              </p:cNvSpPr>
              <p:nvPr/>
            </p:nvSpPr>
            <p:spPr bwMode="auto">
              <a:xfrm>
                <a:off x="-1015" y="1481"/>
                <a:ext cx="131" cy="356"/>
              </a:xfrm>
              <a:custGeom>
                <a:avLst/>
                <a:gdLst>
                  <a:gd name="T0" fmla="*/ 130 w 131"/>
                  <a:gd name="T1" fmla="*/ 355 h 356"/>
                  <a:gd name="T2" fmla="*/ 130 w 131"/>
                  <a:gd name="T3" fmla="*/ 353 h 356"/>
                  <a:gd name="T4" fmla="*/ 2 w 131"/>
                  <a:gd name="T5" fmla="*/ 353 h 356"/>
                  <a:gd name="T6" fmla="*/ 2 w 131"/>
                  <a:gd name="T7" fmla="*/ 3 h 356"/>
                  <a:gd name="T8" fmla="*/ 129 w 131"/>
                  <a:gd name="T9" fmla="*/ 3 h 356"/>
                  <a:gd name="T10" fmla="*/ 129 w 131"/>
                  <a:gd name="T11" fmla="*/ 355 h 356"/>
                  <a:gd name="T12" fmla="*/ 130 w 131"/>
                  <a:gd name="T13" fmla="*/ 355 h 356"/>
                  <a:gd name="T14" fmla="*/ 130 w 131"/>
                  <a:gd name="T15" fmla="*/ 353 h 356"/>
                  <a:gd name="T16" fmla="*/ 130 w 131"/>
                  <a:gd name="T17" fmla="*/ 355 h 356"/>
                  <a:gd name="T18" fmla="*/ 131 w 131"/>
                  <a:gd name="T19" fmla="*/ 355 h 356"/>
                  <a:gd name="T20" fmla="*/ 131 w 131"/>
                  <a:gd name="T21" fmla="*/ 0 h 356"/>
                  <a:gd name="T22" fmla="*/ 0 w 131"/>
                  <a:gd name="T23" fmla="*/ 0 h 356"/>
                  <a:gd name="T24" fmla="*/ 0 w 131"/>
                  <a:gd name="T25" fmla="*/ 356 h 356"/>
                  <a:gd name="T26" fmla="*/ 131 w 131"/>
                  <a:gd name="T27" fmla="*/ 356 h 356"/>
                  <a:gd name="T28" fmla="*/ 131 w 131"/>
                  <a:gd name="T29" fmla="*/ 355 h 356"/>
                  <a:gd name="T30" fmla="*/ 130 w 131"/>
                  <a:gd name="T31" fmla="*/ 35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 h="356">
                    <a:moveTo>
                      <a:pt x="130" y="355"/>
                    </a:moveTo>
                    <a:lnTo>
                      <a:pt x="130" y="353"/>
                    </a:lnTo>
                    <a:lnTo>
                      <a:pt x="2" y="353"/>
                    </a:lnTo>
                    <a:lnTo>
                      <a:pt x="2" y="3"/>
                    </a:lnTo>
                    <a:lnTo>
                      <a:pt x="129" y="3"/>
                    </a:lnTo>
                    <a:lnTo>
                      <a:pt x="129" y="355"/>
                    </a:lnTo>
                    <a:lnTo>
                      <a:pt x="130" y="355"/>
                    </a:lnTo>
                    <a:lnTo>
                      <a:pt x="130" y="353"/>
                    </a:lnTo>
                    <a:lnTo>
                      <a:pt x="130" y="355"/>
                    </a:lnTo>
                    <a:lnTo>
                      <a:pt x="131" y="355"/>
                    </a:lnTo>
                    <a:lnTo>
                      <a:pt x="131" y="0"/>
                    </a:lnTo>
                    <a:lnTo>
                      <a:pt x="0" y="0"/>
                    </a:lnTo>
                    <a:lnTo>
                      <a:pt x="0" y="356"/>
                    </a:lnTo>
                    <a:lnTo>
                      <a:pt x="131" y="356"/>
                    </a:lnTo>
                    <a:lnTo>
                      <a:pt x="131" y="355"/>
                    </a:lnTo>
                    <a:lnTo>
                      <a:pt x="130" y="3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6" name="Freeform 55">
                <a:extLst>
                  <a:ext uri="{FF2B5EF4-FFF2-40B4-BE49-F238E27FC236}">
                    <a16:creationId xmlns:a16="http://schemas.microsoft.com/office/drawing/2014/main" id="{8675CE72-5485-4E57-92DE-FB1B929A059B}"/>
                  </a:ext>
                </a:extLst>
              </p:cNvPr>
              <p:cNvSpPr>
                <a:spLocks/>
              </p:cNvSpPr>
              <p:nvPr/>
            </p:nvSpPr>
            <p:spPr bwMode="auto">
              <a:xfrm>
                <a:off x="-1015" y="1471"/>
                <a:ext cx="45" cy="3"/>
              </a:xfrm>
              <a:custGeom>
                <a:avLst/>
                <a:gdLst>
                  <a:gd name="T0" fmla="*/ 1 w 43"/>
                  <a:gd name="T1" fmla="*/ 3 h 3"/>
                  <a:gd name="T2" fmla="*/ 42 w 43"/>
                  <a:gd name="T3" fmla="*/ 3 h 3"/>
                  <a:gd name="T4" fmla="*/ 43 w 43"/>
                  <a:gd name="T5" fmla="*/ 1 h 3"/>
                  <a:gd name="T6" fmla="*/ 42 w 43"/>
                  <a:gd name="T7" fmla="*/ 0 h 3"/>
                  <a:gd name="T8" fmla="*/ 1 w 43"/>
                  <a:gd name="T9" fmla="*/ 0 h 3"/>
                  <a:gd name="T10" fmla="*/ 0 w 43"/>
                  <a:gd name="T11" fmla="*/ 1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1"/>
                    </a:cubicBezTo>
                    <a:cubicBezTo>
                      <a:pt x="43" y="1"/>
                      <a:pt x="42" y="0"/>
                      <a:pt x="42" y="0"/>
                    </a:cubicBezTo>
                    <a:cubicBezTo>
                      <a:pt x="1" y="0"/>
                      <a:pt x="1" y="0"/>
                      <a:pt x="1" y="0"/>
                    </a:cubicBezTo>
                    <a:cubicBezTo>
                      <a:pt x="0" y="0"/>
                      <a:pt x="0" y="1"/>
                      <a:pt x="0" y="1"/>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7" name="Freeform 56">
                <a:extLst>
                  <a:ext uri="{FF2B5EF4-FFF2-40B4-BE49-F238E27FC236}">
                    <a16:creationId xmlns:a16="http://schemas.microsoft.com/office/drawing/2014/main" id="{4E6583FA-585C-4865-8EDC-8D32A0A5ABE5}"/>
                  </a:ext>
                </a:extLst>
              </p:cNvPr>
              <p:cNvSpPr>
                <a:spLocks/>
              </p:cNvSpPr>
              <p:nvPr/>
            </p:nvSpPr>
            <p:spPr bwMode="auto">
              <a:xfrm>
                <a:off x="-1015" y="1466"/>
                <a:ext cx="45" cy="2"/>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8" name="Freeform 57">
                <a:extLst>
                  <a:ext uri="{FF2B5EF4-FFF2-40B4-BE49-F238E27FC236}">
                    <a16:creationId xmlns:a16="http://schemas.microsoft.com/office/drawing/2014/main" id="{07F51B19-7977-4AE6-BF19-60EF8748CD40}"/>
                  </a:ext>
                </a:extLst>
              </p:cNvPr>
              <p:cNvSpPr>
                <a:spLocks/>
              </p:cNvSpPr>
              <p:nvPr/>
            </p:nvSpPr>
            <p:spPr bwMode="auto">
              <a:xfrm>
                <a:off x="-1015" y="1461"/>
                <a:ext cx="45" cy="2"/>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9" name="Freeform 58">
                <a:extLst>
                  <a:ext uri="{FF2B5EF4-FFF2-40B4-BE49-F238E27FC236}">
                    <a16:creationId xmlns:a16="http://schemas.microsoft.com/office/drawing/2014/main" id="{92766C50-3815-4FA8-9591-DE9306623B7B}"/>
                  </a:ext>
                </a:extLst>
              </p:cNvPr>
              <p:cNvSpPr>
                <a:spLocks/>
              </p:cNvSpPr>
              <p:nvPr/>
            </p:nvSpPr>
            <p:spPr bwMode="auto">
              <a:xfrm>
                <a:off x="-1015" y="1454"/>
                <a:ext cx="45" cy="3"/>
              </a:xfrm>
              <a:custGeom>
                <a:avLst/>
                <a:gdLst>
                  <a:gd name="T0" fmla="*/ 1 w 43"/>
                  <a:gd name="T1" fmla="*/ 3 h 3"/>
                  <a:gd name="T2" fmla="*/ 42 w 43"/>
                  <a:gd name="T3" fmla="*/ 3 h 3"/>
                  <a:gd name="T4" fmla="*/ 43 w 43"/>
                  <a:gd name="T5" fmla="*/ 2 h 3"/>
                  <a:gd name="T6" fmla="*/ 42 w 43"/>
                  <a:gd name="T7" fmla="*/ 0 h 3"/>
                  <a:gd name="T8" fmla="*/ 1 w 43"/>
                  <a:gd name="T9" fmla="*/ 0 h 3"/>
                  <a:gd name="T10" fmla="*/ 0 w 43"/>
                  <a:gd name="T11" fmla="*/ 2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2"/>
                    </a:cubicBezTo>
                    <a:cubicBezTo>
                      <a:pt x="43" y="1"/>
                      <a:pt x="42" y="0"/>
                      <a:pt x="42" y="0"/>
                    </a:cubicBezTo>
                    <a:cubicBezTo>
                      <a:pt x="1" y="0"/>
                      <a:pt x="1" y="0"/>
                      <a:pt x="1" y="0"/>
                    </a:cubicBezTo>
                    <a:cubicBezTo>
                      <a:pt x="0" y="0"/>
                      <a:pt x="0" y="1"/>
                      <a:pt x="0" y="2"/>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0" name="Freeform 59">
                <a:extLst>
                  <a:ext uri="{FF2B5EF4-FFF2-40B4-BE49-F238E27FC236}">
                    <a16:creationId xmlns:a16="http://schemas.microsoft.com/office/drawing/2014/main" id="{27C12339-C365-4639-89A6-E930EA769B98}"/>
                  </a:ext>
                </a:extLst>
              </p:cNvPr>
              <p:cNvSpPr>
                <a:spLocks/>
              </p:cNvSpPr>
              <p:nvPr/>
            </p:nvSpPr>
            <p:spPr bwMode="auto">
              <a:xfrm>
                <a:off x="-929" y="1471"/>
                <a:ext cx="45" cy="3"/>
              </a:xfrm>
              <a:custGeom>
                <a:avLst/>
                <a:gdLst>
                  <a:gd name="T0" fmla="*/ 1 w 43"/>
                  <a:gd name="T1" fmla="*/ 3 h 3"/>
                  <a:gd name="T2" fmla="*/ 42 w 43"/>
                  <a:gd name="T3" fmla="*/ 3 h 3"/>
                  <a:gd name="T4" fmla="*/ 43 w 43"/>
                  <a:gd name="T5" fmla="*/ 1 h 3"/>
                  <a:gd name="T6" fmla="*/ 42 w 43"/>
                  <a:gd name="T7" fmla="*/ 0 h 3"/>
                  <a:gd name="T8" fmla="*/ 1 w 43"/>
                  <a:gd name="T9" fmla="*/ 0 h 3"/>
                  <a:gd name="T10" fmla="*/ 0 w 43"/>
                  <a:gd name="T11" fmla="*/ 1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3" y="3"/>
                      <a:pt x="43" y="2"/>
                      <a:pt x="43" y="1"/>
                    </a:cubicBezTo>
                    <a:cubicBezTo>
                      <a:pt x="43" y="1"/>
                      <a:pt x="43" y="0"/>
                      <a:pt x="42" y="0"/>
                    </a:cubicBezTo>
                    <a:cubicBezTo>
                      <a:pt x="1" y="0"/>
                      <a:pt x="1" y="0"/>
                      <a:pt x="1" y="0"/>
                    </a:cubicBezTo>
                    <a:cubicBezTo>
                      <a:pt x="0" y="0"/>
                      <a:pt x="0" y="1"/>
                      <a:pt x="0" y="1"/>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1" name="Freeform 60">
                <a:extLst>
                  <a:ext uri="{FF2B5EF4-FFF2-40B4-BE49-F238E27FC236}">
                    <a16:creationId xmlns:a16="http://schemas.microsoft.com/office/drawing/2014/main" id="{7283E756-E71B-428C-96E2-CD9FFBFCDE55}"/>
                  </a:ext>
                </a:extLst>
              </p:cNvPr>
              <p:cNvSpPr>
                <a:spLocks/>
              </p:cNvSpPr>
              <p:nvPr/>
            </p:nvSpPr>
            <p:spPr bwMode="auto">
              <a:xfrm>
                <a:off x="-929" y="1466"/>
                <a:ext cx="45" cy="2"/>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3" y="2"/>
                      <a:pt x="43" y="2"/>
                      <a:pt x="43" y="1"/>
                    </a:cubicBezTo>
                    <a:cubicBezTo>
                      <a:pt x="43" y="0"/>
                      <a:pt x="43"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2" name="Freeform 61">
                <a:extLst>
                  <a:ext uri="{FF2B5EF4-FFF2-40B4-BE49-F238E27FC236}">
                    <a16:creationId xmlns:a16="http://schemas.microsoft.com/office/drawing/2014/main" id="{E5D4C9CA-3EC7-40A2-A3EF-F426ABC8A491}"/>
                  </a:ext>
                </a:extLst>
              </p:cNvPr>
              <p:cNvSpPr>
                <a:spLocks/>
              </p:cNvSpPr>
              <p:nvPr/>
            </p:nvSpPr>
            <p:spPr bwMode="auto">
              <a:xfrm>
                <a:off x="-929" y="1461"/>
                <a:ext cx="45" cy="2"/>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3" y="2"/>
                      <a:pt x="43" y="2"/>
                      <a:pt x="43" y="1"/>
                    </a:cubicBezTo>
                    <a:cubicBezTo>
                      <a:pt x="43" y="0"/>
                      <a:pt x="43"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3" name="Freeform 62">
                <a:extLst>
                  <a:ext uri="{FF2B5EF4-FFF2-40B4-BE49-F238E27FC236}">
                    <a16:creationId xmlns:a16="http://schemas.microsoft.com/office/drawing/2014/main" id="{E59BC074-34F0-4AA1-BDC6-4770C4AFACDF}"/>
                  </a:ext>
                </a:extLst>
              </p:cNvPr>
              <p:cNvSpPr>
                <a:spLocks/>
              </p:cNvSpPr>
              <p:nvPr/>
            </p:nvSpPr>
            <p:spPr bwMode="auto">
              <a:xfrm>
                <a:off x="-929" y="1454"/>
                <a:ext cx="45" cy="3"/>
              </a:xfrm>
              <a:custGeom>
                <a:avLst/>
                <a:gdLst>
                  <a:gd name="T0" fmla="*/ 1 w 43"/>
                  <a:gd name="T1" fmla="*/ 3 h 3"/>
                  <a:gd name="T2" fmla="*/ 42 w 43"/>
                  <a:gd name="T3" fmla="*/ 3 h 3"/>
                  <a:gd name="T4" fmla="*/ 43 w 43"/>
                  <a:gd name="T5" fmla="*/ 2 h 3"/>
                  <a:gd name="T6" fmla="*/ 42 w 43"/>
                  <a:gd name="T7" fmla="*/ 0 h 3"/>
                  <a:gd name="T8" fmla="*/ 1 w 43"/>
                  <a:gd name="T9" fmla="*/ 0 h 3"/>
                  <a:gd name="T10" fmla="*/ 0 w 43"/>
                  <a:gd name="T11" fmla="*/ 2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3" y="3"/>
                      <a:pt x="43" y="2"/>
                      <a:pt x="43" y="2"/>
                    </a:cubicBezTo>
                    <a:cubicBezTo>
                      <a:pt x="43" y="1"/>
                      <a:pt x="43" y="0"/>
                      <a:pt x="42" y="0"/>
                    </a:cubicBezTo>
                    <a:cubicBezTo>
                      <a:pt x="1" y="0"/>
                      <a:pt x="1" y="0"/>
                      <a:pt x="1" y="0"/>
                    </a:cubicBezTo>
                    <a:cubicBezTo>
                      <a:pt x="0" y="0"/>
                      <a:pt x="0" y="1"/>
                      <a:pt x="0" y="2"/>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4" name="Rectangle 63">
                <a:extLst>
                  <a:ext uri="{FF2B5EF4-FFF2-40B4-BE49-F238E27FC236}">
                    <a16:creationId xmlns:a16="http://schemas.microsoft.com/office/drawing/2014/main" id="{2DE31E3F-A620-4995-9E6E-77E720A68432}"/>
                  </a:ext>
                </a:extLst>
              </p:cNvPr>
              <p:cNvSpPr>
                <a:spLocks noChangeArrowheads="1"/>
              </p:cNvSpPr>
              <p:nvPr/>
            </p:nvSpPr>
            <p:spPr bwMode="auto">
              <a:xfrm>
                <a:off x="-1014" y="1735"/>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5" name="Freeform 64">
                <a:extLst>
                  <a:ext uri="{FF2B5EF4-FFF2-40B4-BE49-F238E27FC236}">
                    <a16:creationId xmlns:a16="http://schemas.microsoft.com/office/drawing/2014/main" id="{09590C15-B9BC-4665-8DC7-7FD255630E4C}"/>
                  </a:ext>
                </a:extLst>
              </p:cNvPr>
              <p:cNvSpPr>
                <a:spLocks/>
              </p:cNvSpPr>
              <p:nvPr/>
            </p:nvSpPr>
            <p:spPr bwMode="auto">
              <a:xfrm>
                <a:off x="-1014" y="1735"/>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6" name="Freeform 65">
                <a:extLst>
                  <a:ext uri="{FF2B5EF4-FFF2-40B4-BE49-F238E27FC236}">
                    <a16:creationId xmlns:a16="http://schemas.microsoft.com/office/drawing/2014/main" id="{1F5F791E-B2C2-4C0F-8F2C-A7AD3F70D4CA}"/>
                  </a:ext>
                </a:extLst>
              </p:cNvPr>
              <p:cNvSpPr>
                <a:spLocks/>
              </p:cNvSpPr>
              <p:nvPr/>
            </p:nvSpPr>
            <p:spPr bwMode="auto">
              <a:xfrm>
                <a:off x="-974" y="1732"/>
                <a:ext cx="48" cy="10"/>
              </a:xfrm>
              <a:custGeom>
                <a:avLst/>
                <a:gdLst>
                  <a:gd name="T0" fmla="*/ 3 w 48"/>
                  <a:gd name="T1" fmla="*/ 10 h 10"/>
                  <a:gd name="T2" fmla="*/ 0 w 48"/>
                  <a:gd name="T3" fmla="*/ 5 h 10"/>
                  <a:gd name="T4" fmla="*/ 3 w 48"/>
                  <a:gd name="T5" fmla="*/ 0 h 10"/>
                  <a:gd name="T6" fmla="*/ 45 w 48"/>
                  <a:gd name="T7" fmla="*/ 0 h 10"/>
                  <a:gd name="T8" fmla="*/ 48 w 48"/>
                  <a:gd name="T9" fmla="*/ 5 h 10"/>
                  <a:gd name="T10" fmla="*/ 45 w 48"/>
                  <a:gd name="T11" fmla="*/ 10 h 10"/>
                  <a:gd name="T12" fmla="*/ 3 w 48"/>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48" h="10">
                    <a:moveTo>
                      <a:pt x="3" y="10"/>
                    </a:moveTo>
                    <a:lnTo>
                      <a:pt x="0" y="5"/>
                    </a:lnTo>
                    <a:lnTo>
                      <a:pt x="3" y="0"/>
                    </a:lnTo>
                    <a:lnTo>
                      <a:pt x="45" y="0"/>
                    </a:lnTo>
                    <a:lnTo>
                      <a:pt x="48" y="5"/>
                    </a:lnTo>
                    <a:lnTo>
                      <a:pt x="45" y="10"/>
                    </a:lnTo>
                    <a:lnTo>
                      <a:pt x="3" y="10"/>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7" name="Rectangle 66">
                <a:extLst>
                  <a:ext uri="{FF2B5EF4-FFF2-40B4-BE49-F238E27FC236}">
                    <a16:creationId xmlns:a16="http://schemas.microsoft.com/office/drawing/2014/main" id="{E32554D3-B2E2-4078-B8D7-9FF209D301F9}"/>
                  </a:ext>
                </a:extLst>
              </p:cNvPr>
              <p:cNvSpPr>
                <a:spLocks noChangeArrowheads="1"/>
              </p:cNvSpPr>
              <p:nvPr/>
            </p:nvSpPr>
            <p:spPr bwMode="auto">
              <a:xfrm>
                <a:off x="-1014" y="1763"/>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8" name="Rectangle 67">
                <a:extLst>
                  <a:ext uri="{FF2B5EF4-FFF2-40B4-BE49-F238E27FC236}">
                    <a16:creationId xmlns:a16="http://schemas.microsoft.com/office/drawing/2014/main" id="{45C97D88-14B4-4376-B60B-1F51A9EB7459}"/>
                  </a:ext>
                </a:extLst>
              </p:cNvPr>
              <p:cNvSpPr>
                <a:spLocks noChangeArrowheads="1"/>
              </p:cNvSpPr>
              <p:nvPr/>
            </p:nvSpPr>
            <p:spPr bwMode="auto">
              <a:xfrm>
                <a:off x="-1014" y="1763"/>
                <a:ext cx="129"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9" name="Freeform 68">
                <a:extLst>
                  <a:ext uri="{FF2B5EF4-FFF2-40B4-BE49-F238E27FC236}">
                    <a16:creationId xmlns:a16="http://schemas.microsoft.com/office/drawing/2014/main" id="{7139B7D8-A149-4F0A-994F-3CCD0A4A997F}"/>
                  </a:ext>
                </a:extLst>
              </p:cNvPr>
              <p:cNvSpPr>
                <a:spLocks/>
              </p:cNvSpPr>
              <p:nvPr/>
            </p:nvSpPr>
            <p:spPr bwMode="auto">
              <a:xfrm>
                <a:off x="-974" y="1759"/>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0" name="Freeform 69">
                <a:extLst>
                  <a:ext uri="{FF2B5EF4-FFF2-40B4-BE49-F238E27FC236}">
                    <a16:creationId xmlns:a16="http://schemas.microsoft.com/office/drawing/2014/main" id="{8A8FD304-BFCF-4450-8B35-669147DAB0C2}"/>
                  </a:ext>
                </a:extLst>
              </p:cNvPr>
              <p:cNvSpPr>
                <a:spLocks/>
              </p:cNvSpPr>
              <p:nvPr/>
            </p:nvSpPr>
            <p:spPr bwMode="auto">
              <a:xfrm>
                <a:off x="-974" y="1759"/>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1" name="Rectangle 70">
                <a:extLst>
                  <a:ext uri="{FF2B5EF4-FFF2-40B4-BE49-F238E27FC236}">
                    <a16:creationId xmlns:a16="http://schemas.microsoft.com/office/drawing/2014/main" id="{A37F24BC-117F-4A97-8AE4-C6EF5DB4251B}"/>
                  </a:ext>
                </a:extLst>
              </p:cNvPr>
              <p:cNvSpPr>
                <a:spLocks noChangeArrowheads="1"/>
              </p:cNvSpPr>
              <p:nvPr/>
            </p:nvSpPr>
            <p:spPr bwMode="auto">
              <a:xfrm>
                <a:off x="-1014" y="1790"/>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2" name="Rectangle 71">
                <a:extLst>
                  <a:ext uri="{FF2B5EF4-FFF2-40B4-BE49-F238E27FC236}">
                    <a16:creationId xmlns:a16="http://schemas.microsoft.com/office/drawing/2014/main" id="{6031573B-2F57-4F10-ADFC-D3D4C5D60399}"/>
                  </a:ext>
                </a:extLst>
              </p:cNvPr>
              <p:cNvSpPr>
                <a:spLocks noChangeArrowheads="1"/>
              </p:cNvSpPr>
              <p:nvPr/>
            </p:nvSpPr>
            <p:spPr bwMode="auto">
              <a:xfrm>
                <a:off x="-1014" y="1790"/>
                <a:ext cx="129"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3" name="Freeform 72">
                <a:extLst>
                  <a:ext uri="{FF2B5EF4-FFF2-40B4-BE49-F238E27FC236}">
                    <a16:creationId xmlns:a16="http://schemas.microsoft.com/office/drawing/2014/main" id="{6E06B7E4-304E-4634-95B2-CEC108603FD3}"/>
                  </a:ext>
                </a:extLst>
              </p:cNvPr>
              <p:cNvSpPr>
                <a:spLocks/>
              </p:cNvSpPr>
              <p:nvPr/>
            </p:nvSpPr>
            <p:spPr bwMode="auto">
              <a:xfrm>
                <a:off x="-974" y="1786"/>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4" name="Freeform 73">
                <a:extLst>
                  <a:ext uri="{FF2B5EF4-FFF2-40B4-BE49-F238E27FC236}">
                    <a16:creationId xmlns:a16="http://schemas.microsoft.com/office/drawing/2014/main" id="{8146128E-81DF-40A1-8774-2212A8B324EF}"/>
                  </a:ext>
                </a:extLst>
              </p:cNvPr>
              <p:cNvSpPr>
                <a:spLocks/>
              </p:cNvSpPr>
              <p:nvPr/>
            </p:nvSpPr>
            <p:spPr bwMode="auto">
              <a:xfrm>
                <a:off x="-974" y="1786"/>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5" name="Rectangle 74">
                <a:extLst>
                  <a:ext uri="{FF2B5EF4-FFF2-40B4-BE49-F238E27FC236}">
                    <a16:creationId xmlns:a16="http://schemas.microsoft.com/office/drawing/2014/main" id="{664B5E52-E194-44DB-A33E-DCA7730EA3EF}"/>
                  </a:ext>
                </a:extLst>
              </p:cNvPr>
              <p:cNvSpPr>
                <a:spLocks noChangeArrowheads="1"/>
              </p:cNvSpPr>
              <p:nvPr/>
            </p:nvSpPr>
            <p:spPr bwMode="auto">
              <a:xfrm>
                <a:off x="-1014" y="1817"/>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6" name="Rectangle 75">
                <a:extLst>
                  <a:ext uri="{FF2B5EF4-FFF2-40B4-BE49-F238E27FC236}">
                    <a16:creationId xmlns:a16="http://schemas.microsoft.com/office/drawing/2014/main" id="{5638E7E2-8766-44EB-84F2-FD13495E0A8D}"/>
                  </a:ext>
                </a:extLst>
              </p:cNvPr>
              <p:cNvSpPr>
                <a:spLocks noChangeArrowheads="1"/>
              </p:cNvSpPr>
              <p:nvPr/>
            </p:nvSpPr>
            <p:spPr bwMode="auto">
              <a:xfrm>
                <a:off x="-1014" y="1817"/>
                <a:ext cx="129" cy="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7" name="Freeform 76">
                <a:extLst>
                  <a:ext uri="{FF2B5EF4-FFF2-40B4-BE49-F238E27FC236}">
                    <a16:creationId xmlns:a16="http://schemas.microsoft.com/office/drawing/2014/main" id="{6C1BD0EF-1E8C-4C3E-9879-BA2948641435}"/>
                  </a:ext>
                </a:extLst>
              </p:cNvPr>
              <p:cNvSpPr>
                <a:spLocks/>
              </p:cNvSpPr>
              <p:nvPr/>
            </p:nvSpPr>
            <p:spPr bwMode="auto">
              <a:xfrm>
                <a:off x="-974" y="1813"/>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8" name="Freeform 77">
                <a:extLst>
                  <a:ext uri="{FF2B5EF4-FFF2-40B4-BE49-F238E27FC236}">
                    <a16:creationId xmlns:a16="http://schemas.microsoft.com/office/drawing/2014/main" id="{39242434-29F0-404E-9BD4-5B5ADC83C25F}"/>
                  </a:ext>
                </a:extLst>
              </p:cNvPr>
              <p:cNvSpPr>
                <a:spLocks/>
              </p:cNvSpPr>
              <p:nvPr/>
            </p:nvSpPr>
            <p:spPr bwMode="auto">
              <a:xfrm>
                <a:off x="-974" y="1813"/>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9" name="Freeform 78">
                <a:extLst>
                  <a:ext uri="{FF2B5EF4-FFF2-40B4-BE49-F238E27FC236}">
                    <a16:creationId xmlns:a16="http://schemas.microsoft.com/office/drawing/2014/main" id="{7CEFE94C-742F-4B6A-A0F6-9FC7EC129E46}"/>
                  </a:ext>
                </a:extLst>
              </p:cNvPr>
              <p:cNvSpPr>
                <a:spLocks/>
              </p:cNvSpPr>
              <p:nvPr/>
            </p:nvSpPr>
            <p:spPr bwMode="auto">
              <a:xfrm>
                <a:off x="-855" y="1446"/>
                <a:ext cx="139" cy="409"/>
              </a:xfrm>
              <a:custGeom>
                <a:avLst/>
                <a:gdLst>
                  <a:gd name="T0" fmla="*/ 127 w 133"/>
                  <a:gd name="T1" fmla="*/ 0 h 393"/>
                  <a:gd name="T2" fmla="*/ 6 w 133"/>
                  <a:gd name="T3" fmla="*/ 0 h 393"/>
                  <a:gd name="T4" fmla="*/ 0 w 133"/>
                  <a:gd name="T5" fmla="*/ 6 h 393"/>
                  <a:gd name="T6" fmla="*/ 0 w 133"/>
                  <a:gd name="T7" fmla="*/ 393 h 393"/>
                  <a:gd name="T8" fmla="*/ 133 w 133"/>
                  <a:gd name="T9" fmla="*/ 393 h 393"/>
                  <a:gd name="T10" fmla="*/ 133 w 133"/>
                  <a:gd name="T11" fmla="*/ 6 h 393"/>
                  <a:gd name="T12" fmla="*/ 127 w 133"/>
                  <a:gd name="T13" fmla="*/ 0 h 393"/>
                </a:gdLst>
                <a:ahLst/>
                <a:cxnLst>
                  <a:cxn ang="0">
                    <a:pos x="T0" y="T1"/>
                  </a:cxn>
                  <a:cxn ang="0">
                    <a:pos x="T2" y="T3"/>
                  </a:cxn>
                  <a:cxn ang="0">
                    <a:pos x="T4" y="T5"/>
                  </a:cxn>
                  <a:cxn ang="0">
                    <a:pos x="T6" y="T7"/>
                  </a:cxn>
                  <a:cxn ang="0">
                    <a:pos x="T8" y="T9"/>
                  </a:cxn>
                  <a:cxn ang="0">
                    <a:pos x="T10" y="T11"/>
                  </a:cxn>
                  <a:cxn ang="0">
                    <a:pos x="T12" y="T13"/>
                  </a:cxn>
                </a:cxnLst>
                <a:rect l="0" t="0" r="r" b="b"/>
                <a:pathLst>
                  <a:path w="133" h="393">
                    <a:moveTo>
                      <a:pt x="127" y="0"/>
                    </a:moveTo>
                    <a:cubicBezTo>
                      <a:pt x="6" y="0"/>
                      <a:pt x="6" y="0"/>
                      <a:pt x="6" y="0"/>
                    </a:cubicBezTo>
                    <a:cubicBezTo>
                      <a:pt x="2" y="0"/>
                      <a:pt x="0" y="2"/>
                      <a:pt x="0" y="6"/>
                    </a:cubicBezTo>
                    <a:cubicBezTo>
                      <a:pt x="0" y="393"/>
                      <a:pt x="0" y="393"/>
                      <a:pt x="0" y="393"/>
                    </a:cubicBezTo>
                    <a:cubicBezTo>
                      <a:pt x="133" y="393"/>
                      <a:pt x="133" y="393"/>
                      <a:pt x="133" y="393"/>
                    </a:cubicBezTo>
                    <a:cubicBezTo>
                      <a:pt x="133" y="6"/>
                      <a:pt x="133" y="6"/>
                      <a:pt x="133" y="6"/>
                    </a:cubicBezTo>
                    <a:cubicBezTo>
                      <a:pt x="133" y="2"/>
                      <a:pt x="130" y="0"/>
                      <a:pt x="127" y="0"/>
                    </a:cubicBezTo>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0" name="Rectangle 79">
                <a:extLst>
                  <a:ext uri="{FF2B5EF4-FFF2-40B4-BE49-F238E27FC236}">
                    <a16:creationId xmlns:a16="http://schemas.microsoft.com/office/drawing/2014/main" id="{E5E15064-2E5D-419B-9087-3BB35A06CE68}"/>
                  </a:ext>
                </a:extLst>
              </p:cNvPr>
              <p:cNvSpPr>
                <a:spLocks noChangeArrowheads="1"/>
              </p:cNvSpPr>
              <p:nvPr/>
            </p:nvSpPr>
            <p:spPr bwMode="auto">
              <a:xfrm>
                <a:off x="-850" y="1507"/>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1" name="Freeform 80">
                <a:extLst>
                  <a:ext uri="{FF2B5EF4-FFF2-40B4-BE49-F238E27FC236}">
                    <a16:creationId xmlns:a16="http://schemas.microsoft.com/office/drawing/2014/main" id="{D77A03F2-518C-4436-8F2C-FDDC6709D0EE}"/>
                  </a:ext>
                </a:extLst>
              </p:cNvPr>
              <p:cNvSpPr>
                <a:spLocks/>
              </p:cNvSpPr>
              <p:nvPr/>
            </p:nvSpPr>
            <p:spPr bwMode="auto">
              <a:xfrm>
                <a:off x="-850" y="1507"/>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2" name="Rectangle 81">
                <a:extLst>
                  <a:ext uri="{FF2B5EF4-FFF2-40B4-BE49-F238E27FC236}">
                    <a16:creationId xmlns:a16="http://schemas.microsoft.com/office/drawing/2014/main" id="{0DD35346-8101-4316-AF72-4C8D20FBACC4}"/>
                  </a:ext>
                </a:extLst>
              </p:cNvPr>
              <p:cNvSpPr>
                <a:spLocks noChangeArrowheads="1"/>
              </p:cNvSpPr>
              <p:nvPr/>
            </p:nvSpPr>
            <p:spPr bwMode="auto">
              <a:xfrm>
                <a:off x="-850" y="1481"/>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3" name="Freeform 82">
                <a:extLst>
                  <a:ext uri="{FF2B5EF4-FFF2-40B4-BE49-F238E27FC236}">
                    <a16:creationId xmlns:a16="http://schemas.microsoft.com/office/drawing/2014/main" id="{A9BF1E13-8E73-4121-8FC7-5EBB5F118F09}"/>
                  </a:ext>
                </a:extLst>
              </p:cNvPr>
              <p:cNvSpPr>
                <a:spLocks/>
              </p:cNvSpPr>
              <p:nvPr/>
            </p:nvSpPr>
            <p:spPr bwMode="auto">
              <a:xfrm>
                <a:off x="-850" y="1481"/>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4" name="Freeform 83">
                <a:extLst>
                  <a:ext uri="{FF2B5EF4-FFF2-40B4-BE49-F238E27FC236}">
                    <a16:creationId xmlns:a16="http://schemas.microsoft.com/office/drawing/2014/main" id="{89C0F4DE-CF00-4A93-82C0-6149E83DC3D6}"/>
                  </a:ext>
                </a:extLst>
              </p:cNvPr>
              <p:cNvSpPr>
                <a:spLocks/>
              </p:cNvSpPr>
              <p:nvPr/>
            </p:nvSpPr>
            <p:spPr bwMode="auto">
              <a:xfrm>
                <a:off x="-757" y="1491"/>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5" name="Rectangle 84">
                <a:extLst>
                  <a:ext uri="{FF2B5EF4-FFF2-40B4-BE49-F238E27FC236}">
                    <a16:creationId xmlns:a16="http://schemas.microsoft.com/office/drawing/2014/main" id="{4EDDC6B6-125C-4DE9-8C68-04150C416C4B}"/>
                  </a:ext>
                </a:extLst>
              </p:cNvPr>
              <p:cNvSpPr>
                <a:spLocks noChangeArrowheads="1"/>
              </p:cNvSpPr>
              <p:nvPr/>
            </p:nvSpPr>
            <p:spPr bwMode="auto">
              <a:xfrm>
                <a:off x="-850" y="1533"/>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6" name="Freeform 85">
                <a:extLst>
                  <a:ext uri="{FF2B5EF4-FFF2-40B4-BE49-F238E27FC236}">
                    <a16:creationId xmlns:a16="http://schemas.microsoft.com/office/drawing/2014/main" id="{DF3108E7-147D-431E-AE62-3DF351C66740}"/>
                  </a:ext>
                </a:extLst>
              </p:cNvPr>
              <p:cNvSpPr>
                <a:spLocks/>
              </p:cNvSpPr>
              <p:nvPr/>
            </p:nvSpPr>
            <p:spPr bwMode="auto">
              <a:xfrm>
                <a:off x="-850" y="1533"/>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7" name="Rectangle 86">
                <a:extLst>
                  <a:ext uri="{FF2B5EF4-FFF2-40B4-BE49-F238E27FC236}">
                    <a16:creationId xmlns:a16="http://schemas.microsoft.com/office/drawing/2014/main" id="{FF1CD112-CCFE-4518-83E0-66A4BFE4D6B6}"/>
                  </a:ext>
                </a:extLst>
              </p:cNvPr>
              <p:cNvSpPr>
                <a:spLocks noChangeArrowheads="1"/>
              </p:cNvSpPr>
              <p:nvPr/>
            </p:nvSpPr>
            <p:spPr bwMode="auto">
              <a:xfrm>
                <a:off x="-850" y="1507"/>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8" name="Freeform 87">
                <a:extLst>
                  <a:ext uri="{FF2B5EF4-FFF2-40B4-BE49-F238E27FC236}">
                    <a16:creationId xmlns:a16="http://schemas.microsoft.com/office/drawing/2014/main" id="{CD8B7A21-71E7-4FAD-8506-2CAAADE9CE23}"/>
                  </a:ext>
                </a:extLst>
              </p:cNvPr>
              <p:cNvSpPr>
                <a:spLocks/>
              </p:cNvSpPr>
              <p:nvPr/>
            </p:nvSpPr>
            <p:spPr bwMode="auto">
              <a:xfrm>
                <a:off x="-850" y="1507"/>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9" name="Freeform 88">
                <a:extLst>
                  <a:ext uri="{FF2B5EF4-FFF2-40B4-BE49-F238E27FC236}">
                    <a16:creationId xmlns:a16="http://schemas.microsoft.com/office/drawing/2014/main" id="{3DAC5978-5B57-42F3-9681-3810D3A30EE6}"/>
                  </a:ext>
                </a:extLst>
              </p:cNvPr>
              <p:cNvSpPr>
                <a:spLocks/>
              </p:cNvSpPr>
              <p:nvPr/>
            </p:nvSpPr>
            <p:spPr bwMode="auto">
              <a:xfrm>
                <a:off x="-757" y="1517"/>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0" name="Rectangle 89">
                <a:extLst>
                  <a:ext uri="{FF2B5EF4-FFF2-40B4-BE49-F238E27FC236}">
                    <a16:creationId xmlns:a16="http://schemas.microsoft.com/office/drawing/2014/main" id="{A53C626E-E9F5-4A5E-A0CA-38CECD665054}"/>
                  </a:ext>
                </a:extLst>
              </p:cNvPr>
              <p:cNvSpPr>
                <a:spLocks noChangeArrowheads="1"/>
              </p:cNvSpPr>
              <p:nvPr/>
            </p:nvSpPr>
            <p:spPr bwMode="auto">
              <a:xfrm>
                <a:off x="-850" y="1560"/>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1" name="Freeform 90">
                <a:extLst>
                  <a:ext uri="{FF2B5EF4-FFF2-40B4-BE49-F238E27FC236}">
                    <a16:creationId xmlns:a16="http://schemas.microsoft.com/office/drawing/2014/main" id="{0A89E252-C71E-40E6-9664-434262660F75}"/>
                  </a:ext>
                </a:extLst>
              </p:cNvPr>
              <p:cNvSpPr>
                <a:spLocks/>
              </p:cNvSpPr>
              <p:nvPr/>
            </p:nvSpPr>
            <p:spPr bwMode="auto">
              <a:xfrm>
                <a:off x="-850" y="1560"/>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2" name="Rectangle 91">
                <a:extLst>
                  <a:ext uri="{FF2B5EF4-FFF2-40B4-BE49-F238E27FC236}">
                    <a16:creationId xmlns:a16="http://schemas.microsoft.com/office/drawing/2014/main" id="{B9A59E1A-E5E7-43A1-AF6F-170EFA1B19CC}"/>
                  </a:ext>
                </a:extLst>
              </p:cNvPr>
              <p:cNvSpPr>
                <a:spLocks noChangeArrowheads="1"/>
              </p:cNvSpPr>
              <p:nvPr/>
            </p:nvSpPr>
            <p:spPr bwMode="auto">
              <a:xfrm>
                <a:off x="-850" y="1533"/>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3" name="Freeform 92">
                <a:extLst>
                  <a:ext uri="{FF2B5EF4-FFF2-40B4-BE49-F238E27FC236}">
                    <a16:creationId xmlns:a16="http://schemas.microsoft.com/office/drawing/2014/main" id="{CFE2C40F-6B9E-4D23-993B-3AC02A80B3B0}"/>
                  </a:ext>
                </a:extLst>
              </p:cNvPr>
              <p:cNvSpPr>
                <a:spLocks/>
              </p:cNvSpPr>
              <p:nvPr/>
            </p:nvSpPr>
            <p:spPr bwMode="auto">
              <a:xfrm>
                <a:off x="-850" y="1533"/>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4" name="Freeform 93">
                <a:extLst>
                  <a:ext uri="{FF2B5EF4-FFF2-40B4-BE49-F238E27FC236}">
                    <a16:creationId xmlns:a16="http://schemas.microsoft.com/office/drawing/2014/main" id="{D36E9BC9-436D-4B56-9EFD-397FF7A73CD6}"/>
                  </a:ext>
                </a:extLst>
              </p:cNvPr>
              <p:cNvSpPr>
                <a:spLocks/>
              </p:cNvSpPr>
              <p:nvPr/>
            </p:nvSpPr>
            <p:spPr bwMode="auto">
              <a:xfrm>
                <a:off x="-757" y="1543"/>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5" name="Rectangle 94">
                <a:extLst>
                  <a:ext uri="{FF2B5EF4-FFF2-40B4-BE49-F238E27FC236}">
                    <a16:creationId xmlns:a16="http://schemas.microsoft.com/office/drawing/2014/main" id="{AEFA2D87-36EE-4A7D-A8E9-04C86A909851}"/>
                  </a:ext>
                </a:extLst>
              </p:cNvPr>
              <p:cNvSpPr>
                <a:spLocks noChangeArrowheads="1"/>
              </p:cNvSpPr>
              <p:nvPr/>
            </p:nvSpPr>
            <p:spPr bwMode="auto">
              <a:xfrm>
                <a:off x="-850" y="1586"/>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6" name="Freeform 95">
                <a:extLst>
                  <a:ext uri="{FF2B5EF4-FFF2-40B4-BE49-F238E27FC236}">
                    <a16:creationId xmlns:a16="http://schemas.microsoft.com/office/drawing/2014/main" id="{76CEB065-C546-45DA-94D8-D262F56382E2}"/>
                  </a:ext>
                </a:extLst>
              </p:cNvPr>
              <p:cNvSpPr>
                <a:spLocks/>
              </p:cNvSpPr>
              <p:nvPr/>
            </p:nvSpPr>
            <p:spPr bwMode="auto">
              <a:xfrm>
                <a:off x="-850" y="1586"/>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7" name="Rectangle 96">
                <a:extLst>
                  <a:ext uri="{FF2B5EF4-FFF2-40B4-BE49-F238E27FC236}">
                    <a16:creationId xmlns:a16="http://schemas.microsoft.com/office/drawing/2014/main" id="{B6AEEFF6-6687-4446-BDB7-2870BB9C8399}"/>
                  </a:ext>
                </a:extLst>
              </p:cNvPr>
              <p:cNvSpPr>
                <a:spLocks noChangeArrowheads="1"/>
              </p:cNvSpPr>
              <p:nvPr/>
            </p:nvSpPr>
            <p:spPr bwMode="auto">
              <a:xfrm>
                <a:off x="-850" y="1560"/>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8" name="Freeform 97">
                <a:extLst>
                  <a:ext uri="{FF2B5EF4-FFF2-40B4-BE49-F238E27FC236}">
                    <a16:creationId xmlns:a16="http://schemas.microsoft.com/office/drawing/2014/main" id="{23122455-E83E-4E11-9883-AD13DCEFF901}"/>
                  </a:ext>
                </a:extLst>
              </p:cNvPr>
              <p:cNvSpPr>
                <a:spLocks/>
              </p:cNvSpPr>
              <p:nvPr/>
            </p:nvSpPr>
            <p:spPr bwMode="auto">
              <a:xfrm>
                <a:off x="-850" y="1560"/>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9" name="Freeform 98">
                <a:extLst>
                  <a:ext uri="{FF2B5EF4-FFF2-40B4-BE49-F238E27FC236}">
                    <a16:creationId xmlns:a16="http://schemas.microsoft.com/office/drawing/2014/main" id="{AAA8867A-E02E-4CFE-98ED-4BBC17DCE36F}"/>
                  </a:ext>
                </a:extLst>
              </p:cNvPr>
              <p:cNvSpPr>
                <a:spLocks/>
              </p:cNvSpPr>
              <p:nvPr/>
            </p:nvSpPr>
            <p:spPr bwMode="auto">
              <a:xfrm>
                <a:off x="-757" y="1570"/>
                <a:ext cx="28" cy="8"/>
              </a:xfrm>
              <a:custGeom>
                <a:avLst/>
                <a:gdLst>
                  <a:gd name="T0" fmla="*/ 27 w 27"/>
                  <a:gd name="T1" fmla="*/ 0 h 8"/>
                  <a:gd name="T2" fmla="*/ 4 w 27"/>
                  <a:gd name="T3" fmla="*/ 0 h 8"/>
                  <a:gd name="T4" fmla="*/ 0 w 27"/>
                  <a:gd name="T5" fmla="*/ 4 h 8"/>
                  <a:gd name="T6" fmla="*/ 4 w 27"/>
                  <a:gd name="T7" fmla="*/ 8 h 8"/>
                  <a:gd name="T8" fmla="*/ 27 w 27"/>
                  <a:gd name="T9" fmla="*/ 8 h 8"/>
                  <a:gd name="T10" fmla="*/ 27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27" y="0"/>
                    </a:moveTo>
                    <a:cubicBezTo>
                      <a:pt x="4" y="0"/>
                      <a:pt x="4" y="0"/>
                      <a:pt x="4" y="0"/>
                    </a:cubicBezTo>
                    <a:cubicBezTo>
                      <a:pt x="2" y="0"/>
                      <a:pt x="0" y="2"/>
                      <a:pt x="0" y="4"/>
                    </a:cubicBezTo>
                    <a:cubicBezTo>
                      <a:pt x="0" y="6"/>
                      <a:pt x="2" y="8"/>
                      <a:pt x="4" y="8"/>
                    </a:cubicBezTo>
                    <a:cubicBezTo>
                      <a:pt x="27" y="8"/>
                      <a:pt x="27" y="8"/>
                      <a:pt x="27" y="8"/>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0" name="Rectangle 99">
                <a:extLst>
                  <a:ext uri="{FF2B5EF4-FFF2-40B4-BE49-F238E27FC236}">
                    <a16:creationId xmlns:a16="http://schemas.microsoft.com/office/drawing/2014/main" id="{2ABC61FE-45ED-4836-A8D2-AC0BE36DAFA2}"/>
                  </a:ext>
                </a:extLst>
              </p:cNvPr>
              <p:cNvSpPr>
                <a:spLocks noChangeArrowheads="1"/>
              </p:cNvSpPr>
              <p:nvPr/>
            </p:nvSpPr>
            <p:spPr bwMode="auto">
              <a:xfrm>
                <a:off x="-850" y="1612"/>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1" name="Freeform 100">
                <a:extLst>
                  <a:ext uri="{FF2B5EF4-FFF2-40B4-BE49-F238E27FC236}">
                    <a16:creationId xmlns:a16="http://schemas.microsoft.com/office/drawing/2014/main" id="{5E48198F-B67B-4328-BFF2-B47C24D566A1}"/>
                  </a:ext>
                </a:extLst>
              </p:cNvPr>
              <p:cNvSpPr>
                <a:spLocks/>
              </p:cNvSpPr>
              <p:nvPr/>
            </p:nvSpPr>
            <p:spPr bwMode="auto">
              <a:xfrm>
                <a:off x="-850" y="1612"/>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2" name="Rectangle 101">
                <a:extLst>
                  <a:ext uri="{FF2B5EF4-FFF2-40B4-BE49-F238E27FC236}">
                    <a16:creationId xmlns:a16="http://schemas.microsoft.com/office/drawing/2014/main" id="{97E755BE-0FF0-434A-84AF-69E1CB25556A}"/>
                  </a:ext>
                </a:extLst>
              </p:cNvPr>
              <p:cNvSpPr>
                <a:spLocks noChangeArrowheads="1"/>
              </p:cNvSpPr>
              <p:nvPr/>
            </p:nvSpPr>
            <p:spPr bwMode="auto">
              <a:xfrm>
                <a:off x="-850" y="1586"/>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3" name="Freeform 102">
                <a:extLst>
                  <a:ext uri="{FF2B5EF4-FFF2-40B4-BE49-F238E27FC236}">
                    <a16:creationId xmlns:a16="http://schemas.microsoft.com/office/drawing/2014/main" id="{66C58FBC-57FA-48E7-9BD9-1854842E0E53}"/>
                  </a:ext>
                </a:extLst>
              </p:cNvPr>
              <p:cNvSpPr>
                <a:spLocks/>
              </p:cNvSpPr>
              <p:nvPr/>
            </p:nvSpPr>
            <p:spPr bwMode="auto">
              <a:xfrm>
                <a:off x="-850" y="1586"/>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4" name="Freeform 103">
                <a:extLst>
                  <a:ext uri="{FF2B5EF4-FFF2-40B4-BE49-F238E27FC236}">
                    <a16:creationId xmlns:a16="http://schemas.microsoft.com/office/drawing/2014/main" id="{5265D424-2E86-4C12-8463-36535EB8DC10}"/>
                  </a:ext>
                </a:extLst>
              </p:cNvPr>
              <p:cNvSpPr>
                <a:spLocks/>
              </p:cNvSpPr>
              <p:nvPr/>
            </p:nvSpPr>
            <p:spPr bwMode="auto">
              <a:xfrm>
                <a:off x="-757" y="1596"/>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5" name="Rectangle 104">
                <a:extLst>
                  <a:ext uri="{FF2B5EF4-FFF2-40B4-BE49-F238E27FC236}">
                    <a16:creationId xmlns:a16="http://schemas.microsoft.com/office/drawing/2014/main" id="{586B6EA4-CCE5-4263-958A-BBA3695D70A3}"/>
                  </a:ext>
                </a:extLst>
              </p:cNvPr>
              <p:cNvSpPr>
                <a:spLocks noChangeArrowheads="1"/>
              </p:cNvSpPr>
              <p:nvPr/>
            </p:nvSpPr>
            <p:spPr bwMode="auto">
              <a:xfrm>
                <a:off x="-850" y="1638"/>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6" name="Freeform 105">
                <a:extLst>
                  <a:ext uri="{FF2B5EF4-FFF2-40B4-BE49-F238E27FC236}">
                    <a16:creationId xmlns:a16="http://schemas.microsoft.com/office/drawing/2014/main" id="{EDA86281-1BC3-4860-A0B8-B94F80F58DCD}"/>
                  </a:ext>
                </a:extLst>
              </p:cNvPr>
              <p:cNvSpPr>
                <a:spLocks/>
              </p:cNvSpPr>
              <p:nvPr/>
            </p:nvSpPr>
            <p:spPr bwMode="auto">
              <a:xfrm>
                <a:off x="-850" y="1638"/>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7" name="Rectangle 106">
                <a:extLst>
                  <a:ext uri="{FF2B5EF4-FFF2-40B4-BE49-F238E27FC236}">
                    <a16:creationId xmlns:a16="http://schemas.microsoft.com/office/drawing/2014/main" id="{726A585D-8425-4AE4-8140-013EB16C9D70}"/>
                  </a:ext>
                </a:extLst>
              </p:cNvPr>
              <p:cNvSpPr>
                <a:spLocks noChangeArrowheads="1"/>
              </p:cNvSpPr>
              <p:nvPr/>
            </p:nvSpPr>
            <p:spPr bwMode="auto">
              <a:xfrm>
                <a:off x="-850" y="1612"/>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8" name="Freeform 107">
                <a:extLst>
                  <a:ext uri="{FF2B5EF4-FFF2-40B4-BE49-F238E27FC236}">
                    <a16:creationId xmlns:a16="http://schemas.microsoft.com/office/drawing/2014/main" id="{77BFA08B-9F90-4FC2-A8B7-983A34F75BD4}"/>
                  </a:ext>
                </a:extLst>
              </p:cNvPr>
              <p:cNvSpPr>
                <a:spLocks/>
              </p:cNvSpPr>
              <p:nvPr/>
            </p:nvSpPr>
            <p:spPr bwMode="auto">
              <a:xfrm>
                <a:off x="-850" y="1612"/>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9" name="Freeform 108">
                <a:extLst>
                  <a:ext uri="{FF2B5EF4-FFF2-40B4-BE49-F238E27FC236}">
                    <a16:creationId xmlns:a16="http://schemas.microsoft.com/office/drawing/2014/main" id="{74A06D11-3A40-43AE-86AB-48FDA0033DFF}"/>
                  </a:ext>
                </a:extLst>
              </p:cNvPr>
              <p:cNvSpPr>
                <a:spLocks/>
              </p:cNvSpPr>
              <p:nvPr/>
            </p:nvSpPr>
            <p:spPr bwMode="auto">
              <a:xfrm>
                <a:off x="-757" y="1622"/>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0" name="Rectangle 109">
                <a:extLst>
                  <a:ext uri="{FF2B5EF4-FFF2-40B4-BE49-F238E27FC236}">
                    <a16:creationId xmlns:a16="http://schemas.microsoft.com/office/drawing/2014/main" id="{18D2BCFD-DBCB-4DBE-ACCE-73B78FA63E8B}"/>
                  </a:ext>
                </a:extLst>
              </p:cNvPr>
              <p:cNvSpPr>
                <a:spLocks noChangeArrowheads="1"/>
              </p:cNvSpPr>
              <p:nvPr/>
            </p:nvSpPr>
            <p:spPr bwMode="auto">
              <a:xfrm>
                <a:off x="-850" y="1664"/>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1" name="Freeform 110">
                <a:extLst>
                  <a:ext uri="{FF2B5EF4-FFF2-40B4-BE49-F238E27FC236}">
                    <a16:creationId xmlns:a16="http://schemas.microsoft.com/office/drawing/2014/main" id="{87E1F527-5088-4903-BDE6-C2A1C9A2CC0B}"/>
                  </a:ext>
                </a:extLst>
              </p:cNvPr>
              <p:cNvSpPr>
                <a:spLocks/>
              </p:cNvSpPr>
              <p:nvPr/>
            </p:nvSpPr>
            <p:spPr bwMode="auto">
              <a:xfrm>
                <a:off x="-850" y="1664"/>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2" name="Rectangle 111">
                <a:extLst>
                  <a:ext uri="{FF2B5EF4-FFF2-40B4-BE49-F238E27FC236}">
                    <a16:creationId xmlns:a16="http://schemas.microsoft.com/office/drawing/2014/main" id="{6AABCA01-61CD-4F0A-BA1C-1062F8B403F3}"/>
                  </a:ext>
                </a:extLst>
              </p:cNvPr>
              <p:cNvSpPr>
                <a:spLocks noChangeArrowheads="1"/>
              </p:cNvSpPr>
              <p:nvPr/>
            </p:nvSpPr>
            <p:spPr bwMode="auto">
              <a:xfrm>
                <a:off x="-850" y="1638"/>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3" name="Freeform 112">
                <a:extLst>
                  <a:ext uri="{FF2B5EF4-FFF2-40B4-BE49-F238E27FC236}">
                    <a16:creationId xmlns:a16="http://schemas.microsoft.com/office/drawing/2014/main" id="{04F1C240-BFFA-46A2-BFFC-64AB434C7B78}"/>
                  </a:ext>
                </a:extLst>
              </p:cNvPr>
              <p:cNvSpPr>
                <a:spLocks/>
              </p:cNvSpPr>
              <p:nvPr/>
            </p:nvSpPr>
            <p:spPr bwMode="auto">
              <a:xfrm>
                <a:off x="-850" y="1638"/>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4" name="Freeform 113">
                <a:extLst>
                  <a:ext uri="{FF2B5EF4-FFF2-40B4-BE49-F238E27FC236}">
                    <a16:creationId xmlns:a16="http://schemas.microsoft.com/office/drawing/2014/main" id="{50794622-7EC7-44C3-873F-869078AA9559}"/>
                  </a:ext>
                </a:extLst>
              </p:cNvPr>
              <p:cNvSpPr>
                <a:spLocks/>
              </p:cNvSpPr>
              <p:nvPr/>
            </p:nvSpPr>
            <p:spPr bwMode="auto">
              <a:xfrm>
                <a:off x="-757" y="1648"/>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5" name="Rectangle 114">
                <a:extLst>
                  <a:ext uri="{FF2B5EF4-FFF2-40B4-BE49-F238E27FC236}">
                    <a16:creationId xmlns:a16="http://schemas.microsoft.com/office/drawing/2014/main" id="{D005864D-669B-44DF-B526-7AF6990C717F}"/>
                  </a:ext>
                </a:extLst>
              </p:cNvPr>
              <p:cNvSpPr>
                <a:spLocks noChangeArrowheads="1"/>
              </p:cNvSpPr>
              <p:nvPr/>
            </p:nvSpPr>
            <p:spPr bwMode="auto">
              <a:xfrm>
                <a:off x="-850" y="1690"/>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6" name="Freeform 115">
                <a:extLst>
                  <a:ext uri="{FF2B5EF4-FFF2-40B4-BE49-F238E27FC236}">
                    <a16:creationId xmlns:a16="http://schemas.microsoft.com/office/drawing/2014/main" id="{6F41705F-BF51-49FB-AAB4-D7BB234DC7A0}"/>
                  </a:ext>
                </a:extLst>
              </p:cNvPr>
              <p:cNvSpPr>
                <a:spLocks/>
              </p:cNvSpPr>
              <p:nvPr/>
            </p:nvSpPr>
            <p:spPr bwMode="auto">
              <a:xfrm>
                <a:off x="-850" y="1690"/>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7" name="Rectangle 116">
                <a:extLst>
                  <a:ext uri="{FF2B5EF4-FFF2-40B4-BE49-F238E27FC236}">
                    <a16:creationId xmlns:a16="http://schemas.microsoft.com/office/drawing/2014/main" id="{50DC1A54-CAB1-44EB-9085-0CFF2E082D0D}"/>
                  </a:ext>
                </a:extLst>
              </p:cNvPr>
              <p:cNvSpPr>
                <a:spLocks noChangeArrowheads="1"/>
              </p:cNvSpPr>
              <p:nvPr/>
            </p:nvSpPr>
            <p:spPr bwMode="auto">
              <a:xfrm>
                <a:off x="-850" y="1664"/>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8" name="Freeform 117">
                <a:extLst>
                  <a:ext uri="{FF2B5EF4-FFF2-40B4-BE49-F238E27FC236}">
                    <a16:creationId xmlns:a16="http://schemas.microsoft.com/office/drawing/2014/main" id="{58ED1532-07E2-4E48-A7DE-FD8A162188C6}"/>
                  </a:ext>
                </a:extLst>
              </p:cNvPr>
              <p:cNvSpPr>
                <a:spLocks/>
              </p:cNvSpPr>
              <p:nvPr/>
            </p:nvSpPr>
            <p:spPr bwMode="auto">
              <a:xfrm>
                <a:off x="-850" y="1664"/>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79" name="Freeform 118">
                <a:extLst>
                  <a:ext uri="{FF2B5EF4-FFF2-40B4-BE49-F238E27FC236}">
                    <a16:creationId xmlns:a16="http://schemas.microsoft.com/office/drawing/2014/main" id="{3DAB54B7-E898-4B5C-AA22-FF2524C762B2}"/>
                  </a:ext>
                </a:extLst>
              </p:cNvPr>
              <p:cNvSpPr>
                <a:spLocks/>
              </p:cNvSpPr>
              <p:nvPr/>
            </p:nvSpPr>
            <p:spPr bwMode="auto">
              <a:xfrm>
                <a:off x="-757" y="1674"/>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0" name="Rectangle 119">
                <a:extLst>
                  <a:ext uri="{FF2B5EF4-FFF2-40B4-BE49-F238E27FC236}">
                    <a16:creationId xmlns:a16="http://schemas.microsoft.com/office/drawing/2014/main" id="{CCA2C586-CA9F-4C6B-89D9-8CBADDA4AAEE}"/>
                  </a:ext>
                </a:extLst>
              </p:cNvPr>
              <p:cNvSpPr>
                <a:spLocks noChangeArrowheads="1"/>
              </p:cNvSpPr>
              <p:nvPr/>
            </p:nvSpPr>
            <p:spPr bwMode="auto">
              <a:xfrm>
                <a:off x="-850" y="1718"/>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1" name="Rectangle 120">
                <a:extLst>
                  <a:ext uri="{FF2B5EF4-FFF2-40B4-BE49-F238E27FC236}">
                    <a16:creationId xmlns:a16="http://schemas.microsoft.com/office/drawing/2014/main" id="{FBA1B5E1-C102-497A-9EFB-358998E85327}"/>
                  </a:ext>
                </a:extLst>
              </p:cNvPr>
              <p:cNvSpPr>
                <a:spLocks noChangeArrowheads="1"/>
              </p:cNvSpPr>
              <p:nvPr/>
            </p:nvSpPr>
            <p:spPr bwMode="auto">
              <a:xfrm>
                <a:off x="-850" y="1718"/>
                <a:ext cx="129"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2" name="Rectangle 121">
                <a:extLst>
                  <a:ext uri="{FF2B5EF4-FFF2-40B4-BE49-F238E27FC236}">
                    <a16:creationId xmlns:a16="http://schemas.microsoft.com/office/drawing/2014/main" id="{AF647841-FFAF-4DA7-AD9F-99C8E5F4DDD7}"/>
                  </a:ext>
                </a:extLst>
              </p:cNvPr>
              <p:cNvSpPr>
                <a:spLocks noChangeArrowheads="1"/>
              </p:cNvSpPr>
              <p:nvPr/>
            </p:nvSpPr>
            <p:spPr bwMode="auto">
              <a:xfrm>
                <a:off x="-850" y="1690"/>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3" name="Freeform 122">
                <a:extLst>
                  <a:ext uri="{FF2B5EF4-FFF2-40B4-BE49-F238E27FC236}">
                    <a16:creationId xmlns:a16="http://schemas.microsoft.com/office/drawing/2014/main" id="{6183095A-F25E-4A9A-80D7-8CC38B3FE562}"/>
                  </a:ext>
                </a:extLst>
              </p:cNvPr>
              <p:cNvSpPr>
                <a:spLocks/>
              </p:cNvSpPr>
              <p:nvPr/>
            </p:nvSpPr>
            <p:spPr bwMode="auto">
              <a:xfrm>
                <a:off x="-850" y="1690"/>
                <a:ext cx="129" cy="4"/>
              </a:xfrm>
              <a:custGeom>
                <a:avLst/>
                <a:gdLst>
                  <a:gd name="T0" fmla="*/ 0 w 129"/>
                  <a:gd name="T1" fmla="*/ 4 h 4"/>
                  <a:gd name="T2" fmla="*/ 129 w 129"/>
                  <a:gd name="T3" fmla="*/ 4 h 4"/>
                  <a:gd name="T4" fmla="*/ 129 w 129"/>
                  <a:gd name="T5" fmla="*/ 0 h 4"/>
                  <a:gd name="T6" fmla="*/ 0 w 129"/>
                  <a:gd name="T7" fmla="*/ 0 h 4"/>
                </a:gdLst>
                <a:ahLst/>
                <a:cxnLst>
                  <a:cxn ang="0">
                    <a:pos x="T0" y="T1"/>
                  </a:cxn>
                  <a:cxn ang="0">
                    <a:pos x="T2" y="T3"/>
                  </a:cxn>
                  <a:cxn ang="0">
                    <a:pos x="T4" y="T5"/>
                  </a:cxn>
                  <a:cxn ang="0">
                    <a:pos x="T6" y="T7"/>
                  </a:cxn>
                </a:cxnLst>
                <a:rect l="0" t="0" r="r" b="b"/>
                <a:pathLst>
                  <a:path w="129" h="4">
                    <a:moveTo>
                      <a:pt x="0" y="4"/>
                    </a:moveTo>
                    <a:lnTo>
                      <a:pt x="129" y="4"/>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4" name="Freeform 123">
                <a:extLst>
                  <a:ext uri="{FF2B5EF4-FFF2-40B4-BE49-F238E27FC236}">
                    <a16:creationId xmlns:a16="http://schemas.microsoft.com/office/drawing/2014/main" id="{6F8F2C35-FF1F-4695-A595-CE3787B708E4}"/>
                  </a:ext>
                </a:extLst>
              </p:cNvPr>
              <p:cNvSpPr>
                <a:spLocks/>
              </p:cNvSpPr>
              <p:nvPr/>
            </p:nvSpPr>
            <p:spPr bwMode="auto">
              <a:xfrm>
                <a:off x="-757" y="1700"/>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cubicBezTo>
                      <a:pt x="27" y="0"/>
                      <a:pt x="27" y="0"/>
                      <a:pt x="27" y="0"/>
                    </a:cubicBezTo>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5" name="Freeform 124">
                <a:extLst>
                  <a:ext uri="{FF2B5EF4-FFF2-40B4-BE49-F238E27FC236}">
                    <a16:creationId xmlns:a16="http://schemas.microsoft.com/office/drawing/2014/main" id="{A1AED8CC-D7E4-44CB-B4AD-CF4A24A9A90A}"/>
                  </a:ext>
                </a:extLst>
              </p:cNvPr>
              <p:cNvSpPr>
                <a:spLocks/>
              </p:cNvSpPr>
              <p:nvPr/>
            </p:nvSpPr>
            <p:spPr bwMode="auto">
              <a:xfrm>
                <a:off x="-851" y="1481"/>
                <a:ext cx="131" cy="356"/>
              </a:xfrm>
              <a:custGeom>
                <a:avLst/>
                <a:gdLst>
                  <a:gd name="T0" fmla="*/ 130 w 131"/>
                  <a:gd name="T1" fmla="*/ 355 h 356"/>
                  <a:gd name="T2" fmla="*/ 130 w 131"/>
                  <a:gd name="T3" fmla="*/ 353 h 356"/>
                  <a:gd name="T4" fmla="*/ 2 w 131"/>
                  <a:gd name="T5" fmla="*/ 353 h 356"/>
                  <a:gd name="T6" fmla="*/ 2 w 131"/>
                  <a:gd name="T7" fmla="*/ 3 h 356"/>
                  <a:gd name="T8" fmla="*/ 128 w 131"/>
                  <a:gd name="T9" fmla="*/ 3 h 356"/>
                  <a:gd name="T10" fmla="*/ 128 w 131"/>
                  <a:gd name="T11" fmla="*/ 355 h 356"/>
                  <a:gd name="T12" fmla="*/ 130 w 131"/>
                  <a:gd name="T13" fmla="*/ 355 h 356"/>
                  <a:gd name="T14" fmla="*/ 130 w 131"/>
                  <a:gd name="T15" fmla="*/ 353 h 356"/>
                  <a:gd name="T16" fmla="*/ 130 w 131"/>
                  <a:gd name="T17" fmla="*/ 355 h 356"/>
                  <a:gd name="T18" fmla="*/ 131 w 131"/>
                  <a:gd name="T19" fmla="*/ 355 h 356"/>
                  <a:gd name="T20" fmla="*/ 131 w 131"/>
                  <a:gd name="T21" fmla="*/ 0 h 356"/>
                  <a:gd name="T22" fmla="*/ 0 w 131"/>
                  <a:gd name="T23" fmla="*/ 0 h 356"/>
                  <a:gd name="T24" fmla="*/ 0 w 131"/>
                  <a:gd name="T25" fmla="*/ 356 h 356"/>
                  <a:gd name="T26" fmla="*/ 131 w 131"/>
                  <a:gd name="T27" fmla="*/ 356 h 356"/>
                  <a:gd name="T28" fmla="*/ 131 w 131"/>
                  <a:gd name="T29" fmla="*/ 355 h 356"/>
                  <a:gd name="T30" fmla="*/ 130 w 131"/>
                  <a:gd name="T31" fmla="*/ 35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 h="356">
                    <a:moveTo>
                      <a:pt x="130" y="355"/>
                    </a:moveTo>
                    <a:lnTo>
                      <a:pt x="130" y="353"/>
                    </a:lnTo>
                    <a:lnTo>
                      <a:pt x="2" y="353"/>
                    </a:lnTo>
                    <a:lnTo>
                      <a:pt x="2" y="3"/>
                    </a:lnTo>
                    <a:lnTo>
                      <a:pt x="128" y="3"/>
                    </a:lnTo>
                    <a:lnTo>
                      <a:pt x="128" y="355"/>
                    </a:lnTo>
                    <a:lnTo>
                      <a:pt x="130" y="355"/>
                    </a:lnTo>
                    <a:lnTo>
                      <a:pt x="130" y="353"/>
                    </a:lnTo>
                    <a:lnTo>
                      <a:pt x="130" y="355"/>
                    </a:lnTo>
                    <a:lnTo>
                      <a:pt x="131" y="355"/>
                    </a:lnTo>
                    <a:lnTo>
                      <a:pt x="131" y="0"/>
                    </a:lnTo>
                    <a:lnTo>
                      <a:pt x="0" y="0"/>
                    </a:lnTo>
                    <a:lnTo>
                      <a:pt x="0" y="356"/>
                    </a:lnTo>
                    <a:lnTo>
                      <a:pt x="131" y="356"/>
                    </a:lnTo>
                    <a:lnTo>
                      <a:pt x="131" y="355"/>
                    </a:lnTo>
                    <a:lnTo>
                      <a:pt x="130" y="3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6" name="Freeform 125">
                <a:extLst>
                  <a:ext uri="{FF2B5EF4-FFF2-40B4-BE49-F238E27FC236}">
                    <a16:creationId xmlns:a16="http://schemas.microsoft.com/office/drawing/2014/main" id="{B3B71AE8-E470-42DE-BDE2-D6C9670ADD47}"/>
                  </a:ext>
                </a:extLst>
              </p:cNvPr>
              <p:cNvSpPr>
                <a:spLocks/>
              </p:cNvSpPr>
              <p:nvPr/>
            </p:nvSpPr>
            <p:spPr bwMode="auto">
              <a:xfrm>
                <a:off x="-851" y="1481"/>
                <a:ext cx="131" cy="356"/>
              </a:xfrm>
              <a:custGeom>
                <a:avLst/>
                <a:gdLst>
                  <a:gd name="T0" fmla="*/ 130 w 131"/>
                  <a:gd name="T1" fmla="*/ 355 h 356"/>
                  <a:gd name="T2" fmla="*/ 130 w 131"/>
                  <a:gd name="T3" fmla="*/ 353 h 356"/>
                  <a:gd name="T4" fmla="*/ 2 w 131"/>
                  <a:gd name="T5" fmla="*/ 353 h 356"/>
                  <a:gd name="T6" fmla="*/ 2 w 131"/>
                  <a:gd name="T7" fmla="*/ 3 h 356"/>
                  <a:gd name="T8" fmla="*/ 128 w 131"/>
                  <a:gd name="T9" fmla="*/ 3 h 356"/>
                  <a:gd name="T10" fmla="*/ 128 w 131"/>
                  <a:gd name="T11" fmla="*/ 355 h 356"/>
                  <a:gd name="T12" fmla="*/ 130 w 131"/>
                  <a:gd name="T13" fmla="*/ 355 h 356"/>
                  <a:gd name="T14" fmla="*/ 130 w 131"/>
                  <a:gd name="T15" fmla="*/ 353 h 356"/>
                  <a:gd name="T16" fmla="*/ 130 w 131"/>
                  <a:gd name="T17" fmla="*/ 355 h 356"/>
                  <a:gd name="T18" fmla="*/ 131 w 131"/>
                  <a:gd name="T19" fmla="*/ 355 h 356"/>
                  <a:gd name="T20" fmla="*/ 131 w 131"/>
                  <a:gd name="T21" fmla="*/ 0 h 356"/>
                  <a:gd name="T22" fmla="*/ 0 w 131"/>
                  <a:gd name="T23" fmla="*/ 0 h 356"/>
                  <a:gd name="T24" fmla="*/ 0 w 131"/>
                  <a:gd name="T25" fmla="*/ 356 h 356"/>
                  <a:gd name="T26" fmla="*/ 131 w 131"/>
                  <a:gd name="T27" fmla="*/ 356 h 356"/>
                  <a:gd name="T28" fmla="*/ 131 w 131"/>
                  <a:gd name="T29" fmla="*/ 355 h 356"/>
                  <a:gd name="T30" fmla="*/ 130 w 131"/>
                  <a:gd name="T31" fmla="*/ 35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 h="356">
                    <a:moveTo>
                      <a:pt x="130" y="355"/>
                    </a:moveTo>
                    <a:lnTo>
                      <a:pt x="130" y="353"/>
                    </a:lnTo>
                    <a:lnTo>
                      <a:pt x="2" y="353"/>
                    </a:lnTo>
                    <a:lnTo>
                      <a:pt x="2" y="3"/>
                    </a:lnTo>
                    <a:lnTo>
                      <a:pt x="128" y="3"/>
                    </a:lnTo>
                    <a:lnTo>
                      <a:pt x="128" y="355"/>
                    </a:lnTo>
                    <a:lnTo>
                      <a:pt x="130" y="355"/>
                    </a:lnTo>
                    <a:lnTo>
                      <a:pt x="130" y="353"/>
                    </a:lnTo>
                    <a:lnTo>
                      <a:pt x="130" y="355"/>
                    </a:lnTo>
                    <a:lnTo>
                      <a:pt x="131" y="355"/>
                    </a:lnTo>
                    <a:lnTo>
                      <a:pt x="131" y="0"/>
                    </a:lnTo>
                    <a:lnTo>
                      <a:pt x="0" y="0"/>
                    </a:lnTo>
                    <a:lnTo>
                      <a:pt x="0" y="356"/>
                    </a:lnTo>
                    <a:lnTo>
                      <a:pt x="131" y="356"/>
                    </a:lnTo>
                    <a:lnTo>
                      <a:pt x="131" y="355"/>
                    </a:lnTo>
                    <a:lnTo>
                      <a:pt x="130" y="3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7" name="Freeform 126">
                <a:extLst>
                  <a:ext uri="{FF2B5EF4-FFF2-40B4-BE49-F238E27FC236}">
                    <a16:creationId xmlns:a16="http://schemas.microsoft.com/office/drawing/2014/main" id="{3A9274A2-D70D-4943-8719-55E05BFFD420}"/>
                  </a:ext>
                </a:extLst>
              </p:cNvPr>
              <p:cNvSpPr>
                <a:spLocks/>
              </p:cNvSpPr>
              <p:nvPr/>
            </p:nvSpPr>
            <p:spPr bwMode="auto">
              <a:xfrm>
                <a:off x="-851" y="1471"/>
                <a:ext cx="45" cy="3"/>
              </a:xfrm>
              <a:custGeom>
                <a:avLst/>
                <a:gdLst>
                  <a:gd name="T0" fmla="*/ 1 w 43"/>
                  <a:gd name="T1" fmla="*/ 3 h 3"/>
                  <a:gd name="T2" fmla="*/ 42 w 43"/>
                  <a:gd name="T3" fmla="*/ 3 h 3"/>
                  <a:gd name="T4" fmla="*/ 43 w 43"/>
                  <a:gd name="T5" fmla="*/ 1 h 3"/>
                  <a:gd name="T6" fmla="*/ 42 w 43"/>
                  <a:gd name="T7" fmla="*/ 0 h 3"/>
                  <a:gd name="T8" fmla="*/ 1 w 43"/>
                  <a:gd name="T9" fmla="*/ 0 h 3"/>
                  <a:gd name="T10" fmla="*/ 0 w 43"/>
                  <a:gd name="T11" fmla="*/ 1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1"/>
                    </a:cubicBezTo>
                    <a:cubicBezTo>
                      <a:pt x="43" y="1"/>
                      <a:pt x="42" y="0"/>
                      <a:pt x="42" y="0"/>
                    </a:cubicBezTo>
                    <a:cubicBezTo>
                      <a:pt x="1" y="0"/>
                      <a:pt x="1" y="0"/>
                      <a:pt x="1" y="0"/>
                    </a:cubicBezTo>
                    <a:cubicBezTo>
                      <a:pt x="0" y="0"/>
                      <a:pt x="0" y="1"/>
                      <a:pt x="0" y="1"/>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8" name="Freeform 127">
                <a:extLst>
                  <a:ext uri="{FF2B5EF4-FFF2-40B4-BE49-F238E27FC236}">
                    <a16:creationId xmlns:a16="http://schemas.microsoft.com/office/drawing/2014/main" id="{E1E0A750-EC18-4C4F-A1D2-8DC7681C61E0}"/>
                  </a:ext>
                </a:extLst>
              </p:cNvPr>
              <p:cNvSpPr>
                <a:spLocks/>
              </p:cNvSpPr>
              <p:nvPr/>
            </p:nvSpPr>
            <p:spPr bwMode="auto">
              <a:xfrm>
                <a:off x="-851" y="1466"/>
                <a:ext cx="45" cy="2"/>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89" name="Freeform 128">
                <a:extLst>
                  <a:ext uri="{FF2B5EF4-FFF2-40B4-BE49-F238E27FC236}">
                    <a16:creationId xmlns:a16="http://schemas.microsoft.com/office/drawing/2014/main" id="{BC196AEC-BE44-436B-8514-8A71394519F0}"/>
                  </a:ext>
                </a:extLst>
              </p:cNvPr>
              <p:cNvSpPr>
                <a:spLocks/>
              </p:cNvSpPr>
              <p:nvPr/>
            </p:nvSpPr>
            <p:spPr bwMode="auto">
              <a:xfrm>
                <a:off x="-851" y="1461"/>
                <a:ext cx="45" cy="2"/>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0" name="Freeform 129">
                <a:extLst>
                  <a:ext uri="{FF2B5EF4-FFF2-40B4-BE49-F238E27FC236}">
                    <a16:creationId xmlns:a16="http://schemas.microsoft.com/office/drawing/2014/main" id="{B4FD95F3-F757-4A75-93ED-9057154C2341}"/>
                  </a:ext>
                </a:extLst>
              </p:cNvPr>
              <p:cNvSpPr>
                <a:spLocks/>
              </p:cNvSpPr>
              <p:nvPr/>
            </p:nvSpPr>
            <p:spPr bwMode="auto">
              <a:xfrm>
                <a:off x="-851" y="1454"/>
                <a:ext cx="45" cy="3"/>
              </a:xfrm>
              <a:custGeom>
                <a:avLst/>
                <a:gdLst>
                  <a:gd name="T0" fmla="*/ 1 w 43"/>
                  <a:gd name="T1" fmla="*/ 3 h 3"/>
                  <a:gd name="T2" fmla="*/ 42 w 43"/>
                  <a:gd name="T3" fmla="*/ 3 h 3"/>
                  <a:gd name="T4" fmla="*/ 43 w 43"/>
                  <a:gd name="T5" fmla="*/ 2 h 3"/>
                  <a:gd name="T6" fmla="*/ 42 w 43"/>
                  <a:gd name="T7" fmla="*/ 0 h 3"/>
                  <a:gd name="T8" fmla="*/ 1 w 43"/>
                  <a:gd name="T9" fmla="*/ 0 h 3"/>
                  <a:gd name="T10" fmla="*/ 0 w 43"/>
                  <a:gd name="T11" fmla="*/ 2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2"/>
                    </a:cubicBezTo>
                    <a:cubicBezTo>
                      <a:pt x="43" y="1"/>
                      <a:pt x="42" y="0"/>
                      <a:pt x="42" y="0"/>
                    </a:cubicBezTo>
                    <a:cubicBezTo>
                      <a:pt x="1" y="0"/>
                      <a:pt x="1" y="0"/>
                      <a:pt x="1" y="0"/>
                    </a:cubicBezTo>
                    <a:cubicBezTo>
                      <a:pt x="0" y="0"/>
                      <a:pt x="0" y="1"/>
                      <a:pt x="0" y="2"/>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1" name="Freeform 130">
                <a:extLst>
                  <a:ext uri="{FF2B5EF4-FFF2-40B4-BE49-F238E27FC236}">
                    <a16:creationId xmlns:a16="http://schemas.microsoft.com/office/drawing/2014/main" id="{AC39FBBF-320B-45F4-85DA-AFA57297C84A}"/>
                  </a:ext>
                </a:extLst>
              </p:cNvPr>
              <p:cNvSpPr>
                <a:spLocks/>
              </p:cNvSpPr>
              <p:nvPr/>
            </p:nvSpPr>
            <p:spPr bwMode="auto">
              <a:xfrm>
                <a:off x="-765" y="1471"/>
                <a:ext cx="45" cy="3"/>
              </a:xfrm>
              <a:custGeom>
                <a:avLst/>
                <a:gdLst>
                  <a:gd name="T0" fmla="*/ 1 w 43"/>
                  <a:gd name="T1" fmla="*/ 3 h 3"/>
                  <a:gd name="T2" fmla="*/ 42 w 43"/>
                  <a:gd name="T3" fmla="*/ 3 h 3"/>
                  <a:gd name="T4" fmla="*/ 43 w 43"/>
                  <a:gd name="T5" fmla="*/ 1 h 3"/>
                  <a:gd name="T6" fmla="*/ 42 w 43"/>
                  <a:gd name="T7" fmla="*/ 0 h 3"/>
                  <a:gd name="T8" fmla="*/ 1 w 43"/>
                  <a:gd name="T9" fmla="*/ 0 h 3"/>
                  <a:gd name="T10" fmla="*/ 0 w 43"/>
                  <a:gd name="T11" fmla="*/ 1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1"/>
                    </a:cubicBezTo>
                    <a:cubicBezTo>
                      <a:pt x="43" y="1"/>
                      <a:pt x="42" y="0"/>
                      <a:pt x="42" y="0"/>
                    </a:cubicBezTo>
                    <a:cubicBezTo>
                      <a:pt x="1" y="0"/>
                      <a:pt x="1" y="0"/>
                      <a:pt x="1" y="0"/>
                    </a:cubicBezTo>
                    <a:cubicBezTo>
                      <a:pt x="0" y="0"/>
                      <a:pt x="0" y="1"/>
                      <a:pt x="0" y="1"/>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2" name="Freeform 131">
                <a:extLst>
                  <a:ext uri="{FF2B5EF4-FFF2-40B4-BE49-F238E27FC236}">
                    <a16:creationId xmlns:a16="http://schemas.microsoft.com/office/drawing/2014/main" id="{0C1B3A7F-C68C-459E-92D3-F8D9152A76EB}"/>
                  </a:ext>
                </a:extLst>
              </p:cNvPr>
              <p:cNvSpPr>
                <a:spLocks/>
              </p:cNvSpPr>
              <p:nvPr/>
            </p:nvSpPr>
            <p:spPr bwMode="auto">
              <a:xfrm>
                <a:off x="-765" y="1466"/>
                <a:ext cx="45" cy="2"/>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3" name="Freeform 132">
                <a:extLst>
                  <a:ext uri="{FF2B5EF4-FFF2-40B4-BE49-F238E27FC236}">
                    <a16:creationId xmlns:a16="http://schemas.microsoft.com/office/drawing/2014/main" id="{5709CE77-2445-42CB-86CC-EA291AC4CCCD}"/>
                  </a:ext>
                </a:extLst>
              </p:cNvPr>
              <p:cNvSpPr>
                <a:spLocks/>
              </p:cNvSpPr>
              <p:nvPr/>
            </p:nvSpPr>
            <p:spPr bwMode="auto">
              <a:xfrm>
                <a:off x="-765" y="1461"/>
                <a:ext cx="45" cy="2"/>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4" name="Freeform 133">
                <a:extLst>
                  <a:ext uri="{FF2B5EF4-FFF2-40B4-BE49-F238E27FC236}">
                    <a16:creationId xmlns:a16="http://schemas.microsoft.com/office/drawing/2014/main" id="{FA291EF2-1BB0-4D9B-9B60-8FA8B73E964E}"/>
                  </a:ext>
                </a:extLst>
              </p:cNvPr>
              <p:cNvSpPr>
                <a:spLocks/>
              </p:cNvSpPr>
              <p:nvPr/>
            </p:nvSpPr>
            <p:spPr bwMode="auto">
              <a:xfrm>
                <a:off x="-765" y="1454"/>
                <a:ext cx="45" cy="3"/>
              </a:xfrm>
              <a:custGeom>
                <a:avLst/>
                <a:gdLst>
                  <a:gd name="T0" fmla="*/ 1 w 43"/>
                  <a:gd name="T1" fmla="*/ 3 h 3"/>
                  <a:gd name="T2" fmla="*/ 42 w 43"/>
                  <a:gd name="T3" fmla="*/ 3 h 3"/>
                  <a:gd name="T4" fmla="*/ 43 w 43"/>
                  <a:gd name="T5" fmla="*/ 2 h 3"/>
                  <a:gd name="T6" fmla="*/ 42 w 43"/>
                  <a:gd name="T7" fmla="*/ 0 h 3"/>
                  <a:gd name="T8" fmla="*/ 1 w 43"/>
                  <a:gd name="T9" fmla="*/ 0 h 3"/>
                  <a:gd name="T10" fmla="*/ 0 w 43"/>
                  <a:gd name="T11" fmla="*/ 2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2"/>
                    </a:cubicBezTo>
                    <a:cubicBezTo>
                      <a:pt x="43" y="1"/>
                      <a:pt x="42" y="0"/>
                      <a:pt x="42" y="0"/>
                    </a:cubicBezTo>
                    <a:cubicBezTo>
                      <a:pt x="1" y="0"/>
                      <a:pt x="1" y="0"/>
                      <a:pt x="1" y="0"/>
                    </a:cubicBezTo>
                    <a:cubicBezTo>
                      <a:pt x="0" y="0"/>
                      <a:pt x="0" y="1"/>
                      <a:pt x="0" y="2"/>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5" name="Rectangle 134">
                <a:extLst>
                  <a:ext uri="{FF2B5EF4-FFF2-40B4-BE49-F238E27FC236}">
                    <a16:creationId xmlns:a16="http://schemas.microsoft.com/office/drawing/2014/main" id="{1901231D-51D2-4AEB-989C-C9C20CEC25F4}"/>
                  </a:ext>
                </a:extLst>
              </p:cNvPr>
              <p:cNvSpPr>
                <a:spLocks noChangeArrowheads="1"/>
              </p:cNvSpPr>
              <p:nvPr/>
            </p:nvSpPr>
            <p:spPr bwMode="auto">
              <a:xfrm>
                <a:off x="-850" y="1735"/>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6" name="Rectangle 135">
                <a:extLst>
                  <a:ext uri="{FF2B5EF4-FFF2-40B4-BE49-F238E27FC236}">
                    <a16:creationId xmlns:a16="http://schemas.microsoft.com/office/drawing/2014/main" id="{228DED99-4AC4-426B-B890-3AA1892E8AA8}"/>
                  </a:ext>
                </a:extLst>
              </p:cNvPr>
              <p:cNvSpPr>
                <a:spLocks noChangeArrowheads="1"/>
              </p:cNvSpPr>
              <p:nvPr/>
            </p:nvSpPr>
            <p:spPr bwMode="auto">
              <a:xfrm>
                <a:off x="-850" y="1735"/>
                <a:ext cx="129"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7" name="Freeform 136">
                <a:extLst>
                  <a:ext uri="{FF2B5EF4-FFF2-40B4-BE49-F238E27FC236}">
                    <a16:creationId xmlns:a16="http://schemas.microsoft.com/office/drawing/2014/main" id="{E14EB705-F9A1-4038-A938-3137D96B4A27}"/>
                  </a:ext>
                </a:extLst>
              </p:cNvPr>
              <p:cNvSpPr>
                <a:spLocks/>
              </p:cNvSpPr>
              <p:nvPr/>
            </p:nvSpPr>
            <p:spPr bwMode="auto">
              <a:xfrm>
                <a:off x="-810" y="1732"/>
                <a:ext cx="48" cy="10"/>
              </a:xfrm>
              <a:custGeom>
                <a:avLst/>
                <a:gdLst>
                  <a:gd name="T0" fmla="*/ 3 w 48"/>
                  <a:gd name="T1" fmla="*/ 10 h 10"/>
                  <a:gd name="T2" fmla="*/ 0 w 48"/>
                  <a:gd name="T3" fmla="*/ 5 h 10"/>
                  <a:gd name="T4" fmla="*/ 3 w 48"/>
                  <a:gd name="T5" fmla="*/ 0 h 10"/>
                  <a:gd name="T6" fmla="*/ 45 w 48"/>
                  <a:gd name="T7" fmla="*/ 0 h 10"/>
                  <a:gd name="T8" fmla="*/ 48 w 48"/>
                  <a:gd name="T9" fmla="*/ 5 h 10"/>
                  <a:gd name="T10" fmla="*/ 45 w 48"/>
                  <a:gd name="T11" fmla="*/ 10 h 10"/>
                  <a:gd name="T12" fmla="*/ 3 w 48"/>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48" h="10">
                    <a:moveTo>
                      <a:pt x="3" y="10"/>
                    </a:moveTo>
                    <a:lnTo>
                      <a:pt x="0" y="5"/>
                    </a:lnTo>
                    <a:lnTo>
                      <a:pt x="3" y="0"/>
                    </a:lnTo>
                    <a:lnTo>
                      <a:pt x="45" y="0"/>
                    </a:lnTo>
                    <a:lnTo>
                      <a:pt x="48" y="5"/>
                    </a:lnTo>
                    <a:lnTo>
                      <a:pt x="45" y="10"/>
                    </a:lnTo>
                    <a:lnTo>
                      <a:pt x="3" y="10"/>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8" name="Freeform 137">
                <a:extLst>
                  <a:ext uri="{FF2B5EF4-FFF2-40B4-BE49-F238E27FC236}">
                    <a16:creationId xmlns:a16="http://schemas.microsoft.com/office/drawing/2014/main" id="{1A5B8614-00AB-434E-B85C-7DB89DB4722C}"/>
                  </a:ext>
                </a:extLst>
              </p:cNvPr>
              <p:cNvSpPr>
                <a:spLocks/>
              </p:cNvSpPr>
              <p:nvPr/>
            </p:nvSpPr>
            <p:spPr bwMode="auto">
              <a:xfrm>
                <a:off x="-810" y="1732"/>
                <a:ext cx="48" cy="10"/>
              </a:xfrm>
              <a:custGeom>
                <a:avLst/>
                <a:gdLst>
                  <a:gd name="T0" fmla="*/ 3 w 48"/>
                  <a:gd name="T1" fmla="*/ 10 h 10"/>
                  <a:gd name="T2" fmla="*/ 0 w 48"/>
                  <a:gd name="T3" fmla="*/ 5 h 10"/>
                  <a:gd name="T4" fmla="*/ 3 w 48"/>
                  <a:gd name="T5" fmla="*/ 0 h 10"/>
                  <a:gd name="T6" fmla="*/ 45 w 48"/>
                  <a:gd name="T7" fmla="*/ 0 h 10"/>
                  <a:gd name="T8" fmla="*/ 48 w 48"/>
                  <a:gd name="T9" fmla="*/ 5 h 10"/>
                  <a:gd name="T10" fmla="*/ 45 w 48"/>
                  <a:gd name="T11" fmla="*/ 10 h 10"/>
                  <a:gd name="T12" fmla="*/ 3 w 48"/>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48" h="10">
                    <a:moveTo>
                      <a:pt x="3" y="10"/>
                    </a:moveTo>
                    <a:lnTo>
                      <a:pt x="0" y="5"/>
                    </a:lnTo>
                    <a:lnTo>
                      <a:pt x="3" y="0"/>
                    </a:lnTo>
                    <a:lnTo>
                      <a:pt x="45" y="0"/>
                    </a:lnTo>
                    <a:lnTo>
                      <a:pt x="48" y="5"/>
                    </a:lnTo>
                    <a:lnTo>
                      <a:pt x="45" y="10"/>
                    </a:lnTo>
                    <a:lnTo>
                      <a:pt x="3"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99" name="Rectangle 138">
                <a:extLst>
                  <a:ext uri="{FF2B5EF4-FFF2-40B4-BE49-F238E27FC236}">
                    <a16:creationId xmlns:a16="http://schemas.microsoft.com/office/drawing/2014/main" id="{9999CF95-650B-4BDC-A964-1C573836F1FF}"/>
                  </a:ext>
                </a:extLst>
              </p:cNvPr>
              <p:cNvSpPr>
                <a:spLocks noChangeArrowheads="1"/>
              </p:cNvSpPr>
              <p:nvPr/>
            </p:nvSpPr>
            <p:spPr bwMode="auto">
              <a:xfrm>
                <a:off x="-850" y="1763"/>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0" name="Rectangle 139">
                <a:extLst>
                  <a:ext uri="{FF2B5EF4-FFF2-40B4-BE49-F238E27FC236}">
                    <a16:creationId xmlns:a16="http://schemas.microsoft.com/office/drawing/2014/main" id="{12EF88F0-A00B-4756-B24B-6D26E5000184}"/>
                  </a:ext>
                </a:extLst>
              </p:cNvPr>
              <p:cNvSpPr>
                <a:spLocks noChangeArrowheads="1"/>
              </p:cNvSpPr>
              <p:nvPr/>
            </p:nvSpPr>
            <p:spPr bwMode="auto">
              <a:xfrm>
                <a:off x="-850" y="1763"/>
                <a:ext cx="129"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1" name="Freeform 140">
                <a:extLst>
                  <a:ext uri="{FF2B5EF4-FFF2-40B4-BE49-F238E27FC236}">
                    <a16:creationId xmlns:a16="http://schemas.microsoft.com/office/drawing/2014/main" id="{149351F0-9FC6-41A5-A3FC-E50163B359ED}"/>
                  </a:ext>
                </a:extLst>
              </p:cNvPr>
              <p:cNvSpPr>
                <a:spLocks/>
              </p:cNvSpPr>
              <p:nvPr/>
            </p:nvSpPr>
            <p:spPr bwMode="auto">
              <a:xfrm>
                <a:off x="-810" y="1759"/>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2" name="Freeform 141">
                <a:extLst>
                  <a:ext uri="{FF2B5EF4-FFF2-40B4-BE49-F238E27FC236}">
                    <a16:creationId xmlns:a16="http://schemas.microsoft.com/office/drawing/2014/main" id="{5D76E21E-D718-4984-A23C-2AF289D96BA3}"/>
                  </a:ext>
                </a:extLst>
              </p:cNvPr>
              <p:cNvSpPr>
                <a:spLocks/>
              </p:cNvSpPr>
              <p:nvPr/>
            </p:nvSpPr>
            <p:spPr bwMode="auto">
              <a:xfrm>
                <a:off x="-810" y="1759"/>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3" name="Rectangle 142">
                <a:extLst>
                  <a:ext uri="{FF2B5EF4-FFF2-40B4-BE49-F238E27FC236}">
                    <a16:creationId xmlns:a16="http://schemas.microsoft.com/office/drawing/2014/main" id="{738726C3-C04A-4EEB-BC29-EFCAEF2C4D54}"/>
                  </a:ext>
                </a:extLst>
              </p:cNvPr>
              <p:cNvSpPr>
                <a:spLocks noChangeArrowheads="1"/>
              </p:cNvSpPr>
              <p:nvPr/>
            </p:nvSpPr>
            <p:spPr bwMode="auto">
              <a:xfrm>
                <a:off x="-850" y="1790"/>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4" name="Rectangle 143">
                <a:extLst>
                  <a:ext uri="{FF2B5EF4-FFF2-40B4-BE49-F238E27FC236}">
                    <a16:creationId xmlns:a16="http://schemas.microsoft.com/office/drawing/2014/main" id="{94884E82-A014-4A49-911F-3ADCE0640E8B}"/>
                  </a:ext>
                </a:extLst>
              </p:cNvPr>
              <p:cNvSpPr>
                <a:spLocks noChangeArrowheads="1"/>
              </p:cNvSpPr>
              <p:nvPr/>
            </p:nvSpPr>
            <p:spPr bwMode="auto">
              <a:xfrm>
                <a:off x="-850" y="1790"/>
                <a:ext cx="129"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5" name="Freeform 144">
                <a:extLst>
                  <a:ext uri="{FF2B5EF4-FFF2-40B4-BE49-F238E27FC236}">
                    <a16:creationId xmlns:a16="http://schemas.microsoft.com/office/drawing/2014/main" id="{85A7F373-1FD0-4142-80CB-89895F941427}"/>
                  </a:ext>
                </a:extLst>
              </p:cNvPr>
              <p:cNvSpPr>
                <a:spLocks/>
              </p:cNvSpPr>
              <p:nvPr/>
            </p:nvSpPr>
            <p:spPr bwMode="auto">
              <a:xfrm>
                <a:off x="-810" y="1786"/>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6" name="Freeform 145">
                <a:extLst>
                  <a:ext uri="{FF2B5EF4-FFF2-40B4-BE49-F238E27FC236}">
                    <a16:creationId xmlns:a16="http://schemas.microsoft.com/office/drawing/2014/main" id="{66432135-8F4D-40D4-9E15-2F44521A9C3C}"/>
                  </a:ext>
                </a:extLst>
              </p:cNvPr>
              <p:cNvSpPr>
                <a:spLocks/>
              </p:cNvSpPr>
              <p:nvPr/>
            </p:nvSpPr>
            <p:spPr bwMode="auto">
              <a:xfrm>
                <a:off x="-810" y="1786"/>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7" name="Rectangle 146">
                <a:extLst>
                  <a:ext uri="{FF2B5EF4-FFF2-40B4-BE49-F238E27FC236}">
                    <a16:creationId xmlns:a16="http://schemas.microsoft.com/office/drawing/2014/main" id="{0D04BDC4-E415-4316-A89E-45D4B207A304}"/>
                  </a:ext>
                </a:extLst>
              </p:cNvPr>
              <p:cNvSpPr>
                <a:spLocks noChangeArrowheads="1"/>
              </p:cNvSpPr>
              <p:nvPr/>
            </p:nvSpPr>
            <p:spPr bwMode="auto">
              <a:xfrm>
                <a:off x="-850" y="1817"/>
                <a:ext cx="129" cy="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8" name="Rectangle 147">
                <a:extLst>
                  <a:ext uri="{FF2B5EF4-FFF2-40B4-BE49-F238E27FC236}">
                    <a16:creationId xmlns:a16="http://schemas.microsoft.com/office/drawing/2014/main" id="{730785E0-A017-4555-9F06-21B9C985C631}"/>
                  </a:ext>
                </a:extLst>
              </p:cNvPr>
              <p:cNvSpPr>
                <a:spLocks noChangeArrowheads="1"/>
              </p:cNvSpPr>
              <p:nvPr/>
            </p:nvSpPr>
            <p:spPr bwMode="auto">
              <a:xfrm>
                <a:off x="-850" y="1817"/>
                <a:ext cx="129" cy="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9" name="Freeform 148">
                <a:extLst>
                  <a:ext uri="{FF2B5EF4-FFF2-40B4-BE49-F238E27FC236}">
                    <a16:creationId xmlns:a16="http://schemas.microsoft.com/office/drawing/2014/main" id="{2176DEC6-C5F3-435D-8FF9-6D4091F5A02F}"/>
                  </a:ext>
                </a:extLst>
              </p:cNvPr>
              <p:cNvSpPr>
                <a:spLocks/>
              </p:cNvSpPr>
              <p:nvPr/>
            </p:nvSpPr>
            <p:spPr bwMode="auto">
              <a:xfrm>
                <a:off x="-810" y="1813"/>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0" name="Freeform 149">
                <a:extLst>
                  <a:ext uri="{FF2B5EF4-FFF2-40B4-BE49-F238E27FC236}">
                    <a16:creationId xmlns:a16="http://schemas.microsoft.com/office/drawing/2014/main" id="{A109E100-F077-4737-8D88-062283996FC3}"/>
                  </a:ext>
                </a:extLst>
              </p:cNvPr>
              <p:cNvSpPr>
                <a:spLocks/>
              </p:cNvSpPr>
              <p:nvPr/>
            </p:nvSpPr>
            <p:spPr bwMode="auto">
              <a:xfrm>
                <a:off x="-810" y="1813"/>
                <a:ext cx="48" cy="11"/>
              </a:xfrm>
              <a:custGeom>
                <a:avLst/>
                <a:gdLst>
                  <a:gd name="T0" fmla="*/ 3 w 48"/>
                  <a:gd name="T1" fmla="*/ 11 h 11"/>
                  <a:gd name="T2" fmla="*/ 0 w 48"/>
                  <a:gd name="T3" fmla="*/ 5 h 11"/>
                  <a:gd name="T4" fmla="*/ 3 w 48"/>
                  <a:gd name="T5" fmla="*/ 0 h 11"/>
                  <a:gd name="T6" fmla="*/ 45 w 48"/>
                  <a:gd name="T7" fmla="*/ 0 h 11"/>
                  <a:gd name="T8" fmla="*/ 48 w 48"/>
                  <a:gd name="T9" fmla="*/ 5 h 11"/>
                  <a:gd name="T10" fmla="*/ 45 w 48"/>
                  <a:gd name="T11" fmla="*/ 11 h 11"/>
                  <a:gd name="T12" fmla="*/ 3 w 4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48" h="11">
                    <a:moveTo>
                      <a:pt x="3" y="11"/>
                    </a:moveTo>
                    <a:lnTo>
                      <a:pt x="0" y="5"/>
                    </a:lnTo>
                    <a:lnTo>
                      <a:pt x="3" y="0"/>
                    </a:lnTo>
                    <a:lnTo>
                      <a:pt x="45" y="0"/>
                    </a:lnTo>
                    <a:lnTo>
                      <a:pt x="48" y="5"/>
                    </a:lnTo>
                    <a:lnTo>
                      <a:pt x="45" y="11"/>
                    </a:lnTo>
                    <a:lnTo>
                      <a:pt x="3"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1" name="Freeform 150">
                <a:extLst>
                  <a:ext uri="{FF2B5EF4-FFF2-40B4-BE49-F238E27FC236}">
                    <a16:creationId xmlns:a16="http://schemas.microsoft.com/office/drawing/2014/main" id="{E3E90044-4751-4D32-953A-4F721321B93F}"/>
                  </a:ext>
                </a:extLst>
              </p:cNvPr>
              <p:cNvSpPr>
                <a:spLocks/>
              </p:cNvSpPr>
              <p:nvPr/>
            </p:nvSpPr>
            <p:spPr bwMode="auto">
              <a:xfrm>
                <a:off x="-1046" y="1719"/>
                <a:ext cx="432" cy="209"/>
              </a:xfrm>
              <a:custGeom>
                <a:avLst/>
                <a:gdLst>
                  <a:gd name="T0" fmla="*/ 183 w 413"/>
                  <a:gd name="T1" fmla="*/ 0 h 201"/>
                  <a:gd name="T2" fmla="*/ 159 w 413"/>
                  <a:gd name="T3" fmla="*/ 22 h 201"/>
                  <a:gd name="T4" fmla="*/ 159 w 413"/>
                  <a:gd name="T5" fmla="*/ 131 h 201"/>
                  <a:gd name="T6" fmla="*/ 26 w 413"/>
                  <a:gd name="T7" fmla="*/ 131 h 201"/>
                  <a:gd name="T8" fmla="*/ 26 w 413"/>
                  <a:gd name="T9" fmla="*/ 67 h 201"/>
                  <a:gd name="T10" fmla="*/ 0 w 413"/>
                  <a:gd name="T11" fmla="*/ 124 h 201"/>
                  <a:gd name="T12" fmla="*/ 76 w 413"/>
                  <a:gd name="T13" fmla="*/ 201 h 201"/>
                  <a:gd name="T14" fmla="*/ 357 w 413"/>
                  <a:gd name="T15" fmla="*/ 201 h 201"/>
                  <a:gd name="T16" fmla="*/ 413 w 413"/>
                  <a:gd name="T17" fmla="*/ 145 h 201"/>
                  <a:gd name="T18" fmla="*/ 357 w 413"/>
                  <a:gd name="T19" fmla="*/ 89 h 201"/>
                  <a:gd name="T20" fmla="*/ 355 w 413"/>
                  <a:gd name="T21" fmla="*/ 89 h 201"/>
                  <a:gd name="T22" fmla="*/ 316 w 413"/>
                  <a:gd name="T23" fmla="*/ 6 h 201"/>
                  <a:gd name="T24" fmla="*/ 316 w 413"/>
                  <a:gd name="T25" fmla="*/ 131 h 201"/>
                  <a:gd name="T26" fmla="*/ 183 w 413"/>
                  <a:gd name="T27" fmla="*/ 131 h 201"/>
                  <a:gd name="T28" fmla="*/ 183 w 413"/>
                  <a:gd name="T29" fmla="*/ 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3" h="201">
                    <a:moveTo>
                      <a:pt x="183" y="0"/>
                    </a:moveTo>
                    <a:cubicBezTo>
                      <a:pt x="174" y="6"/>
                      <a:pt x="166" y="14"/>
                      <a:pt x="159" y="22"/>
                    </a:cubicBezTo>
                    <a:cubicBezTo>
                      <a:pt x="159" y="131"/>
                      <a:pt x="159" y="131"/>
                      <a:pt x="159" y="131"/>
                    </a:cubicBezTo>
                    <a:cubicBezTo>
                      <a:pt x="26" y="131"/>
                      <a:pt x="26" y="131"/>
                      <a:pt x="26" y="131"/>
                    </a:cubicBezTo>
                    <a:cubicBezTo>
                      <a:pt x="26" y="67"/>
                      <a:pt x="26" y="67"/>
                      <a:pt x="26" y="67"/>
                    </a:cubicBezTo>
                    <a:cubicBezTo>
                      <a:pt x="10" y="81"/>
                      <a:pt x="0" y="102"/>
                      <a:pt x="0" y="124"/>
                    </a:cubicBezTo>
                    <a:cubicBezTo>
                      <a:pt x="0" y="167"/>
                      <a:pt x="34" y="201"/>
                      <a:pt x="76" y="201"/>
                    </a:cubicBezTo>
                    <a:cubicBezTo>
                      <a:pt x="357" y="201"/>
                      <a:pt x="357" y="201"/>
                      <a:pt x="357" y="201"/>
                    </a:cubicBezTo>
                    <a:cubicBezTo>
                      <a:pt x="388" y="201"/>
                      <a:pt x="413" y="176"/>
                      <a:pt x="413" y="145"/>
                    </a:cubicBezTo>
                    <a:cubicBezTo>
                      <a:pt x="413" y="114"/>
                      <a:pt x="388" y="89"/>
                      <a:pt x="357" y="89"/>
                    </a:cubicBezTo>
                    <a:cubicBezTo>
                      <a:pt x="356" y="89"/>
                      <a:pt x="356" y="89"/>
                      <a:pt x="355" y="89"/>
                    </a:cubicBezTo>
                    <a:cubicBezTo>
                      <a:pt x="355" y="56"/>
                      <a:pt x="340" y="26"/>
                      <a:pt x="316" y="6"/>
                    </a:cubicBezTo>
                    <a:cubicBezTo>
                      <a:pt x="316" y="131"/>
                      <a:pt x="316" y="131"/>
                      <a:pt x="316" y="131"/>
                    </a:cubicBezTo>
                    <a:cubicBezTo>
                      <a:pt x="183" y="131"/>
                      <a:pt x="183" y="131"/>
                      <a:pt x="183" y="131"/>
                    </a:cubicBezTo>
                    <a:cubicBezTo>
                      <a:pt x="183" y="0"/>
                      <a:pt x="183" y="0"/>
                      <a:pt x="183" y="0"/>
                    </a:cubicBezTo>
                  </a:path>
                </a:pathLst>
              </a:custGeom>
              <a:solidFill>
                <a:srgbClr val="D2D3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2" name="Freeform 151">
                <a:extLst>
                  <a:ext uri="{FF2B5EF4-FFF2-40B4-BE49-F238E27FC236}">
                    <a16:creationId xmlns:a16="http://schemas.microsoft.com/office/drawing/2014/main" id="{AF1C2CD2-B98F-4011-8BFB-6A075333F64F}"/>
                  </a:ext>
                </a:extLst>
              </p:cNvPr>
              <p:cNvSpPr>
                <a:spLocks noEditPoints="1"/>
              </p:cNvSpPr>
              <p:nvPr/>
            </p:nvSpPr>
            <p:spPr bwMode="auto">
              <a:xfrm>
                <a:off x="-1019" y="1741"/>
                <a:ext cx="139" cy="114"/>
              </a:xfrm>
              <a:custGeom>
                <a:avLst/>
                <a:gdLst>
                  <a:gd name="T0" fmla="*/ 127 w 133"/>
                  <a:gd name="T1" fmla="*/ 76 h 109"/>
                  <a:gd name="T2" fmla="*/ 89 w 133"/>
                  <a:gd name="T3" fmla="*/ 76 h 109"/>
                  <a:gd name="T4" fmla="*/ 86 w 133"/>
                  <a:gd name="T5" fmla="*/ 79 h 109"/>
                  <a:gd name="T6" fmla="*/ 46 w 133"/>
                  <a:gd name="T7" fmla="*/ 79 h 109"/>
                  <a:gd name="T8" fmla="*/ 44 w 133"/>
                  <a:gd name="T9" fmla="*/ 76 h 109"/>
                  <a:gd name="T10" fmla="*/ 6 w 133"/>
                  <a:gd name="T11" fmla="*/ 76 h 109"/>
                  <a:gd name="T12" fmla="*/ 6 w 133"/>
                  <a:gd name="T13" fmla="*/ 89 h 109"/>
                  <a:gd name="T14" fmla="*/ 127 w 133"/>
                  <a:gd name="T15" fmla="*/ 89 h 109"/>
                  <a:gd name="T16" fmla="*/ 127 w 133"/>
                  <a:gd name="T17" fmla="*/ 76 h 109"/>
                  <a:gd name="T18" fmla="*/ 127 w 133"/>
                  <a:gd name="T19" fmla="*/ 49 h 109"/>
                  <a:gd name="T20" fmla="*/ 111 w 133"/>
                  <a:gd name="T21" fmla="*/ 49 h 109"/>
                  <a:gd name="T22" fmla="*/ 110 w 133"/>
                  <a:gd name="T23" fmla="*/ 55 h 109"/>
                  <a:gd name="T24" fmla="*/ 105 w 133"/>
                  <a:gd name="T25" fmla="*/ 49 h 109"/>
                  <a:gd name="T26" fmla="*/ 89 w 133"/>
                  <a:gd name="T27" fmla="*/ 49 h 109"/>
                  <a:gd name="T28" fmla="*/ 86 w 133"/>
                  <a:gd name="T29" fmla="*/ 53 h 109"/>
                  <a:gd name="T30" fmla="*/ 46 w 133"/>
                  <a:gd name="T31" fmla="*/ 53 h 109"/>
                  <a:gd name="T32" fmla="*/ 44 w 133"/>
                  <a:gd name="T33" fmla="*/ 49 h 109"/>
                  <a:gd name="T34" fmla="*/ 6 w 133"/>
                  <a:gd name="T35" fmla="*/ 49 h 109"/>
                  <a:gd name="T36" fmla="*/ 6 w 133"/>
                  <a:gd name="T37" fmla="*/ 73 h 109"/>
                  <a:gd name="T38" fmla="*/ 44 w 133"/>
                  <a:gd name="T39" fmla="*/ 73 h 109"/>
                  <a:gd name="T40" fmla="*/ 46 w 133"/>
                  <a:gd name="T41" fmla="*/ 69 h 109"/>
                  <a:gd name="T42" fmla="*/ 86 w 133"/>
                  <a:gd name="T43" fmla="*/ 69 h 109"/>
                  <a:gd name="T44" fmla="*/ 89 w 133"/>
                  <a:gd name="T45" fmla="*/ 73 h 109"/>
                  <a:gd name="T46" fmla="*/ 127 w 133"/>
                  <a:gd name="T47" fmla="*/ 73 h 109"/>
                  <a:gd name="T48" fmla="*/ 127 w 133"/>
                  <a:gd name="T49" fmla="*/ 49 h 109"/>
                  <a:gd name="T50" fmla="*/ 46 w 133"/>
                  <a:gd name="T51" fmla="*/ 26 h 109"/>
                  <a:gd name="T52" fmla="*/ 6 w 133"/>
                  <a:gd name="T53" fmla="*/ 40 h 109"/>
                  <a:gd name="T54" fmla="*/ 6 w 133"/>
                  <a:gd name="T55" fmla="*/ 47 h 109"/>
                  <a:gd name="T56" fmla="*/ 44 w 133"/>
                  <a:gd name="T57" fmla="*/ 47 h 109"/>
                  <a:gd name="T58" fmla="*/ 46 w 133"/>
                  <a:gd name="T59" fmla="*/ 43 h 109"/>
                  <a:gd name="T60" fmla="*/ 86 w 133"/>
                  <a:gd name="T61" fmla="*/ 43 h 109"/>
                  <a:gd name="T62" fmla="*/ 89 w 133"/>
                  <a:gd name="T63" fmla="*/ 47 h 109"/>
                  <a:gd name="T64" fmla="*/ 102 w 133"/>
                  <a:gd name="T65" fmla="*/ 47 h 109"/>
                  <a:gd name="T66" fmla="*/ 62 w 133"/>
                  <a:gd name="T67" fmla="*/ 27 h 109"/>
                  <a:gd name="T68" fmla="*/ 46 w 133"/>
                  <a:gd name="T69" fmla="*/ 27 h 109"/>
                  <a:gd name="T70" fmla="*/ 46 w 133"/>
                  <a:gd name="T71" fmla="*/ 26 h 109"/>
                  <a:gd name="T72" fmla="*/ 127 w 133"/>
                  <a:gd name="T73" fmla="*/ 23 h 109"/>
                  <a:gd name="T74" fmla="*/ 119 w 133"/>
                  <a:gd name="T75" fmla="*/ 23 h 109"/>
                  <a:gd name="T76" fmla="*/ 111 w 133"/>
                  <a:gd name="T77" fmla="*/ 47 h 109"/>
                  <a:gd name="T78" fmla="*/ 127 w 133"/>
                  <a:gd name="T79" fmla="*/ 47 h 109"/>
                  <a:gd name="T80" fmla="*/ 127 w 133"/>
                  <a:gd name="T81" fmla="*/ 23 h 109"/>
                  <a:gd name="T82" fmla="*/ 127 w 133"/>
                  <a:gd name="T83" fmla="*/ 9 h 109"/>
                  <a:gd name="T84" fmla="*/ 120 w 133"/>
                  <a:gd name="T85" fmla="*/ 21 h 109"/>
                  <a:gd name="T86" fmla="*/ 127 w 133"/>
                  <a:gd name="T87" fmla="*/ 21 h 109"/>
                  <a:gd name="T88" fmla="*/ 127 w 133"/>
                  <a:gd name="T89" fmla="*/ 9 h 109"/>
                  <a:gd name="T90" fmla="*/ 133 w 133"/>
                  <a:gd name="T91" fmla="*/ 0 h 109"/>
                  <a:gd name="T92" fmla="*/ 129 w 133"/>
                  <a:gd name="T93" fmla="*/ 6 h 109"/>
                  <a:gd name="T94" fmla="*/ 129 w 133"/>
                  <a:gd name="T95" fmla="*/ 91 h 109"/>
                  <a:gd name="T96" fmla="*/ 129 w 133"/>
                  <a:gd name="T97" fmla="*/ 92 h 109"/>
                  <a:gd name="T98" fmla="*/ 4 w 133"/>
                  <a:gd name="T99" fmla="*/ 92 h 109"/>
                  <a:gd name="T100" fmla="*/ 4 w 133"/>
                  <a:gd name="T101" fmla="*/ 42 h 109"/>
                  <a:gd name="T102" fmla="*/ 0 w 133"/>
                  <a:gd name="T103" fmla="*/ 45 h 109"/>
                  <a:gd name="T104" fmla="*/ 0 w 133"/>
                  <a:gd name="T105" fmla="*/ 109 h 109"/>
                  <a:gd name="T106" fmla="*/ 133 w 133"/>
                  <a:gd name="T107" fmla="*/ 109 h 109"/>
                  <a:gd name="T108" fmla="*/ 133 w 133"/>
                  <a:gd name="T10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3" h="109">
                    <a:moveTo>
                      <a:pt x="127" y="76"/>
                    </a:moveTo>
                    <a:cubicBezTo>
                      <a:pt x="89" y="76"/>
                      <a:pt x="89" y="76"/>
                      <a:pt x="89" y="76"/>
                    </a:cubicBezTo>
                    <a:cubicBezTo>
                      <a:pt x="86" y="79"/>
                      <a:pt x="86" y="79"/>
                      <a:pt x="86" y="79"/>
                    </a:cubicBezTo>
                    <a:cubicBezTo>
                      <a:pt x="46" y="79"/>
                      <a:pt x="46" y="79"/>
                      <a:pt x="46" y="79"/>
                    </a:cubicBezTo>
                    <a:cubicBezTo>
                      <a:pt x="44" y="76"/>
                      <a:pt x="44" y="76"/>
                      <a:pt x="44" y="76"/>
                    </a:cubicBezTo>
                    <a:cubicBezTo>
                      <a:pt x="6" y="76"/>
                      <a:pt x="6" y="76"/>
                      <a:pt x="6" y="76"/>
                    </a:cubicBezTo>
                    <a:cubicBezTo>
                      <a:pt x="6" y="89"/>
                      <a:pt x="6" y="89"/>
                      <a:pt x="6" y="89"/>
                    </a:cubicBezTo>
                    <a:cubicBezTo>
                      <a:pt x="127" y="89"/>
                      <a:pt x="127" y="89"/>
                      <a:pt x="127" y="89"/>
                    </a:cubicBezTo>
                    <a:cubicBezTo>
                      <a:pt x="127" y="76"/>
                      <a:pt x="127" y="76"/>
                      <a:pt x="127" y="76"/>
                    </a:cubicBezTo>
                    <a:moveTo>
                      <a:pt x="127" y="49"/>
                    </a:moveTo>
                    <a:cubicBezTo>
                      <a:pt x="111" y="49"/>
                      <a:pt x="111" y="49"/>
                      <a:pt x="111" y="49"/>
                    </a:cubicBezTo>
                    <a:cubicBezTo>
                      <a:pt x="111" y="51"/>
                      <a:pt x="110" y="53"/>
                      <a:pt x="110" y="55"/>
                    </a:cubicBezTo>
                    <a:cubicBezTo>
                      <a:pt x="108" y="53"/>
                      <a:pt x="107" y="51"/>
                      <a:pt x="105" y="49"/>
                    </a:cubicBezTo>
                    <a:cubicBezTo>
                      <a:pt x="89" y="49"/>
                      <a:pt x="89" y="49"/>
                      <a:pt x="89" y="49"/>
                    </a:cubicBezTo>
                    <a:cubicBezTo>
                      <a:pt x="86" y="53"/>
                      <a:pt x="86" y="53"/>
                      <a:pt x="86" y="53"/>
                    </a:cubicBezTo>
                    <a:cubicBezTo>
                      <a:pt x="46" y="53"/>
                      <a:pt x="46" y="53"/>
                      <a:pt x="46" y="53"/>
                    </a:cubicBezTo>
                    <a:cubicBezTo>
                      <a:pt x="44" y="49"/>
                      <a:pt x="44" y="49"/>
                      <a:pt x="44" y="49"/>
                    </a:cubicBezTo>
                    <a:cubicBezTo>
                      <a:pt x="6" y="49"/>
                      <a:pt x="6" y="49"/>
                      <a:pt x="6" y="49"/>
                    </a:cubicBezTo>
                    <a:cubicBezTo>
                      <a:pt x="6" y="73"/>
                      <a:pt x="6" y="73"/>
                      <a:pt x="6" y="73"/>
                    </a:cubicBezTo>
                    <a:cubicBezTo>
                      <a:pt x="44" y="73"/>
                      <a:pt x="44" y="73"/>
                      <a:pt x="44" y="73"/>
                    </a:cubicBezTo>
                    <a:cubicBezTo>
                      <a:pt x="46" y="69"/>
                      <a:pt x="46" y="69"/>
                      <a:pt x="46" y="69"/>
                    </a:cubicBezTo>
                    <a:cubicBezTo>
                      <a:pt x="86" y="69"/>
                      <a:pt x="86" y="69"/>
                      <a:pt x="86" y="69"/>
                    </a:cubicBezTo>
                    <a:cubicBezTo>
                      <a:pt x="89" y="73"/>
                      <a:pt x="89" y="73"/>
                      <a:pt x="89" y="73"/>
                    </a:cubicBezTo>
                    <a:cubicBezTo>
                      <a:pt x="127" y="73"/>
                      <a:pt x="127" y="73"/>
                      <a:pt x="127" y="73"/>
                    </a:cubicBezTo>
                    <a:cubicBezTo>
                      <a:pt x="127" y="49"/>
                      <a:pt x="127" y="49"/>
                      <a:pt x="127" y="49"/>
                    </a:cubicBezTo>
                    <a:moveTo>
                      <a:pt x="46" y="26"/>
                    </a:moveTo>
                    <a:cubicBezTo>
                      <a:pt x="31" y="27"/>
                      <a:pt x="18" y="32"/>
                      <a:pt x="6" y="40"/>
                    </a:cubicBezTo>
                    <a:cubicBezTo>
                      <a:pt x="6" y="47"/>
                      <a:pt x="6" y="47"/>
                      <a:pt x="6" y="47"/>
                    </a:cubicBezTo>
                    <a:cubicBezTo>
                      <a:pt x="44" y="47"/>
                      <a:pt x="44" y="47"/>
                      <a:pt x="44" y="47"/>
                    </a:cubicBezTo>
                    <a:cubicBezTo>
                      <a:pt x="46" y="43"/>
                      <a:pt x="46" y="43"/>
                      <a:pt x="46" y="43"/>
                    </a:cubicBezTo>
                    <a:cubicBezTo>
                      <a:pt x="86" y="43"/>
                      <a:pt x="86" y="43"/>
                      <a:pt x="86" y="43"/>
                    </a:cubicBezTo>
                    <a:cubicBezTo>
                      <a:pt x="89" y="47"/>
                      <a:pt x="89" y="47"/>
                      <a:pt x="89" y="47"/>
                    </a:cubicBezTo>
                    <a:cubicBezTo>
                      <a:pt x="102" y="47"/>
                      <a:pt x="102" y="47"/>
                      <a:pt x="102" y="47"/>
                    </a:cubicBezTo>
                    <a:cubicBezTo>
                      <a:pt x="91" y="37"/>
                      <a:pt x="78" y="30"/>
                      <a:pt x="62" y="27"/>
                    </a:cubicBezTo>
                    <a:cubicBezTo>
                      <a:pt x="46" y="27"/>
                      <a:pt x="46" y="27"/>
                      <a:pt x="46" y="27"/>
                    </a:cubicBezTo>
                    <a:cubicBezTo>
                      <a:pt x="46" y="26"/>
                      <a:pt x="46" y="26"/>
                      <a:pt x="46" y="26"/>
                    </a:cubicBezTo>
                    <a:moveTo>
                      <a:pt x="127" y="23"/>
                    </a:moveTo>
                    <a:cubicBezTo>
                      <a:pt x="119" y="23"/>
                      <a:pt x="119" y="23"/>
                      <a:pt x="119" y="23"/>
                    </a:cubicBezTo>
                    <a:cubicBezTo>
                      <a:pt x="116" y="31"/>
                      <a:pt x="113" y="39"/>
                      <a:pt x="111" y="47"/>
                    </a:cubicBezTo>
                    <a:cubicBezTo>
                      <a:pt x="127" y="47"/>
                      <a:pt x="127" y="47"/>
                      <a:pt x="127" y="47"/>
                    </a:cubicBezTo>
                    <a:cubicBezTo>
                      <a:pt x="127" y="23"/>
                      <a:pt x="127" y="23"/>
                      <a:pt x="127" y="23"/>
                    </a:cubicBezTo>
                    <a:moveTo>
                      <a:pt x="127" y="9"/>
                    </a:moveTo>
                    <a:cubicBezTo>
                      <a:pt x="124" y="13"/>
                      <a:pt x="122" y="17"/>
                      <a:pt x="120" y="21"/>
                    </a:cubicBezTo>
                    <a:cubicBezTo>
                      <a:pt x="127" y="21"/>
                      <a:pt x="127" y="21"/>
                      <a:pt x="127" y="21"/>
                    </a:cubicBezTo>
                    <a:cubicBezTo>
                      <a:pt x="127" y="9"/>
                      <a:pt x="127" y="9"/>
                      <a:pt x="127" y="9"/>
                    </a:cubicBezTo>
                    <a:moveTo>
                      <a:pt x="133" y="0"/>
                    </a:moveTo>
                    <a:cubicBezTo>
                      <a:pt x="132" y="2"/>
                      <a:pt x="130" y="4"/>
                      <a:pt x="129" y="6"/>
                    </a:cubicBezTo>
                    <a:cubicBezTo>
                      <a:pt x="129" y="91"/>
                      <a:pt x="129" y="91"/>
                      <a:pt x="129" y="91"/>
                    </a:cubicBezTo>
                    <a:cubicBezTo>
                      <a:pt x="129" y="92"/>
                      <a:pt x="129" y="92"/>
                      <a:pt x="129" y="92"/>
                    </a:cubicBezTo>
                    <a:cubicBezTo>
                      <a:pt x="4" y="92"/>
                      <a:pt x="4" y="92"/>
                      <a:pt x="4" y="92"/>
                    </a:cubicBezTo>
                    <a:cubicBezTo>
                      <a:pt x="4" y="42"/>
                      <a:pt x="4" y="42"/>
                      <a:pt x="4" y="42"/>
                    </a:cubicBezTo>
                    <a:cubicBezTo>
                      <a:pt x="2" y="43"/>
                      <a:pt x="1" y="44"/>
                      <a:pt x="0" y="45"/>
                    </a:cubicBezTo>
                    <a:cubicBezTo>
                      <a:pt x="0" y="109"/>
                      <a:pt x="0" y="109"/>
                      <a:pt x="0" y="109"/>
                    </a:cubicBezTo>
                    <a:cubicBezTo>
                      <a:pt x="133" y="109"/>
                      <a:pt x="133" y="109"/>
                      <a:pt x="133" y="109"/>
                    </a:cubicBezTo>
                    <a:cubicBezTo>
                      <a:pt x="133" y="0"/>
                      <a:pt x="133" y="0"/>
                      <a:pt x="133" y="0"/>
                    </a:cubicBezTo>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3" name="Freeform 152">
                <a:extLst>
                  <a:ext uri="{FF2B5EF4-FFF2-40B4-BE49-F238E27FC236}">
                    <a16:creationId xmlns:a16="http://schemas.microsoft.com/office/drawing/2014/main" id="{1B9F3EF5-31D5-453D-82E4-0809EE07E61C}"/>
                  </a:ext>
                </a:extLst>
              </p:cNvPr>
              <p:cNvSpPr>
                <a:spLocks noEditPoints="1"/>
              </p:cNvSpPr>
              <p:nvPr/>
            </p:nvSpPr>
            <p:spPr bwMode="auto">
              <a:xfrm>
                <a:off x="-1015" y="1748"/>
                <a:ext cx="131" cy="89"/>
              </a:xfrm>
              <a:custGeom>
                <a:avLst/>
                <a:gdLst>
                  <a:gd name="T0" fmla="*/ 124 w 125"/>
                  <a:gd name="T1" fmla="*/ 85 h 86"/>
                  <a:gd name="T2" fmla="*/ 124 w 125"/>
                  <a:gd name="T3" fmla="*/ 85 h 86"/>
                  <a:gd name="T4" fmla="*/ 124 w 125"/>
                  <a:gd name="T5" fmla="*/ 83 h 86"/>
                  <a:gd name="T6" fmla="*/ 124 w 125"/>
                  <a:gd name="T7" fmla="*/ 85 h 86"/>
                  <a:gd name="T8" fmla="*/ 125 w 125"/>
                  <a:gd name="T9" fmla="*/ 85 h 86"/>
                  <a:gd name="T10" fmla="*/ 124 w 125"/>
                  <a:gd name="T11" fmla="*/ 85 h 86"/>
                  <a:gd name="T12" fmla="*/ 125 w 125"/>
                  <a:gd name="T13" fmla="*/ 0 h 86"/>
                  <a:gd name="T14" fmla="*/ 123 w 125"/>
                  <a:gd name="T15" fmla="*/ 3 h 86"/>
                  <a:gd name="T16" fmla="*/ 123 w 125"/>
                  <a:gd name="T17" fmla="*/ 15 h 86"/>
                  <a:gd name="T18" fmla="*/ 124 w 125"/>
                  <a:gd name="T19" fmla="*/ 15 h 86"/>
                  <a:gd name="T20" fmla="*/ 124 w 125"/>
                  <a:gd name="T21" fmla="*/ 17 h 86"/>
                  <a:gd name="T22" fmla="*/ 123 w 125"/>
                  <a:gd name="T23" fmla="*/ 17 h 86"/>
                  <a:gd name="T24" fmla="*/ 123 w 125"/>
                  <a:gd name="T25" fmla="*/ 41 h 86"/>
                  <a:gd name="T26" fmla="*/ 124 w 125"/>
                  <a:gd name="T27" fmla="*/ 41 h 86"/>
                  <a:gd name="T28" fmla="*/ 124 w 125"/>
                  <a:gd name="T29" fmla="*/ 43 h 86"/>
                  <a:gd name="T30" fmla="*/ 123 w 125"/>
                  <a:gd name="T31" fmla="*/ 43 h 86"/>
                  <a:gd name="T32" fmla="*/ 123 w 125"/>
                  <a:gd name="T33" fmla="*/ 67 h 86"/>
                  <a:gd name="T34" fmla="*/ 124 w 125"/>
                  <a:gd name="T35" fmla="*/ 67 h 86"/>
                  <a:gd name="T36" fmla="*/ 124 w 125"/>
                  <a:gd name="T37" fmla="*/ 70 h 86"/>
                  <a:gd name="T38" fmla="*/ 123 w 125"/>
                  <a:gd name="T39" fmla="*/ 70 h 86"/>
                  <a:gd name="T40" fmla="*/ 123 w 125"/>
                  <a:gd name="T41" fmla="*/ 83 h 86"/>
                  <a:gd name="T42" fmla="*/ 2 w 125"/>
                  <a:gd name="T43" fmla="*/ 83 h 86"/>
                  <a:gd name="T44" fmla="*/ 2 w 125"/>
                  <a:gd name="T45" fmla="*/ 70 h 86"/>
                  <a:gd name="T46" fmla="*/ 1 w 125"/>
                  <a:gd name="T47" fmla="*/ 70 h 86"/>
                  <a:gd name="T48" fmla="*/ 1 w 125"/>
                  <a:gd name="T49" fmla="*/ 67 h 86"/>
                  <a:gd name="T50" fmla="*/ 2 w 125"/>
                  <a:gd name="T51" fmla="*/ 67 h 86"/>
                  <a:gd name="T52" fmla="*/ 2 w 125"/>
                  <a:gd name="T53" fmla="*/ 43 h 86"/>
                  <a:gd name="T54" fmla="*/ 1 w 125"/>
                  <a:gd name="T55" fmla="*/ 43 h 86"/>
                  <a:gd name="T56" fmla="*/ 1 w 125"/>
                  <a:gd name="T57" fmla="*/ 41 h 86"/>
                  <a:gd name="T58" fmla="*/ 2 w 125"/>
                  <a:gd name="T59" fmla="*/ 41 h 86"/>
                  <a:gd name="T60" fmla="*/ 2 w 125"/>
                  <a:gd name="T61" fmla="*/ 34 h 86"/>
                  <a:gd name="T62" fmla="*/ 0 w 125"/>
                  <a:gd name="T63" fmla="*/ 36 h 86"/>
                  <a:gd name="T64" fmla="*/ 0 w 125"/>
                  <a:gd name="T65" fmla="*/ 86 h 86"/>
                  <a:gd name="T66" fmla="*/ 125 w 125"/>
                  <a:gd name="T67" fmla="*/ 86 h 86"/>
                  <a:gd name="T68" fmla="*/ 125 w 125"/>
                  <a:gd name="T69" fmla="*/ 85 h 86"/>
                  <a:gd name="T70" fmla="*/ 125 w 125"/>
                  <a:gd name="T7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5" h="86">
                    <a:moveTo>
                      <a:pt x="124" y="85"/>
                    </a:moveTo>
                    <a:cubicBezTo>
                      <a:pt x="124" y="85"/>
                      <a:pt x="124" y="85"/>
                      <a:pt x="124" y="85"/>
                    </a:cubicBezTo>
                    <a:cubicBezTo>
                      <a:pt x="124" y="83"/>
                      <a:pt x="124" y="83"/>
                      <a:pt x="124" y="83"/>
                    </a:cubicBezTo>
                    <a:cubicBezTo>
                      <a:pt x="124" y="85"/>
                      <a:pt x="124" y="85"/>
                      <a:pt x="124" y="85"/>
                    </a:cubicBezTo>
                    <a:cubicBezTo>
                      <a:pt x="125" y="85"/>
                      <a:pt x="125" y="85"/>
                      <a:pt x="125" y="85"/>
                    </a:cubicBezTo>
                    <a:cubicBezTo>
                      <a:pt x="124" y="85"/>
                      <a:pt x="124" y="85"/>
                      <a:pt x="124" y="85"/>
                    </a:cubicBezTo>
                    <a:moveTo>
                      <a:pt x="125" y="0"/>
                    </a:moveTo>
                    <a:cubicBezTo>
                      <a:pt x="124" y="1"/>
                      <a:pt x="123" y="2"/>
                      <a:pt x="123" y="3"/>
                    </a:cubicBezTo>
                    <a:cubicBezTo>
                      <a:pt x="123" y="15"/>
                      <a:pt x="123" y="15"/>
                      <a:pt x="123" y="15"/>
                    </a:cubicBezTo>
                    <a:cubicBezTo>
                      <a:pt x="124" y="15"/>
                      <a:pt x="124" y="15"/>
                      <a:pt x="124" y="15"/>
                    </a:cubicBezTo>
                    <a:cubicBezTo>
                      <a:pt x="124" y="17"/>
                      <a:pt x="124" y="17"/>
                      <a:pt x="124" y="17"/>
                    </a:cubicBezTo>
                    <a:cubicBezTo>
                      <a:pt x="123" y="17"/>
                      <a:pt x="123" y="17"/>
                      <a:pt x="123" y="17"/>
                    </a:cubicBezTo>
                    <a:cubicBezTo>
                      <a:pt x="123" y="41"/>
                      <a:pt x="123" y="41"/>
                      <a:pt x="123" y="41"/>
                    </a:cubicBezTo>
                    <a:cubicBezTo>
                      <a:pt x="124" y="41"/>
                      <a:pt x="124" y="41"/>
                      <a:pt x="124" y="41"/>
                    </a:cubicBezTo>
                    <a:cubicBezTo>
                      <a:pt x="124" y="43"/>
                      <a:pt x="124" y="43"/>
                      <a:pt x="124" y="43"/>
                    </a:cubicBezTo>
                    <a:cubicBezTo>
                      <a:pt x="123" y="43"/>
                      <a:pt x="123" y="43"/>
                      <a:pt x="123" y="43"/>
                    </a:cubicBezTo>
                    <a:cubicBezTo>
                      <a:pt x="123" y="67"/>
                      <a:pt x="123" y="67"/>
                      <a:pt x="123" y="67"/>
                    </a:cubicBezTo>
                    <a:cubicBezTo>
                      <a:pt x="124" y="67"/>
                      <a:pt x="124" y="67"/>
                      <a:pt x="124" y="67"/>
                    </a:cubicBezTo>
                    <a:cubicBezTo>
                      <a:pt x="124" y="70"/>
                      <a:pt x="124" y="70"/>
                      <a:pt x="124" y="70"/>
                    </a:cubicBezTo>
                    <a:cubicBezTo>
                      <a:pt x="123" y="70"/>
                      <a:pt x="123" y="70"/>
                      <a:pt x="123" y="70"/>
                    </a:cubicBezTo>
                    <a:cubicBezTo>
                      <a:pt x="123" y="83"/>
                      <a:pt x="123" y="83"/>
                      <a:pt x="123" y="83"/>
                    </a:cubicBezTo>
                    <a:cubicBezTo>
                      <a:pt x="2" y="83"/>
                      <a:pt x="2" y="83"/>
                      <a:pt x="2" y="83"/>
                    </a:cubicBezTo>
                    <a:cubicBezTo>
                      <a:pt x="2" y="70"/>
                      <a:pt x="2" y="70"/>
                      <a:pt x="2" y="70"/>
                    </a:cubicBezTo>
                    <a:cubicBezTo>
                      <a:pt x="1" y="70"/>
                      <a:pt x="1" y="70"/>
                      <a:pt x="1" y="70"/>
                    </a:cubicBezTo>
                    <a:cubicBezTo>
                      <a:pt x="1" y="67"/>
                      <a:pt x="1" y="67"/>
                      <a:pt x="1" y="67"/>
                    </a:cubicBezTo>
                    <a:cubicBezTo>
                      <a:pt x="2" y="67"/>
                      <a:pt x="2" y="67"/>
                      <a:pt x="2" y="67"/>
                    </a:cubicBezTo>
                    <a:cubicBezTo>
                      <a:pt x="2" y="43"/>
                      <a:pt x="2" y="43"/>
                      <a:pt x="2" y="43"/>
                    </a:cubicBezTo>
                    <a:cubicBezTo>
                      <a:pt x="1" y="43"/>
                      <a:pt x="1" y="43"/>
                      <a:pt x="1" y="43"/>
                    </a:cubicBezTo>
                    <a:cubicBezTo>
                      <a:pt x="1" y="41"/>
                      <a:pt x="1" y="41"/>
                      <a:pt x="1" y="41"/>
                    </a:cubicBezTo>
                    <a:cubicBezTo>
                      <a:pt x="2" y="41"/>
                      <a:pt x="2" y="41"/>
                      <a:pt x="2" y="41"/>
                    </a:cubicBezTo>
                    <a:cubicBezTo>
                      <a:pt x="2" y="34"/>
                      <a:pt x="2" y="34"/>
                      <a:pt x="2" y="34"/>
                    </a:cubicBezTo>
                    <a:cubicBezTo>
                      <a:pt x="1" y="35"/>
                      <a:pt x="1" y="35"/>
                      <a:pt x="0" y="36"/>
                    </a:cubicBezTo>
                    <a:cubicBezTo>
                      <a:pt x="0" y="86"/>
                      <a:pt x="0" y="86"/>
                      <a:pt x="0" y="86"/>
                    </a:cubicBezTo>
                    <a:cubicBezTo>
                      <a:pt x="125" y="86"/>
                      <a:pt x="125" y="86"/>
                      <a:pt x="125" y="86"/>
                    </a:cubicBezTo>
                    <a:cubicBezTo>
                      <a:pt x="125" y="85"/>
                      <a:pt x="125" y="85"/>
                      <a:pt x="125" y="85"/>
                    </a:cubicBezTo>
                    <a:cubicBezTo>
                      <a:pt x="125" y="0"/>
                      <a:pt x="125" y="0"/>
                      <a:pt x="125" y="0"/>
                    </a:cubicBezTo>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4" name="Freeform 153">
                <a:extLst>
                  <a:ext uri="{FF2B5EF4-FFF2-40B4-BE49-F238E27FC236}">
                    <a16:creationId xmlns:a16="http://schemas.microsoft.com/office/drawing/2014/main" id="{336CEDA2-5A4D-4D65-8896-2B51EC303145}"/>
                  </a:ext>
                </a:extLst>
              </p:cNvPr>
              <p:cNvSpPr>
                <a:spLocks/>
              </p:cNvSpPr>
              <p:nvPr/>
            </p:nvSpPr>
            <p:spPr bwMode="auto">
              <a:xfrm>
                <a:off x="-895" y="1763"/>
                <a:ext cx="10" cy="2"/>
              </a:xfrm>
              <a:custGeom>
                <a:avLst/>
                <a:gdLst>
                  <a:gd name="T0" fmla="*/ 9 w 9"/>
                  <a:gd name="T1" fmla="*/ 0 h 2"/>
                  <a:gd name="T2" fmla="*/ 8 w 9"/>
                  <a:gd name="T3" fmla="*/ 0 h 2"/>
                  <a:gd name="T4" fmla="*/ 1 w 9"/>
                  <a:gd name="T5" fmla="*/ 0 h 2"/>
                  <a:gd name="T6" fmla="*/ 0 w 9"/>
                  <a:gd name="T7" fmla="*/ 2 h 2"/>
                  <a:gd name="T8" fmla="*/ 8 w 9"/>
                  <a:gd name="T9" fmla="*/ 2 h 2"/>
                  <a:gd name="T10" fmla="*/ 9 w 9"/>
                  <a:gd name="T11" fmla="*/ 2 h 2"/>
                  <a:gd name="T12" fmla="*/ 9 w 9"/>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9" h="2">
                    <a:moveTo>
                      <a:pt x="9" y="0"/>
                    </a:moveTo>
                    <a:cubicBezTo>
                      <a:pt x="8" y="0"/>
                      <a:pt x="8" y="0"/>
                      <a:pt x="8" y="0"/>
                    </a:cubicBezTo>
                    <a:cubicBezTo>
                      <a:pt x="1" y="0"/>
                      <a:pt x="1" y="0"/>
                      <a:pt x="1" y="0"/>
                    </a:cubicBezTo>
                    <a:cubicBezTo>
                      <a:pt x="1" y="0"/>
                      <a:pt x="0" y="1"/>
                      <a:pt x="0" y="2"/>
                    </a:cubicBezTo>
                    <a:cubicBezTo>
                      <a:pt x="8" y="2"/>
                      <a:pt x="8" y="2"/>
                      <a:pt x="8" y="2"/>
                    </a:cubicBezTo>
                    <a:cubicBezTo>
                      <a:pt x="9" y="2"/>
                      <a:pt x="9" y="2"/>
                      <a:pt x="9" y="2"/>
                    </a:cubicBezTo>
                    <a:cubicBezTo>
                      <a:pt x="9" y="0"/>
                      <a:pt x="9" y="0"/>
                      <a:pt x="9" y="0"/>
                    </a:cubicBezTo>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5" name="Freeform 154">
                <a:extLst>
                  <a:ext uri="{FF2B5EF4-FFF2-40B4-BE49-F238E27FC236}">
                    <a16:creationId xmlns:a16="http://schemas.microsoft.com/office/drawing/2014/main" id="{40F20FFA-BE05-4902-8D86-BAC48F89FBD3}"/>
                  </a:ext>
                </a:extLst>
              </p:cNvPr>
              <p:cNvSpPr>
                <a:spLocks/>
              </p:cNvSpPr>
              <p:nvPr/>
            </p:nvSpPr>
            <p:spPr bwMode="auto">
              <a:xfrm>
                <a:off x="-971" y="1768"/>
                <a:ext cx="17" cy="2"/>
              </a:xfrm>
              <a:custGeom>
                <a:avLst/>
                <a:gdLst>
                  <a:gd name="T0" fmla="*/ 4 w 16"/>
                  <a:gd name="T1" fmla="*/ 0 h 1"/>
                  <a:gd name="T2" fmla="*/ 0 w 16"/>
                  <a:gd name="T3" fmla="*/ 0 h 1"/>
                  <a:gd name="T4" fmla="*/ 0 w 16"/>
                  <a:gd name="T5" fmla="*/ 1 h 1"/>
                  <a:gd name="T6" fmla="*/ 16 w 16"/>
                  <a:gd name="T7" fmla="*/ 1 h 1"/>
                  <a:gd name="T8" fmla="*/ 4 w 16"/>
                  <a:gd name="T9" fmla="*/ 0 h 1"/>
                </a:gdLst>
                <a:ahLst/>
                <a:cxnLst>
                  <a:cxn ang="0">
                    <a:pos x="T0" y="T1"/>
                  </a:cxn>
                  <a:cxn ang="0">
                    <a:pos x="T2" y="T3"/>
                  </a:cxn>
                  <a:cxn ang="0">
                    <a:pos x="T4" y="T5"/>
                  </a:cxn>
                  <a:cxn ang="0">
                    <a:pos x="T6" y="T7"/>
                  </a:cxn>
                  <a:cxn ang="0">
                    <a:pos x="T8" y="T9"/>
                  </a:cxn>
                </a:cxnLst>
                <a:rect l="0" t="0" r="r" b="b"/>
                <a:pathLst>
                  <a:path w="16" h="1">
                    <a:moveTo>
                      <a:pt x="4" y="0"/>
                    </a:moveTo>
                    <a:cubicBezTo>
                      <a:pt x="3" y="0"/>
                      <a:pt x="1" y="0"/>
                      <a:pt x="0" y="0"/>
                    </a:cubicBezTo>
                    <a:cubicBezTo>
                      <a:pt x="0" y="1"/>
                      <a:pt x="0" y="1"/>
                      <a:pt x="0" y="1"/>
                    </a:cubicBezTo>
                    <a:cubicBezTo>
                      <a:pt x="16" y="1"/>
                      <a:pt x="16" y="1"/>
                      <a:pt x="16" y="1"/>
                    </a:cubicBezTo>
                    <a:cubicBezTo>
                      <a:pt x="12" y="1"/>
                      <a:pt x="8" y="0"/>
                      <a:pt x="4" y="0"/>
                    </a:cubicBezTo>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6" name="Freeform 155">
                <a:extLst>
                  <a:ext uri="{FF2B5EF4-FFF2-40B4-BE49-F238E27FC236}">
                    <a16:creationId xmlns:a16="http://schemas.microsoft.com/office/drawing/2014/main" id="{2A1A6E7D-8350-437A-98BB-A92A98E76BAB}"/>
                  </a:ext>
                </a:extLst>
              </p:cNvPr>
              <p:cNvSpPr>
                <a:spLocks noEditPoints="1"/>
              </p:cNvSpPr>
              <p:nvPr/>
            </p:nvSpPr>
            <p:spPr bwMode="auto">
              <a:xfrm>
                <a:off x="-1014" y="1790"/>
                <a:ext cx="129" cy="2"/>
              </a:xfrm>
              <a:custGeom>
                <a:avLst/>
                <a:gdLst>
                  <a:gd name="T0" fmla="*/ 39 w 123"/>
                  <a:gd name="T1" fmla="*/ 0 h 2"/>
                  <a:gd name="T2" fmla="*/ 1 w 123"/>
                  <a:gd name="T3" fmla="*/ 0 h 2"/>
                  <a:gd name="T4" fmla="*/ 0 w 123"/>
                  <a:gd name="T5" fmla="*/ 0 h 2"/>
                  <a:gd name="T6" fmla="*/ 0 w 123"/>
                  <a:gd name="T7" fmla="*/ 2 h 2"/>
                  <a:gd name="T8" fmla="*/ 1 w 123"/>
                  <a:gd name="T9" fmla="*/ 2 h 2"/>
                  <a:gd name="T10" fmla="*/ 39 w 123"/>
                  <a:gd name="T11" fmla="*/ 2 h 2"/>
                  <a:gd name="T12" fmla="*/ 38 w 123"/>
                  <a:gd name="T13" fmla="*/ 1 h 2"/>
                  <a:gd name="T14" fmla="*/ 39 w 123"/>
                  <a:gd name="T15" fmla="*/ 0 h 2"/>
                  <a:gd name="T16" fmla="*/ 97 w 123"/>
                  <a:gd name="T17" fmla="*/ 0 h 2"/>
                  <a:gd name="T18" fmla="*/ 84 w 123"/>
                  <a:gd name="T19" fmla="*/ 0 h 2"/>
                  <a:gd name="T20" fmla="*/ 84 w 123"/>
                  <a:gd name="T21" fmla="*/ 1 h 2"/>
                  <a:gd name="T22" fmla="*/ 84 w 123"/>
                  <a:gd name="T23" fmla="*/ 2 h 2"/>
                  <a:gd name="T24" fmla="*/ 100 w 123"/>
                  <a:gd name="T25" fmla="*/ 2 h 2"/>
                  <a:gd name="T26" fmla="*/ 97 w 123"/>
                  <a:gd name="T27" fmla="*/ 0 h 2"/>
                  <a:gd name="T28" fmla="*/ 123 w 123"/>
                  <a:gd name="T29" fmla="*/ 0 h 2"/>
                  <a:gd name="T30" fmla="*/ 122 w 123"/>
                  <a:gd name="T31" fmla="*/ 0 h 2"/>
                  <a:gd name="T32" fmla="*/ 106 w 123"/>
                  <a:gd name="T33" fmla="*/ 0 h 2"/>
                  <a:gd name="T34" fmla="*/ 106 w 123"/>
                  <a:gd name="T35" fmla="*/ 2 h 2"/>
                  <a:gd name="T36" fmla="*/ 122 w 123"/>
                  <a:gd name="T37" fmla="*/ 2 h 2"/>
                  <a:gd name="T38" fmla="*/ 123 w 123"/>
                  <a:gd name="T39" fmla="*/ 2 h 2"/>
                  <a:gd name="T40" fmla="*/ 123 w 123"/>
                  <a:gd name="T4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
                    <a:moveTo>
                      <a:pt x="39" y="0"/>
                    </a:moveTo>
                    <a:cubicBezTo>
                      <a:pt x="1" y="0"/>
                      <a:pt x="1" y="0"/>
                      <a:pt x="1" y="0"/>
                    </a:cubicBezTo>
                    <a:cubicBezTo>
                      <a:pt x="0" y="0"/>
                      <a:pt x="0" y="0"/>
                      <a:pt x="0" y="0"/>
                    </a:cubicBezTo>
                    <a:cubicBezTo>
                      <a:pt x="0" y="2"/>
                      <a:pt x="0" y="2"/>
                      <a:pt x="0" y="2"/>
                    </a:cubicBezTo>
                    <a:cubicBezTo>
                      <a:pt x="1" y="2"/>
                      <a:pt x="1" y="2"/>
                      <a:pt x="1" y="2"/>
                    </a:cubicBezTo>
                    <a:cubicBezTo>
                      <a:pt x="39" y="2"/>
                      <a:pt x="39" y="2"/>
                      <a:pt x="39" y="2"/>
                    </a:cubicBezTo>
                    <a:cubicBezTo>
                      <a:pt x="38" y="1"/>
                      <a:pt x="38" y="1"/>
                      <a:pt x="38" y="1"/>
                    </a:cubicBezTo>
                    <a:cubicBezTo>
                      <a:pt x="39" y="0"/>
                      <a:pt x="39" y="0"/>
                      <a:pt x="39" y="0"/>
                    </a:cubicBezTo>
                    <a:moveTo>
                      <a:pt x="97" y="0"/>
                    </a:moveTo>
                    <a:cubicBezTo>
                      <a:pt x="84" y="0"/>
                      <a:pt x="84" y="0"/>
                      <a:pt x="84" y="0"/>
                    </a:cubicBezTo>
                    <a:cubicBezTo>
                      <a:pt x="84" y="1"/>
                      <a:pt x="84" y="1"/>
                      <a:pt x="84" y="1"/>
                    </a:cubicBezTo>
                    <a:cubicBezTo>
                      <a:pt x="84" y="2"/>
                      <a:pt x="84" y="2"/>
                      <a:pt x="84" y="2"/>
                    </a:cubicBezTo>
                    <a:cubicBezTo>
                      <a:pt x="100" y="2"/>
                      <a:pt x="100" y="2"/>
                      <a:pt x="100" y="2"/>
                    </a:cubicBezTo>
                    <a:cubicBezTo>
                      <a:pt x="99" y="1"/>
                      <a:pt x="98" y="1"/>
                      <a:pt x="97" y="0"/>
                    </a:cubicBezTo>
                    <a:moveTo>
                      <a:pt x="123" y="0"/>
                    </a:moveTo>
                    <a:cubicBezTo>
                      <a:pt x="122" y="0"/>
                      <a:pt x="122" y="0"/>
                      <a:pt x="122" y="0"/>
                    </a:cubicBezTo>
                    <a:cubicBezTo>
                      <a:pt x="106" y="0"/>
                      <a:pt x="106" y="0"/>
                      <a:pt x="106" y="0"/>
                    </a:cubicBezTo>
                    <a:cubicBezTo>
                      <a:pt x="106" y="1"/>
                      <a:pt x="106" y="2"/>
                      <a:pt x="106" y="2"/>
                    </a:cubicBezTo>
                    <a:cubicBezTo>
                      <a:pt x="122" y="2"/>
                      <a:pt x="122" y="2"/>
                      <a:pt x="122" y="2"/>
                    </a:cubicBezTo>
                    <a:cubicBezTo>
                      <a:pt x="123" y="2"/>
                      <a:pt x="123" y="2"/>
                      <a:pt x="123" y="2"/>
                    </a:cubicBezTo>
                    <a:cubicBezTo>
                      <a:pt x="123" y="0"/>
                      <a:pt x="123" y="0"/>
                      <a:pt x="123" y="0"/>
                    </a:cubicBezTo>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7" name="Freeform 156">
                <a:extLst>
                  <a:ext uri="{FF2B5EF4-FFF2-40B4-BE49-F238E27FC236}">
                    <a16:creationId xmlns:a16="http://schemas.microsoft.com/office/drawing/2014/main" id="{163BD20E-B40D-4CDA-810C-7B344C0FEF53}"/>
                  </a:ext>
                </a:extLst>
              </p:cNvPr>
              <p:cNvSpPr>
                <a:spLocks/>
              </p:cNvSpPr>
              <p:nvPr/>
            </p:nvSpPr>
            <p:spPr bwMode="auto">
              <a:xfrm>
                <a:off x="-974" y="1786"/>
                <a:ext cx="48" cy="11"/>
              </a:xfrm>
              <a:custGeom>
                <a:avLst/>
                <a:gdLst>
                  <a:gd name="T0" fmla="*/ 45 w 48"/>
                  <a:gd name="T1" fmla="*/ 0 h 11"/>
                  <a:gd name="T2" fmla="*/ 3 w 48"/>
                  <a:gd name="T3" fmla="*/ 0 h 11"/>
                  <a:gd name="T4" fmla="*/ 1 w 48"/>
                  <a:gd name="T5" fmla="*/ 4 h 11"/>
                  <a:gd name="T6" fmla="*/ 0 w 48"/>
                  <a:gd name="T7" fmla="*/ 5 h 11"/>
                  <a:gd name="T8" fmla="*/ 1 w 48"/>
                  <a:gd name="T9" fmla="*/ 6 h 11"/>
                  <a:gd name="T10" fmla="*/ 3 w 48"/>
                  <a:gd name="T11" fmla="*/ 11 h 11"/>
                  <a:gd name="T12" fmla="*/ 45 w 48"/>
                  <a:gd name="T13" fmla="*/ 11 h 11"/>
                  <a:gd name="T14" fmla="*/ 48 w 48"/>
                  <a:gd name="T15" fmla="*/ 6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6"/>
                    </a:lnTo>
                    <a:lnTo>
                      <a:pt x="3" y="11"/>
                    </a:lnTo>
                    <a:lnTo>
                      <a:pt x="45" y="11"/>
                    </a:lnTo>
                    <a:lnTo>
                      <a:pt x="48" y="6"/>
                    </a:lnTo>
                    <a:lnTo>
                      <a:pt x="48" y="5"/>
                    </a:lnTo>
                    <a:lnTo>
                      <a:pt x="48" y="4"/>
                    </a:lnTo>
                    <a:lnTo>
                      <a:pt x="45" y="0"/>
                    </a:lnTo>
                    <a:close/>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8" name="Freeform 157">
                <a:extLst>
                  <a:ext uri="{FF2B5EF4-FFF2-40B4-BE49-F238E27FC236}">
                    <a16:creationId xmlns:a16="http://schemas.microsoft.com/office/drawing/2014/main" id="{0B2AC233-C93C-4555-A46C-BB6050965AC6}"/>
                  </a:ext>
                </a:extLst>
              </p:cNvPr>
              <p:cNvSpPr>
                <a:spLocks/>
              </p:cNvSpPr>
              <p:nvPr/>
            </p:nvSpPr>
            <p:spPr bwMode="auto">
              <a:xfrm>
                <a:off x="-974" y="1786"/>
                <a:ext cx="48" cy="11"/>
              </a:xfrm>
              <a:custGeom>
                <a:avLst/>
                <a:gdLst>
                  <a:gd name="T0" fmla="*/ 45 w 48"/>
                  <a:gd name="T1" fmla="*/ 0 h 11"/>
                  <a:gd name="T2" fmla="*/ 3 w 48"/>
                  <a:gd name="T3" fmla="*/ 0 h 11"/>
                  <a:gd name="T4" fmla="*/ 1 w 48"/>
                  <a:gd name="T5" fmla="*/ 4 h 11"/>
                  <a:gd name="T6" fmla="*/ 0 w 48"/>
                  <a:gd name="T7" fmla="*/ 5 h 11"/>
                  <a:gd name="T8" fmla="*/ 1 w 48"/>
                  <a:gd name="T9" fmla="*/ 6 h 11"/>
                  <a:gd name="T10" fmla="*/ 3 w 48"/>
                  <a:gd name="T11" fmla="*/ 11 h 11"/>
                  <a:gd name="T12" fmla="*/ 45 w 48"/>
                  <a:gd name="T13" fmla="*/ 11 h 11"/>
                  <a:gd name="T14" fmla="*/ 48 w 48"/>
                  <a:gd name="T15" fmla="*/ 6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6"/>
                    </a:lnTo>
                    <a:lnTo>
                      <a:pt x="3" y="11"/>
                    </a:lnTo>
                    <a:lnTo>
                      <a:pt x="45" y="11"/>
                    </a:lnTo>
                    <a:lnTo>
                      <a:pt x="48" y="6"/>
                    </a:lnTo>
                    <a:lnTo>
                      <a:pt x="48" y="5"/>
                    </a:lnTo>
                    <a:lnTo>
                      <a:pt x="48" y="4"/>
                    </a:lnTo>
                    <a:lnTo>
                      <a:pt x="4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19" name="Freeform 158">
                <a:extLst>
                  <a:ext uri="{FF2B5EF4-FFF2-40B4-BE49-F238E27FC236}">
                    <a16:creationId xmlns:a16="http://schemas.microsoft.com/office/drawing/2014/main" id="{224E3F06-2E77-4CE0-93EC-8F03BA2B9F05}"/>
                  </a:ext>
                </a:extLst>
              </p:cNvPr>
              <p:cNvSpPr>
                <a:spLocks noEditPoints="1"/>
              </p:cNvSpPr>
              <p:nvPr/>
            </p:nvSpPr>
            <p:spPr bwMode="auto">
              <a:xfrm>
                <a:off x="-1014" y="1817"/>
                <a:ext cx="129" cy="4"/>
              </a:xfrm>
              <a:custGeom>
                <a:avLst/>
                <a:gdLst>
                  <a:gd name="T0" fmla="*/ 41 w 129"/>
                  <a:gd name="T1" fmla="*/ 0 h 4"/>
                  <a:gd name="T2" fmla="*/ 1 w 129"/>
                  <a:gd name="T3" fmla="*/ 0 h 4"/>
                  <a:gd name="T4" fmla="*/ 0 w 129"/>
                  <a:gd name="T5" fmla="*/ 0 h 4"/>
                  <a:gd name="T6" fmla="*/ 0 w 129"/>
                  <a:gd name="T7" fmla="*/ 4 h 4"/>
                  <a:gd name="T8" fmla="*/ 1 w 129"/>
                  <a:gd name="T9" fmla="*/ 4 h 4"/>
                  <a:gd name="T10" fmla="*/ 41 w 129"/>
                  <a:gd name="T11" fmla="*/ 4 h 4"/>
                  <a:gd name="T12" fmla="*/ 40 w 129"/>
                  <a:gd name="T13" fmla="*/ 1 h 4"/>
                  <a:gd name="T14" fmla="*/ 41 w 129"/>
                  <a:gd name="T15" fmla="*/ 0 h 4"/>
                  <a:gd name="T16" fmla="*/ 129 w 129"/>
                  <a:gd name="T17" fmla="*/ 0 h 4"/>
                  <a:gd name="T18" fmla="*/ 128 w 129"/>
                  <a:gd name="T19" fmla="*/ 0 h 4"/>
                  <a:gd name="T20" fmla="*/ 88 w 129"/>
                  <a:gd name="T21" fmla="*/ 0 h 4"/>
                  <a:gd name="T22" fmla="*/ 88 w 129"/>
                  <a:gd name="T23" fmla="*/ 1 h 4"/>
                  <a:gd name="T24" fmla="*/ 88 w 129"/>
                  <a:gd name="T25" fmla="*/ 4 h 4"/>
                  <a:gd name="T26" fmla="*/ 128 w 129"/>
                  <a:gd name="T27" fmla="*/ 4 h 4"/>
                  <a:gd name="T28" fmla="*/ 129 w 129"/>
                  <a:gd name="T29" fmla="*/ 4 h 4"/>
                  <a:gd name="T30" fmla="*/ 129 w 129"/>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4">
                    <a:moveTo>
                      <a:pt x="41" y="0"/>
                    </a:moveTo>
                    <a:lnTo>
                      <a:pt x="1" y="0"/>
                    </a:lnTo>
                    <a:lnTo>
                      <a:pt x="0" y="0"/>
                    </a:lnTo>
                    <a:lnTo>
                      <a:pt x="0" y="4"/>
                    </a:lnTo>
                    <a:lnTo>
                      <a:pt x="1" y="4"/>
                    </a:lnTo>
                    <a:lnTo>
                      <a:pt x="41" y="4"/>
                    </a:lnTo>
                    <a:lnTo>
                      <a:pt x="40" y="1"/>
                    </a:lnTo>
                    <a:lnTo>
                      <a:pt x="41" y="0"/>
                    </a:lnTo>
                    <a:close/>
                    <a:moveTo>
                      <a:pt x="129" y="0"/>
                    </a:moveTo>
                    <a:lnTo>
                      <a:pt x="128" y="0"/>
                    </a:lnTo>
                    <a:lnTo>
                      <a:pt x="88" y="0"/>
                    </a:lnTo>
                    <a:lnTo>
                      <a:pt x="88" y="1"/>
                    </a:lnTo>
                    <a:lnTo>
                      <a:pt x="88" y="4"/>
                    </a:lnTo>
                    <a:lnTo>
                      <a:pt x="128" y="4"/>
                    </a:lnTo>
                    <a:lnTo>
                      <a:pt x="129" y="4"/>
                    </a:lnTo>
                    <a:lnTo>
                      <a:pt x="129" y="0"/>
                    </a:lnTo>
                    <a:close/>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0" name="Freeform 159">
                <a:extLst>
                  <a:ext uri="{FF2B5EF4-FFF2-40B4-BE49-F238E27FC236}">
                    <a16:creationId xmlns:a16="http://schemas.microsoft.com/office/drawing/2014/main" id="{447B1E4F-B11D-4DC7-A1AA-1BCB34592F01}"/>
                  </a:ext>
                </a:extLst>
              </p:cNvPr>
              <p:cNvSpPr>
                <a:spLocks noEditPoints="1"/>
              </p:cNvSpPr>
              <p:nvPr/>
            </p:nvSpPr>
            <p:spPr bwMode="auto">
              <a:xfrm>
                <a:off x="-1014" y="1817"/>
                <a:ext cx="129" cy="4"/>
              </a:xfrm>
              <a:custGeom>
                <a:avLst/>
                <a:gdLst>
                  <a:gd name="T0" fmla="*/ 41 w 129"/>
                  <a:gd name="T1" fmla="*/ 0 h 4"/>
                  <a:gd name="T2" fmla="*/ 1 w 129"/>
                  <a:gd name="T3" fmla="*/ 0 h 4"/>
                  <a:gd name="T4" fmla="*/ 0 w 129"/>
                  <a:gd name="T5" fmla="*/ 0 h 4"/>
                  <a:gd name="T6" fmla="*/ 0 w 129"/>
                  <a:gd name="T7" fmla="*/ 4 h 4"/>
                  <a:gd name="T8" fmla="*/ 1 w 129"/>
                  <a:gd name="T9" fmla="*/ 4 h 4"/>
                  <a:gd name="T10" fmla="*/ 41 w 129"/>
                  <a:gd name="T11" fmla="*/ 4 h 4"/>
                  <a:gd name="T12" fmla="*/ 40 w 129"/>
                  <a:gd name="T13" fmla="*/ 1 h 4"/>
                  <a:gd name="T14" fmla="*/ 41 w 129"/>
                  <a:gd name="T15" fmla="*/ 0 h 4"/>
                  <a:gd name="T16" fmla="*/ 129 w 129"/>
                  <a:gd name="T17" fmla="*/ 0 h 4"/>
                  <a:gd name="T18" fmla="*/ 128 w 129"/>
                  <a:gd name="T19" fmla="*/ 0 h 4"/>
                  <a:gd name="T20" fmla="*/ 88 w 129"/>
                  <a:gd name="T21" fmla="*/ 0 h 4"/>
                  <a:gd name="T22" fmla="*/ 88 w 129"/>
                  <a:gd name="T23" fmla="*/ 1 h 4"/>
                  <a:gd name="T24" fmla="*/ 88 w 129"/>
                  <a:gd name="T25" fmla="*/ 4 h 4"/>
                  <a:gd name="T26" fmla="*/ 128 w 129"/>
                  <a:gd name="T27" fmla="*/ 4 h 4"/>
                  <a:gd name="T28" fmla="*/ 129 w 129"/>
                  <a:gd name="T29" fmla="*/ 4 h 4"/>
                  <a:gd name="T30" fmla="*/ 129 w 129"/>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4">
                    <a:moveTo>
                      <a:pt x="41" y="0"/>
                    </a:moveTo>
                    <a:lnTo>
                      <a:pt x="1" y="0"/>
                    </a:lnTo>
                    <a:lnTo>
                      <a:pt x="0" y="0"/>
                    </a:lnTo>
                    <a:lnTo>
                      <a:pt x="0" y="4"/>
                    </a:lnTo>
                    <a:lnTo>
                      <a:pt x="1" y="4"/>
                    </a:lnTo>
                    <a:lnTo>
                      <a:pt x="41" y="4"/>
                    </a:lnTo>
                    <a:lnTo>
                      <a:pt x="40" y="1"/>
                    </a:lnTo>
                    <a:lnTo>
                      <a:pt x="41" y="0"/>
                    </a:lnTo>
                    <a:moveTo>
                      <a:pt x="129" y="0"/>
                    </a:moveTo>
                    <a:lnTo>
                      <a:pt x="128" y="0"/>
                    </a:lnTo>
                    <a:lnTo>
                      <a:pt x="88" y="0"/>
                    </a:lnTo>
                    <a:lnTo>
                      <a:pt x="88" y="1"/>
                    </a:lnTo>
                    <a:lnTo>
                      <a:pt x="88" y="4"/>
                    </a:lnTo>
                    <a:lnTo>
                      <a:pt x="128" y="4"/>
                    </a:lnTo>
                    <a:lnTo>
                      <a:pt x="129" y="4"/>
                    </a:lnTo>
                    <a:lnTo>
                      <a:pt x="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1" name="Freeform 160">
                <a:extLst>
                  <a:ext uri="{FF2B5EF4-FFF2-40B4-BE49-F238E27FC236}">
                    <a16:creationId xmlns:a16="http://schemas.microsoft.com/office/drawing/2014/main" id="{CF71AD4F-3A26-4683-B6F6-BB84FE8A83B2}"/>
                  </a:ext>
                </a:extLst>
              </p:cNvPr>
              <p:cNvSpPr>
                <a:spLocks/>
              </p:cNvSpPr>
              <p:nvPr/>
            </p:nvSpPr>
            <p:spPr bwMode="auto">
              <a:xfrm>
                <a:off x="-974" y="1813"/>
                <a:ext cx="48" cy="11"/>
              </a:xfrm>
              <a:custGeom>
                <a:avLst/>
                <a:gdLst>
                  <a:gd name="T0" fmla="*/ 45 w 48"/>
                  <a:gd name="T1" fmla="*/ 0 h 11"/>
                  <a:gd name="T2" fmla="*/ 3 w 48"/>
                  <a:gd name="T3" fmla="*/ 0 h 11"/>
                  <a:gd name="T4" fmla="*/ 1 w 48"/>
                  <a:gd name="T5" fmla="*/ 4 h 11"/>
                  <a:gd name="T6" fmla="*/ 0 w 48"/>
                  <a:gd name="T7" fmla="*/ 5 h 11"/>
                  <a:gd name="T8" fmla="*/ 1 w 48"/>
                  <a:gd name="T9" fmla="*/ 8 h 11"/>
                  <a:gd name="T10" fmla="*/ 3 w 48"/>
                  <a:gd name="T11" fmla="*/ 11 h 11"/>
                  <a:gd name="T12" fmla="*/ 45 w 48"/>
                  <a:gd name="T13" fmla="*/ 11 h 11"/>
                  <a:gd name="T14" fmla="*/ 48 w 48"/>
                  <a:gd name="T15" fmla="*/ 8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8"/>
                    </a:lnTo>
                    <a:lnTo>
                      <a:pt x="3" y="11"/>
                    </a:lnTo>
                    <a:lnTo>
                      <a:pt x="45" y="11"/>
                    </a:lnTo>
                    <a:lnTo>
                      <a:pt x="48" y="8"/>
                    </a:lnTo>
                    <a:lnTo>
                      <a:pt x="48" y="5"/>
                    </a:lnTo>
                    <a:lnTo>
                      <a:pt x="48" y="4"/>
                    </a:lnTo>
                    <a:lnTo>
                      <a:pt x="45" y="0"/>
                    </a:lnTo>
                    <a:close/>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2" name="Freeform 161">
                <a:extLst>
                  <a:ext uri="{FF2B5EF4-FFF2-40B4-BE49-F238E27FC236}">
                    <a16:creationId xmlns:a16="http://schemas.microsoft.com/office/drawing/2014/main" id="{5DE94C75-2F0C-4DE0-8922-EA308F8C04FD}"/>
                  </a:ext>
                </a:extLst>
              </p:cNvPr>
              <p:cNvSpPr>
                <a:spLocks/>
              </p:cNvSpPr>
              <p:nvPr/>
            </p:nvSpPr>
            <p:spPr bwMode="auto">
              <a:xfrm>
                <a:off x="-974" y="1813"/>
                <a:ext cx="48" cy="11"/>
              </a:xfrm>
              <a:custGeom>
                <a:avLst/>
                <a:gdLst>
                  <a:gd name="T0" fmla="*/ 45 w 48"/>
                  <a:gd name="T1" fmla="*/ 0 h 11"/>
                  <a:gd name="T2" fmla="*/ 3 w 48"/>
                  <a:gd name="T3" fmla="*/ 0 h 11"/>
                  <a:gd name="T4" fmla="*/ 1 w 48"/>
                  <a:gd name="T5" fmla="*/ 4 h 11"/>
                  <a:gd name="T6" fmla="*/ 0 w 48"/>
                  <a:gd name="T7" fmla="*/ 5 h 11"/>
                  <a:gd name="T8" fmla="*/ 1 w 48"/>
                  <a:gd name="T9" fmla="*/ 8 h 11"/>
                  <a:gd name="T10" fmla="*/ 3 w 48"/>
                  <a:gd name="T11" fmla="*/ 11 h 11"/>
                  <a:gd name="T12" fmla="*/ 45 w 48"/>
                  <a:gd name="T13" fmla="*/ 11 h 11"/>
                  <a:gd name="T14" fmla="*/ 48 w 48"/>
                  <a:gd name="T15" fmla="*/ 8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8"/>
                    </a:lnTo>
                    <a:lnTo>
                      <a:pt x="3" y="11"/>
                    </a:lnTo>
                    <a:lnTo>
                      <a:pt x="45" y="11"/>
                    </a:lnTo>
                    <a:lnTo>
                      <a:pt x="48" y="8"/>
                    </a:lnTo>
                    <a:lnTo>
                      <a:pt x="48" y="5"/>
                    </a:lnTo>
                    <a:lnTo>
                      <a:pt x="48" y="4"/>
                    </a:lnTo>
                    <a:lnTo>
                      <a:pt x="4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3" name="Freeform 162">
                <a:extLst>
                  <a:ext uri="{FF2B5EF4-FFF2-40B4-BE49-F238E27FC236}">
                    <a16:creationId xmlns:a16="http://schemas.microsoft.com/office/drawing/2014/main" id="{09E64AF7-0F1D-4C67-8B9A-E0476DF0F08F}"/>
                  </a:ext>
                </a:extLst>
              </p:cNvPr>
              <p:cNvSpPr>
                <a:spLocks noEditPoints="1"/>
              </p:cNvSpPr>
              <p:nvPr/>
            </p:nvSpPr>
            <p:spPr bwMode="auto">
              <a:xfrm>
                <a:off x="-855" y="1699"/>
                <a:ext cx="139" cy="156"/>
              </a:xfrm>
              <a:custGeom>
                <a:avLst/>
                <a:gdLst>
                  <a:gd name="T0" fmla="*/ 89 w 133"/>
                  <a:gd name="T1" fmla="*/ 117 h 150"/>
                  <a:gd name="T2" fmla="*/ 46 w 133"/>
                  <a:gd name="T3" fmla="*/ 120 h 150"/>
                  <a:gd name="T4" fmla="*/ 6 w 133"/>
                  <a:gd name="T5" fmla="*/ 117 h 150"/>
                  <a:gd name="T6" fmla="*/ 126 w 133"/>
                  <a:gd name="T7" fmla="*/ 130 h 150"/>
                  <a:gd name="T8" fmla="*/ 126 w 133"/>
                  <a:gd name="T9" fmla="*/ 90 h 150"/>
                  <a:gd name="T10" fmla="*/ 86 w 133"/>
                  <a:gd name="T11" fmla="*/ 94 h 150"/>
                  <a:gd name="T12" fmla="*/ 44 w 133"/>
                  <a:gd name="T13" fmla="*/ 90 h 150"/>
                  <a:gd name="T14" fmla="*/ 6 w 133"/>
                  <a:gd name="T15" fmla="*/ 114 h 150"/>
                  <a:gd name="T16" fmla="*/ 46 w 133"/>
                  <a:gd name="T17" fmla="*/ 110 h 150"/>
                  <a:gd name="T18" fmla="*/ 89 w 133"/>
                  <a:gd name="T19" fmla="*/ 114 h 150"/>
                  <a:gd name="T20" fmla="*/ 126 w 133"/>
                  <a:gd name="T21" fmla="*/ 90 h 150"/>
                  <a:gd name="T22" fmla="*/ 89 w 133"/>
                  <a:gd name="T23" fmla="*/ 64 h 150"/>
                  <a:gd name="T24" fmla="*/ 46 w 133"/>
                  <a:gd name="T25" fmla="*/ 68 h 150"/>
                  <a:gd name="T26" fmla="*/ 6 w 133"/>
                  <a:gd name="T27" fmla="*/ 64 h 150"/>
                  <a:gd name="T28" fmla="*/ 44 w 133"/>
                  <a:gd name="T29" fmla="*/ 88 h 150"/>
                  <a:gd name="T30" fmla="*/ 86 w 133"/>
                  <a:gd name="T31" fmla="*/ 84 h 150"/>
                  <a:gd name="T32" fmla="*/ 126 w 133"/>
                  <a:gd name="T33" fmla="*/ 88 h 150"/>
                  <a:gd name="T34" fmla="*/ 126 w 133"/>
                  <a:gd name="T35" fmla="*/ 38 h 150"/>
                  <a:gd name="T36" fmla="*/ 86 w 133"/>
                  <a:gd name="T37" fmla="*/ 42 h 150"/>
                  <a:gd name="T38" fmla="*/ 44 w 133"/>
                  <a:gd name="T39" fmla="*/ 38 h 150"/>
                  <a:gd name="T40" fmla="*/ 6 w 133"/>
                  <a:gd name="T41" fmla="*/ 62 h 150"/>
                  <a:gd name="T42" fmla="*/ 46 w 133"/>
                  <a:gd name="T43" fmla="*/ 58 h 150"/>
                  <a:gd name="T44" fmla="*/ 89 w 133"/>
                  <a:gd name="T45" fmla="*/ 62 h 150"/>
                  <a:gd name="T46" fmla="*/ 126 w 133"/>
                  <a:gd name="T47" fmla="*/ 38 h 150"/>
                  <a:gd name="T48" fmla="*/ 6 w 133"/>
                  <a:gd name="T49" fmla="*/ 20 h 150"/>
                  <a:gd name="T50" fmla="*/ 44 w 133"/>
                  <a:gd name="T51" fmla="*/ 35 h 150"/>
                  <a:gd name="T52" fmla="*/ 86 w 133"/>
                  <a:gd name="T53" fmla="*/ 32 h 150"/>
                  <a:gd name="T54" fmla="*/ 126 w 133"/>
                  <a:gd name="T55" fmla="*/ 35 h 150"/>
                  <a:gd name="T56" fmla="*/ 4 w 133"/>
                  <a:gd name="T57" fmla="*/ 17 h 150"/>
                  <a:gd name="T58" fmla="*/ 0 w 133"/>
                  <a:gd name="T59" fmla="*/ 150 h 150"/>
                  <a:gd name="T60" fmla="*/ 133 w 133"/>
                  <a:gd name="T61" fmla="*/ 25 h 150"/>
                  <a:gd name="T62" fmla="*/ 129 w 133"/>
                  <a:gd name="T63" fmla="*/ 132 h 150"/>
                  <a:gd name="T64" fmla="*/ 4 w 133"/>
                  <a:gd name="T65" fmla="*/ 133 h 150"/>
                  <a:gd name="T66" fmla="*/ 62 w 133"/>
                  <a:gd name="T67" fmla="*/ 0 h 150"/>
                  <a:gd name="T68" fmla="*/ 6 w 133"/>
                  <a:gd name="T69" fmla="*/ 18 h 150"/>
                  <a:gd name="T70" fmla="*/ 109 w 133"/>
                  <a:gd name="T71" fmla="*/ 10 h 150"/>
                  <a:gd name="T72" fmla="*/ 93 w 133"/>
                  <a:gd name="T73" fmla="*/ 6 h 150"/>
                  <a:gd name="T74" fmla="*/ 62 w 133"/>
                  <a:gd name="T7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 h="150">
                    <a:moveTo>
                      <a:pt x="126" y="117"/>
                    </a:moveTo>
                    <a:cubicBezTo>
                      <a:pt x="89" y="117"/>
                      <a:pt x="89" y="117"/>
                      <a:pt x="89" y="117"/>
                    </a:cubicBezTo>
                    <a:cubicBezTo>
                      <a:pt x="86" y="120"/>
                      <a:pt x="86" y="120"/>
                      <a:pt x="86" y="120"/>
                    </a:cubicBezTo>
                    <a:cubicBezTo>
                      <a:pt x="46" y="120"/>
                      <a:pt x="46" y="120"/>
                      <a:pt x="46" y="120"/>
                    </a:cubicBezTo>
                    <a:cubicBezTo>
                      <a:pt x="44" y="117"/>
                      <a:pt x="44" y="117"/>
                      <a:pt x="44" y="117"/>
                    </a:cubicBezTo>
                    <a:cubicBezTo>
                      <a:pt x="6" y="117"/>
                      <a:pt x="6" y="117"/>
                      <a:pt x="6" y="117"/>
                    </a:cubicBezTo>
                    <a:cubicBezTo>
                      <a:pt x="6" y="130"/>
                      <a:pt x="6" y="130"/>
                      <a:pt x="6" y="130"/>
                    </a:cubicBezTo>
                    <a:cubicBezTo>
                      <a:pt x="126" y="130"/>
                      <a:pt x="126" y="130"/>
                      <a:pt x="126" y="130"/>
                    </a:cubicBezTo>
                    <a:cubicBezTo>
                      <a:pt x="126" y="117"/>
                      <a:pt x="126" y="117"/>
                      <a:pt x="126" y="117"/>
                    </a:cubicBezTo>
                    <a:moveTo>
                      <a:pt x="126" y="90"/>
                    </a:moveTo>
                    <a:cubicBezTo>
                      <a:pt x="89" y="90"/>
                      <a:pt x="89" y="90"/>
                      <a:pt x="89" y="90"/>
                    </a:cubicBezTo>
                    <a:cubicBezTo>
                      <a:pt x="86" y="94"/>
                      <a:pt x="86" y="94"/>
                      <a:pt x="86" y="94"/>
                    </a:cubicBezTo>
                    <a:cubicBezTo>
                      <a:pt x="46" y="94"/>
                      <a:pt x="46" y="94"/>
                      <a:pt x="46" y="94"/>
                    </a:cubicBezTo>
                    <a:cubicBezTo>
                      <a:pt x="44" y="90"/>
                      <a:pt x="44" y="90"/>
                      <a:pt x="44" y="90"/>
                    </a:cubicBezTo>
                    <a:cubicBezTo>
                      <a:pt x="6" y="90"/>
                      <a:pt x="6" y="90"/>
                      <a:pt x="6" y="90"/>
                    </a:cubicBezTo>
                    <a:cubicBezTo>
                      <a:pt x="6" y="114"/>
                      <a:pt x="6" y="114"/>
                      <a:pt x="6" y="114"/>
                    </a:cubicBezTo>
                    <a:cubicBezTo>
                      <a:pt x="44" y="114"/>
                      <a:pt x="44" y="114"/>
                      <a:pt x="44" y="114"/>
                    </a:cubicBezTo>
                    <a:cubicBezTo>
                      <a:pt x="46" y="110"/>
                      <a:pt x="46" y="110"/>
                      <a:pt x="46" y="110"/>
                    </a:cubicBezTo>
                    <a:cubicBezTo>
                      <a:pt x="86" y="110"/>
                      <a:pt x="86" y="110"/>
                      <a:pt x="86" y="110"/>
                    </a:cubicBezTo>
                    <a:cubicBezTo>
                      <a:pt x="89" y="114"/>
                      <a:pt x="89" y="114"/>
                      <a:pt x="89" y="114"/>
                    </a:cubicBezTo>
                    <a:cubicBezTo>
                      <a:pt x="126" y="114"/>
                      <a:pt x="126" y="114"/>
                      <a:pt x="126" y="114"/>
                    </a:cubicBezTo>
                    <a:cubicBezTo>
                      <a:pt x="126" y="90"/>
                      <a:pt x="126" y="90"/>
                      <a:pt x="126" y="90"/>
                    </a:cubicBezTo>
                    <a:moveTo>
                      <a:pt x="126" y="64"/>
                    </a:moveTo>
                    <a:cubicBezTo>
                      <a:pt x="89" y="64"/>
                      <a:pt x="89" y="64"/>
                      <a:pt x="89" y="64"/>
                    </a:cubicBezTo>
                    <a:cubicBezTo>
                      <a:pt x="86" y="68"/>
                      <a:pt x="86" y="68"/>
                      <a:pt x="86" y="68"/>
                    </a:cubicBezTo>
                    <a:cubicBezTo>
                      <a:pt x="46" y="68"/>
                      <a:pt x="46" y="68"/>
                      <a:pt x="46" y="68"/>
                    </a:cubicBezTo>
                    <a:cubicBezTo>
                      <a:pt x="44" y="64"/>
                      <a:pt x="44" y="64"/>
                      <a:pt x="44" y="64"/>
                    </a:cubicBezTo>
                    <a:cubicBezTo>
                      <a:pt x="6" y="64"/>
                      <a:pt x="6" y="64"/>
                      <a:pt x="6" y="64"/>
                    </a:cubicBezTo>
                    <a:cubicBezTo>
                      <a:pt x="6" y="88"/>
                      <a:pt x="6" y="88"/>
                      <a:pt x="6" y="88"/>
                    </a:cubicBezTo>
                    <a:cubicBezTo>
                      <a:pt x="44" y="88"/>
                      <a:pt x="44" y="88"/>
                      <a:pt x="44" y="88"/>
                    </a:cubicBezTo>
                    <a:cubicBezTo>
                      <a:pt x="46" y="84"/>
                      <a:pt x="46" y="84"/>
                      <a:pt x="46" y="84"/>
                    </a:cubicBezTo>
                    <a:cubicBezTo>
                      <a:pt x="86" y="84"/>
                      <a:pt x="86" y="84"/>
                      <a:pt x="86" y="84"/>
                    </a:cubicBezTo>
                    <a:cubicBezTo>
                      <a:pt x="89" y="88"/>
                      <a:pt x="89" y="88"/>
                      <a:pt x="89" y="88"/>
                    </a:cubicBezTo>
                    <a:cubicBezTo>
                      <a:pt x="126" y="88"/>
                      <a:pt x="126" y="88"/>
                      <a:pt x="126" y="88"/>
                    </a:cubicBezTo>
                    <a:cubicBezTo>
                      <a:pt x="126" y="64"/>
                      <a:pt x="126" y="64"/>
                      <a:pt x="126" y="64"/>
                    </a:cubicBezTo>
                    <a:moveTo>
                      <a:pt x="126" y="38"/>
                    </a:moveTo>
                    <a:cubicBezTo>
                      <a:pt x="89" y="38"/>
                      <a:pt x="89" y="38"/>
                      <a:pt x="89" y="38"/>
                    </a:cubicBezTo>
                    <a:cubicBezTo>
                      <a:pt x="86" y="42"/>
                      <a:pt x="86" y="42"/>
                      <a:pt x="86" y="42"/>
                    </a:cubicBezTo>
                    <a:cubicBezTo>
                      <a:pt x="46" y="42"/>
                      <a:pt x="46" y="42"/>
                      <a:pt x="46" y="42"/>
                    </a:cubicBezTo>
                    <a:cubicBezTo>
                      <a:pt x="44" y="38"/>
                      <a:pt x="44" y="38"/>
                      <a:pt x="44" y="38"/>
                    </a:cubicBezTo>
                    <a:cubicBezTo>
                      <a:pt x="6" y="38"/>
                      <a:pt x="6" y="38"/>
                      <a:pt x="6" y="38"/>
                    </a:cubicBezTo>
                    <a:cubicBezTo>
                      <a:pt x="6" y="62"/>
                      <a:pt x="6" y="62"/>
                      <a:pt x="6" y="62"/>
                    </a:cubicBezTo>
                    <a:cubicBezTo>
                      <a:pt x="44" y="62"/>
                      <a:pt x="44" y="62"/>
                      <a:pt x="44" y="62"/>
                    </a:cubicBezTo>
                    <a:cubicBezTo>
                      <a:pt x="46" y="58"/>
                      <a:pt x="46" y="58"/>
                      <a:pt x="46" y="58"/>
                    </a:cubicBezTo>
                    <a:cubicBezTo>
                      <a:pt x="86" y="58"/>
                      <a:pt x="86" y="58"/>
                      <a:pt x="86" y="58"/>
                    </a:cubicBezTo>
                    <a:cubicBezTo>
                      <a:pt x="89" y="62"/>
                      <a:pt x="89" y="62"/>
                      <a:pt x="89" y="62"/>
                    </a:cubicBezTo>
                    <a:cubicBezTo>
                      <a:pt x="126" y="62"/>
                      <a:pt x="126" y="62"/>
                      <a:pt x="126" y="62"/>
                    </a:cubicBezTo>
                    <a:cubicBezTo>
                      <a:pt x="126" y="38"/>
                      <a:pt x="126" y="38"/>
                      <a:pt x="126" y="38"/>
                    </a:cubicBezTo>
                    <a:moveTo>
                      <a:pt x="126" y="20"/>
                    </a:moveTo>
                    <a:cubicBezTo>
                      <a:pt x="6" y="20"/>
                      <a:pt x="6" y="20"/>
                      <a:pt x="6" y="20"/>
                    </a:cubicBezTo>
                    <a:cubicBezTo>
                      <a:pt x="6" y="35"/>
                      <a:pt x="6" y="35"/>
                      <a:pt x="6" y="35"/>
                    </a:cubicBezTo>
                    <a:cubicBezTo>
                      <a:pt x="44" y="35"/>
                      <a:pt x="44" y="35"/>
                      <a:pt x="44" y="35"/>
                    </a:cubicBezTo>
                    <a:cubicBezTo>
                      <a:pt x="46" y="32"/>
                      <a:pt x="46" y="32"/>
                      <a:pt x="46" y="32"/>
                    </a:cubicBezTo>
                    <a:cubicBezTo>
                      <a:pt x="86" y="32"/>
                      <a:pt x="86" y="32"/>
                      <a:pt x="86" y="32"/>
                    </a:cubicBezTo>
                    <a:cubicBezTo>
                      <a:pt x="89" y="35"/>
                      <a:pt x="89" y="35"/>
                      <a:pt x="89" y="35"/>
                    </a:cubicBezTo>
                    <a:cubicBezTo>
                      <a:pt x="126" y="35"/>
                      <a:pt x="126" y="35"/>
                      <a:pt x="126" y="35"/>
                    </a:cubicBezTo>
                    <a:cubicBezTo>
                      <a:pt x="126" y="20"/>
                      <a:pt x="126" y="20"/>
                      <a:pt x="126" y="20"/>
                    </a:cubicBezTo>
                    <a:moveTo>
                      <a:pt x="4" y="17"/>
                    </a:moveTo>
                    <a:cubicBezTo>
                      <a:pt x="2" y="17"/>
                      <a:pt x="1" y="18"/>
                      <a:pt x="0" y="19"/>
                    </a:cubicBezTo>
                    <a:cubicBezTo>
                      <a:pt x="0" y="150"/>
                      <a:pt x="0" y="150"/>
                      <a:pt x="0" y="150"/>
                    </a:cubicBezTo>
                    <a:cubicBezTo>
                      <a:pt x="133" y="150"/>
                      <a:pt x="133" y="150"/>
                      <a:pt x="133" y="150"/>
                    </a:cubicBezTo>
                    <a:cubicBezTo>
                      <a:pt x="133" y="25"/>
                      <a:pt x="133" y="25"/>
                      <a:pt x="133" y="25"/>
                    </a:cubicBezTo>
                    <a:cubicBezTo>
                      <a:pt x="132" y="24"/>
                      <a:pt x="130" y="23"/>
                      <a:pt x="129" y="22"/>
                    </a:cubicBezTo>
                    <a:cubicBezTo>
                      <a:pt x="129" y="132"/>
                      <a:pt x="129" y="132"/>
                      <a:pt x="129" y="132"/>
                    </a:cubicBezTo>
                    <a:cubicBezTo>
                      <a:pt x="129" y="133"/>
                      <a:pt x="129" y="133"/>
                      <a:pt x="129" y="133"/>
                    </a:cubicBezTo>
                    <a:cubicBezTo>
                      <a:pt x="4" y="133"/>
                      <a:pt x="4" y="133"/>
                      <a:pt x="4" y="133"/>
                    </a:cubicBezTo>
                    <a:cubicBezTo>
                      <a:pt x="4" y="17"/>
                      <a:pt x="4" y="17"/>
                      <a:pt x="4" y="17"/>
                    </a:cubicBezTo>
                    <a:moveTo>
                      <a:pt x="62" y="0"/>
                    </a:moveTo>
                    <a:cubicBezTo>
                      <a:pt x="42" y="0"/>
                      <a:pt x="23" y="5"/>
                      <a:pt x="6" y="15"/>
                    </a:cubicBezTo>
                    <a:cubicBezTo>
                      <a:pt x="6" y="18"/>
                      <a:pt x="6" y="18"/>
                      <a:pt x="6" y="18"/>
                    </a:cubicBezTo>
                    <a:cubicBezTo>
                      <a:pt x="123" y="18"/>
                      <a:pt x="123" y="18"/>
                      <a:pt x="123" y="18"/>
                    </a:cubicBezTo>
                    <a:cubicBezTo>
                      <a:pt x="118" y="15"/>
                      <a:pt x="114" y="12"/>
                      <a:pt x="109" y="10"/>
                    </a:cubicBezTo>
                    <a:cubicBezTo>
                      <a:pt x="97" y="10"/>
                      <a:pt x="97" y="10"/>
                      <a:pt x="97" y="10"/>
                    </a:cubicBezTo>
                    <a:cubicBezTo>
                      <a:pt x="95" y="10"/>
                      <a:pt x="93" y="8"/>
                      <a:pt x="93" y="6"/>
                    </a:cubicBezTo>
                    <a:cubicBezTo>
                      <a:pt x="93" y="5"/>
                      <a:pt x="93" y="5"/>
                      <a:pt x="93" y="4"/>
                    </a:cubicBezTo>
                    <a:cubicBezTo>
                      <a:pt x="83" y="1"/>
                      <a:pt x="73" y="0"/>
                      <a:pt x="62" y="0"/>
                    </a:cubicBezTo>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4" name="Freeform 163">
                <a:extLst>
                  <a:ext uri="{FF2B5EF4-FFF2-40B4-BE49-F238E27FC236}">
                    <a16:creationId xmlns:a16="http://schemas.microsoft.com/office/drawing/2014/main" id="{634A6A7C-F9E6-4C34-B4E9-EDC4E6A380B7}"/>
                  </a:ext>
                </a:extLst>
              </p:cNvPr>
              <p:cNvSpPr>
                <a:spLocks/>
              </p:cNvSpPr>
              <p:nvPr/>
            </p:nvSpPr>
            <p:spPr bwMode="auto">
              <a:xfrm>
                <a:off x="-849" y="1718"/>
                <a:ext cx="126" cy="2"/>
              </a:xfrm>
              <a:custGeom>
                <a:avLst/>
                <a:gdLst>
                  <a:gd name="T0" fmla="*/ 117 w 120"/>
                  <a:gd name="T1" fmla="*/ 0 h 2"/>
                  <a:gd name="T2" fmla="*/ 0 w 120"/>
                  <a:gd name="T3" fmla="*/ 0 h 2"/>
                  <a:gd name="T4" fmla="*/ 0 w 120"/>
                  <a:gd name="T5" fmla="*/ 2 h 2"/>
                  <a:gd name="T6" fmla="*/ 120 w 120"/>
                  <a:gd name="T7" fmla="*/ 2 h 2"/>
                  <a:gd name="T8" fmla="*/ 120 w 120"/>
                  <a:gd name="T9" fmla="*/ 2 h 2"/>
                  <a:gd name="T10" fmla="*/ 117 w 120"/>
                  <a:gd name="T11" fmla="*/ 0 h 2"/>
                </a:gdLst>
                <a:ahLst/>
                <a:cxnLst>
                  <a:cxn ang="0">
                    <a:pos x="T0" y="T1"/>
                  </a:cxn>
                  <a:cxn ang="0">
                    <a:pos x="T2" y="T3"/>
                  </a:cxn>
                  <a:cxn ang="0">
                    <a:pos x="T4" y="T5"/>
                  </a:cxn>
                  <a:cxn ang="0">
                    <a:pos x="T6" y="T7"/>
                  </a:cxn>
                  <a:cxn ang="0">
                    <a:pos x="T8" y="T9"/>
                  </a:cxn>
                  <a:cxn ang="0">
                    <a:pos x="T10" y="T11"/>
                  </a:cxn>
                </a:cxnLst>
                <a:rect l="0" t="0" r="r" b="b"/>
                <a:pathLst>
                  <a:path w="120" h="2">
                    <a:moveTo>
                      <a:pt x="117" y="0"/>
                    </a:moveTo>
                    <a:cubicBezTo>
                      <a:pt x="0" y="0"/>
                      <a:pt x="0" y="0"/>
                      <a:pt x="0" y="0"/>
                    </a:cubicBezTo>
                    <a:cubicBezTo>
                      <a:pt x="0" y="2"/>
                      <a:pt x="0" y="2"/>
                      <a:pt x="0" y="2"/>
                    </a:cubicBezTo>
                    <a:cubicBezTo>
                      <a:pt x="120" y="2"/>
                      <a:pt x="120" y="2"/>
                      <a:pt x="120" y="2"/>
                    </a:cubicBezTo>
                    <a:cubicBezTo>
                      <a:pt x="120" y="2"/>
                      <a:pt x="120" y="2"/>
                      <a:pt x="120" y="2"/>
                    </a:cubicBezTo>
                    <a:cubicBezTo>
                      <a:pt x="119" y="1"/>
                      <a:pt x="118" y="0"/>
                      <a:pt x="117" y="0"/>
                    </a:cubicBezTo>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5" name="Freeform 164">
                <a:extLst>
                  <a:ext uri="{FF2B5EF4-FFF2-40B4-BE49-F238E27FC236}">
                    <a16:creationId xmlns:a16="http://schemas.microsoft.com/office/drawing/2014/main" id="{99919383-22BB-45DB-AF2C-5D625CE9FDA4}"/>
                  </a:ext>
                </a:extLst>
              </p:cNvPr>
              <p:cNvSpPr>
                <a:spLocks/>
              </p:cNvSpPr>
              <p:nvPr/>
            </p:nvSpPr>
            <p:spPr bwMode="auto">
              <a:xfrm>
                <a:off x="-757" y="1703"/>
                <a:ext cx="16" cy="6"/>
              </a:xfrm>
              <a:custGeom>
                <a:avLst/>
                <a:gdLst>
                  <a:gd name="T0" fmla="*/ 0 w 16"/>
                  <a:gd name="T1" fmla="*/ 0 h 6"/>
                  <a:gd name="T2" fmla="*/ 0 w 16"/>
                  <a:gd name="T3" fmla="*/ 2 h 6"/>
                  <a:gd name="T4" fmla="*/ 4 w 16"/>
                  <a:gd name="T5" fmla="*/ 6 h 6"/>
                  <a:gd name="T6" fmla="*/ 16 w 16"/>
                  <a:gd name="T7" fmla="*/ 6 h 6"/>
                  <a:gd name="T8" fmla="*/ 0 w 16"/>
                  <a:gd name="T9" fmla="*/ 0 h 6"/>
                </a:gdLst>
                <a:ahLst/>
                <a:cxnLst>
                  <a:cxn ang="0">
                    <a:pos x="T0" y="T1"/>
                  </a:cxn>
                  <a:cxn ang="0">
                    <a:pos x="T2" y="T3"/>
                  </a:cxn>
                  <a:cxn ang="0">
                    <a:pos x="T4" y="T5"/>
                  </a:cxn>
                  <a:cxn ang="0">
                    <a:pos x="T6" y="T7"/>
                  </a:cxn>
                  <a:cxn ang="0">
                    <a:pos x="T8" y="T9"/>
                  </a:cxn>
                </a:cxnLst>
                <a:rect l="0" t="0" r="r" b="b"/>
                <a:pathLst>
                  <a:path w="16" h="6">
                    <a:moveTo>
                      <a:pt x="0" y="0"/>
                    </a:moveTo>
                    <a:cubicBezTo>
                      <a:pt x="0" y="1"/>
                      <a:pt x="0" y="1"/>
                      <a:pt x="0" y="2"/>
                    </a:cubicBezTo>
                    <a:cubicBezTo>
                      <a:pt x="0" y="4"/>
                      <a:pt x="2" y="6"/>
                      <a:pt x="4" y="6"/>
                    </a:cubicBezTo>
                    <a:cubicBezTo>
                      <a:pt x="16" y="6"/>
                      <a:pt x="16" y="6"/>
                      <a:pt x="16" y="6"/>
                    </a:cubicBezTo>
                    <a:cubicBezTo>
                      <a:pt x="11" y="4"/>
                      <a:pt x="6" y="2"/>
                      <a:pt x="0" y="0"/>
                    </a:cubicBezTo>
                  </a:path>
                </a:pathLst>
              </a:custGeom>
              <a:solidFill>
                <a:srgbClr val="B8CD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6" name="Freeform 165">
                <a:extLst>
                  <a:ext uri="{FF2B5EF4-FFF2-40B4-BE49-F238E27FC236}">
                    <a16:creationId xmlns:a16="http://schemas.microsoft.com/office/drawing/2014/main" id="{C9402063-8246-494D-A6B4-288F89760D3A}"/>
                  </a:ext>
                </a:extLst>
              </p:cNvPr>
              <p:cNvSpPr>
                <a:spLocks noEditPoints="1"/>
              </p:cNvSpPr>
              <p:nvPr/>
            </p:nvSpPr>
            <p:spPr bwMode="auto">
              <a:xfrm>
                <a:off x="-851" y="1714"/>
                <a:ext cx="131" cy="123"/>
              </a:xfrm>
              <a:custGeom>
                <a:avLst/>
                <a:gdLst>
                  <a:gd name="T0" fmla="*/ 124 w 125"/>
                  <a:gd name="T1" fmla="*/ 117 h 118"/>
                  <a:gd name="T2" fmla="*/ 124 w 125"/>
                  <a:gd name="T3" fmla="*/ 117 h 118"/>
                  <a:gd name="T4" fmla="*/ 124 w 125"/>
                  <a:gd name="T5" fmla="*/ 115 h 118"/>
                  <a:gd name="T6" fmla="*/ 124 w 125"/>
                  <a:gd name="T7" fmla="*/ 117 h 118"/>
                  <a:gd name="T8" fmla="*/ 125 w 125"/>
                  <a:gd name="T9" fmla="*/ 117 h 118"/>
                  <a:gd name="T10" fmla="*/ 124 w 125"/>
                  <a:gd name="T11" fmla="*/ 117 h 118"/>
                  <a:gd name="T12" fmla="*/ 2 w 125"/>
                  <a:gd name="T13" fmla="*/ 0 h 118"/>
                  <a:gd name="T14" fmla="*/ 0 w 125"/>
                  <a:gd name="T15" fmla="*/ 2 h 118"/>
                  <a:gd name="T16" fmla="*/ 0 w 125"/>
                  <a:gd name="T17" fmla="*/ 118 h 118"/>
                  <a:gd name="T18" fmla="*/ 125 w 125"/>
                  <a:gd name="T19" fmla="*/ 118 h 118"/>
                  <a:gd name="T20" fmla="*/ 125 w 125"/>
                  <a:gd name="T21" fmla="*/ 117 h 118"/>
                  <a:gd name="T22" fmla="*/ 125 w 125"/>
                  <a:gd name="T23" fmla="*/ 7 h 118"/>
                  <a:gd name="T24" fmla="*/ 122 w 125"/>
                  <a:gd name="T25" fmla="*/ 5 h 118"/>
                  <a:gd name="T26" fmla="*/ 122 w 125"/>
                  <a:gd name="T27" fmla="*/ 5 h 118"/>
                  <a:gd name="T28" fmla="*/ 122 w 125"/>
                  <a:gd name="T29" fmla="*/ 20 h 118"/>
                  <a:gd name="T30" fmla="*/ 124 w 125"/>
                  <a:gd name="T31" fmla="*/ 20 h 118"/>
                  <a:gd name="T32" fmla="*/ 124 w 125"/>
                  <a:gd name="T33" fmla="*/ 23 h 118"/>
                  <a:gd name="T34" fmla="*/ 122 w 125"/>
                  <a:gd name="T35" fmla="*/ 23 h 118"/>
                  <a:gd name="T36" fmla="*/ 122 w 125"/>
                  <a:gd name="T37" fmla="*/ 47 h 118"/>
                  <a:gd name="T38" fmla="*/ 124 w 125"/>
                  <a:gd name="T39" fmla="*/ 47 h 118"/>
                  <a:gd name="T40" fmla="*/ 124 w 125"/>
                  <a:gd name="T41" fmla="*/ 49 h 118"/>
                  <a:gd name="T42" fmla="*/ 122 w 125"/>
                  <a:gd name="T43" fmla="*/ 49 h 118"/>
                  <a:gd name="T44" fmla="*/ 122 w 125"/>
                  <a:gd name="T45" fmla="*/ 73 h 118"/>
                  <a:gd name="T46" fmla="*/ 124 w 125"/>
                  <a:gd name="T47" fmla="*/ 73 h 118"/>
                  <a:gd name="T48" fmla="*/ 124 w 125"/>
                  <a:gd name="T49" fmla="*/ 75 h 118"/>
                  <a:gd name="T50" fmla="*/ 122 w 125"/>
                  <a:gd name="T51" fmla="*/ 75 h 118"/>
                  <a:gd name="T52" fmla="*/ 122 w 125"/>
                  <a:gd name="T53" fmla="*/ 99 h 118"/>
                  <a:gd name="T54" fmla="*/ 124 w 125"/>
                  <a:gd name="T55" fmla="*/ 99 h 118"/>
                  <a:gd name="T56" fmla="*/ 124 w 125"/>
                  <a:gd name="T57" fmla="*/ 102 h 118"/>
                  <a:gd name="T58" fmla="*/ 122 w 125"/>
                  <a:gd name="T59" fmla="*/ 102 h 118"/>
                  <a:gd name="T60" fmla="*/ 122 w 125"/>
                  <a:gd name="T61" fmla="*/ 115 h 118"/>
                  <a:gd name="T62" fmla="*/ 2 w 125"/>
                  <a:gd name="T63" fmla="*/ 115 h 118"/>
                  <a:gd name="T64" fmla="*/ 2 w 125"/>
                  <a:gd name="T65" fmla="*/ 102 h 118"/>
                  <a:gd name="T66" fmla="*/ 1 w 125"/>
                  <a:gd name="T67" fmla="*/ 102 h 118"/>
                  <a:gd name="T68" fmla="*/ 1 w 125"/>
                  <a:gd name="T69" fmla="*/ 99 h 118"/>
                  <a:gd name="T70" fmla="*/ 2 w 125"/>
                  <a:gd name="T71" fmla="*/ 99 h 118"/>
                  <a:gd name="T72" fmla="*/ 2 w 125"/>
                  <a:gd name="T73" fmla="*/ 75 h 118"/>
                  <a:gd name="T74" fmla="*/ 1 w 125"/>
                  <a:gd name="T75" fmla="*/ 75 h 118"/>
                  <a:gd name="T76" fmla="*/ 1 w 125"/>
                  <a:gd name="T77" fmla="*/ 73 h 118"/>
                  <a:gd name="T78" fmla="*/ 2 w 125"/>
                  <a:gd name="T79" fmla="*/ 73 h 118"/>
                  <a:gd name="T80" fmla="*/ 2 w 125"/>
                  <a:gd name="T81" fmla="*/ 49 h 118"/>
                  <a:gd name="T82" fmla="*/ 1 w 125"/>
                  <a:gd name="T83" fmla="*/ 49 h 118"/>
                  <a:gd name="T84" fmla="*/ 1 w 125"/>
                  <a:gd name="T85" fmla="*/ 47 h 118"/>
                  <a:gd name="T86" fmla="*/ 2 w 125"/>
                  <a:gd name="T87" fmla="*/ 47 h 118"/>
                  <a:gd name="T88" fmla="*/ 2 w 125"/>
                  <a:gd name="T89" fmla="*/ 23 h 118"/>
                  <a:gd name="T90" fmla="*/ 1 w 125"/>
                  <a:gd name="T91" fmla="*/ 23 h 118"/>
                  <a:gd name="T92" fmla="*/ 1 w 125"/>
                  <a:gd name="T93" fmla="*/ 20 h 118"/>
                  <a:gd name="T94" fmla="*/ 2 w 125"/>
                  <a:gd name="T95" fmla="*/ 20 h 118"/>
                  <a:gd name="T96" fmla="*/ 2 w 125"/>
                  <a:gd name="T97" fmla="*/ 5 h 118"/>
                  <a:gd name="T98" fmla="*/ 2 w 125"/>
                  <a:gd name="T99" fmla="*/ 3 h 118"/>
                  <a:gd name="T100" fmla="*/ 2 w 125"/>
                  <a:gd name="T101"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5" h="118">
                    <a:moveTo>
                      <a:pt x="124" y="117"/>
                    </a:moveTo>
                    <a:cubicBezTo>
                      <a:pt x="124" y="117"/>
                      <a:pt x="124" y="117"/>
                      <a:pt x="124" y="117"/>
                    </a:cubicBezTo>
                    <a:cubicBezTo>
                      <a:pt x="124" y="115"/>
                      <a:pt x="124" y="115"/>
                      <a:pt x="124" y="115"/>
                    </a:cubicBezTo>
                    <a:cubicBezTo>
                      <a:pt x="124" y="117"/>
                      <a:pt x="124" y="117"/>
                      <a:pt x="124" y="117"/>
                    </a:cubicBezTo>
                    <a:cubicBezTo>
                      <a:pt x="125" y="117"/>
                      <a:pt x="125" y="117"/>
                      <a:pt x="125" y="117"/>
                    </a:cubicBezTo>
                    <a:cubicBezTo>
                      <a:pt x="124" y="117"/>
                      <a:pt x="124" y="117"/>
                      <a:pt x="124" y="117"/>
                    </a:cubicBezTo>
                    <a:moveTo>
                      <a:pt x="2" y="0"/>
                    </a:moveTo>
                    <a:cubicBezTo>
                      <a:pt x="1" y="1"/>
                      <a:pt x="0" y="1"/>
                      <a:pt x="0" y="2"/>
                    </a:cubicBezTo>
                    <a:cubicBezTo>
                      <a:pt x="0" y="118"/>
                      <a:pt x="0" y="118"/>
                      <a:pt x="0" y="118"/>
                    </a:cubicBezTo>
                    <a:cubicBezTo>
                      <a:pt x="125" y="118"/>
                      <a:pt x="125" y="118"/>
                      <a:pt x="125" y="118"/>
                    </a:cubicBezTo>
                    <a:cubicBezTo>
                      <a:pt x="125" y="117"/>
                      <a:pt x="125" y="117"/>
                      <a:pt x="125" y="117"/>
                    </a:cubicBezTo>
                    <a:cubicBezTo>
                      <a:pt x="125" y="7"/>
                      <a:pt x="125" y="7"/>
                      <a:pt x="125" y="7"/>
                    </a:cubicBezTo>
                    <a:cubicBezTo>
                      <a:pt x="124" y="6"/>
                      <a:pt x="123" y="6"/>
                      <a:pt x="122" y="5"/>
                    </a:cubicBezTo>
                    <a:cubicBezTo>
                      <a:pt x="122" y="5"/>
                      <a:pt x="122" y="5"/>
                      <a:pt x="122" y="5"/>
                    </a:cubicBezTo>
                    <a:cubicBezTo>
                      <a:pt x="122" y="20"/>
                      <a:pt x="122" y="20"/>
                      <a:pt x="122" y="20"/>
                    </a:cubicBezTo>
                    <a:cubicBezTo>
                      <a:pt x="124" y="20"/>
                      <a:pt x="124" y="20"/>
                      <a:pt x="124" y="20"/>
                    </a:cubicBezTo>
                    <a:cubicBezTo>
                      <a:pt x="124" y="23"/>
                      <a:pt x="124" y="23"/>
                      <a:pt x="124" y="23"/>
                    </a:cubicBezTo>
                    <a:cubicBezTo>
                      <a:pt x="122" y="23"/>
                      <a:pt x="122" y="23"/>
                      <a:pt x="122" y="23"/>
                    </a:cubicBezTo>
                    <a:cubicBezTo>
                      <a:pt x="122" y="47"/>
                      <a:pt x="122" y="47"/>
                      <a:pt x="122" y="47"/>
                    </a:cubicBezTo>
                    <a:cubicBezTo>
                      <a:pt x="124" y="47"/>
                      <a:pt x="124" y="47"/>
                      <a:pt x="124" y="47"/>
                    </a:cubicBezTo>
                    <a:cubicBezTo>
                      <a:pt x="124" y="49"/>
                      <a:pt x="124" y="49"/>
                      <a:pt x="124" y="49"/>
                    </a:cubicBezTo>
                    <a:cubicBezTo>
                      <a:pt x="122" y="49"/>
                      <a:pt x="122" y="49"/>
                      <a:pt x="122" y="49"/>
                    </a:cubicBezTo>
                    <a:cubicBezTo>
                      <a:pt x="122" y="73"/>
                      <a:pt x="122" y="73"/>
                      <a:pt x="122" y="73"/>
                    </a:cubicBezTo>
                    <a:cubicBezTo>
                      <a:pt x="124" y="73"/>
                      <a:pt x="124" y="73"/>
                      <a:pt x="124" y="73"/>
                    </a:cubicBezTo>
                    <a:cubicBezTo>
                      <a:pt x="124" y="75"/>
                      <a:pt x="124" y="75"/>
                      <a:pt x="124" y="75"/>
                    </a:cubicBezTo>
                    <a:cubicBezTo>
                      <a:pt x="122" y="75"/>
                      <a:pt x="122" y="75"/>
                      <a:pt x="122" y="75"/>
                    </a:cubicBezTo>
                    <a:cubicBezTo>
                      <a:pt x="122" y="99"/>
                      <a:pt x="122" y="99"/>
                      <a:pt x="122" y="99"/>
                    </a:cubicBezTo>
                    <a:cubicBezTo>
                      <a:pt x="124" y="99"/>
                      <a:pt x="124" y="99"/>
                      <a:pt x="124" y="99"/>
                    </a:cubicBezTo>
                    <a:cubicBezTo>
                      <a:pt x="124" y="102"/>
                      <a:pt x="124" y="102"/>
                      <a:pt x="124" y="102"/>
                    </a:cubicBezTo>
                    <a:cubicBezTo>
                      <a:pt x="122" y="102"/>
                      <a:pt x="122" y="102"/>
                      <a:pt x="122" y="102"/>
                    </a:cubicBezTo>
                    <a:cubicBezTo>
                      <a:pt x="122" y="115"/>
                      <a:pt x="122" y="115"/>
                      <a:pt x="122" y="115"/>
                    </a:cubicBezTo>
                    <a:cubicBezTo>
                      <a:pt x="2" y="115"/>
                      <a:pt x="2" y="115"/>
                      <a:pt x="2" y="115"/>
                    </a:cubicBezTo>
                    <a:cubicBezTo>
                      <a:pt x="2" y="102"/>
                      <a:pt x="2" y="102"/>
                      <a:pt x="2" y="102"/>
                    </a:cubicBezTo>
                    <a:cubicBezTo>
                      <a:pt x="1" y="102"/>
                      <a:pt x="1" y="102"/>
                      <a:pt x="1" y="102"/>
                    </a:cubicBezTo>
                    <a:cubicBezTo>
                      <a:pt x="1" y="99"/>
                      <a:pt x="1" y="99"/>
                      <a:pt x="1" y="99"/>
                    </a:cubicBezTo>
                    <a:cubicBezTo>
                      <a:pt x="2" y="99"/>
                      <a:pt x="2" y="99"/>
                      <a:pt x="2" y="99"/>
                    </a:cubicBezTo>
                    <a:cubicBezTo>
                      <a:pt x="2" y="75"/>
                      <a:pt x="2" y="75"/>
                      <a:pt x="2" y="75"/>
                    </a:cubicBezTo>
                    <a:cubicBezTo>
                      <a:pt x="1" y="75"/>
                      <a:pt x="1" y="75"/>
                      <a:pt x="1" y="75"/>
                    </a:cubicBezTo>
                    <a:cubicBezTo>
                      <a:pt x="1" y="73"/>
                      <a:pt x="1" y="73"/>
                      <a:pt x="1" y="73"/>
                    </a:cubicBezTo>
                    <a:cubicBezTo>
                      <a:pt x="2" y="73"/>
                      <a:pt x="2" y="73"/>
                      <a:pt x="2" y="73"/>
                    </a:cubicBezTo>
                    <a:cubicBezTo>
                      <a:pt x="2" y="49"/>
                      <a:pt x="2" y="49"/>
                      <a:pt x="2" y="49"/>
                    </a:cubicBezTo>
                    <a:cubicBezTo>
                      <a:pt x="1" y="49"/>
                      <a:pt x="1" y="49"/>
                      <a:pt x="1" y="49"/>
                    </a:cubicBezTo>
                    <a:cubicBezTo>
                      <a:pt x="1" y="47"/>
                      <a:pt x="1" y="47"/>
                      <a:pt x="1" y="47"/>
                    </a:cubicBezTo>
                    <a:cubicBezTo>
                      <a:pt x="2" y="47"/>
                      <a:pt x="2" y="47"/>
                      <a:pt x="2" y="47"/>
                    </a:cubicBezTo>
                    <a:cubicBezTo>
                      <a:pt x="2" y="23"/>
                      <a:pt x="2" y="23"/>
                      <a:pt x="2" y="23"/>
                    </a:cubicBezTo>
                    <a:cubicBezTo>
                      <a:pt x="1" y="23"/>
                      <a:pt x="1" y="23"/>
                      <a:pt x="1" y="23"/>
                    </a:cubicBezTo>
                    <a:cubicBezTo>
                      <a:pt x="1" y="20"/>
                      <a:pt x="1" y="20"/>
                      <a:pt x="1" y="20"/>
                    </a:cubicBezTo>
                    <a:cubicBezTo>
                      <a:pt x="2" y="20"/>
                      <a:pt x="2" y="20"/>
                      <a:pt x="2" y="20"/>
                    </a:cubicBezTo>
                    <a:cubicBezTo>
                      <a:pt x="2" y="5"/>
                      <a:pt x="2" y="5"/>
                      <a:pt x="2" y="5"/>
                    </a:cubicBezTo>
                    <a:cubicBezTo>
                      <a:pt x="2" y="3"/>
                      <a:pt x="2" y="3"/>
                      <a:pt x="2" y="3"/>
                    </a:cubicBezTo>
                    <a:cubicBezTo>
                      <a:pt x="2" y="0"/>
                      <a:pt x="2" y="0"/>
                      <a:pt x="2" y="0"/>
                    </a:cubicBezTo>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7" name="Freeform 166">
                <a:extLst>
                  <a:ext uri="{FF2B5EF4-FFF2-40B4-BE49-F238E27FC236}">
                    <a16:creationId xmlns:a16="http://schemas.microsoft.com/office/drawing/2014/main" id="{5ECCB467-B6B1-4099-B983-16C81AA0DF37}"/>
                  </a:ext>
                </a:extLst>
              </p:cNvPr>
              <p:cNvSpPr>
                <a:spLocks noEditPoints="1"/>
              </p:cNvSpPr>
              <p:nvPr/>
            </p:nvSpPr>
            <p:spPr bwMode="auto">
              <a:xfrm>
                <a:off x="-850" y="1735"/>
                <a:ext cx="129" cy="3"/>
              </a:xfrm>
              <a:custGeom>
                <a:avLst/>
                <a:gdLst>
                  <a:gd name="T0" fmla="*/ 41 w 129"/>
                  <a:gd name="T1" fmla="*/ 0 h 3"/>
                  <a:gd name="T2" fmla="*/ 1 w 129"/>
                  <a:gd name="T3" fmla="*/ 0 h 3"/>
                  <a:gd name="T4" fmla="*/ 0 w 129"/>
                  <a:gd name="T5" fmla="*/ 0 h 3"/>
                  <a:gd name="T6" fmla="*/ 0 w 129"/>
                  <a:gd name="T7" fmla="*/ 3 h 3"/>
                  <a:gd name="T8" fmla="*/ 1 w 129"/>
                  <a:gd name="T9" fmla="*/ 3 h 3"/>
                  <a:gd name="T10" fmla="*/ 41 w 129"/>
                  <a:gd name="T11" fmla="*/ 3 h 3"/>
                  <a:gd name="T12" fmla="*/ 40 w 129"/>
                  <a:gd name="T13" fmla="*/ 2 h 3"/>
                  <a:gd name="T14" fmla="*/ 41 w 129"/>
                  <a:gd name="T15" fmla="*/ 0 h 3"/>
                  <a:gd name="T16" fmla="*/ 129 w 129"/>
                  <a:gd name="T17" fmla="*/ 0 h 3"/>
                  <a:gd name="T18" fmla="*/ 127 w 129"/>
                  <a:gd name="T19" fmla="*/ 0 h 3"/>
                  <a:gd name="T20" fmla="*/ 88 w 129"/>
                  <a:gd name="T21" fmla="*/ 0 h 3"/>
                  <a:gd name="T22" fmla="*/ 88 w 129"/>
                  <a:gd name="T23" fmla="*/ 2 h 3"/>
                  <a:gd name="T24" fmla="*/ 88 w 129"/>
                  <a:gd name="T25" fmla="*/ 3 h 3"/>
                  <a:gd name="T26" fmla="*/ 127 w 129"/>
                  <a:gd name="T27" fmla="*/ 3 h 3"/>
                  <a:gd name="T28" fmla="*/ 129 w 129"/>
                  <a:gd name="T29" fmla="*/ 3 h 3"/>
                  <a:gd name="T30" fmla="*/ 129 w 129"/>
                  <a:gd name="T3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3">
                    <a:moveTo>
                      <a:pt x="41" y="0"/>
                    </a:moveTo>
                    <a:lnTo>
                      <a:pt x="1" y="0"/>
                    </a:lnTo>
                    <a:lnTo>
                      <a:pt x="0" y="0"/>
                    </a:lnTo>
                    <a:lnTo>
                      <a:pt x="0" y="3"/>
                    </a:lnTo>
                    <a:lnTo>
                      <a:pt x="1" y="3"/>
                    </a:lnTo>
                    <a:lnTo>
                      <a:pt x="41" y="3"/>
                    </a:lnTo>
                    <a:lnTo>
                      <a:pt x="40" y="2"/>
                    </a:lnTo>
                    <a:lnTo>
                      <a:pt x="41" y="0"/>
                    </a:lnTo>
                    <a:close/>
                    <a:moveTo>
                      <a:pt x="129" y="0"/>
                    </a:moveTo>
                    <a:lnTo>
                      <a:pt x="127" y="0"/>
                    </a:lnTo>
                    <a:lnTo>
                      <a:pt x="88" y="0"/>
                    </a:lnTo>
                    <a:lnTo>
                      <a:pt x="88" y="2"/>
                    </a:lnTo>
                    <a:lnTo>
                      <a:pt x="88" y="3"/>
                    </a:lnTo>
                    <a:lnTo>
                      <a:pt x="127" y="3"/>
                    </a:lnTo>
                    <a:lnTo>
                      <a:pt x="129" y="3"/>
                    </a:lnTo>
                    <a:lnTo>
                      <a:pt x="129" y="0"/>
                    </a:lnTo>
                    <a:close/>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8" name="Freeform 167">
                <a:extLst>
                  <a:ext uri="{FF2B5EF4-FFF2-40B4-BE49-F238E27FC236}">
                    <a16:creationId xmlns:a16="http://schemas.microsoft.com/office/drawing/2014/main" id="{C405A881-9733-4124-9255-587E20B5350F}"/>
                  </a:ext>
                </a:extLst>
              </p:cNvPr>
              <p:cNvSpPr>
                <a:spLocks noEditPoints="1"/>
              </p:cNvSpPr>
              <p:nvPr/>
            </p:nvSpPr>
            <p:spPr bwMode="auto">
              <a:xfrm>
                <a:off x="-850" y="1735"/>
                <a:ext cx="129" cy="3"/>
              </a:xfrm>
              <a:custGeom>
                <a:avLst/>
                <a:gdLst>
                  <a:gd name="T0" fmla="*/ 41 w 129"/>
                  <a:gd name="T1" fmla="*/ 0 h 3"/>
                  <a:gd name="T2" fmla="*/ 1 w 129"/>
                  <a:gd name="T3" fmla="*/ 0 h 3"/>
                  <a:gd name="T4" fmla="*/ 0 w 129"/>
                  <a:gd name="T5" fmla="*/ 0 h 3"/>
                  <a:gd name="T6" fmla="*/ 0 w 129"/>
                  <a:gd name="T7" fmla="*/ 3 h 3"/>
                  <a:gd name="T8" fmla="*/ 1 w 129"/>
                  <a:gd name="T9" fmla="*/ 3 h 3"/>
                  <a:gd name="T10" fmla="*/ 41 w 129"/>
                  <a:gd name="T11" fmla="*/ 3 h 3"/>
                  <a:gd name="T12" fmla="*/ 40 w 129"/>
                  <a:gd name="T13" fmla="*/ 2 h 3"/>
                  <a:gd name="T14" fmla="*/ 41 w 129"/>
                  <a:gd name="T15" fmla="*/ 0 h 3"/>
                  <a:gd name="T16" fmla="*/ 129 w 129"/>
                  <a:gd name="T17" fmla="*/ 0 h 3"/>
                  <a:gd name="T18" fmla="*/ 127 w 129"/>
                  <a:gd name="T19" fmla="*/ 0 h 3"/>
                  <a:gd name="T20" fmla="*/ 88 w 129"/>
                  <a:gd name="T21" fmla="*/ 0 h 3"/>
                  <a:gd name="T22" fmla="*/ 88 w 129"/>
                  <a:gd name="T23" fmla="*/ 2 h 3"/>
                  <a:gd name="T24" fmla="*/ 88 w 129"/>
                  <a:gd name="T25" fmla="*/ 3 h 3"/>
                  <a:gd name="T26" fmla="*/ 127 w 129"/>
                  <a:gd name="T27" fmla="*/ 3 h 3"/>
                  <a:gd name="T28" fmla="*/ 129 w 129"/>
                  <a:gd name="T29" fmla="*/ 3 h 3"/>
                  <a:gd name="T30" fmla="*/ 129 w 129"/>
                  <a:gd name="T3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3">
                    <a:moveTo>
                      <a:pt x="41" y="0"/>
                    </a:moveTo>
                    <a:lnTo>
                      <a:pt x="1" y="0"/>
                    </a:lnTo>
                    <a:lnTo>
                      <a:pt x="0" y="0"/>
                    </a:lnTo>
                    <a:lnTo>
                      <a:pt x="0" y="3"/>
                    </a:lnTo>
                    <a:lnTo>
                      <a:pt x="1" y="3"/>
                    </a:lnTo>
                    <a:lnTo>
                      <a:pt x="41" y="3"/>
                    </a:lnTo>
                    <a:lnTo>
                      <a:pt x="40" y="2"/>
                    </a:lnTo>
                    <a:lnTo>
                      <a:pt x="41" y="0"/>
                    </a:lnTo>
                    <a:moveTo>
                      <a:pt x="129" y="0"/>
                    </a:moveTo>
                    <a:lnTo>
                      <a:pt x="127" y="0"/>
                    </a:lnTo>
                    <a:lnTo>
                      <a:pt x="88" y="0"/>
                    </a:lnTo>
                    <a:lnTo>
                      <a:pt x="88" y="2"/>
                    </a:lnTo>
                    <a:lnTo>
                      <a:pt x="88" y="3"/>
                    </a:lnTo>
                    <a:lnTo>
                      <a:pt x="127" y="3"/>
                    </a:lnTo>
                    <a:lnTo>
                      <a:pt x="129" y="3"/>
                    </a:lnTo>
                    <a:lnTo>
                      <a:pt x="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29" name="Freeform 168">
                <a:extLst>
                  <a:ext uri="{FF2B5EF4-FFF2-40B4-BE49-F238E27FC236}">
                    <a16:creationId xmlns:a16="http://schemas.microsoft.com/office/drawing/2014/main" id="{4D603945-4E07-48FC-8AB4-1F4035AC5B75}"/>
                  </a:ext>
                </a:extLst>
              </p:cNvPr>
              <p:cNvSpPr>
                <a:spLocks/>
              </p:cNvSpPr>
              <p:nvPr/>
            </p:nvSpPr>
            <p:spPr bwMode="auto">
              <a:xfrm>
                <a:off x="-810" y="1732"/>
                <a:ext cx="48" cy="10"/>
              </a:xfrm>
              <a:custGeom>
                <a:avLst/>
                <a:gdLst>
                  <a:gd name="T0" fmla="*/ 45 w 48"/>
                  <a:gd name="T1" fmla="*/ 0 h 10"/>
                  <a:gd name="T2" fmla="*/ 3 w 48"/>
                  <a:gd name="T3" fmla="*/ 0 h 10"/>
                  <a:gd name="T4" fmla="*/ 1 w 48"/>
                  <a:gd name="T5" fmla="*/ 3 h 10"/>
                  <a:gd name="T6" fmla="*/ 0 w 48"/>
                  <a:gd name="T7" fmla="*/ 5 h 10"/>
                  <a:gd name="T8" fmla="*/ 1 w 48"/>
                  <a:gd name="T9" fmla="*/ 6 h 10"/>
                  <a:gd name="T10" fmla="*/ 3 w 48"/>
                  <a:gd name="T11" fmla="*/ 10 h 10"/>
                  <a:gd name="T12" fmla="*/ 45 w 48"/>
                  <a:gd name="T13" fmla="*/ 10 h 10"/>
                  <a:gd name="T14" fmla="*/ 48 w 48"/>
                  <a:gd name="T15" fmla="*/ 6 h 10"/>
                  <a:gd name="T16" fmla="*/ 48 w 48"/>
                  <a:gd name="T17" fmla="*/ 5 h 10"/>
                  <a:gd name="T18" fmla="*/ 48 w 48"/>
                  <a:gd name="T19" fmla="*/ 3 h 10"/>
                  <a:gd name="T20" fmla="*/ 45 w 48"/>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0">
                    <a:moveTo>
                      <a:pt x="45" y="0"/>
                    </a:moveTo>
                    <a:lnTo>
                      <a:pt x="3" y="0"/>
                    </a:lnTo>
                    <a:lnTo>
                      <a:pt x="1" y="3"/>
                    </a:lnTo>
                    <a:lnTo>
                      <a:pt x="0" y="5"/>
                    </a:lnTo>
                    <a:lnTo>
                      <a:pt x="1" y="6"/>
                    </a:lnTo>
                    <a:lnTo>
                      <a:pt x="3" y="10"/>
                    </a:lnTo>
                    <a:lnTo>
                      <a:pt x="45" y="10"/>
                    </a:lnTo>
                    <a:lnTo>
                      <a:pt x="48" y="6"/>
                    </a:lnTo>
                    <a:lnTo>
                      <a:pt x="48" y="5"/>
                    </a:lnTo>
                    <a:lnTo>
                      <a:pt x="48" y="3"/>
                    </a:lnTo>
                    <a:lnTo>
                      <a:pt x="45" y="0"/>
                    </a:lnTo>
                    <a:close/>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0" name="Freeform 169">
                <a:extLst>
                  <a:ext uri="{FF2B5EF4-FFF2-40B4-BE49-F238E27FC236}">
                    <a16:creationId xmlns:a16="http://schemas.microsoft.com/office/drawing/2014/main" id="{ED63BFB0-AAE1-41C8-B061-9A906D6A1523}"/>
                  </a:ext>
                </a:extLst>
              </p:cNvPr>
              <p:cNvSpPr>
                <a:spLocks/>
              </p:cNvSpPr>
              <p:nvPr/>
            </p:nvSpPr>
            <p:spPr bwMode="auto">
              <a:xfrm>
                <a:off x="-810" y="1732"/>
                <a:ext cx="48" cy="10"/>
              </a:xfrm>
              <a:custGeom>
                <a:avLst/>
                <a:gdLst>
                  <a:gd name="T0" fmla="*/ 45 w 48"/>
                  <a:gd name="T1" fmla="*/ 0 h 10"/>
                  <a:gd name="T2" fmla="*/ 3 w 48"/>
                  <a:gd name="T3" fmla="*/ 0 h 10"/>
                  <a:gd name="T4" fmla="*/ 1 w 48"/>
                  <a:gd name="T5" fmla="*/ 3 h 10"/>
                  <a:gd name="T6" fmla="*/ 0 w 48"/>
                  <a:gd name="T7" fmla="*/ 5 h 10"/>
                  <a:gd name="T8" fmla="*/ 1 w 48"/>
                  <a:gd name="T9" fmla="*/ 6 h 10"/>
                  <a:gd name="T10" fmla="*/ 3 w 48"/>
                  <a:gd name="T11" fmla="*/ 10 h 10"/>
                  <a:gd name="T12" fmla="*/ 45 w 48"/>
                  <a:gd name="T13" fmla="*/ 10 h 10"/>
                  <a:gd name="T14" fmla="*/ 48 w 48"/>
                  <a:gd name="T15" fmla="*/ 6 h 10"/>
                  <a:gd name="T16" fmla="*/ 48 w 48"/>
                  <a:gd name="T17" fmla="*/ 5 h 10"/>
                  <a:gd name="T18" fmla="*/ 48 w 48"/>
                  <a:gd name="T19" fmla="*/ 3 h 10"/>
                  <a:gd name="T20" fmla="*/ 45 w 48"/>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0">
                    <a:moveTo>
                      <a:pt x="45" y="0"/>
                    </a:moveTo>
                    <a:lnTo>
                      <a:pt x="3" y="0"/>
                    </a:lnTo>
                    <a:lnTo>
                      <a:pt x="1" y="3"/>
                    </a:lnTo>
                    <a:lnTo>
                      <a:pt x="0" y="5"/>
                    </a:lnTo>
                    <a:lnTo>
                      <a:pt x="1" y="6"/>
                    </a:lnTo>
                    <a:lnTo>
                      <a:pt x="3" y="10"/>
                    </a:lnTo>
                    <a:lnTo>
                      <a:pt x="45" y="10"/>
                    </a:lnTo>
                    <a:lnTo>
                      <a:pt x="48" y="6"/>
                    </a:lnTo>
                    <a:lnTo>
                      <a:pt x="48" y="5"/>
                    </a:lnTo>
                    <a:lnTo>
                      <a:pt x="48" y="3"/>
                    </a:lnTo>
                    <a:lnTo>
                      <a:pt x="4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1" name="Freeform 170">
                <a:extLst>
                  <a:ext uri="{FF2B5EF4-FFF2-40B4-BE49-F238E27FC236}">
                    <a16:creationId xmlns:a16="http://schemas.microsoft.com/office/drawing/2014/main" id="{C258B1D0-A4F2-455E-8405-37E783233AFF}"/>
                  </a:ext>
                </a:extLst>
              </p:cNvPr>
              <p:cNvSpPr>
                <a:spLocks noEditPoints="1"/>
              </p:cNvSpPr>
              <p:nvPr/>
            </p:nvSpPr>
            <p:spPr bwMode="auto">
              <a:xfrm>
                <a:off x="-850" y="1763"/>
                <a:ext cx="129" cy="2"/>
              </a:xfrm>
              <a:custGeom>
                <a:avLst/>
                <a:gdLst>
                  <a:gd name="T0" fmla="*/ 41 w 129"/>
                  <a:gd name="T1" fmla="*/ 0 h 2"/>
                  <a:gd name="T2" fmla="*/ 1 w 129"/>
                  <a:gd name="T3" fmla="*/ 0 h 2"/>
                  <a:gd name="T4" fmla="*/ 0 w 129"/>
                  <a:gd name="T5" fmla="*/ 0 h 2"/>
                  <a:gd name="T6" fmla="*/ 0 w 129"/>
                  <a:gd name="T7" fmla="*/ 2 h 2"/>
                  <a:gd name="T8" fmla="*/ 1 w 129"/>
                  <a:gd name="T9" fmla="*/ 2 h 2"/>
                  <a:gd name="T10" fmla="*/ 41 w 129"/>
                  <a:gd name="T11" fmla="*/ 2 h 2"/>
                  <a:gd name="T12" fmla="*/ 40 w 129"/>
                  <a:gd name="T13" fmla="*/ 1 h 2"/>
                  <a:gd name="T14" fmla="*/ 41 w 129"/>
                  <a:gd name="T15" fmla="*/ 0 h 2"/>
                  <a:gd name="T16" fmla="*/ 129 w 129"/>
                  <a:gd name="T17" fmla="*/ 0 h 2"/>
                  <a:gd name="T18" fmla="*/ 127 w 129"/>
                  <a:gd name="T19" fmla="*/ 0 h 2"/>
                  <a:gd name="T20" fmla="*/ 88 w 129"/>
                  <a:gd name="T21" fmla="*/ 0 h 2"/>
                  <a:gd name="T22" fmla="*/ 88 w 129"/>
                  <a:gd name="T23" fmla="*/ 1 h 2"/>
                  <a:gd name="T24" fmla="*/ 88 w 129"/>
                  <a:gd name="T25" fmla="*/ 2 h 2"/>
                  <a:gd name="T26" fmla="*/ 127 w 129"/>
                  <a:gd name="T27" fmla="*/ 2 h 2"/>
                  <a:gd name="T28" fmla="*/ 129 w 129"/>
                  <a:gd name="T29" fmla="*/ 2 h 2"/>
                  <a:gd name="T30" fmla="*/ 129 w 129"/>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2">
                    <a:moveTo>
                      <a:pt x="41" y="0"/>
                    </a:moveTo>
                    <a:lnTo>
                      <a:pt x="1" y="0"/>
                    </a:lnTo>
                    <a:lnTo>
                      <a:pt x="0" y="0"/>
                    </a:lnTo>
                    <a:lnTo>
                      <a:pt x="0" y="2"/>
                    </a:lnTo>
                    <a:lnTo>
                      <a:pt x="1" y="2"/>
                    </a:lnTo>
                    <a:lnTo>
                      <a:pt x="41" y="2"/>
                    </a:lnTo>
                    <a:lnTo>
                      <a:pt x="40" y="1"/>
                    </a:lnTo>
                    <a:lnTo>
                      <a:pt x="41" y="0"/>
                    </a:lnTo>
                    <a:close/>
                    <a:moveTo>
                      <a:pt x="129" y="0"/>
                    </a:moveTo>
                    <a:lnTo>
                      <a:pt x="127" y="0"/>
                    </a:lnTo>
                    <a:lnTo>
                      <a:pt x="88" y="0"/>
                    </a:lnTo>
                    <a:lnTo>
                      <a:pt x="88" y="1"/>
                    </a:lnTo>
                    <a:lnTo>
                      <a:pt x="88" y="2"/>
                    </a:lnTo>
                    <a:lnTo>
                      <a:pt x="127" y="2"/>
                    </a:lnTo>
                    <a:lnTo>
                      <a:pt x="129" y="2"/>
                    </a:lnTo>
                    <a:lnTo>
                      <a:pt x="129" y="0"/>
                    </a:lnTo>
                    <a:close/>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2" name="Freeform 171">
                <a:extLst>
                  <a:ext uri="{FF2B5EF4-FFF2-40B4-BE49-F238E27FC236}">
                    <a16:creationId xmlns:a16="http://schemas.microsoft.com/office/drawing/2014/main" id="{BB60D5E5-C741-47BF-9CFC-80310AC21E48}"/>
                  </a:ext>
                </a:extLst>
              </p:cNvPr>
              <p:cNvSpPr>
                <a:spLocks noEditPoints="1"/>
              </p:cNvSpPr>
              <p:nvPr/>
            </p:nvSpPr>
            <p:spPr bwMode="auto">
              <a:xfrm>
                <a:off x="-850" y="1763"/>
                <a:ext cx="129" cy="2"/>
              </a:xfrm>
              <a:custGeom>
                <a:avLst/>
                <a:gdLst>
                  <a:gd name="T0" fmla="*/ 41 w 129"/>
                  <a:gd name="T1" fmla="*/ 0 h 2"/>
                  <a:gd name="T2" fmla="*/ 1 w 129"/>
                  <a:gd name="T3" fmla="*/ 0 h 2"/>
                  <a:gd name="T4" fmla="*/ 0 w 129"/>
                  <a:gd name="T5" fmla="*/ 0 h 2"/>
                  <a:gd name="T6" fmla="*/ 0 w 129"/>
                  <a:gd name="T7" fmla="*/ 2 h 2"/>
                  <a:gd name="T8" fmla="*/ 1 w 129"/>
                  <a:gd name="T9" fmla="*/ 2 h 2"/>
                  <a:gd name="T10" fmla="*/ 41 w 129"/>
                  <a:gd name="T11" fmla="*/ 2 h 2"/>
                  <a:gd name="T12" fmla="*/ 40 w 129"/>
                  <a:gd name="T13" fmla="*/ 1 h 2"/>
                  <a:gd name="T14" fmla="*/ 41 w 129"/>
                  <a:gd name="T15" fmla="*/ 0 h 2"/>
                  <a:gd name="T16" fmla="*/ 129 w 129"/>
                  <a:gd name="T17" fmla="*/ 0 h 2"/>
                  <a:gd name="T18" fmla="*/ 127 w 129"/>
                  <a:gd name="T19" fmla="*/ 0 h 2"/>
                  <a:gd name="T20" fmla="*/ 88 w 129"/>
                  <a:gd name="T21" fmla="*/ 0 h 2"/>
                  <a:gd name="T22" fmla="*/ 88 w 129"/>
                  <a:gd name="T23" fmla="*/ 1 h 2"/>
                  <a:gd name="T24" fmla="*/ 88 w 129"/>
                  <a:gd name="T25" fmla="*/ 2 h 2"/>
                  <a:gd name="T26" fmla="*/ 127 w 129"/>
                  <a:gd name="T27" fmla="*/ 2 h 2"/>
                  <a:gd name="T28" fmla="*/ 129 w 129"/>
                  <a:gd name="T29" fmla="*/ 2 h 2"/>
                  <a:gd name="T30" fmla="*/ 129 w 129"/>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2">
                    <a:moveTo>
                      <a:pt x="41" y="0"/>
                    </a:moveTo>
                    <a:lnTo>
                      <a:pt x="1" y="0"/>
                    </a:lnTo>
                    <a:lnTo>
                      <a:pt x="0" y="0"/>
                    </a:lnTo>
                    <a:lnTo>
                      <a:pt x="0" y="2"/>
                    </a:lnTo>
                    <a:lnTo>
                      <a:pt x="1" y="2"/>
                    </a:lnTo>
                    <a:lnTo>
                      <a:pt x="41" y="2"/>
                    </a:lnTo>
                    <a:lnTo>
                      <a:pt x="40" y="1"/>
                    </a:lnTo>
                    <a:lnTo>
                      <a:pt x="41" y="0"/>
                    </a:lnTo>
                    <a:moveTo>
                      <a:pt x="129" y="0"/>
                    </a:moveTo>
                    <a:lnTo>
                      <a:pt x="127" y="0"/>
                    </a:lnTo>
                    <a:lnTo>
                      <a:pt x="88" y="0"/>
                    </a:lnTo>
                    <a:lnTo>
                      <a:pt x="88" y="1"/>
                    </a:lnTo>
                    <a:lnTo>
                      <a:pt x="88" y="2"/>
                    </a:lnTo>
                    <a:lnTo>
                      <a:pt x="127" y="2"/>
                    </a:lnTo>
                    <a:lnTo>
                      <a:pt x="129" y="2"/>
                    </a:lnTo>
                    <a:lnTo>
                      <a:pt x="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3" name="Freeform 172">
                <a:extLst>
                  <a:ext uri="{FF2B5EF4-FFF2-40B4-BE49-F238E27FC236}">
                    <a16:creationId xmlns:a16="http://schemas.microsoft.com/office/drawing/2014/main" id="{556FD49C-3124-484F-A98E-32E032282213}"/>
                  </a:ext>
                </a:extLst>
              </p:cNvPr>
              <p:cNvSpPr>
                <a:spLocks/>
              </p:cNvSpPr>
              <p:nvPr/>
            </p:nvSpPr>
            <p:spPr bwMode="auto">
              <a:xfrm>
                <a:off x="-810" y="1759"/>
                <a:ext cx="48" cy="11"/>
              </a:xfrm>
              <a:custGeom>
                <a:avLst/>
                <a:gdLst>
                  <a:gd name="T0" fmla="*/ 45 w 48"/>
                  <a:gd name="T1" fmla="*/ 0 h 11"/>
                  <a:gd name="T2" fmla="*/ 3 w 48"/>
                  <a:gd name="T3" fmla="*/ 0 h 11"/>
                  <a:gd name="T4" fmla="*/ 1 w 48"/>
                  <a:gd name="T5" fmla="*/ 4 h 11"/>
                  <a:gd name="T6" fmla="*/ 0 w 48"/>
                  <a:gd name="T7" fmla="*/ 5 h 11"/>
                  <a:gd name="T8" fmla="*/ 1 w 48"/>
                  <a:gd name="T9" fmla="*/ 6 h 11"/>
                  <a:gd name="T10" fmla="*/ 3 w 48"/>
                  <a:gd name="T11" fmla="*/ 11 h 11"/>
                  <a:gd name="T12" fmla="*/ 45 w 48"/>
                  <a:gd name="T13" fmla="*/ 11 h 11"/>
                  <a:gd name="T14" fmla="*/ 48 w 48"/>
                  <a:gd name="T15" fmla="*/ 6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6"/>
                    </a:lnTo>
                    <a:lnTo>
                      <a:pt x="3" y="11"/>
                    </a:lnTo>
                    <a:lnTo>
                      <a:pt x="45" y="11"/>
                    </a:lnTo>
                    <a:lnTo>
                      <a:pt x="48" y="6"/>
                    </a:lnTo>
                    <a:lnTo>
                      <a:pt x="48" y="5"/>
                    </a:lnTo>
                    <a:lnTo>
                      <a:pt x="48" y="4"/>
                    </a:lnTo>
                    <a:lnTo>
                      <a:pt x="45" y="0"/>
                    </a:lnTo>
                    <a:close/>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4" name="Freeform 173">
                <a:extLst>
                  <a:ext uri="{FF2B5EF4-FFF2-40B4-BE49-F238E27FC236}">
                    <a16:creationId xmlns:a16="http://schemas.microsoft.com/office/drawing/2014/main" id="{05E12561-4954-4D79-BC69-08479A4089BA}"/>
                  </a:ext>
                </a:extLst>
              </p:cNvPr>
              <p:cNvSpPr>
                <a:spLocks/>
              </p:cNvSpPr>
              <p:nvPr/>
            </p:nvSpPr>
            <p:spPr bwMode="auto">
              <a:xfrm>
                <a:off x="-810" y="1759"/>
                <a:ext cx="48" cy="11"/>
              </a:xfrm>
              <a:custGeom>
                <a:avLst/>
                <a:gdLst>
                  <a:gd name="T0" fmla="*/ 45 w 48"/>
                  <a:gd name="T1" fmla="*/ 0 h 11"/>
                  <a:gd name="T2" fmla="*/ 3 w 48"/>
                  <a:gd name="T3" fmla="*/ 0 h 11"/>
                  <a:gd name="T4" fmla="*/ 1 w 48"/>
                  <a:gd name="T5" fmla="*/ 4 h 11"/>
                  <a:gd name="T6" fmla="*/ 0 w 48"/>
                  <a:gd name="T7" fmla="*/ 5 h 11"/>
                  <a:gd name="T8" fmla="*/ 1 w 48"/>
                  <a:gd name="T9" fmla="*/ 6 h 11"/>
                  <a:gd name="T10" fmla="*/ 3 w 48"/>
                  <a:gd name="T11" fmla="*/ 11 h 11"/>
                  <a:gd name="T12" fmla="*/ 45 w 48"/>
                  <a:gd name="T13" fmla="*/ 11 h 11"/>
                  <a:gd name="T14" fmla="*/ 48 w 48"/>
                  <a:gd name="T15" fmla="*/ 6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6"/>
                    </a:lnTo>
                    <a:lnTo>
                      <a:pt x="3" y="11"/>
                    </a:lnTo>
                    <a:lnTo>
                      <a:pt x="45" y="11"/>
                    </a:lnTo>
                    <a:lnTo>
                      <a:pt x="48" y="6"/>
                    </a:lnTo>
                    <a:lnTo>
                      <a:pt x="48" y="5"/>
                    </a:lnTo>
                    <a:lnTo>
                      <a:pt x="48" y="4"/>
                    </a:lnTo>
                    <a:lnTo>
                      <a:pt x="4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5" name="Freeform 174">
                <a:extLst>
                  <a:ext uri="{FF2B5EF4-FFF2-40B4-BE49-F238E27FC236}">
                    <a16:creationId xmlns:a16="http://schemas.microsoft.com/office/drawing/2014/main" id="{A8160549-2737-400D-9968-EFE6CFA479E3}"/>
                  </a:ext>
                </a:extLst>
              </p:cNvPr>
              <p:cNvSpPr>
                <a:spLocks noEditPoints="1"/>
              </p:cNvSpPr>
              <p:nvPr/>
            </p:nvSpPr>
            <p:spPr bwMode="auto">
              <a:xfrm>
                <a:off x="-850" y="1790"/>
                <a:ext cx="129" cy="2"/>
              </a:xfrm>
              <a:custGeom>
                <a:avLst/>
                <a:gdLst>
                  <a:gd name="T0" fmla="*/ 41 w 129"/>
                  <a:gd name="T1" fmla="*/ 0 h 2"/>
                  <a:gd name="T2" fmla="*/ 1 w 129"/>
                  <a:gd name="T3" fmla="*/ 0 h 2"/>
                  <a:gd name="T4" fmla="*/ 0 w 129"/>
                  <a:gd name="T5" fmla="*/ 0 h 2"/>
                  <a:gd name="T6" fmla="*/ 0 w 129"/>
                  <a:gd name="T7" fmla="*/ 2 h 2"/>
                  <a:gd name="T8" fmla="*/ 1 w 129"/>
                  <a:gd name="T9" fmla="*/ 2 h 2"/>
                  <a:gd name="T10" fmla="*/ 41 w 129"/>
                  <a:gd name="T11" fmla="*/ 2 h 2"/>
                  <a:gd name="T12" fmla="*/ 40 w 129"/>
                  <a:gd name="T13" fmla="*/ 1 h 2"/>
                  <a:gd name="T14" fmla="*/ 41 w 129"/>
                  <a:gd name="T15" fmla="*/ 0 h 2"/>
                  <a:gd name="T16" fmla="*/ 129 w 129"/>
                  <a:gd name="T17" fmla="*/ 0 h 2"/>
                  <a:gd name="T18" fmla="*/ 127 w 129"/>
                  <a:gd name="T19" fmla="*/ 0 h 2"/>
                  <a:gd name="T20" fmla="*/ 88 w 129"/>
                  <a:gd name="T21" fmla="*/ 0 h 2"/>
                  <a:gd name="T22" fmla="*/ 88 w 129"/>
                  <a:gd name="T23" fmla="*/ 1 h 2"/>
                  <a:gd name="T24" fmla="*/ 88 w 129"/>
                  <a:gd name="T25" fmla="*/ 2 h 2"/>
                  <a:gd name="T26" fmla="*/ 127 w 129"/>
                  <a:gd name="T27" fmla="*/ 2 h 2"/>
                  <a:gd name="T28" fmla="*/ 129 w 129"/>
                  <a:gd name="T29" fmla="*/ 2 h 2"/>
                  <a:gd name="T30" fmla="*/ 129 w 129"/>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2">
                    <a:moveTo>
                      <a:pt x="41" y="0"/>
                    </a:moveTo>
                    <a:lnTo>
                      <a:pt x="1" y="0"/>
                    </a:lnTo>
                    <a:lnTo>
                      <a:pt x="0" y="0"/>
                    </a:lnTo>
                    <a:lnTo>
                      <a:pt x="0" y="2"/>
                    </a:lnTo>
                    <a:lnTo>
                      <a:pt x="1" y="2"/>
                    </a:lnTo>
                    <a:lnTo>
                      <a:pt x="41" y="2"/>
                    </a:lnTo>
                    <a:lnTo>
                      <a:pt x="40" y="1"/>
                    </a:lnTo>
                    <a:lnTo>
                      <a:pt x="41" y="0"/>
                    </a:lnTo>
                    <a:close/>
                    <a:moveTo>
                      <a:pt x="129" y="0"/>
                    </a:moveTo>
                    <a:lnTo>
                      <a:pt x="127" y="0"/>
                    </a:lnTo>
                    <a:lnTo>
                      <a:pt x="88" y="0"/>
                    </a:lnTo>
                    <a:lnTo>
                      <a:pt x="88" y="1"/>
                    </a:lnTo>
                    <a:lnTo>
                      <a:pt x="88" y="2"/>
                    </a:lnTo>
                    <a:lnTo>
                      <a:pt x="127" y="2"/>
                    </a:lnTo>
                    <a:lnTo>
                      <a:pt x="129" y="2"/>
                    </a:lnTo>
                    <a:lnTo>
                      <a:pt x="129" y="0"/>
                    </a:lnTo>
                    <a:close/>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6" name="Freeform 175">
                <a:extLst>
                  <a:ext uri="{FF2B5EF4-FFF2-40B4-BE49-F238E27FC236}">
                    <a16:creationId xmlns:a16="http://schemas.microsoft.com/office/drawing/2014/main" id="{0F4329FD-6B9B-482B-B9F9-AD9713A42A6E}"/>
                  </a:ext>
                </a:extLst>
              </p:cNvPr>
              <p:cNvSpPr>
                <a:spLocks noEditPoints="1"/>
              </p:cNvSpPr>
              <p:nvPr/>
            </p:nvSpPr>
            <p:spPr bwMode="auto">
              <a:xfrm>
                <a:off x="-850" y="1790"/>
                <a:ext cx="129" cy="2"/>
              </a:xfrm>
              <a:custGeom>
                <a:avLst/>
                <a:gdLst>
                  <a:gd name="T0" fmla="*/ 41 w 129"/>
                  <a:gd name="T1" fmla="*/ 0 h 2"/>
                  <a:gd name="T2" fmla="*/ 1 w 129"/>
                  <a:gd name="T3" fmla="*/ 0 h 2"/>
                  <a:gd name="T4" fmla="*/ 0 w 129"/>
                  <a:gd name="T5" fmla="*/ 0 h 2"/>
                  <a:gd name="T6" fmla="*/ 0 w 129"/>
                  <a:gd name="T7" fmla="*/ 2 h 2"/>
                  <a:gd name="T8" fmla="*/ 1 w 129"/>
                  <a:gd name="T9" fmla="*/ 2 h 2"/>
                  <a:gd name="T10" fmla="*/ 41 w 129"/>
                  <a:gd name="T11" fmla="*/ 2 h 2"/>
                  <a:gd name="T12" fmla="*/ 40 w 129"/>
                  <a:gd name="T13" fmla="*/ 1 h 2"/>
                  <a:gd name="T14" fmla="*/ 41 w 129"/>
                  <a:gd name="T15" fmla="*/ 0 h 2"/>
                  <a:gd name="T16" fmla="*/ 129 w 129"/>
                  <a:gd name="T17" fmla="*/ 0 h 2"/>
                  <a:gd name="T18" fmla="*/ 127 w 129"/>
                  <a:gd name="T19" fmla="*/ 0 h 2"/>
                  <a:gd name="T20" fmla="*/ 88 w 129"/>
                  <a:gd name="T21" fmla="*/ 0 h 2"/>
                  <a:gd name="T22" fmla="*/ 88 w 129"/>
                  <a:gd name="T23" fmla="*/ 1 h 2"/>
                  <a:gd name="T24" fmla="*/ 88 w 129"/>
                  <a:gd name="T25" fmla="*/ 2 h 2"/>
                  <a:gd name="T26" fmla="*/ 127 w 129"/>
                  <a:gd name="T27" fmla="*/ 2 h 2"/>
                  <a:gd name="T28" fmla="*/ 129 w 129"/>
                  <a:gd name="T29" fmla="*/ 2 h 2"/>
                  <a:gd name="T30" fmla="*/ 129 w 129"/>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2">
                    <a:moveTo>
                      <a:pt x="41" y="0"/>
                    </a:moveTo>
                    <a:lnTo>
                      <a:pt x="1" y="0"/>
                    </a:lnTo>
                    <a:lnTo>
                      <a:pt x="0" y="0"/>
                    </a:lnTo>
                    <a:lnTo>
                      <a:pt x="0" y="2"/>
                    </a:lnTo>
                    <a:lnTo>
                      <a:pt x="1" y="2"/>
                    </a:lnTo>
                    <a:lnTo>
                      <a:pt x="41" y="2"/>
                    </a:lnTo>
                    <a:lnTo>
                      <a:pt x="40" y="1"/>
                    </a:lnTo>
                    <a:lnTo>
                      <a:pt x="41" y="0"/>
                    </a:lnTo>
                    <a:moveTo>
                      <a:pt x="129" y="0"/>
                    </a:moveTo>
                    <a:lnTo>
                      <a:pt x="127" y="0"/>
                    </a:lnTo>
                    <a:lnTo>
                      <a:pt x="88" y="0"/>
                    </a:lnTo>
                    <a:lnTo>
                      <a:pt x="88" y="1"/>
                    </a:lnTo>
                    <a:lnTo>
                      <a:pt x="88" y="2"/>
                    </a:lnTo>
                    <a:lnTo>
                      <a:pt x="127" y="2"/>
                    </a:lnTo>
                    <a:lnTo>
                      <a:pt x="129" y="2"/>
                    </a:lnTo>
                    <a:lnTo>
                      <a:pt x="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7" name="Freeform 176">
                <a:extLst>
                  <a:ext uri="{FF2B5EF4-FFF2-40B4-BE49-F238E27FC236}">
                    <a16:creationId xmlns:a16="http://schemas.microsoft.com/office/drawing/2014/main" id="{4DAA8AAF-7828-445F-BF25-A534CA478197}"/>
                  </a:ext>
                </a:extLst>
              </p:cNvPr>
              <p:cNvSpPr>
                <a:spLocks/>
              </p:cNvSpPr>
              <p:nvPr/>
            </p:nvSpPr>
            <p:spPr bwMode="auto">
              <a:xfrm>
                <a:off x="-810" y="1786"/>
                <a:ext cx="48" cy="11"/>
              </a:xfrm>
              <a:custGeom>
                <a:avLst/>
                <a:gdLst>
                  <a:gd name="T0" fmla="*/ 45 w 48"/>
                  <a:gd name="T1" fmla="*/ 0 h 11"/>
                  <a:gd name="T2" fmla="*/ 3 w 48"/>
                  <a:gd name="T3" fmla="*/ 0 h 11"/>
                  <a:gd name="T4" fmla="*/ 1 w 48"/>
                  <a:gd name="T5" fmla="*/ 4 h 11"/>
                  <a:gd name="T6" fmla="*/ 0 w 48"/>
                  <a:gd name="T7" fmla="*/ 5 h 11"/>
                  <a:gd name="T8" fmla="*/ 1 w 48"/>
                  <a:gd name="T9" fmla="*/ 6 h 11"/>
                  <a:gd name="T10" fmla="*/ 3 w 48"/>
                  <a:gd name="T11" fmla="*/ 11 h 11"/>
                  <a:gd name="T12" fmla="*/ 45 w 48"/>
                  <a:gd name="T13" fmla="*/ 11 h 11"/>
                  <a:gd name="T14" fmla="*/ 48 w 48"/>
                  <a:gd name="T15" fmla="*/ 6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6"/>
                    </a:lnTo>
                    <a:lnTo>
                      <a:pt x="3" y="11"/>
                    </a:lnTo>
                    <a:lnTo>
                      <a:pt x="45" y="11"/>
                    </a:lnTo>
                    <a:lnTo>
                      <a:pt x="48" y="6"/>
                    </a:lnTo>
                    <a:lnTo>
                      <a:pt x="48" y="5"/>
                    </a:lnTo>
                    <a:lnTo>
                      <a:pt x="48" y="4"/>
                    </a:lnTo>
                    <a:lnTo>
                      <a:pt x="45" y="0"/>
                    </a:lnTo>
                    <a:close/>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8" name="Freeform 177">
                <a:extLst>
                  <a:ext uri="{FF2B5EF4-FFF2-40B4-BE49-F238E27FC236}">
                    <a16:creationId xmlns:a16="http://schemas.microsoft.com/office/drawing/2014/main" id="{5E2FF68A-3548-42B7-A7F9-3233583403E4}"/>
                  </a:ext>
                </a:extLst>
              </p:cNvPr>
              <p:cNvSpPr>
                <a:spLocks/>
              </p:cNvSpPr>
              <p:nvPr/>
            </p:nvSpPr>
            <p:spPr bwMode="auto">
              <a:xfrm>
                <a:off x="-810" y="1786"/>
                <a:ext cx="48" cy="11"/>
              </a:xfrm>
              <a:custGeom>
                <a:avLst/>
                <a:gdLst>
                  <a:gd name="T0" fmla="*/ 45 w 48"/>
                  <a:gd name="T1" fmla="*/ 0 h 11"/>
                  <a:gd name="T2" fmla="*/ 3 w 48"/>
                  <a:gd name="T3" fmla="*/ 0 h 11"/>
                  <a:gd name="T4" fmla="*/ 1 w 48"/>
                  <a:gd name="T5" fmla="*/ 4 h 11"/>
                  <a:gd name="T6" fmla="*/ 0 w 48"/>
                  <a:gd name="T7" fmla="*/ 5 h 11"/>
                  <a:gd name="T8" fmla="*/ 1 w 48"/>
                  <a:gd name="T9" fmla="*/ 6 h 11"/>
                  <a:gd name="T10" fmla="*/ 3 w 48"/>
                  <a:gd name="T11" fmla="*/ 11 h 11"/>
                  <a:gd name="T12" fmla="*/ 45 w 48"/>
                  <a:gd name="T13" fmla="*/ 11 h 11"/>
                  <a:gd name="T14" fmla="*/ 48 w 48"/>
                  <a:gd name="T15" fmla="*/ 6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6"/>
                    </a:lnTo>
                    <a:lnTo>
                      <a:pt x="3" y="11"/>
                    </a:lnTo>
                    <a:lnTo>
                      <a:pt x="45" y="11"/>
                    </a:lnTo>
                    <a:lnTo>
                      <a:pt x="48" y="6"/>
                    </a:lnTo>
                    <a:lnTo>
                      <a:pt x="48" y="5"/>
                    </a:lnTo>
                    <a:lnTo>
                      <a:pt x="48" y="4"/>
                    </a:lnTo>
                    <a:lnTo>
                      <a:pt x="4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39" name="Freeform 178">
                <a:extLst>
                  <a:ext uri="{FF2B5EF4-FFF2-40B4-BE49-F238E27FC236}">
                    <a16:creationId xmlns:a16="http://schemas.microsoft.com/office/drawing/2014/main" id="{6C169E3A-7B76-4B44-A4CA-2B1457A7299B}"/>
                  </a:ext>
                </a:extLst>
              </p:cNvPr>
              <p:cNvSpPr>
                <a:spLocks noEditPoints="1"/>
              </p:cNvSpPr>
              <p:nvPr/>
            </p:nvSpPr>
            <p:spPr bwMode="auto">
              <a:xfrm>
                <a:off x="-850" y="1817"/>
                <a:ext cx="129" cy="4"/>
              </a:xfrm>
              <a:custGeom>
                <a:avLst/>
                <a:gdLst>
                  <a:gd name="T0" fmla="*/ 41 w 129"/>
                  <a:gd name="T1" fmla="*/ 0 h 4"/>
                  <a:gd name="T2" fmla="*/ 1 w 129"/>
                  <a:gd name="T3" fmla="*/ 0 h 4"/>
                  <a:gd name="T4" fmla="*/ 0 w 129"/>
                  <a:gd name="T5" fmla="*/ 0 h 4"/>
                  <a:gd name="T6" fmla="*/ 0 w 129"/>
                  <a:gd name="T7" fmla="*/ 4 h 4"/>
                  <a:gd name="T8" fmla="*/ 1 w 129"/>
                  <a:gd name="T9" fmla="*/ 4 h 4"/>
                  <a:gd name="T10" fmla="*/ 41 w 129"/>
                  <a:gd name="T11" fmla="*/ 4 h 4"/>
                  <a:gd name="T12" fmla="*/ 40 w 129"/>
                  <a:gd name="T13" fmla="*/ 1 h 4"/>
                  <a:gd name="T14" fmla="*/ 41 w 129"/>
                  <a:gd name="T15" fmla="*/ 0 h 4"/>
                  <a:gd name="T16" fmla="*/ 129 w 129"/>
                  <a:gd name="T17" fmla="*/ 0 h 4"/>
                  <a:gd name="T18" fmla="*/ 127 w 129"/>
                  <a:gd name="T19" fmla="*/ 0 h 4"/>
                  <a:gd name="T20" fmla="*/ 88 w 129"/>
                  <a:gd name="T21" fmla="*/ 0 h 4"/>
                  <a:gd name="T22" fmla="*/ 88 w 129"/>
                  <a:gd name="T23" fmla="*/ 1 h 4"/>
                  <a:gd name="T24" fmla="*/ 88 w 129"/>
                  <a:gd name="T25" fmla="*/ 4 h 4"/>
                  <a:gd name="T26" fmla="*/ 127 w 129"/>
                  <a:gd name="T27" fmla="*/ 4 h 4"/>
                  <a:gd name="T28" fmla="*/ 129 w 129"/>
                  <a:gd name="T29" fmla="*/ 4 h 4"/>
                  <a:gd name="T30" fmla="*/ 129 w 129"/>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4">
                    <a:moveTo>
                      <a:pt x="41" y="0"/>
                    </a:moveTo>
                    <a:lnTo>
                      <a:pt x="1" y="0"/>
                    </a:lnTo>
                    <a:lnTo>
                      <a:pt x="0" y="0"/>
                    </a:lnTo>
                    <a:lnTo>
                      <a:pt x="0" y="4"/>
                    </a:lnTo>
                    <a:lnTo>
                      <a:pt x="1" y="4"/>
                    </a:lnTo>
                    <a:lnTo>
                      <a:pt x="41" y="4"/>
                    </a:lnTo>
                    <a:lnTo>
                      <a:pt x="40" y="1"/>
                    </a:lnTo>
                    <a:lnTo>
                      <a:pt x="41" y="0"/>
                    </a:lnTo>
                    <a:close/>
                    <a:moveTo>
                      <a:pt x="129" y="0"/>
                    </a:moveTo>
                    <a:lnTo>
                      <a:pt x="127" y="0"/>
                    </a:lnTo>
                    <a:lnTo>
                      <a:pt x="88" y="0"/>
                    </a:lnTo>
                    <a:lnTo>
                      <a:pt x="88" y="1"/>
                    </a:lnTo>
                    <a:lnTo>
                      <a:pt x="88" y="4"/>
                    </a:lnTo>
                    <a:lnTo>
                      <a:pt x="127" y="4"/>
                    </a:lnTo>
                    <a:lnTo>
                      <a:pt x="129" y="4"/>
                    </a:lnTo>
                    <a:lnTo>
                      <a:pt x="129" y="0"/>
                    </a:lnTo>
                    <a:close/>
                  </a:path>
                </a:pathLst>
              </a:custGeom>
              <a:solidFill>
                <a:srgbClr val="9C9B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0" name="Freeform 179">
                <a:extLst>
                  <a:ext uri="{FF2B5EF4-FFF2-40B4-BE49-F238E27FC236}">
                    <a16:creationId xmlns:a16="http://schemas.microsoft.com/office/drawing/2014/main" id="{38DCA318-E512-48ED-9482-94FEDF5CB198}"/>
                  </a:ext>
                </a:extLst>
              </p:cNvPr>
              <p:cNvSpPr>
                <a:spLocks noEditPoints="1"/>
              </p:cNvSpPr>
              <p:nvPr/>
            </p:nvSpPr>
            <p:spPr bwMode="auto">
              <a:xfrm>
                <a:off x="-850" y="1817"/>
                <a:ext cx="129" cy="4"/>
              </a:xfrm>
              <a:custGeom>
                <a:avLst/>
                <a:gdLst>
                  <a:gd name="T0" fmla="*/ 41 w 129"/>
                  <a:gd name="T1" fmla="*/ 0 h 4"/>
                  <a:gd name="T2" fmla="*/ 1 w 129"/>
                  <a:gd name="T3" fmla="*/ 0 h 4"/>
                  <a:gd name="T4" fmla="*/ 0 w 129"/>
                  <a:gd name="T5" fmla="*/ 0 h 4"/>
                  <a:gd name="T6" fmla="*/ 0 w 129"/>
                  <a:gd name="T7" fmla="*/ 4 h 4"/>
                  <a:gd name="T8" fmla="*/ 1 w 129"/>
                  <a:gd name="T9" fmla="*/ 4 h 4"/>
                  <a:gd name="T10" fmla="*/ 41 w 129"/>
                  <a:gd name="T11" fmla="*/ 4 h 4"/>
                  <a:gd name="T12" fmla="*/ 40 w 129"/>
                  <a:gd name="T13" fmla="*/ 1 h 4"/>
                  <a:gd name="T14" fmla="*/ 41 w 129"/>
                  <a:gd name="T15" fmla="*/ 0 h 4"/>
                  <a:gd name="T16" fmla="*/ 129 w 129"/>
                  <a:gd name="T17" fmla="*/ 0 h 4"/>
                  <a:gd name="T18" fmla="*/ 127 w 129"/>
                  <a:gd name="T19" fmla="*/ 0 h 4"/>
                  <a:gd name="T20" fmla="*/ 88 w 129"/>
                  <a:gd name="T21" fmla="*/ 0 h 4"/>
                  <a:gd name="T22" fmla="*/ 88 w 129"/>
                  <a:gd name="T23" fmla="*/ 1 h 4"/>
                  <a:gd name="T24" fmla="*/ 88 w 129"/>
                  <a:gd name="T25" fmla="*/ 4 h 4"/>
                  <a:gd name="T26" fmla="*/ 127 w 129"/>
                  <a:gd name="T27" fmla="*/ 4 h 4"/>
                  <a:gd name="T28" fmla="*/ 129 w 129"/>
                  <a:gd name="T29" fmla="*/ 4 h 4"/>
                  <a:gd name="T30" fmla="*/ 129 w 129"/>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4">
                    <a:moveTo>
                      <a:pt x="41" y="0"/>
                    </a:moveTo>
                    <a:lnTo>
                      <a:pt x="1" y="0"/>
                    </a:lnTo>
                    <a:lnTo>
                      <a:pt x="0" y="0"/>
                    </a:lnTo>
                    <a:lnTo>
                      <a:pt x="0" y="4"/>
                    </a:lnTo>
                    <a:lnTo>
                      <a:pt x="1" y="4"/>
                    </a:lnTo>
                    <a:lnTo>
                      <a:pt x="41" y="4"/>
                    </a:lnTo>
                    <a:lnTo>
                      <a:pt x="40" y="1"/>
                    </a:lnTo>
                    <a:lnTo>
                      <a:pt x="41" y="0"/>
                    </a:lnTo>
                    <a:moveTo>
                      <a:pt x="129" y="0"/>
                    </a:moveTo>
                    <a:lnTo>
                      <a:pt x="127" y="0"/>
                    </a:lnTo>
                    <a:lnTo>
                      <a:pt x="88" y="0"/>
                    </a:lnTo>
                    <a:lnTo>
                      <a:pt x="88" y="1"/>
                    </a:lnTo>
                    <a:lnTo>
                      <a:pt x="88" y="4"/>
                    </a:lnTo>
                    <a:lnTo>
                      <a:pt x="127" y="4"/>
                    </a:lnTo>
                    <a:lnTo>
                      <a:pt x="129" y="4"/>
                    </a:lnTo>
                    <a:lnTo>
                      <a:pt x="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1" name="Freeform 180">
                <a:extLst>
                  <a:ext uri="{FF2B5EF4-FFF2-40B4-BE49-F238E27FC236}">
                    <a16:creationId xmlns:a16="http://schemas.microsoft.com/office/drawing/2014/main" id="{A6619EB2-05AC-4000-8BEF-F4F992469192}"/>
                  </a:ext>
                </a:extLst>
              </p:cNvPr>
              <p:cNvSpPr>
                <a:spLocks/>
              </p:cNvSpPr>
              <p:nvPr/>
            </p:nvSpPr>
            <p:spPr bwMode="auto">
              <a:xfrm>
                <a:off x="-810" y="1813"/>
                <a:ext cx="48" cy="11"/>
              </a:xfrm>
              <a:custGeom>
                <a:avLst/>
                <a:gdLst>
                  <a:gd name="T0" fmla="*/ 45 w 48"/>
                  <a:gd name="T1" fmla="*/ 0 h 11"/>
                  <a:gd name="T2" fmla="*/ 3 w 48"/>
                  <a:gd name="T3" fmla="*/ 0 h 11"/>
                  <a:gd name="T4" fmla="*/ 1 w 48"/>
                  <a:gd name="T5" fmla="*/ 4 h 11"/>
                  <a:gd name="T6" fmla="*/ 0 w 48"/>
                  <a:gd name="T7" fmla="*/ 5 h 11"/>
                  <a:gd name="T8" fmla="*/ 1 w 48"/>
                  <a:gd name="T9" fmla="*/ 8 h 11"/>
                  <a:gd name="T10" fmla="*/ 3 w 48"/>
                  <a:gd name="T11" fmla="*/ 11 h 11"/>
                  <a:gd name="T12" fmla="*/ 45 w 48"/>
                  <a:gd name="T13" fmla="*/ 11 h 11"/>
                  <a:gd name="T14" fmla="*/ 48 w 48"/>
                  <a:gd name="T15" fmla="*/ 8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8"/>
                    </a:lnTo>
                    <a:lnTo>
                      <a:pt x="3" y="11"/>
                    </a:lnTo>
                    <a:lnTo>
                      <a:pt x="45" y="11"/>
                    </a:lnTo>
                    <a:lnTo>
                      <a:pt x="48" y="8"/>
                    </a:lnTo>
                    <a:lnTo>
                      <a:pt x="48" y="5"/>
                    </a:lnTo>
                    <a:lnTo>
                      <a:pt x="48" y="4"/>
                    </a:lnTo>
                    <a:lnTo>
                      <a:pt x="45" y="0"/>
                    </a:lnTo>
                    <a:close/>
                  </a:path>
                </a:pathLst>
              </a:custGeom>
              <a:solidFill>
                <a:srgbClr val="B1AF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2" name="Freeform 181">
                <a:extLst>
                  <a:ext uri="{FF2B5EF4-FFF2-40B4-BE49-F238E27FC236}">
                    <a16:creationId xmlns:a16="http://schemas.microsoft.com/office/drawing/2014/main" id="{43FBD588-D92A-45B6-B87C-39FC799BDAE5}"/>
                  </a:ext>
                </a:extLst>
              </p:cNvPr>
              <p:cNvSpPr>
                <a:spLocks/>
              </p:cNvSpPr>
              <p:nvPr/>
            </p:nvSpPr>
            <p:spPr bwMode="auto">
              <a:xfrm>
                <a:off x="-810" y="1813"/>
                <a:ext cx="48" cy="11"/>
              </a:xfrm>
              <a:custGeom>
                <a:avLst/>
                <a:gdLst>
                  <a:gd name="T0" fmla="*/ 45 w 48"/>
                  <a:gd name="T1" fmla="*/ 0 h 11"/>
                  <a:gd name="T2" fmla="*/ 3 w 48"/>
                  <a:gd name="T3" fmla="*/ 0 h 11"/>
                  <a:gd name="T4" fmla="*/ 1 w 48"/>
                  <a:gd name="T5" fmla="*/ 4 h 11"/>
                  <a:gd name="T6" fmla="*/ 0 w 48"/>
                  <a:gd name="T7" fmla="*/ 5 h 11"/>
                  <a:gd name="T8" fmla="*/ 1 w 48"/>
                  <a:gd name="T9" fmla="*/ 8 h 11"/>
                  <a:gd name="T10" fmla="*/ 3 w 48"/>
                  <a:gd name="T11" fmla="*/ 11 h 11"/>
                  <a:gd name="T12" fmla="*/ 45 w 48"/>
                  <a:gd name="T13" fmla="*/ 11 h 11"/>
                  <a:gd name="T14" fmla="*/ 48 w 48"/>
                  <a:gd name="T15" fmla="*/ 8 h 11"/>
                  <a:gd name="T16" fmla="*/ 48 w 48"/>
                  <a:gd name="T17" fmla="*/ 5 h 11"/>
                  <a:gd name="T18" fmla="*/ 48 w 48"/>
                  <a:gd name="T19" fmla="*/ 4 h 11"/>
                  <a:gd name="T20" fmla="*/ 45 w 48"/>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11">
                    <a:moveTo>
                      <a:pt x="45" y="0"/>
                    </a:moveTo>
                    <a:lnTo>
                      <a:pt x="3" y="0"/>
                    </a:lnTo>
                    <a:lnTo>
                      <a:pt x="1" y="4"/>
                    </a:lnTo>
                    <a:lnTo>
                      <a:pt x="0" y="5"/>
                    </a:lnTo>
                    <a:lnTo>
                      <a:pt x="1" y="8"/>
                    </a:lnTo>
                    <a:lnTo>
                      <a:pt x="3" y="11"/>
                    </a:lnTo>
                    <a:lnTo>
                      <a:pt x="45" y="11"/>
                    </a:lnTo>
                    <a:lnTo>
                      <a:pt x="48" y="8"/>
                    </a:lnTo>
                    <a:lnTo>
                      <a:pt x="48" y="5"/>
                    </a:lnTo>
                    <a:lnTo>
                      <a:pt x="48" y="4"/>
                    </a:lnTo>
                    <a:lnTo>
                      <a:pt x="4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3" name="Freeform 182">
                <a:extLst>
                  <a:ext uri="{FF2B5EF4-FFF2-40B4-BE49-F238E27FC236}">
                    <a16:creationId xmlns:a16="http://schemas.microsoft.com/office/drawing/2014/main" id="{A9B9D627-E309-4B3A-8903-49575F2C40C7}"/>
                  </a:ext>
                </a:extLst>
              </p:cNvPr>
              <p:cNvSpPr>
                <a:spLocks/>
              </p:cNvSpPr>
              <p:nvPr/>
            </p:nvSpPr>
            <p:spPr bwMode="auto">
              <a:xfrm>
                <a:off x="-1019" y="2200"/>
                <a:ext cx="139" cy="410"/>
              </a:xfrm>
              <a:custGeom>
                <a:avLst/>
                <a:gdLst>
                  <a:gd name="T0" fmla="*/ 127 w 133"/>
                  <a:gd name="T1" fmla="*/ 0 h 394"/>
                  <a:gd name="T2" fmla="*/ 6 w 133"/>
                  <a:gd name="T3" fmla="*/ 0 h 394"/>
                  <a:gd name="T4" fmla="*/ 0 w 133"/>
                  <a:gd name="T5" fmla="*/ 6 h 394"/>
                  <a:gd name="T6" fmla="*/ 0 w 133"/>
                  <a:gd name="T7" fmla="*/ 394 h 394"/>
                  <a:gd name="T8" fmla="*/ 133 w 133"/>
                  <a:gd name="T9" fmla="*/ 394 h 394"/>
                  <a:gd name="T10" fmla="*/ 133 w 133"/>
                  <a:gd name="T11" fmla="*/ 6 h 394"/>
                  <a:gd name="T12" fmla="*/ 127 w 133"/>
                  <a:gd name="T13" fmla="*/ 0 h 394"/>
                </a:gdLst>
                <a:ahLst/>
                <a:cxnLst>
                  <a:cxn ang="0">
                    <a:pos x="T0" y="T1"/>
                  </a:cxn>
                  <a:cxn ang="0">
                    <a:pos x="T2" y="T3"/>
                  </a:cxn>
                  <a:cxn ang="0">
                    <a:pos x="T4" y="T5"/>
                  </a:cxn>
                  <a:cxn ang="0">
                    <a:pos x="T6" y="T7"/>
                  </a:cxn>
                  <a:cxn ang="0">
                    <a:pos x="T8" y="T9"/>
                  </a:cxn>
                  <a:cxn ang="0">
                    <a:pos x="T10" y="T11"/>
                  </a:cxn>
                  <a:cxn ang="0">
                    <a:pos x="T12" y="T13"/>
                  </a:cxn>
                </a:cxnLst>
                <a:rect l="0" t="0" r="r" b="b"/>
                <a:pathLst>
                  <a:path w="133" h="394">
                    <a:moveTo>
                      <a:pt x="127" y="0"/>
                    </a:moveTo>
                    <a:cubicBezTo>
                      <a:pt x="6" y="0"/>
                      <a:pt x="6" y="0"/>
                      <a:pt x="6" y="0"/>
                    </a:cubicBezTo>
                    <a:cubicBezTo>
                      <a:pt x="3" y="0"/>
                      <a:pt x="0" y="3"/>
                      <a:pt x="0" y="6"/>
                    </a:cubicBezTo>
                    <a:cubicBezTo>
                      <a:pt x="0" y="394"/>
                      <a:pt x="0" y="394"/>
                      <a:pt x="0" y="394"/>
                    </a:cubicBezTo>
                    <a:cubicBezTo>
                      <a:pt x="133" y="394"/>
                      <a:pt x="133" y="394"/>
                      <a:pt x="133" y="394"/>
                    </a:cubicBezTo>
                    <a:cubicBezTo>
                      <a:pt x="133" y="6"/>
                      <a:pt x="133" y="6"/>
                      <a:pt x="133" y="6"/>
                    </a:cubicBezTo>
                    <a:cubicBezTo>
                      <a:pt x="133" y="3"/>
                      <a:pt x="130" y="0"/>
                      <a:pt x="127" y="0"/>
                    </a:cubicBez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4" name="Rectangle 183">
                <a:extLst>
                  <a:ext uri="{FF2B5EF4-FFF2-40B4-BE49-F238E27FC236}">
                    <a16:creationId xmlns:a16="http://schemas.microsoft.com/office/drawing/2014/main" id="{03ACFC0C-0249-401C-9A84-0E9BF6F61821}"/>
                  </a:ext>
                </a:extLst>
              </p:cNvPr>
              <p:cNvSpPr>
                <a:spLocks noChangeArrowheads="1"/>
              </p:cNvSpPr>
              <p:nvPr/>
            </p:nvSpPr>
            <p:spPr bwMode="auto">
              <a:xfrm>
                <a:off x="-1014" y="2263"/>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5" name="Freeform 184">
                <a:extLst>
                  <a:ext uri="{FF2B5EF4-FFF2-40B4-BE49-F238E27FC236}">
                    <a16:creationId xmlns:a16="http://schemas.microsoft.com/office/drawing/2014/main" id="{B7645569-3AB0-406F-ACD8-DBEE05002621}"/>
                  </a:ext>
                </a:extLst>
              </p:cNvPr>
              <p:cNvSpPr>
                <a:spLocks/>
              </p:cNvSpPr>
              <p:nvPr/>
            </p:nvSpPr>
            <p:spPr bwMode="auto">
              <a:xfrm>
                <a:off x="-1014" y="2263"/>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6" name="Rectangle 185">
                <a:extLst>
                  <a:ext uri="{FF2B5EF4-FFF2-40B4-BE49-F238E27FC236}">
                    <a16:creationId xmlns:a16="http://schemas.microsoft.com/office/drawing/2014/main" id="{DB8E37E0-BABE-4927-AFBE-B8086BC4ECCD}"/>
                  </a:ext>
                </a:extLst>
              </p:cNvPr>
              <p:cNvSpPr>
                <a:spLocks noChangeArrowheads="1"/>
              </p:cNvSpPr>
              <p:nvPr/>
            </p:nvSpPr>
            <p:spPr bwMode="auto">
              <a:xfrm>
                <a:off x="-1014" y="2237"/>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7" name="Freeform 186">
                <a:extLst>
                  <a:ext uri="{FF2B5EF4-FFF2-40B4-BE49-F238E27FC236}">
                    <a16:creationId xmlns:a16="http://schemas.microsoft.com/office/drawing/2014/main" id="{79067537-14C2-44F0-A661-600C8EB5D325}"/>
                  </a:ext>
                </a:extLst>
              </p:cNvPr>
              <p:cNvSpPr>
                <a:spLocks/>
              </p:cNvSpPr>
              <p:nvPr/>
            </p:nvSpPr>
            <p:spPr bwMode="auto">
              <a:xfrm>
                <a:off x="-1014" y="2237"/>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8" name="Freeform 187">
                <a:extLst>
                  <a:ext uri="{FF2B5EF4-FFF2-40B4-BE49-F238E27FC236}">
                    <a16:creationId xmlns:a16="http://schemas.microsoft.com/office/drawing/2014/main" id="{3DC191CE-E500-4447-8FA1-35770869ECED}"/>
                  </a:ext>
                </a:extLst>
              </p:cNvPr>
              <p:cNvSpPr>
                <a:spLocks/>
              </p:cNvSpPr>
              <p:nvPr/>
            </p:nvSpPr>
            <p:spPr bwMode="auto">
              <a:xfrm>
                <a:off x="-922" y="2246"/>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49" name="Rectangle 188">
                <a:extLst>
                  <a:ext uri="{FF2B5EF4-FFF2-40B4-BE49-F238E27FC236}">
                    <a16:creationId xmlns:a16="http://schemas.microsoft.com/office/drawing/2014/main" id="{2C0084AE-A34F-440A-B2C7-170BEB2690F5}"/>
                  </a:ext>
                </a:extLst>
              </p:cNvPr>
              <p:cNvSpPr>
                <a:spLocks noChangeArrowheads="1"/>
              </p:cNvSpPr>
              <p:nvPr/>
            </p:nvSpPr>
            <p:spPr bwMode="auto">
              <a:xfrm>
                <a:off x="-1014" y="2289"/>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0" name="Freeform 189">
                <a:extLst>
                  <a:ext uri="{FF2B5EF4-FFF2-40B4-BE49-F238E27FC236}">
                    <a16:creationId xmlns:a16="http://schemas.microsoft.com/office/drawing/2014/main" id="{9656E4B0-8C36-4EA1-937E-074F1A02F0BA}"/>
                  </a:ext>
                </a:extLst>
              </p:cNvPr>
              <p:cNvSpPr>
                <a:spLocks/>
              </p:cNvSpPr>
              <p:nvPr/>
            </p:nvSpPr>
            <p:spPr bwMode="auto">
              <a:xfrm>
                <a:off x="-1014" y="2289"/>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1" name="Rectangle 190">
                <a:extLst>
                  <a:ext uri="{FF2B5EF4-FFF2-40B4-BE49-F238E27FC236}">
                    <a16:creationId xmlns:a16="http://schemas.microsoft.com/office/drawing/2014/main" id="{C002E8EB-D64D-453D-9215-1B4452AA736C}"/>
                  </a:ext>
                </a:extLst>
              </p:cNvPr>
              <p:cNvSpPr>
                <a:spLocks noChangeArrowheads="1"/>
              </p:cNvSpPr>
              <p:nvPr/>
            </p:nvSpPr>
            <p:spPr bwMode="auto">
              <a:xfrm>
                <a:off x="-1014" y="2263"/>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2" name="Freeform 191">
                <a:extLst>
                  <a:ext uri="{FF2B5EF4-FFF2-40B4-BE49-F238E27FC236}">
                    <a16:creationId xmlns:a16="http://schemas.microsoft.com/office/drawing/2014/main" id="{D10D226A-34A9-45FE-BF6E-DA406A99E6BF}"/>
                  </a:ext>
                </a:extLst>
              </p:cNvPr>
              <p:cNvSpPr>
                <a:spLocks/>
              </p:cNvSpPr>
              <p:nvPr/>
            </p:nvSpPr>
            <p:spPr bwMode="auto">
              <a:xfrm>
                <a:off x="-1014" y="2263"/>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3" name="Freeform 192">
                <a:extLst>
                  <a:ext uri="{FF2B5EF4-FFF2-40B4-BE49-F238E27FC236}">
                    <a16:creationId xmlns:a16="http://schemas.microsoft.com/office/drawing/2014/main" id="{DEF68785-4841-4FFA-88AA-4D73A001EAEF}"/>
                  </a:ext>
                </a:extLst>
              </p:cNvPr>
              <p:cNvSpPr>
                <a:spLocks/>
              </p:cNvSpPr>
              <p:nvPr/>
            </p:nvSpPr>
            <p:spPr bwMode="auto">
              <a:xfrm>
                <a:off x="-922" y="2272"/>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4" name="Rectangle 193">
                <a:extLst>
                  <a:ext uri="{FF2B5EF4-FFF2-40B4-BE49-F238E27FC236}">
                    <a16:creationId xmlns:a16="http://schemas.microsoft.com/office/drawing/2014/main" id="{D77F7E7B-C8E6-4E68-9221-2AC3E606CE73}"/>
                  </a:ext>
                </a:extLst>
              </p:cNvPr>
              <p:cNvSpPr>
                <a:spLocks noChangeArrowheads="1"/>
              </p:cNvSpPr>
              <p:nvPr/>
            </p:nvSpPr>
            <p:spPr bwMode="auto">
              <a:xfrm>
                <a:off x="-1014" y="2315"/>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5" name="Freeform 194">
                <a:extLst>
                  <a:ext uri="{FF2B5EF4-FFF2-40B4-BE49-F238E27FC236}">
                    <a16:creationId xmlns:a16="http://schemas.microsoft.com/office/drawing/2014/main" id="{15CA6486-DFB9-44D7-B9FC-C20633358CCD}"/>
                  </a:ext>
                </a:extLst>
              </p:cNvPr>
              <p:cNvSpPr>
                <a:spLocks/>
              </p:cNvSpPr>
              <p:nvPr/>
            </p:nvSpPr>
            <p:spPr bwMode="auto">
              <a:xfrm>
                <a:off x="-1014" y="2315"/>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6" name="Rectangle 195">
                <a:extLst>
                  <a:ext uri="{FF2B5EF4-FFF2-40B4-BE49-F238E27FC236}">
                    <a16:creationId xmlns:a16="http://schemas.microsoft.com/office/drawing/2014/main" id="{2FD1981D-D5D9-47C4-AEFC-4DCFE6903AE6}"/>
                  </a:ext>
                </a:extLst>
              </p:cNvPr>
              <p:cNvSpPr>
                <a:spLocks noChangeArrowheads="1"/>
              </p:cNvSpPr>
              <p:nvPr/>
            </p:nvSpPr>
            <p:spPr bwMode="auto">
              <a:xfrm>
                <a:off x="-1014" y="2289"/>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7" name="Freeform 196">
                <a:extLst>
                  <a:ext uri="{FF2B5EF4-FFF2-40B4-BE49-F238E27FC236}">
                    <a16:creationId xmlns:a16="http://schemas.microsoft.com/office/drawing/2014/main" id="{648B32FF-827D-459B-8A8E-20E13EE5B702}"/>
                  </a:ext>
                </a:extLst>
              </p:cNvPr>
              <p:cNvSpPr>
                <a:spLocks/>
              </p:cNvSpPr>
              <p:nvPr/>
            </p:nvSpPr>
            <p:spPr bwMode="auto">
              <a:xfrm>
                <a:off x="-1014" y="2289"/>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8" name="Freeform 197">
                <a:extLst>
                  <a:ext uri="{FF2B5EF4-FFF2-40B4-BE49-F238E27FC236}">
                    <a16:creationId xmlns:a16="http://schemas.microsoft.com/office/drawing/2014/main" id="{A417F91E-6D1A-4AE9-878A-96636314F997}"/>
                  </a:ext>
                </a:extLst>
              </p:cNvPr>
              <p:cNvSpPr>
                <a:spLocks/>
              </p:cNvSpPr>
              <p:nvPr/>
            </p:nvSpPr>
            <p:spPr bwMode="auto">
              <a:xfrm>
                <a:off x="-922" y="2298"/>
                <a:ext cx="28" cy="9"/>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59" name="Rectangle 198">
                <a:extLst>
                  <a:ext uri="{FF2B5EF4-FFF2-40B4-BE49-F238E27FC236}">
                    <a16:creationId xmlns:a16="http://schemas.microsoft.com/office/drawing/2014/main" id="{7DDA92A2-FFA7-43A9-B856-36FA6F19600E}"/>
                  </a:ext>
                </a:extLst>
              </p:cNvPr>
              <p:cNvSpPr>
                <a:spLocks noChangeArrowheads="1"/>
              </p:cNvSpPr>
              <p:nvPr/>
            </p:nvSpPr>
            <p:spPr bwMode="auto">
              <a:xfrm>
                <a:off x="-1014" y="2341"/>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60" name="Freeform 199">
                <a:extLst>
                  <a:ext uri="{FF2B5EF4-FFF2-40B4-BE49-F238E27FC236}">
                    <a16:creationId xmlns:a16="http://schemas.microsoft.com/office/drawing/2014/main" id="{14B1056A-65CC-4E6D-B0AC-D6B4DFD458E3}"/>
                  </a:ext>
                </a:extLst>
              </p:cNvPr>
              <p:cNvSpPr>
                <a:spLocks/>
              </p:cNvSpPr>
              <p:nvPr/>
            </p:nvSpPr>
            <p:spPr bwMode="auto">
              <a:xfrm>
                <a:off x="-1014" y="2341"/>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61" name="Rectangle 200">
                <a:extLst>
                  <a:ext uri="{FF2B5EF4-FFF2-40B4-BE49-F238E27FC236}">
                    <a16:creationId xmlns:a16="http://schemas.microsoft.com/office/drawing/2014/main" id="{27C3C29A-96C5-4F9D-A3B3-A21774D87E33}"/>
                  </a:ext>
                </a:extLst>
              </p:cNvPr>
              <p:cNvSpPr>
                <a:spLocks noChangeArrowheads="1"/>
              </p:cNvSpPr>
              <p:nvPr/>
            </p:nvSpPr>
            <p:spPr bwMode="auto">
              <a:xfrm>
                <a:off x="-1014" y="2315"/>
                <a:ext cx="129"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62" name="Freeform 201">
                <a:extLst>
                  <a:ext uri="{FF2B5EF4-FFF2-40B4-BE49-F238E27FC236}">
                    <a16:creationId xmlns:a16="http://schemas.microsoft.com/office/drawing/2014/main" id="{13721A84-44E3-4963-A8DD-177BC0BF6424}"/>
                  </a:ext>
                </a:extLst>
              </p:cNvPr>
              <p:cNvSpPr>
                <a:spLocks/>
              </p:cNvSpPr>
              <p:nvPr/>
            </p:nvSpPr>
            <p:spPr bwMode="auto">
              <a:xfrm>
                <a:off x="-1014" y="2315"/>
                <a:ext cx="129" cy="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63" name="Freeform 202">
                <a:extLst>
                  <a:ext uri="{FF2B5EF4-FFF2-40B4-BE49-F238E27FC236}">
                    <a16:creationId xmlns:a16="http://schemas.microsoft.com/office/drawing/2014/main" id="{3FB33CAF-697D-4262-A601-4C472C443265}"/>
                  </a:ext>
                </a:extLst>
              </p:cNvPr>
              <p:cNvSpPr>
                <a:spLocks/>
              </p:cNvSpPr>
              <p:nvPr/>
            </p:nvSpPr>
            <p:spPr bwMode="auto">
              <a:xfrm>
                <a:off x="-922" y="2324"/>
                <a:ext cx="28" cy="9"/>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64" name="Rectangle 203">
                <a:extLst>
                  <a:ext uri="{FF2B5EF4-FFF2-40B4-BE49-F238E27FC236}">
                    <a16:creationId xmlns:a16="http://schemas.microsoft.com/office/drawing/2014/main" id="{7C2EE6DB-7979-4B6E-A979-3B8BE160E256}"/>
                  </a:ext>
                </a:extLst>
              </p:cNvPr>
              <p:cNvSpPr>
                <a:spLocks noChangeArrowheads="1"/>
              </p:cNvSpPr>
              <p:nvPr/>
            </p:nvSpPr>
            <p:spPr bwMode="auto">
              <a:xfrm>
                <a:off x="-1014" y="2368"/>
                <a:ext cx="129" cy="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65" name="Freeform 204">
                <a:extLst>
                  <a:ext uri="{FF2B5EF4-FFF2-40B4-BE49-F238E27FC236}">
                    <a16:creationId xmlns:a16="http://schemas.microsoft.com/office/drawing/2014/main" id="{EAE752B1-DFD0-4F2D-B80D-A9801DAA2F0D}"/>
                  </a:ext>
                </a:extLst>
              </p:cNvPr>
              <p:cNvSpPr>
                <a:spLocks/>
              </p:cNvSpPr>
              <p:nvPr/>
            </p:nvSpPr>
            <p:spPr bwMode="auto">
              <a:xfrm>
                <a:off x="-1014" y="2368"/>
                <a:ext cx="129" cy="2"/>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grpSp>
        <p:sp>
          <p:nvSpPr>
            <p:cNvPr id="5" name="Rectangle 206">
              <a:extLst>
                <a:ext uri="{FF2B5EF4-FFF2-40B4-BE49-F238E27FC236}">
                  <a16:creationId xmlns:a16="http://schemas.microsoft.com/office/drawing/2014/main" id="{B4EC8F6C-F2EE-4DF8-9A5D-974FFF2A6595}"/>
                </a:ext>
              </a:extLst>
            </p:cNvPr>
            <p:cNvSpPr>
              <a:spLocks noChangeArrowheads="1"/>
            </p:cNvSpPr>
            <p:nvPr/>
          </p:nvSpPr>
          <p:spPr bwMode="auto">
            <a:xfrm>
              <a:off x="-1609725" y="3716339"/>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6" name="Freeform 207">
              <a:extLst>
                <a:ext uri="{FF2B5EF4-FFF2-40B4-BE49-F238E27FC236}">
                  <a16:creationId xmlns:a16="http://schemas.microsoft.com/office/drawing/2014/main" id="{A743A9A0-7201-40BC-AD78-1DF9D67CCA92}"/>
                </a:ext>
              </a:extLst>
            </p:cNvPr>
            <p:cNvSpPr>
              <a:spLocks/>
            </p:cNvSpPr>
            <p:nvPr/>
          </p:nvSpPr>
          <p:spPr bwMode="auto">
            <a:xfrm>
              <a:off x="-1609725" y="3716339"/>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7" name="Freeform 208">
              <a:extLst>
                <a:ext uri="{FF2B5EF4-FFF2-40B4-BE49-F238E27FC236}">
                  <a16:creationId xmlns:a16="http://schemas.microsoft.com/office/drawing/2014/main" id="{BA632086-65FF-4036-A813-C5B6C5CE8E6C}"/>
                </a:ext>
              </a:extLst>
            </p:cNvPr>
            <p:cNvSpPr>
              <a:spLocks/>
            </p:cNvSpPr>
            <p:nvPr/>
          </p:nvSpPr>
          <p:spPr bwMode="auto">
            <a:xfrm>
              <a:off x="-1463675" y="3730626"/>
              <a:ext cx="44450" cy="14288"/>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 name="Rectangle 209">
              <a:extLst>
                <a:ext uri="{FF2B5EF4-FFF2-40B4-BE49-F238E27FC236}">
                  <a16:creationId xmlns:a16="http://schemas.microsoft.com/office/drawing/2014/main" id="{BB087673-8F0B-44AF-A623-9CAF05A7313B}"/>
                </a:ext>
              </a:extLst>
            </p:cNvPr>
            <p:cNvSpPr>
              <a:spLocks noChangeArrowheads="1"/>
            </p:cNvSpPr>
            <p:nvPr/>
          </p:nvSpPr>
          <p:spPr bwMode="auto">
            <a:xfrm>
              <a:off x="-1609725" y="3800476"/>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 name="Freeform 210">
              <a:extLst>
                <a:ext uri="{FF2B5EF4-FFF2-40B4-BE49-F238E27FC236}">
                  <a16:creationId xmlns:a16="http://schemas.microsoft.com/office/drawing/2014/main" id="{FC494D9B-AB0A-45FA-A6A8-106B91A1BEFC}"/>
                </a:ext>
              </a:extLst>
            </p:cNvPr>
            <p:cNvSpPr>
              <a:spLocks/>
            </p:cNvSpPr>
            <p:nvPr/>
          </p:nvSpPr>
          <p:spPr bwMode="auto">
            <a:xfrm>
              <a:off x="-1609725" y="3800476"/>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 name="Rectangle 211">
              <a:extLst>
                <a:ext uri="{FF2B5EF4-FFF2-40B4-BE49-F238E27FC236}">
                  <a16:creationId xmlns:a16="http://schemas.microsoft.com/office/drawing/2014/main" id="{B2058B2E-2F4A-4079-8044-D000A693F093}"/>
                </a:ext>
              </a:extLst>
            </p:cNvPr>
            <p:cNvSpPr>
              <a:spLocks noChangeArrowheads="1"/>
            </p:cNvSpPr>
            <p:nvPr/>
          </p:nvSpPr>
          <p:spPr bwMode="auto">
            <a:xfrm>
              <a:off x="-1609725" y="3759201"/>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 name="Freeform 212">
              <a:extLst>
                <a:ext uri="{FF2B5EF4-FFF2-40B4-BE49-F238E27FC236}">
                  <a16:creationId xmlns:a16="http://schemas.microsoft.com/office/drawing/2014/main" id="{F5BA1C09-E240-4ABA-A509-F802BC782887}"/>
                </a:ext>
              </a:extLst>
            </p:cNvPr>
            <p:cNvSpPr>
              <a:spLocks/>
            </p:cNvSpPr>
            <p:nvPr/>
          </p:nvSpPr>
          <p:spPr bwMode="auto">
            <a:xfrm>
              <a:off x="-1609725" y="3759201"/>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 name="Freeform 213">
              <a:extLst>
                <a:ext uri="{FF2B5EF4-FFF2-40B4-BE49-F238E27FC236}">
                  <a16:creationId xmlns:a16="http://schemas.microsoft.com/office/drawing/2014/main" id="{EE5FC3C9-E61E-4FFC-9733-07D4FB26D382}"/>
                </a:ext>
              </a:extLst>
            </p:cNvPr>
            <p:cNvSpPr>
              <a:spLocks/>
            </p:cNvSpPr>
            <p:nvPr/>
          </p:nvSpPr>
          <p:spPr bwMode="auto">
            <a:xfrm>
              <a:off x="-1463675" y="3771901"/>
              <a:ext cx="44450" cy="14288"/>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 name="Rectangle 214">
              <a:extLst>
                <a:ext uri="{FF2B5EF4-FFF2-40B4-BE49-F238E27FC236}">
                  <a16:creationId xmlns:a16="http://schemas.microsoft.com/office/drawing/2014/main" id="{245405EE-5E44-4932-A39E-7DA38CE21DF4}"/>
                </a:ext>
              </a:extLst>
            </p:cNvPr>
            <p:cNvSpPr>
              <a:spLocks noChangeArrowheads="1"/>
            </p:cNvSpPr>
            <p:nvPr/>
          </p:nvSpPr>
          <p:spPr bwMode="auto">
            <a:xfrm>
              <a:off x="-1609725" y="3841751"/>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 name="Freeform 215">
              <a:extLst>
                <a:ext uri="{FF2B5EF4-FFF2-40B4-BE49-F238E27FC236}">
                  <a16:creationId xmlns:a16="http://schemas.microsoft.com/office/drawing/2014/main" id="{86985769-6453-45A7-BFAC-23EEB9BFC8AA}"/>
                </a:ext>
              </a:extLst>
            </p:cNvPr>
            <p:cNvSpPr>
              <a:spLocks/>
            </p:cNvSpPr>
            <p:nvPr/>
          </p:nvSpPr>
          <p:spPr bwMode="auto">
            <a:xfrm>
              <a:off x="-1609725" y="3841751"/>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8" name="Rectangle 216">
              <a:extLst>
                <a:ext uri="{FF2B5EF4-FFF2-40B4-BE49-F238E27FC236}">
                  <a16:creationId xmlns:a16="http://schemas.microsoft.com/office/drawing/2014/main" id="{84F854F3-FDFB-47ED-8C90-C61BB6EF8C42}"/>
                </a:ext>
              </a:extLst>
            </p:cNvPr>
            <p:cNvSpPr>
              <a:spLocks noChangeArrowheads="1"/>
            </p:cNvSpPr>
            <p:nvPr/>
          </p:nvSpPr>
          <p:spPr bwMode="auto">
            <a:xfrm>
              <a:off x="-1609725" y="3800476"/>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9" name="Freeform 217">
              <a:extLst>
                <a:ext uri="{FF2B5EF4-FFF2-40B4-BE49-F238E27FC236}">
                  <a16:creationId xmlns:a16="http://schemas.microsoft.com/office/drawing/2014/main" id="{06E843D0-24A2-491C-AA97-0E10C860A7D8}"/>
                </a:ext>
              </a:extLst>
            </p:cNvPr>
            <p:cNvSpPr>
              <a:spLocks/>
            </p:cNvSpPr>
            <p:nvPr/>
          </p:nvSpPr>
          <p:spPr bwMode="auto">
            <a:xfrm>
              <a:off x="-1609725" y="3800476"/>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0" name="Freeform 218">
              <a:extLst>
                <a:ext uri="{FF2B5EF4-FFF2-40B4-BE49-F238E27FC236}">
                  <a16:creationId xmlns:a16="http://schemas.microsoft.com/office/drawing/2014/main" id="{A280E0B1-E194-4482-859B-7EBD2C5AAA08}"/>
                </a:ext>
              </a:extLst>
            </p:cNvPr>
            <p:cNvSpPr>
              <a:spLocks/>
            </p:cNvSpPr>
            <p:nvPr/>
          </p:nvSpPr>
          <p:spPr bwMode="auto">
            <a:xfrm>
              <a:off x="-1463675" y="3814764"/>
              <a:ext cx="44450" cy="12700"/>
            </a:xfrm>
            <a:custGeom>
              <a:avLst/>
              <a:gdLst>
                <a:gd name="T0" fmla="*/ 27 w 27"/>
                <a:gd name="T1" fmla="*/ 0 h 8"/>
                <a:gd name="T2" fmla="*/ 4 w 27"/>
                <a:gd name="T3" fmla="*/ 0 h 8"/>
                <a:gd name="T4" fmla="*/ 0 w 27"/>
                <a:gd name="T5" fmla="*/ 4 h 8"/>
                <a:gd name="T6" fmla="*/ 4 w 27"/>
                <a:gd name="T7" fmla="*/ 8 h 8"/>
                <a:gd name="T8" fmla="*/ 27 w 27"/>
                <a:gd name="T9" fmla="*/ 8 h 8"/>
                <a:gd name="T10" fmla="*/ 27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27" y="0"/>
                  </a:moveTo>
                  <a:cubicBezTo>
                    <a:pt x="4" y="0"/>
                    <a:pt x="4" y="0"/>
                    <a:pt x="4" y="0"/>
                  </a:cubicBezTo>
                  <a:cubicBezTo>
                    <a:pt x="2" y="0"/>
                    <a:pt x="0" y="2"/>
                    <a:pt x="0" y="4"/>
                  </a:cubicBezTo>
                  <a:cubicBezTo>
                    <a:pt x="0" y="6"/>
                    <a:pt x="2" y="8"/>
                    <a:pt x="4" y="8"/>
                  </a:cubicBezTo>
                  <a:cubicBezTo>
                    <a:pt x="27" y="8"/>
                    <a:pt x="27" y="8"/>
                    <a:pt x="27" y="8"/>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1" name="Rectangle 219">
              <a:extLst>
                <a:ext uri="{FF2B5EF4-FFF2-40B4-BE49-F238E27FC236}">
                  <a16:creationId xmlns:a16="http://schemas.microsoft.com/office/drawing/2014/main" id="{63B4CCEA-6036-44BF-89C3-EF131C08E319}"/>
                </a:ext>
              </a:extLst>
            </p:cNvPr>
            <p:cNvSpPr>
              <a:spLocks noChangeArrowheads="1"/>
            </p:cNvSpPr>
            <p:nvPr/>
          </p:nvSpPr>
          <p:spPr bwMode="auto">
            <a:xfrm>
              <a:off x="-1609725" y="3883026"/>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2" name="Freeform 220">
              <a:extLst>
                <a:ext uri="{FF2B5EF4-FFF2-40B4-BE49-F238E27FC236}">
                  <a16:creationId xmlns:a16="http://schemas.microsoft.com/office/drawing/2014/main" id="{1943B355-7031-44F9-A185-18FE64D587F6}"/>
                </a:ext>
              </a:extLst>
            </p:cNvPr>
            <p:cNvSpPr>
              <a:spLocks/>
            </p:cNvSpPr>
            <p:nvPr/>
          </p:nvSpPr>
          <p:spPr bwMode="auto">
            <a:xfrm>
              <a:off x="-1609725" y="3883026"/>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3" name="Rectangle 221">
              <a:extLst>
                <a:ext uri="{FF2B5EF4-FFF2-40B4-BE49-F238E27FC236}">
                  <a16:creationId xmlns:a16="http://schemas.microsoft.com/office/drawing/2014/main" id="{C6D08089-C879-4B92-8B21-052F09CE574E}"/>
                </a:ext>
              </a:extLst>
            </p:cNvPr>
            <p:cNvSpPr>
              <a:spLocks noChangeArrowheads="1"/>
            </p:cNvSpPr>
            <p:nvPr/>
          </p:nvSpPr>
          <p:spPr bwMode="auto">
            <a:xfrm>
              <a:off x="-1609725" y="3841751"/>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4" name="Freeform 222">
              <a:extLst>
                <a:ext uri="{FF2B5EF4-FFF2-40B4-BE49-F238E27FC236}">
                  <a16:creationId xmlns:a16="http://schemas.microsoft.com/office/drawing/2014/main" id="{30387258-EFA4-4803-9FC4-18C1611247FB}"/>
                </a:ext>
              </a:extLst>
            </p:cNvPr>
            <p:cNvSpPr>
              <a:spLocks/>
            </p:cNvSpPr>
            <p:nvPr/>
          </p:nvSpPr>
          <p:spPr bwMode="auto">
            <a:xfrm>
              <a:off x="-1609725" y="3841751"/>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5" name="Freeform 223">
              <a:extLst>
                <a:ext uri="{FF2B5EF4-FFF2-40B4-BE49-F238E27FC236}">
                  <a16:creationId xmlns:a16="http://schemas.microsoft.com/office/drawing/2014/main" id="{A03A8B57-F3DA-44D8-A637-EEAD62D40834}"/>
                </a:ext>
              </a:extLst>
            </p:cNvPr>
            <p:cNvSpPr>
              <a:spLocks/>
            </p:cNvSpPr>
            <p:nvPr/>
          </p:nvSpPr>
          <p:spPr bwMode="auto">
            <a:xfrm>
              <a:off x="-1463675" y="3856039"/>
              <a:ext cx="44450" cy="15875"/>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26" name="Rectangle 224">
              <a:extLst>
                <a:ext uri="{FF2B5EF4-FFF2-40B4-BE49-F238E27FC236}">
                  <a16:creationId xmlns:a16="http://schemas.microsoft.com/office/drawing/2014/main" id="{B4019929-57ED-45DE-8BD3-08FA2F6EB8A7}"/>
                </a:ext>
              </a:extLst>
            </p:cNvPr>
            <p:cNvSpPr>
              <a:spLocks noChangeArrowheads="1"/>
            </p:cNvSpPr>
            <p:nvPr/>
          </p:nvSpPr>
          <p:spPr bwMode="auto">
            <a:xfrm>
              <a:off x="-1609725" y="3924301"/>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30" name="Freeform 225">
              <a:extLst>
                <a:ext uri="{FF2B5EF4-FFF2-40B4-BE49-F238E27FC236}">
                  <a16:creationId xmlns:a16="http://schemas.microsoft.com/office/drawing/2014/main" id="{2F2F035C-E27A-44C6-B49F-AF779AB74260}"/>
                </a:ext>
              </a:extLst>
            </p:cNvPr>
            <p:cNvSpPr>
              <a:spLocks/>
            </p:cNvSpPr>
            <p:nvPr/>
          </p:nvSpPr>
          <p:spPr bwMode="auto">
            <a:xfrm>
              <a:off x="-1609725" y="3924301"/>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68" name="Rectangle 226">
              <a:extLst>
                <a:ext uri="{FF2B5EF4-FFF2-40B4-BE49-F238E27FC236}">
                  <a16:creationId xmlns:a16="http://schemas.microsoft.com/office/drawing/2014/main" id="{7591C453-9EC0-4614-BF02-363EB00D43B4}"/>
                </a:ext>
              </a:extLst>
            </p:cNvPr>
            <p:cNvSpPr>
              <a:spLocks noChangeArrowheads="1"/>
            </p:cNvSpPr>
            <p:nvPr/>
          </p:nvSpPr>
          <p:spPr bwMode="auto">
            <a:xfrm>
              <a:off x="-1609725" y="3883026"/>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69" name="Freeform 227">
              <a:extLst>
                <a:ext uri="{FF2B5EF4-FFF2-40B4-BE49-F238E27FC236}">
                  <a16:creationId xmlns:a16="http://schemas.microsoft.com/office/drawing/2014/main" id="{D36BFAB1-07B6-48EF-80FA-B58EEE077180}"/>
                </a:ext>
              </a:extLst>
            </p:cNvPr>
            <p:cNvSpPr>
              <a:spLocks/>
            </p:cNvSpPr>
            <p:nvPr/>
          </p:nvSpPr>
          <p:spPr bwMode="auto">
            <a:xfrm>
              <a:off x="-1609725" y="3883026"/>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70" name="Freeform 228">
              <a:extLst>
                <a:ext uri="{FF2B5EF4-FFF2-40B4-BE49-F238E27FC236}">
                  <a16:creationId xmlns:a16="http://schemas.microsoft.com/office/drawing/2014/main" id="{CADD48E8-5987-4E38-A810-26872C8001ED}"/>
                </a:ext>
              </a:extLst>
            </p:cNvPr>
            <p:cNvSpPr>
              <a:spLocks/>
            </p:cNvSpPr>
            <p:nvPr/>
          </p:nvSpPr>
          <p:spPr bwMode="auto">
            <a:xfrm>
              <a:off x="-1463675" y="3897314"/>
              <a:ext cx="44450" cy="15875"/>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72" name="Freeform 229">
              <a:extLst>
                <a:ext uri="{FF2B5EF4-FFF2-40B4-BE49-F238E27FC236}">
                  <a16:creationId xmlns:a16="http://schemas.microsoft.com/office/drawing/2014/main" id="{DF3FD228-52D7-4F5D-9153-4259CD66B516}"/>
                </a:ext>
              </a:extLst>
            </p:cNvPr>
            <p:cNvSpPr>
              <a:spLocks/>
            </p:cNvSpPr>
            <p:nvPr/>
          </p:nvSpPr>
          <p:spPr bwMode="auto">
            <a:xfrm>
              <a:off x="-1611313" y="3551239"/>
              <a:ext cx="207962" cy="563563"/>
            </a:xfrm>
            <a:custGeom>
              <a:avLst/>
              <a:gdLst>
                <a:gd name="T0" fmla="*/ 130 w 131"/>
                <a:gd name="T1" fmla="*/ 353 h 355"/>
                <a:gd name="T2" fmla="*/ 130 w 131"/>
                <a:gd name="T3" fmla="*/ 352 h 355"/>
                <a:gd name="T4" fmla="*/ 2 w 131"/>
                <a:gd name="T5" fmla="*/ 352 h 355"/>
                <a:gd name="T6" fmla="*/ 2 w 131"/>
                <a:gd name="T7" fmla="*/ 2 h 355"/>
                <a:gd name="T8" fmla="*/ 129 w 131"/>
                <a:gd name="T9" fmla="*/ 2 h 355"/>
                <a:gd name="T10" fmla="*/ 129 w 131"/>
                <a:gd name="T11" fmla="*/ 353 h 355"/>
                <a:gd name="T12" fmla="*/ 130 w 131"/>
                <a:gd name="T13" fmla="*/ 353 h 355"/>
                <a:gd name="T14" fmla="*/ 130 w 131"/>
                <a:gd name="T15" fmla="*/ 352 h 355"/>
                <a:gd name="T16" fmla="*/ 130 w 131"/>
                <a:gd name="T17" fmla="*/ 353 h 355"/>
                <a:gd name="T18" fmla="*/ 131 w 131"/>
                <a:gd name="T19" fmla="*/ 353 h 355"/>
                <a:gd name="T20" fmla="*/ 131 w 131"/>
                <a:gd name="T21" fmla="*/ 0 h 355"/>
                <a:gd name="T22" fmla="*/ 0 w 131"/>
                <a:gd name="T23" fmla="*/ 0 h 355"/>
                <a:gd name="T24" fmla="*/ 0 w 131"/>
                <a:gd name="T25" fmla="*/ 355 h 355"/>
                <a:gd name="T26" fmla="*/ 131 w 131"/>
                <a:gd name="T27" fmla="*/ 355 h 355"/>
                <a:gd name="T28" fmla="*/ 131 w 131"/>
                <a:gd name="T29" fmla="*/ 353 h 355"/>
                <a:gd name="T30" fmla="*/ 130 w 131"/>
                <a:gd name="T31" fmla="*/ 353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 h="355">
                  <a:moveTo>
                    <a:pt x="130" y="353"/>
                  </a:moveTo>
                  <a:lnTo>
                    <a:pt x="130" y="352"/>
                  </a:lnTo>
                  <a:lnTo>
                    <a:pt x="2" y="352"/>
                  </a:lnTo>
                  <a:lnTo>
                    <a:pt x="2" y="2"/>
                  </a:lnTo>
                  <a:lnTo>
                    <a:pt x="129" y="2"/>
                  </a:lnTo>
                  <a:lnTo>
                    <a:pt x="129" y="353"/>
                  </a:lnTo>
                  <a:lnTo>
                    <a:pt x="130" y="353"/>
                  </a:lnTo>
                  <a:lnTo>
                    <a:pt x="130" y="352"/>
                  </a:lnTo>
                  <a:lnTo>
                    <a:pt x="130" y="353"/>
                  </a:lnTo>
                  <a:lnTo>
                    <a:pt x="131" y="353"/>
                  </a:lnTo>
                  <a:lnTo>
                    <a:pt x="131" y="0"/>
                  </a:lnTo>
                  <a:lnTo>
                    <a:pt x="0" y="0"/>
                  </a:lnTo>
                  <a:lnTo>
                    <a:pt x="0" y="355"/>
                  </a:lnTo>
                  <a:lnTo>
                    <a:pt x="131" y="355"/>
                  </a:lnTo>
                  <a:lnTo>
                    <a:pt x="131" y="353"/>
                  </a:lnTo>
                  <a:lnTo>
                    <a:pt x="130" y="3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73" name="Freeform 230">
              <a:extLst>
                <a:ext uri="{FF2B5EF4-FFF2-40B4-BE49-F238E27FC236}">
                  <a16:creationId xmlns:a16="http://schemas.microsoft.com/office/drawing/2014/main" id="{BD7A169C-24E8-40B8-BF4A-1CF06BC01CE6}"/>
                </a:ext>
              </a:extLst>
            </p:cNvPr>
            <p:cNvSpPr>
              <a:spLocks/>
            </p:cNvSpPr>
            <p:nvPr/>
          </p:nvSpPr>
          <p:spPr bwMode="auto">
            <a:xfrm>
              <a:off x="-1611313" y="3533776"/>
              <a:ext cx="71437" cy="3175"/>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76" name="Freeform 231">
              <a:extLst>
                <a:ext uri="{FF2B5EF4-FFF2-40B4-BE49-F238E27FC236}">
                  <a16:creationId xmlns:a16="http://schemas.microsoft.com/office/drawing/2014/main" id="{6913FBAC-005A-4848-9E79-C043336F9B22}"/>
                </a:ext>
              </a:extLst>
            </p:cNvPr>
            <p:cNvSpPr>
              <a:spLocks/>
            </p:cNvSpPr>
            <p:nvPr/>
          </p:nvSpPr>
          <p:spPr bwMode="auto">
            <a:xfrm>
              <a:off x="-1611313" y="3524251"/>
              <a:ext cx="71437" cy="4763"/>
            </a:xfrm>
            <a:custGeom>
              <a:avLst/>
              <a:gdLst>
                <a:gd name="T0" fmla="*/ 1 w 43"/>
                <a:gd name="T1" fmla="*/ 3 h 3"/>
                <a:gd name="T2" fmla="*/ 42 w 43"/>
                <a:gd name="T3" fmla="*/ 3 h 3"/>
                <a:gd name="T4" fmla="*/ 43 w 43"/>
                <a:gd name="T5" fmla="*/ 2 h 3"/>
                <a:gd name="T6" fmla="*/ 42 w 43"/>
                <a:gd name="T7" fmla="*/ 0 h 3"/>
                <a:gd name="T8" fmla="*/ 1 w 43"/>
                <a:gd name="T9" fmla="*/ 0 h 3"/>
                <a:gd name="T10" fmla="*/ 0 w 43"/>
                <a:gd name="T11" fmla="*/ 2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2"/>
                  </a:cubicBezTo>
                  <a:cubicBezTo>
                    <a:pt x="43" y="1"/>
                    <a:pt x="42" y="0"/>
                    <a:pt x="42" y="0"/>
                  </a:cubicBezTo>
                  <a:cubicBezTo>
                    <a:pt x="1" y="0"/>
                    <a:pt x="1" y="0"/>
                    <a:pt x="1" y="0"/>
                  </a:cubicBezTo>
                  <a:cubicBezTo>
                    <a:pt x="0" y="0"/>
                    <a:pt x="0" y="1"/>
                    <a:pt x="0" y="2"/>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77" name="Freeform 232">
              <a:extLst>
                <a:ext uri="{FF2B5EF4-FFF2-40B4-BE49-F238E27FC236}">
                  <a16:creationId xmlns:a16="http://schemas.microsoft.com/office/drawing/2014/main" id="{DF360F5F-B319-4189-B853-AF409DD699AD}"/>
                </a:ext>
              </a:extLst>
            </p:cNvPr>
            <p:cNvSpPr>
              <a:spLocks/>
            </p:cNvSpPr>
            <p:nvPr/>
          </p:nvSpPr>
          <p:spPr bwMode="auto">
            <a:xfrm>
              <a:off x="-1611313" y="3516314"/>
              <a:ext cx="71437" cy="4763"/>
            </a:xfrm>
            <a:custGeom>
              <a:avLst/>
              <a:gdLst>
                <a:gd name="T0" fmla="*/ 1 w 43"/>
                <a:gd name="T1" fmla="*/ 3 h 3"/>
                <a:gd name="T2" fmla="*/ 42 w 43"/>
                <a:gd name="T3" fmla="*/ 3 h 3"/>
                <a:gd name="T4" fmla="*/ 43 w 43"/>
                <a:gd name="T5" fmla="*/ 1 h 3"/>
                <a:gd name="T6" fmla="*/ 42 w 43"/>
                <a:gd name="T7" fmla="*/ 0 h 3"/>
                <a:gd name="T8" fmla="*/ 1 w 43"/>
                <a:gd name="T9" fmla="*/ 0 h 3"/>
                <a:gd name="T10" fmla="*/ 0 w 43"/>
                <a:gd name="T11" fmla="*/ 1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1"/>
                  </a:cubicBezTo>
                  <a:cubicBezTo>
                    <a:pt x="43" y="1"/>
                    <a:pt x="42" y="0"/>
                    <a:pt x="42" y="0"/>
                  </a:cubicBezTo>
                  <a:cubicBezTo>
                    <a:pt x="1" y="0"/>
                    <a:pt x="1" y="0"/>
                    <a:pt x="1" y="0"/>
                  </a:cubicBezTo>
                  <a:cubicBezTo>
                    <a:pt x="0" y="0"/>
                    <a:pt x="0" y="1"/>
                    <a:pt x="0" y="1"/>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79" name="Freeform 233">
              <a:extLst>
                <a:ext uri="{FF2B5EF4-FFF2-40B4-BE49-F238E27FC236}">
                  <a16:creationId xmlns:a16="http://schemas.microsoft.com/office/drawing/2014/main" id="{2060213A-B55D-41CC-AAD4-90E56AE40112}"/>
                </a:ext>
              </a:extLst>
            </p:cNvPr>
            <p:cNvSpPr>
              <a:spLocks/>
            </p:cNvSpPr>
            <p:nvPr/>
          </p:nvSpPr>
          <p:spPr bwMode="auto">
            <a:xfrm>
              <a:off x="-1611313" y="3508376"/>
              <a:ext cx="71437" cy="3175"/>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0" name="Freeform 234">
              <a:extLst>
                <a:ext uri="{FF2B5EF4-FFF2-40B4-BE49-F238E27FC236}">
                  <a16:creationId xmlns:a16="http://schemas.microsoft.com/office/drawing/2014/main" id="{FA7BD4B7-4DBE-451F-8E18-DEDBDA42CCF8}"/>
                </a:ext>
              </a:extLst>
            </p:cNvPr>
            <p:cNvSpPr>
              <a:spLocks/>
            </p:cNvSpPr>
            <p:nvPr/>
          </p:nvSpPr>
          <p:spPr bwMode="auto">
            <a:xfrm>
              <a:off x="-1474788" y="3533776"/>
              <a:ext cx="71437" cy="3175"/>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3" y="2"/>
                    <a:pt x="43" y="2"/>
                    <a:pt x="43" y="1"/>
                  </a:cubicBezTo>
                  <a:cubicBezTo>
                    <a:pt x="43" y="0"/>
                    <a:pt x="43"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2" name="Freeform 235">
              <a:extLst>
                <a:ext uri="{FF2B5EF4-FFF2-40B4-BE49-F238E27FC236}">
                  <a16:creationId xmlns:a16="http://schemas.microsoft.com/office/drawing/2014/main" id="{A4FD303D-5C47-42F6-B77E-591D10FA02DC}"/>
                </a:ext>
              </a:extLst>
            </p:cNvPr>
            <p:cNvSpPr>
              <a:spLocks/>
            </p:cNvSpPr>
            <p:nvPr/>
          </p:nvSpPr>
          <p:spPr bwMode="auto">
            <a:xfrm>
              <a:off x="-1474788" y="3524251"/>
              <a:ext cx="71437" cy="4763"/>
            </a:xfrm>
            <a:custGeom>
              <a:avLst/>
              <a:gdLst>
                <a:gd name="T0" fmla="*/ 1 w 43"/>
                <a:gd name="T1" fmla="*/ 3 h 3"/>
                <a:gd name="T2" fmla="*/ 42 w 43"/>
                <a:gd name="T3" fmla="*/ 3 h 3"/>
                <a:gd name="T4" fmla="*/ 43 w 43"/>
                <a:gd name="T5" fmla="*/ 2 h 3"/>
                <a:gd name="T6" fmla="*/ 42 w 43"/>
                <a:gd name="T7" fmla="*/ 0 h 3"/>
                <a:gd name="T8" fmla="*/ 1 w 43"/>
                <a:gd name="T9" fmla="*/ 0 h 3"/>
                <a:gd name="T10" fmla="*/ 0 w 43"/>
                <a:gd name="T11" fmla="*/ 2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3" y="3"/>
                    <a:pt x="43" y="2"/>
                    <a:pt x="43" y="2"/>
                  </a:cubicBezTo>
                  <a:cubicBezTo>
                    <a:pt x="43" y="1"/>
                    <a:pt x="43" y="0"/>
                    <a:pt x="42" y="0"/>
                  </a:cubicBezTo>
                  <a:cubicBezTo>
                    <a:pt x="1" y="0"/>
                    <a:pt x="1" y="0"/>
                    <a:pt x="1" y="0"/>
                  </a:cubicBezTo>
                  <a:cubicBezTo>
                    <a:pt x="0" y="0"/>
                    <a:pt x="0" y="1"/>
                    <a:pt x="0" y="2"/>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3" name="Freeform 236">
              <a:extLst>
                <a:ext uri="{FF2B5EF4-FFF2-40B4-BE49-F238E27FC236}">
                  <a16:creationId xmlns:a16="http://schemas.microsoft.com/office/drawing/2014/main" id="{4E77C9EB-31A0-4F14-B433-6AD57CC4F5C9}"/>
                </a:ext>
              </a:extLst>
            </p:cNvPr>
            <p:cNvSpPr>
              <a:spLocks/>
            </p:cNvSpPr>
            <p:nvPr/>
          </p:nvSpPr>
          <p:spPr bwMode="auto">
            <a:xfrm>
              <a:off x="-1474788" y="3516314"/>
              <a:ext cx="71437" cy="4763"/>
            </a:xfrm>
            <a:custGeom>
              <a:avLst/>
              <a:gdLst>
                <a:gd name="T0" fmla="*/ 1 w 43"/>
                <a:gd name="T1" fmla="*/ 3 h 3"/>
                <a:gd name="T2" fmla="*/ 42 w 43"/>
                <a:gd name="T3" fmla="*/ 3 h 3"/>
                <a:gd name="T4" fmla="*/ 43 w 43"/>
                <a:gd name="T5" fmla="*/ 1 h 3"/>
                <a:gd name="T6" fmla="*/ 42 w 43"/>
                <a:gd name="T7" fmla="*/ 0 h 3"/>
                <a:gd name="T8" fmla="*/ 1 w 43"/>
                <a:gd name="T9" fmla="*/ 0 h 3"/>
                <a:gd name="T10" fmla="*/ 0 w 43"/>
                <a:gd name="T11" fmla="*/ 1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3" y="3"/>
                    <a:pt x="43" y="2"/>
                    <a:pt x="43" y="1"/>
                  </a:cubicBezTo>
                  <a:cubicBezTo>
                    <a:pt x="43" y="1"/>
                    <a:pt x="43" y="0"/>
                    <a:pt x="42" y="0"/>
                  </a:cubicBezTo>
                  <a:cubicBezTo>
                    <a:pt x="1" y="0"/>
                    <a:pt x="1" y="0"/>
                    <a:pt x="1" y="0"/>
                  </a:cubicBezTo>
                  <a:cubicBezTo>
                    <a:pt x="0" y="0"/>
                    <a:pt x="0" y="1"/>
                    <a:pt x="0" y="1"/>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4" name="Freeform 237">
              <a:extLst>
                <a:ext uri="{FF2B5EF4-FFF2-40B4-BE49-F238E27FC236}">
                  <a16:creationId xmlns:a16="http://schemas.microsoft.com/office/drawing/2014/main" id="{DD934AE1-33B5-40AB-BF4B-F95CEFE7CD5D}"/>
                </a:ext>
              </a:extLst>
            </p:cNvPr>
            <p:cNvSpPr>
              <a:spLocks/>
            </p:cNvSpPr>
            <p:nvPr/>
          </p:nvSpPr>
          <p:spPr bwMode="auto">
            <a:xfrm>
              <a:off x="-1474788" y="3508376"/>
              <a:ext cx="71437" cy="3175"/>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3" y="2"/>
                    <a:pt x="43" y="2"/>
                    <a:pt x="43" y="1"/>
                  </a:cubicBezTo>
                  <a:cubicBezTo>
                    <a:pt x="43" y="0"/>
                    <a:pt x="43"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5" name="Rectangle 238">
              <a:extLst>
                <a:ext uri="{FF2B5EF4-FFF2-40B4-BE49-F238E27FC236}">
                  <a16:creationId xmlns:a16="http://schemas.microsoft.com/office/drawing/2014/main" id="{9EEF977D-2685-4E32-8E5E-CB01C8090E17}"/>
                </a:ext>
              </a:extLst>
            </p:cNvPr>
            <p:cNvSpPr>
              <a:spLocks noChangeArrowheads="1"/>
            </p:cNvSpPr>
            <p:nvPr/>
          </p:nvSpPr>
          <p:spPr bwMode="auto">
            <a:xfrm>
              <a:off x="-1609725" y="3954464"/>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6" name="Freeform 239">
              <a:extLst>
                <a:ext uri="{FF2B5EF4-FFF2-40B4-BE49-F238E27FC236}">
                  <a16:creationId xmlns:a16="http://schemas.microsoft.com/office/drawing/2014/main" id="{31408188-C2F1-4E0B-814A-FB9FAF2A0C61}"/>
                </a:ext>
              </a:extLst>
            </p:cNvPr>
            <p:cNvSpPr>
              <a:spLocks/>
            </p:cNvSpPr>
            <p:nvPr/>
          </p:nvSpPr>
          <p:spPr bwMode="auto">
            <a:xfrm>
              <a:off x="-1609725" y="3954464"/>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7" name="Freeform 240">
              <a:extLst>
                <a:ext uri="{FF2B5EF4-FFF2-40B4-BE49-F238E27FC236}">
                  <a16:creationId xmlns:a16="http://schemas.microsoft.com/office/drawing/2014/main" id="{757E2A35-9F3B-477E-A2A9-E32A43420AA0}"/>
                </a:ext>
              </a:extLst>
            </p:cNvPr>
            <p:cNvSpPr>
              <a:spLocks/>
            </p:cNvSpPr>
            <p:nvPr/>
          </p:nvSpPr>
          <p:spPr bwMode="auto">
            <a:xfrm>
              <a:off x="-1546225" y="3946526"/>
              <a:ext cx="76200" cy="19050"/>
            </a:xfrm>
            <a:custGeom>
              <a:avLst/>
              <a:gdLst>
                <a:gd name="T0" fmla="*/ 3 w 48"/>
                <a:gd name="T1" fmla="*/ 12 h 12"/>
                <a:gd name="T2" fmla="*/ 0 w 48"/>
                <a:gd name="T3" fmla="*/ 6 h 12"/>
                <a:gd name="T4" fmla="*/ 3 w 48"/>
                <a:gd name="T5" fmla="*/ 0 h 12"/>
                <a:gd name="T6" fmla="*/ 45 w 48"/>
                <a:gd name="T7" fmla="*/ 0 h 12"/>
                <a:gd name="T8" fmla="*/ 48 w 48"/>
                <a:gd name="T9" fmla="*/ 6 h 12"/>
                <a:gd name="T10" fmla="*/ 45 w 48"/>
                <a:gd name="T11" fmla="*/ 12 h 12"/>
                <a:gd name="T12" fmla="*/ 3 w 48"/>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8" h="12">
                  <a:moveTo>
                    <a:pt x="3" y="12"/>
                  </a:moveTo>
                  <a:lnTo>
                    <a:pt x="0" y="6"/>
                  </a:lnTo>
                  <a:lnTo>
                    <a:pt x="3" y="0"/>
                  </a:lnTo>
                  <a:lnTo>
                    <a:pt x="45" y="0"/>
                  </a:lnTo>
                  <a:lnTo>
                    <a:pt x="48" y="6"/>
                  </a:lnTo>
                  <a:lnTo>
                    <a:pt x="45" y="12"/>
                  </a:lnTo>
                  <a:lnTo>
                    <a:pt x="3" y="12"/>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8" name="Rectangle 241">
              <a:extLst>
                <a:ext uri="{FF2B5EF4-FFF2-40B4-BE49-F238E27FC236}">
                  <a16:creationId xmlns:a16="http://schemas.microsoft.com/office/drawing/2014/main" id="{FE098FBD-65DD-4CFC-BBFB-948465425406}"/>
                </a:ext>
              </a:extLst>
            </p:cNvPr>
            <p:cNvSpPr>
              <a:spLocks noChangeArrowheads="1"/>
            </p:cNvSpPr>
            <p:nvPr/>
          </p:nvSpPr>
          <p:spPr bwMode="auto">
            <a:xfrm>
              <a:off x="-1609725" y="3997326"/>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89" name="Freeform 242">
              <a:extLst>
                <a:ext uri="{FF2B5EF4-FFF2-40B4-BE49-F238E27FC236}">
                  <a16:creationId xmlns:a16="http://schemas.microsoft.com/office/drawing/2014/main" id="{138F7E93-8846-4312-A981-901A8D64BC26}"/>
                </a:ext>
              </a:extLst>
            </p:cNvPr>
            <p:cNvSpPr>
              <a:spLocks/>
            </p:cNvSpPr>
            <p:nvPr/>
          </p:nvSpPr>
          <p:spPr bwMode="auto">
            <a:xfrm>
              <a:off x="-1609725" y="3997326"/>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0" name="Freeform 243">
              <a:extLst>
                <a:ext uri="{FF2B5EF4-FFF2-40B4-BE49-F238E27FC236}">
                  <a16:creationId xmlns:a16="http://schemas.microsoft.com/office/drawing/2014/main" id="{F8C03264-7A95-4F35-9FE5-CF261050EA0D}"/>
                </a:ext>
              </a:extLst>
            </p:cNvPr>
            <p:cNvSpPr>
              <a:spLocks/>
            </p:cNvSpPr>
            <p:nvPr/>
          </p:nvSpPr>
          <p:spPr bwMode="auto">
            <a:xfrm>
              <a:off x="-1546225" y="3989389"/>
              <a:ext cx="76200" cy="19050"/>
            </a:xfrm>
            <a:custGeom>
              <a:avLst/>
              <a:gdLst>
                <a:gd name="T0" fmla="*/ 3 w 48"/>
                <a:gd name="T1" fmla="*/ 12 h 12"/>
                <a:gd name="T2" fmla="*/ 0 w 48"/>
                <a:gd name="T3" fmla="*/ 6 h 12"/>
                <a:gd name="T4" fmla="*/ 3 w 48"/>
                <a:gd name="T5" fmla="*/ 0 h 12"/>
                <a:gd name="T6" fmla="*/ 45 w 48"/>
                <a:gd name="T7" fmla="*/ 0 h 12"/>
                <a:gd name="T8" fmla="*/ 48 w 48"/>
                <a:gd name="T9" fmla="*/ 6 h 12"/>
                <a:gd name="T10" fmla="*/ 45 w 48"/>
                <a:gd name="T11" fmla="*/ 12 h 12"/>
                <a:gd name="T12" fmla="*/ 3 w 48"/>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8" h="12">
                  <a:moveTo>
                    <a:pt x="3" y="12"/>
                  </a:moveTo>
                  <a:lnTo>
                    <a:pt x="0" y="6"/>
                  </a:lnTo>
                  <a:lnTo>
                    <a:pt x="3" y="0"/>
                  </a:lnTo>
                  <a:lnTo>
                    <a:pt x="45" y="0"/>
                  </a:lnTo>
                  <a:lnTo>
                    <a:pt x="48" y="6"/>
                  </a:lnTo>
                  <a:lnTo>
                    <a:pt x="45" y="12"/>
                  </a:lnTo>
                  <a:lnTo>
                    <a:pt x="3" y="12"/>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1" name="Rectangle 244">
              <a:extLst>
                <a:ext uri="{FF2B5EF4-FFF2-40B4-BE49-F238E27FC236}">
                  <a16:creationId xmlns:a16="http://schemas.microsoft.com/office/drawing/2014/main" id="{6BBF5FEA-DC29-4A21-820D-E9CBB3EDEB37}"/>
                </a:ext>
              </a:extLst>
            </p:cNvPr>
            <p:cNvSpPr>
              <a:spLocks noChangeArrowheads="1"/>
            </p:cNvSpPr>
            <p:nvPr/>
          </p:nvSpPr>
          <p:spPr bwMode="auto">
            <a:xfrm>
              <a:off x="-1609725" y="4040189"/>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2" name="Freeform 245">
              <a:extLst>
                <a:ext uri="{FF2B5EF4-FFF2-40B4-BE49-F238E27FC236}">
                  <a16:creationId xmlns:a16="http://schemas.microsoft.com/office/drawing/2014/main" id="{8FE93C38-CC9E-4492-A772-1F5A1469A26A}"/>
                </a:ext>
              </a:extLst>
            </p:cNvPr>
            <p:cNvSpPr>
              <a:spLocks/>
            </p:cNvSpPr>
            <p:nvPr/>
          </p:nvSpPr>
          <p:spPr bwMode="auto">
            <a:xfrm>
              <a:off x="-1609725" y="4040189"/>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3" name="Freeform 246">
              <a:extLst>
                <a:ext uri="{FF2B5EF4-FFF2-40B4-BE49-F238E27FC236}">
                  <a16:creationId xmlns:a16="http://schemas.microsoft.com/office/drawing/2014/main" id="{71F7EC48-3BB6-4BA8-BA53-302A2DF58B57}"/>
                </a:ext>
              </a:extLst>
            </p:cNvPr>
            <p:cNvSpPr>
              <a:spLocks/>
            </p:cNvSpPr>
            <p:nvPr/>
          </p:nvSpPr>
          <p:spPr bwMode="auto">
            <a:xfrm>
              <a:off x="-1546225" y="4032251"/>
              <a:ext cx="76200" cy="19050"/>
            </a:xfrm>
            <a:custGeom>
              <a:avLst/>
              <a:gdLst>
                <a:gd name="T0" fmla="*/ 3 w 48"/>
                <a:gd name="T1" fmla="*/ 12 h 12"/>
                <a:gd name="T2" fmla="*/ 0 w 48"/>
                <a:gd name="T3" fmla="*/ 7 h 12"/>
                <a:gd name="T4" fmla="*/ 3 w 48"/>
                <a:gd name="T5" fmla="*/ 0 h 12"/>
                <a:gd name="T6" fmla="*/ 45 w 48"/>
                <a:gd name="T7" fmla="*/ 0 h 12"/>
                <a:gd name="T8" fmla="*/ 48 w 48"/>
                <a:gd name="T9" fmla="*/ 7 h 12"/>
                <a:gd name="T10" fmla="*/ 45 w 48"/>
                <a:gd name="T11" fmla="*/ 12 h 12"/>
                <a:gd name="T12" fmla="*/ 3 w 48"/>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8" h="12">
                  <a:moveTo>
                    <a:pt x="3" y="12"/>
                  </a:moveTo>
                  <a:lnTo>
                    <a:pt x="0" y="7"/>
                  </a:lnTo>
                  <a:lnTo>
                    <a:pt x="3" y="0"/>
                  </a:lnTo>
                  <a:lnTo>
                    <a:pt x="45" y="0"/>
                  </a:lnTo>
                  <a:lnTo>
                    <a:pt x="48" y="7"/>
                  </a:lnTo>
                  <a:lnTo>
                    <a:pt x="45" y="12"/>
                  </a:lnTo>
                  <a:lnTo>
                    <a:pt x="3" y="12"/>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4" name="Rectangle 247">
              <a:extLst>
                <a:ext uri="{FF2B5EF4-FFF2-40B4-BE49-F238E27FC236}">
                  <a16:creationId xmlns:a16="http://schemas.microsoft.com/office/drawing/2014/main" id="{C570717E-FA23-4B6A-9EDF-0E0DF10F40CD}"/>
                </a:ext>
              </a:extLst>
            </p:cNvPr>
            <p:cNvSpPr>
              <a:spLocks noChangeArrowheads="1"/>
            </p:cNvSpPr>
            <p:nvPr/>
          </p:nvSpPr>
          <p:spPr bwMode="auto">
            <a:xfrm>
              <a:off x="-1609725" y="4084639"/>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5" name="Freeform 248">
              <a:extLst>
                <a:ext uri="{FF2B5EF4-FFF2-40B4-BE49-F238E27FC236}">
                  <a16:creationId xmlns:a16="http://schemas.microsoft.com/office/drawing/2014/main" id="{F52AC0AF-3F8B-472F-9F84-D83E6E9F4C21}"/>
                </a:ext>
              </a:extLst>
            </p:cNvPr>
            <p:cNvSpPr>
              <a:spLocks/>
            </p:cNvSpPr>
            <p:nvPr/>
          </p:nvSpPr>
          <p:spPr bwMode="auto">
            <a:xfrm>
              <a:off x="-1609725" y="4084639"/>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6" name="Freeform 249">
              <a:extLst>
                <a:ext uri="{FF2B5EF4-FFF2-40B4-BE49-F238E27FC236}">
                  <a16:creationId xmlns:a16="http://schemas.microsoft.com/office/drawing/2014/main" id="{2A983545-A975-40C6-B8EA-D0902A352855}"/>
                </a:ext>
              </a:extLst>
            </p:cNvPr>
            <p:cNvSpPr>
              <a:spLocks/>
            </p:cNvSpPr>
            <p:nvPr/>
          </p:nvSpPr>
          <p:spPr bwMode="auto">
            <a:xfrm>
              <a:off x="-1546225" y="4078289"/>
              <a:ext cx="76200" cy="15875"/>
            </a:xfrm>
            <a:custGeom>
              <a:avLst/>
              <a:gdLst>
                <a:gd name="T0" fmla="*/ 3 w 48"/>
                <a:gd name="T1" fmla="*/ 10 h 10"/>
                <a:gd name="T2" fmla="*/ 0 w 48"/>
                <a:gd name="T3" fmla="*/ 5 h 10"/>
                <a:gd name="T4" fmla="*/ 3 w 48"/>
                <a:gd name="T5" fmla="*/ 0 h 10"/>
                <a:gd name="T6" fmla="*/ 45 w 48"/>
                <a:gd name="T7" fmla="*/ 0 h 10"/>
                <a:gd name="T8" fmla="*/ 48 w 48"/>
                <a:gd name="T9" fmla="*/ 5 h 10"/>
                <a:gd name="T10" fmla="*/ 45 w 48"/>
                <a:gd name="T11" fmla="*/ 10 h 10"/>
                <a:gd name="T12" fmla="*/ 3 w 48"/>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48" h="10">
                  <a:moveTo>
                    <a:pt x="3" y="10"/>
                  </a:moveTo>
                  <a:lnTo>
                    <a:pt x="0" y="5"/>
                  </a:lnTo>
                  <a:lnTo>
                    <a:pt x="3" y="0"/>
                  </a:lnTo>
                  <a:lnTo>
                    <a:pt x="45" y="0"/>
                  </a:lnTo>
                  <a:lnTo>
                    <a:pt x="48" y="5"/>
                  </a:lnTo>
                  <a:lnTo>
                    <a:pt x="45" y="10"/>
                  </a:lnTo>
                  <a:lnTo>
                    <a:pt x="3" y="10"/>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7" name="Freeform 250">
              <a:extLst>
                <a:ext uri="{FF2B5EF4-FFF2-40B4-BE49-F238E27FC236}">
                  <a16:creationId xmlns:a16="http://schemas.microsoft.com/office/drawing/2014/main" id="{BD1B7EC7-C652-411C-941F-DDE58F762971}"/>
                </a:ext>
              </a:extLst>
            </p:cNvPr>
            <p:cNvSpPr>
              <a:spLocks/>
            </p:cNvSpPr>
            <p:nvPr/>
          </p:nvSpPr>
          <p:spPr bwMode="auto">
            <a:xfrm>
              <a:off x="-1357313" y="3492501"/>
              <a:ext cx="220662" cy="650875"/>
            </a:xfrm>
            <a:custGeom>
              <a:avLst/>
              <a:gdLst>
                <a:gd name="T0" fmla="*/ 127 w 133"/>
                <a:gd name="T1" fmla="*/ 0 h 394"/>
                <a:gd name="T2" fmla="*/ 6 w 133"/>
                <a:gd name="T3" fmla="*/ 0 h 394"/>
                <a:gd name="T4" fmla="*/ 0 w 133"/>
                <a:gd name="T5" fmla="*/ 6 h 394"/>
                <a:gd name="T6" fmla="*/ 0 w 133"/>
                <a:gd name="T7" fmla="*/ 394 h 394"/>
                <a:gd name="T8" fmla="*/ 133 w 133"/>
                <a:gd name="T9" fmla="*/ 394 h 394"/>
                <a:gd name="T10" fmla="*/ 133 w 133"/>
                <a:gd name="T11" fmla="*/ 6 h 394"/>
                <a:gd name="T12" fmla="*/ 127 w 133"/>
                <a:gd name="T13" fmla="*/ 0 h 394"/>
              </a:gdLst>
              <a:ahLst/>
              <a:cxnLst>
                <a:cxn ang="0">
                  <a:pos x="T0" y="T1"/>
                </a:cxn>
                <a:cxn ang="0">
                  <a:pos x="T2" y="T3"/>
                </a:cxn>
                <a:cxn ang="0">
                  <a:pos x="T4" y="T5"/>
                </a:cxn>
                <a:cxn ang="0">
                  <a:pos x="T6" y="T7"/>
                </a:cxn>
                <a:cxn ang="0">
                  <a:pos x="T8" y="T9"/>
                </a:cxn>
                <a:cxn ang="0">
                  <a:pos x="T10" y="T11"/>
                </a:cxn>
                <a:cxn ang="0">
                  <a:pos x="T12" y="T13"/>
                </a:cxn>
              </a:cxnLst>
              <a:rect l="0" t="0" r="r" b="b"/>
              <a:pathLst>
                <a:path w="133" h="394">
                  <a:moveTo>
                    <a:pt x="127" y="0"/>
                  </a:moveTo>
                  <a:cubicBezTo>
                    <a:pt x="6" y="0"/>
                    <a:pt x="6" y="0"/>
                    <a:pt x="6" y="0"/>
                  </a:cubicBezTo>
                  <a:cubicBezTo>
                    <a:pt x="2" y="0"/>
                    <a:pt x="0" y="3"/>
                    <a:pt x="0" y="6"/>
                  </a:cubicBezTo>
                  <a:cubicBezTo>
                    <a:pt x="0" y="394"/>
                    <a:pt x="0" y="394"/>
                    <a:pt x="0" y="394"/>
                  </a:cubicBezTo>
                  <a:cubicBezTo>
                    <a:pt x="133" y="394"/>
                    <a:pt x="133" y="394"/>
                    <a:pt x="133" y="394"/>
                  </a:cubicBezTo>
                  <a:cubicBezTo>
                    <a:pt x="133" y="6"/>
                    <a:pt x="133" y="6"/>
                    <a:pt x="133" y="6"/>
                  </a:cubicBezTo>
                  <a:cubicBezTo>
                    <a:pt x="133" y="3"/>
                    <a:pt x="130" y="0"/>
                    <a:pt x="127" y="0"/>
                  </a:cubicBez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8" name="Rectangle 251">
              <a:extLst>
                <a:ext uri="{FF2B5EF4-FFF2-40B4-BE49-F238E27FC236}">
                  <a16:creationId xmlns:a16="http://schemas.microsoft.com/office/drawing/2014/main" id="{1F379B85-05D3-41F2-B8A2-65590EDF6F9C}"/>
                </a:ext>
              </a:extLst>
            </p:cNvPr>
            <p:cNvSpPr>
              <a:spLocks noChangeArrowheads="1"/>
            </p:cNvSpPr>
            <p:nvPr/>
          </p:nvSpPr>
          <p:spPr bwMode="auto">
            <a:xfrm>
              <a:off x="-1349375" y="3592514"/>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99" name="Freeform 252">
              <a:extLst>
                <a:ext uri="{FF2B5EF4-FFF2-40B4-BE49-F238E27FC236}">
                  <a16:creationId xmlns:a16="http://schemas.microsoft.com/office/drawing/2014/main" id="{6E519098-9C1F-4628-BF47-BC33C33D53F9}"/>
                </a:ext>
              </a:extLst>
            </p:cNvPr>
            <p:cNvSpPr>
              <a:spLocks/>
            </p:cNvSpPr>
            <p:nvPr/>
          </p:nvSpPr>
          <p:spPr bwMode="auto">
            <a:xfrm>
              <a:off x="-1349375" y="3592514"/>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0" name="Rectangle 253">
              <a:extLst>
                <a:ext uri="{FF2B5EF4-FFF2-40B4-BE49-F238E27FC236}">
                  <a16:creationId xmlns:a16="http://schemas.microsoft.com/office/drawing/2014/main" id="{46507302-BBD8-448C-9CAB-14BF8D746B1F}"/>
                </a:ext>
              </a:extLst>
            </p:cNvPr>
            <p:cNvSpPr>
              <a:spLocks noChangeArrowheads="1"/>
            </p:cNvSpPr>
            <p:nvPr/>
          </p:nvSpPr>
          <p:spPr bwMode="auto">
            <a:xfrm>
              <a:off x="-1349375" y="3551239"/>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1" name="Freeform 254">
              <a:extLst>
                <a:ext uri="{FF2B5EF4-FFF2-40B4-BE49-F238E27FC236}">
                  <a16:creationId xmlns:a16="http://schemas.microsoft.com/office/drawing/2014/main" id="{F88CB637-6A32-485F-9619-550E8BFBBBC0}"/>
                </a:ext>
              </a:extLst>
            </p:cNvPr>
            <p:cNvSpPr>
              <a:spLocks/>
            </p:cNvSpPr>
            <p:nvPr/>
          </p:nvSpPr>
          <p:spPr bwMode="auto">
            <a:xfrm>
              <a:off x="-1349375" y="3551239"/>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2" name="Freeform 255">
              <a:extLst>
                <a:ext uri="{FF2B5EF4-FFF2-40B4-BE49-F238E27FC236}">
                  <a16:creationId xmlns:a16="http://schemas.microsoft.com/office/drawing/2014/main" id="{BD089E19-4296-47FB-9393-F5FD71020BBF}"/>
                </a:ext>
              </a:extLst>
            </p:cNvPr>
            <p:cNvSpPr>
              <a:spLocks/>
            </p:cNvSpPr>
            <p:nvPr/>
          </p:nvSpPr>
          <p:spPr bwMode="auto">
            <a:xfrm>
              <a:off x="-1201738" y="3565526"/>
              <a:ext cx="44450" cy="14288"/>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3" name="Rectangle 256">
              <a:extLst>
                <a:ext uri="{FF2B5EF4-FFF2-40B4-BE49-F238E27FC236}">
                  <a16:creationId xmlns:a16="http://schemas.microsoft.com/office/drawing/2014/main" id="{174CF0A0-9A44-46EE-8629-E3FB375B5048}"/>
                </a:ext>
              </a:extLst>
            </p:cNvPr>
            <p:cNvSpPr>
              <a:spLocks noChangeArrowheads="1"/>
            </p:cNvSpPr>
            <p:nvPr/>
          </p:nvSpPr>
          <p:spPr bwMode="auto">
            <a:xfrm>
              <a:off x="-1349375" y="3633789"/>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4" name="Freeform 257">
              <a:extLst>
                <a:ext uri="{FF2B5EF4-FFF2-40B4-BE49-F238E27FC236}">
                  <a16:creationId xmlns:a16="http://schemas.microsoft.com/office/drawing/2014/main" id="{39002E89-468A-4573-9E19-84E0AB255D6F}"/>
                </a:ext>
              </a:extLst>
            </p:cNvPr>
            <p:cNvSpPr>
              <a:spLocks/>
            </p:cNvSpPr>
            <p:nvPr/>
          </p:nvSpPr>
          <p:spPr bwMode="auto">
            <a:xfrm>
              <a:off x="-1349375" y="3633789"/>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5" name="Rectangle 258">
              <a:extLst>
                <a:ext uri="{FF2B5EF4-FFF2-40B4-BE49-F238E27FC236}">
                  <a16:creationId xmlns:a16="http://schemas.microsoft.com/office/drawing/2014/main" id="{AC9062ED-374D-4DCD-B144-EB7197B0259A}"/>
                </a:ext>
              </a:extLst>
            </p:cNvPr>
            <p:cNvSpPr>
              <a:spLocks noChangeArrowheads="1"/>
            </p:cNvSpPr>
            <p:nvPr/>
          </p:nvSpPr>
          <p:spPr bwMode="auto">
            <a:xfrm>
              <a:off x="-1349375" y="3592514"/>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6" name="Freeform 259">
              <a:extLst>
                <a:ext uri="{FF2B5EF4-FFF2-40B4-BE49-F238E27FC236}">
                  <a16:creationId xmlns:a16="http://schemas.microsoft.com/office/drawing/2014/main" id="{E5BD61AB-BF2C-4482-BB07-E4D517EC2BD0}"/>
                </a:ext>
              </a:extLst>
            </p:cNvPr>
            <p:cNvSpPr>
              <a:spLocks/>
            </p:cNvSpPr>
            <p:nvPr/>
          </p:nvSpPr>
          <p:spPr bwMode="auto">
            <a:xfrm>
              <a:off x="-1349375" y="3592514"/>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7" name="Freeform 260">
              <a:extLst>
                <a:ext uri="{FF2B5EF4-FFF2-40B4-BE49-F238E27FC236}">
                  <a16:creationId xmlns:a16="http://schemas.microsoft.com/office/drawing/2014/main" id="{5F7B5916-AE59-483E-A0B0-61E92CDDB231}"/>
                </a:ext>
              </a:extLst>
            </p:cNvPr>
            <p:cNvSpPr>
              <a:spLocks/>
            </p:cNvSpPr>
            <p:nvPr/>
          </p:nvSpPr>
          <p:spPr bwMode="auto">
            <a:xfrm>
              <a:off x="-1201738" y="3606801"/>
              <a:ext cx="44450" cy="14288"/>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8" name="Rectangle 261">
              <a:extLst>
                <a:ext uri="{FF2B5EF4-FFF2-40B4-BE49-F238E27FC236}">
                  <a16:creationId xmlns:a16="http://schemas.microsoft.com/office/drawing/2014/main" id="{EBD73788-29A7-42C8-82B9-B6B0D3AA178C}"/>
                </a:ext>
              </a:extLst>
            </p:cNvPr>
            <p:cNvSpPr>
              <a:spLocks noChangeArrowheads="1"/>
            </p:cNvSpPr>
            <p:nvPr/>
          </p:nvSpPr>
          <p:spPr bwMode="auto">
            <a:xfrm>
              <a:off x="-1349375" y="3675064"/>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09" name="Freeform 262">
              <a:extLst>
                <a:ext uri="{FF2B5EF4-FFF2-40B4-BE49-F238E27FC236}">
                  <a16:creationId xmlns:a16="http://schemas.microsoft.com/office/drawing/2014/main" id="{789B095E-DC32-4FA2-AE53-8CDF4E613902}"/>
                </a:ext>
              </a:extLst>
            </p:cNvPr>
            <p:cNvSpPr>
              <a:spLocks/>
            </p:cNvSpPr>
            <p:nvPr/>
          </p:nvSpPr>
          <p:spPr bwMode="auto">
            <a:xfrm>
              <a:off x="-1349375" y="3675064"/>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0" name="Rectangle 263">
              <a:extLst>
                <a:ext uri="{FF2B5EF4-FFF2-40B4-BE49-F238E27FC236}">
                  <a16:creationId xmlns:a16="http://schemas.microsoft.com/office/drawing/2014/main" id="{199F1A04-3099-4873-84D9-F009B7FA182A}"/>
                </a:ext>
              </a:extLst>
            </p:cNvPr>
            <p:cNvSpPr>
              <a:spLocks noChangeArrowheads="1"/>
            </p:cNvSpPr>
            <p:nvPr/>
          </p:nvSpPr>
          <p:spPr bwMode="auto">
            <a:xfrm>
              <a:off x="-1349375" y="3633789"/>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1" name="Freeform 264">
              <a:extLst>
                <a:ext uri="{FF2B5EF4-FFF2-40B4-BE49-F238E27FC236}">
                  <a16:creationId xmlns:a16="http://schemas.microsoft.com/office/drawing/2014/main" id="{40DA75C2-E080-4B10-9E5C-A436D83AE478}"/>
                </a:ext>
              </a:extLst>
            </p:cNvPr>
            <p:cNvSpPr>
              <a:spLocks/>
            </p:cNvSpPr>
            <p:nvPr/>
          </p:nvSpPr>
          <p:spPr bwMode="auto">
            <a:xfrm>
              <a:off x="-1349375" y="3633789"/>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2" name="Freeform 265">
              <a:extLst>
                <a:ext uri="{FF2B5EF4-FFF2-40B4-BE49-F238E27FC236}">
                  <a16:creationId xmlns:a16="http://schemas.microsoft.com/office/drawing/2014/main" id="{5432175A-B739-4299-9140-5FEDF4FCE914}"/>
                </a:ext>
              </a:extLst>
            </p:cNvPr>
            <p:cNvSpPr>
              <a:spLocks/>
            </p:cNvSpPr>
            <p:nvPr/>
          </p:nvSpPr>
          <p:spPr bwMode="auto">
            <a:xfrm>
              <a:off x="-1201738" y="3648076"/>
              <a:ext cx="44450" cy="14288"/>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3" name="Rectangle 266">
              <a:extLst>
                <a:ext uri="{FF2B5EF4-FFF2-40B4-BE49-F238E27FC236}">
                  <a16:creationId xmlns:a16="http://schemas.microsoft.com/office/drawing/2014/main" id="{1DBF2047-E851-4678-B562-FDD280FFAF3E}"/>
                </a:ext>
              </a:extLst>
            </p:cNvPr>
            <p:cNvSpPr>
              <a:spLocks noChangeArrowheads="1"/>
            </p:cNvSpPr>
            <p:nvPr/>
          </p:nvSpPr>
          <p:spPr bwMode="auto">
            <a:xfrm>
              <a:off x="-1349375" y="3716339"/>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4" name="Freeform 267">
              <a:extLst>
                <a:ext uri="{FF2B5EF4-FFF2-40B4-BE49-F238E27FC236}">
                  <a16:creationId xmlns:a16="http://schemas.microsoft.com/office/drawing/2014/main" id="{5E4D477F-1154-4FCE-8FF0-239611A2E785}"/>
                </a:ext>
              </a:extLst>
            </p:cNvPr>
            <p:cNvSpPr>
              <a:spLocks/>
            </p:cNvSpPr>
            <p:nvPr/>
          </p:nvSpPr>
          <p:spPr bwMode="auto">
            <a:xfrm>
              <a:off x="-1349375" y="3716339"/>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5" name="Rectangle 268">
              <a:extLst>
                <a:ext uri="{FF2B5EF4-FFF2-40B4-BE49-F238E27FC236}">
                  <a16:creationId xmlns:a16="http://schemas.microsoft.com/office/drawing/2014/main" id="{EC1B10EC-F9A8-4CF5-8238-96CE4509EF96}"/>
                </a:ext>
              </a:extLst>
            </p:cNvPr>
            <p:cNvSpPr>
              <a:spLocks noChangeArrowheads="1"/>
            </p:cNvSpPr>
            <p:nvPr/>
          </p:nvSpPr>
          <p:spPr bwMode="auto">
            <a:xfrm>
              <a:off x="-1349375" y="3675064"/>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6" name="Freeform 269">
              <a:extLst>
                <a:ext uri="{FF2B5EF4-FFF2-40B4-BE49-F238E27FC236}">
                  <a16:creationId xmlns:a16="http://schemas.microsoft.com/office/drawing/2014/main" id="{7D3F76F8-056D-4372-87B5-6145B70BE05F}"/>
                </a:ext>
              </a:extLst>
            </p:cNvPr>
            <p:cNvSpPr>
              <a:spLocks/>
            </p:cNvSpPr>
            <p:nvPr/>
          </p:nvSpPr>
          <p:spPr bwMode="auto">
            <a:xfrm>
              <a:off x="-1349375" y="3675064"/>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7" name="Freeform 270">
              <a:extLst>
                <a:ext uri="{FF2B5EF4-FFF2-40B4-BE49-F238E27FC236}">
                  <a16:creationId xmlns:a16="http://schemas.microsoft.com/office/drawing/2014/main" id="{E8F71911-3F99-4824-9CDD-62791385304B}"/>
                </a:ext>
              </a:extLst>
            </p:cNvPr>
            <p:cNvSpPr>
              <a:spLocks/>
            </p:cNvSpPr>
            <p:nvPr/>
          </p:nvSpPr>
          <p:spPr bwMode="auto">
            <a:xfrm>
              <a:off x="-1201738" y="3689351"/>
              <a:ext cx="44450" cy="14288"/>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8" name="Rectangle 271">
              <a:extLst>
                <a:ext uri="{FF2B5EF4-FFF2-40B4-BE49-F238E27FC236}">
                  <a16:creationId xmlns:a16="http://schemas.microsoft.com/office/drawing/2014/main" id="{76F7E588-B195-4841-B7D6-FD6AE1E8CD9E}"/>
                </a:ext>
              </a:extLst>
            </p:cNvPr>
            <p:cNvSpPr>
              <a:spLocks noChangeArrowheads="1"/>
            </p:cNvSpPr>
            <p:nvPr/>
          </p:nvSpPr>
          <p:spPr bwMode="auto">
            <a:xfrm>
              <a:off x="-1349375" y="3759201"/>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19" name="Freeform 272">
              <a:extLst>
                <a:ext uri="{FF2B5EF4-FFF2-40B4-BE49-F238E27FC236}">
                  <a16:creationId xmlns:a16="http://schemas.microsoft.com/office/drawing/2014/main" id="{1F9936F4-CF42-4360-8454-A77164236F00}"/>
                </a:ext>
              </a:extLst>
            </p:cNvPr>
            <p:cNvSpPr>
              <a:spLocks/>
            </p:cNvSpPr>
            <p:nvPr/>
          </p:nvSpPr>
          <p:spPr bwMode="auto">
            <a:xfrm>
              <a:off x="-1349375" y="3759201"/>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0" name="Rectangle 273">
              <a:extLst>
                <a:ext uri="{FF2B5EF4-FFF2-40B4-BE49-F238E27FC236}">
                  <a16:creationId xmlns:a16="http://schemas.microsoft.com/office/drawing/2014/main" id="{6FCA170D-1E87-4959-A20D-C9DE08921917}"/>
                </a:ext>
              </a:extLst>
            </p:cNvPr>
            <p:cNvSpPr>
              <a:spLocks noChangeArrowheads="1"/>
            </p:cNvSpPr>
            <p:nvPr/>
          </p:nvSpPr>
          <p:spPr bwMode="auto">
            <a:xfrm>
              <a:off x="-1349375" y="3716339"/>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1" name="Freeform 274">
              <a:extLst>
                <a:ext uri="{FF2B5EF4-FFF2-40B4-BE49-F238E27FC236}">
                  <a16:creationId xmlns:a16="http://schemas.microsoft.com/office/drawing/2014/main" id="{DE8BF739-A9A1-48DD-9F7B-3436EF7ABB4E}"/>
                </a:ext>
              </a:extLst>
            </p:cNvPr>
            <p:cNvSpPr>
              <a:spLocks/>
            </p:cNvSpPr>
            <p:nvPr/>
          </p:nvSpPr>
          <p:spPr bwMode="auto">
            <a:xfrm>
              <a:off x="-1349375" y="3716339"/>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2" name="Freeform 275">
              <a:extLst>
                <a:ext uri="{FF2B5EF4-FFF2-40B4-BE49-F238E27FC236}">
                  <a16:creationId xmlns:a16="http://schemas.microsoft.com/office/drawing/2014/main" id="{AB0688F3-174D-4AA7-A098-671B4C38044A}"/>
                </a:ext>
              </a:extLst>
            </p:cNvPr>
            <p:cNvSpPr>
              <a:spLocks/>
            </p:cNvSpPr>
            <p:nvPr/>
          </p:nvSpPr>
          <p:spPr bwMode="auto">
            <a:xfrm>
              <a:off x="-1201738" y="3730626"/>
              <a:ext cx="44450" cy="14288"/>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3" name="Rectangle 276">
              <a:extLst>
                <a:ext uri="{FF2B5EF4-FFF2-40B4-BE49-F238E27FC236}">
                  <a16:creationId xmlns:a16="http://schemas.microsoft.com/office/drawing/2014/main" id="{EA98A0F0-E6C7-44EC-986C-DAF932CBCDAF}"/>
                </a:ext>
              </a:extLst>
            </p:cNvPr>
            <p:cNvSpPr>
              <a:spLocks noChangeArrowheads="1"/>
            </p:cNvSpPr>
            <p:nvPr/>
          </p:nvSpPr>
          <p:spPr bwMode="auto">
            <a:xfrm>
              <a:off x="-1349375" y="3800476"/>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4" name="Freeform 277">
              <a:extLst>
                <a:ext uri="{FF2B5EF4-FFF2-40B4-BE49-F238E27FC236}">
                  <a16:creationId xmlns:a16="http://schemas.microsoft.com/office/drawing/2014/main" id="{F9A8ECCF-4D8D-4B3F-9E96-31C59F96185B}"/>
                </a:ext>
              </a:extLst>
            </p:cNvPr>
            <p:cNvSpPr>
              <a:spLocks/>
            </p:cNvSpPr>
            <p:nvPr/>
          </p:nvSpPr>
          <p:spPr bwMode="auto">
            <a:xfrm>
              <a:off x="-1349375" y="3800476"/>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5" name="Rectangle 278">
              <a:extLst>
                <a:ext uri="{FF2B5EF4-FFF2-40B4-BE49-F238E27FC236}">
                  <a16:creationId xmlns:a16="http://schemas.microsoft.com/office/drawing/2014/main" id="{563E4CC7-90DE-4758-B0AA-40D9EDCEA6CB}"/>
                </a:ext>
              </a:extLst>
            </p:cNvPr>
            <p:cNvSpPr>
              <a:spLocks noChangeArrowheads="1"/>
            </p:cNvSpPr>
            <p:nvPr/>
          </p:nvSpPr>
          <p:spPr bwMode="auto">
            <a:xfrm>
              <a:off x="-1349375" y="3759201"/>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6" name="Freeform 279">
              <a:extLst>
                <a:ext uri="{FF2B5EF4-FFF2-40B4-BE49-F238E27FC236}">
                  <a16:creationId xmlns:a16="http://schemas.microsoft.com/office/drawing/2014/main" id="{EBA5FE37-5BCE-4934-A5DB-42826FA61546}"/>
                </a:ext>
              </a:extLst>
            </p:cNvPr>
            <p:cNvSpPr>
              <a:spLocks/>
            </p:cNvSpPr>
            <p:nvPr/>
          </p:nvSpPr>
          <p:spPr bwMode="auto">
            <a:xfrm>
              <a:off x="-1349375" y="3759201"/>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7" name="Freeform 280">
              <a:extLst>
                <a:ext uri="{FF2B5EF4-FFF2-40B4-BE49-F238E27FC236}">
                  <a16:creationId xmlns:a16="http://schemas.microsoft.com/office/drawing/2014/main" id="{64F97464-ABF8-40B5-8948-17F187BA4EF8}"/>
                </a:ext>
              </a:extLst>
            </p:cNvPr>
            <p:cNvSpPr>
              <a:spLocks/>
            </p:cNvSpPr>
            <p:nvPr/>
          </p:nvSpPr>
          <p:spPr bwMode="auto">
            <a:xfrm>
              <a:off x="-1201738" y="3771901"/>
              <a:ext cx="44450" cy="14288"/>
            </a:xfrm>
            <a:custGeom>
              <a:avLst/>
              <a:gdLst>
                <a:gd name="T0" fmla="*/ 27 w 27"/>
                <a:gd name="T1" fmla="*/ 0 h 9"/>
                <a:gd name="T2" fmla="*/ 4 w 27"/>
                <a:gd name="T3" fmla="*/ 0 h 9"/>
                <a:gd name="T4" fmla="*/ 0 w 27"/>
                <a:gd name="T5" fmla="*/ 5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5"/>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8" name="Rectangle 281">
              <a:extLst>
                <a:ext uri="{FF2B5EF4-FFF2-40B4-BE49-F238E27FC236}">
                  <a16:creationId xmlns:a16="http://schemas.microsoft.com/office/drawing/2014/main" id="{E52C1C54-7B63-4CF3-BE08-1520360D9457}"/>
                </a:ext>
              </a:extLst>
            </p:cNvPr>
            <p:cNvSpPr>
              <a:spLocks noChangeArrowheads="1"/>
            </p:cNvSpPr>
            <p:nvPr/>
          </p:nvSpPr>
          <p:spPr bwMode="auto">
            <a:xfrm>
              <a:off x="-1349375" y="3841751"/>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29" name="Freeform 282">
              <a:extLst>
                <a:ext uri="{FF2B5EF4-FFF2-40B4-BE49-F238E27FC236}">
                  <a16:creationId xmlns:a16="http://schemas.microsoft.com/office/drawing/2014/main" id="{218BDD0C-F216-4B2C-BCC9-7F1519AB32A3}"/>
                </a:ext>
              </a:extLst>
            </p:cNvPr>
            <p:cNvSpPr>
              <a:spLocks/>
            </p:cNvSpPr>
            <p:nvPr/>
          </p:nvSpPr>
          <p:spPr bwMode="auto">
            <a:xfrm>
              <a:off x="-1349375" y="3841751"/>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0" name="Rectangle 283">
              <a:extLst>
                <a:ext uri="{FF2B5EF4-FFF2-40B4-BE49-F238E27FC236}">
                  <a16:creationId xmlns:a16="http://schemas.microsoft.com/office/drawing/2014/main" id="{124BAF86-DE5F-4969-A935-1FC0D4B23604}"/>
                </a:ext>
              </a:extLst>
            </p:cNvPr>
            <p:cNvSpPr>
              <a:spLocks noChangeArrowheads="1"/>
            </p:cNvSpPr>
            <p:nvPr/>
          </p:nvSpPr>
          <p:spPr bwMode="auto">
            <a:xfrm>
              <a:off x="-1349375" y="3800476"/>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1" name="Freeform 284">
              <a:extLst>
                <a:ext uri="{FF2B5EF4-FFF2-40B4-BE49-F238E27FC236}">
                  <a16:creationId xmlns:a16="http://schemas.microsoft.com/office/drawing/2014/main" id="{A860DE25-4BB8-4D8D-AA92-639AFB49B4C9}"/>
                </a:ext>
              </a:extLst>
            </p:cNvPr>
            <p:cNvSpPr>
              <a:spLocks/>
            </p:cNvSpPr>
            <p:nvPr/>
          </p:nvSpPr>
          <p:spPr bwMode="auto">
            <a:xfrm>
              <a:off x="-1349375" y="3800476"/>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2" name="Freeform 285">
              <a:extLst>
                <a:ext uri="{FF2B5EF4-FFF2-40B4-BE49-F238E27FC236}">
                  <a16:creationId xmlns:a16="http://schemas.microsoft.com/office/drawing/2014/main" id="{01EDA008-E39A-44C0-820F-640AA92C4475}"/>
                </a:ext>
              </a:extLst>
            </p:cNvPr>
            <p:cNvSpPr>
              <a:spLocks/>
            </p:cNvSpPr>
            <p:nvPr/>
          </p:nvSpPr>
          <p:spPr bwMode="auto">
            <a:xfrm>
              <a:off x="-1201738" y="3814764"/>
              <a:ext cx="44450" cy="12700"/>
            </a:xfrm>
            <a:custGeom>
              <a:avLst/>
              <a:gdLst>
                <a:gd name="T0" fmla="*/ 27 w 27"/>
                <a:gd name="T1" fmla="*/ 0 h 8"/>
                <a:gd name="T2" fmla="*/ 4 w 27"/>
                <a:gd name="T3" fmla="*/ 0 h 8"/>
                <a:gd name="T4" fmla="*/ 0 w 27"/>
                <a:gd name="T5" fmla="*/ 4 h 8"/>
                <a:gd name="T6" fmla="*/ 4 w 27"/>
                <a:gd name="T7" fmla="*/ 8 h 8"/>
                <a:gd name="T8" fmla="*/ 27 w 27"/>
                <a:gd name="T9" fmla="*/ 8 h 8"/>
                <a:gd name="T10" fmla="*/ 27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27" y="0"/>
                  </a:moveTo>
                  <a:cubicBezTo>
                    <a:pt x="4" y="0"/>
                    <a:pt x="4" y="0"/>
                    <a:pt x="4" y="0"/>
                  </a:cubicBezTo>
                  <a:cubicBezTo>
                    <a:pt x="2" y="0"/>
                    <a:pt x="0" y="2"/>
                    <a:pt x="0" y="4"/>
                  </a:cubicBezTo>
                  <a:cubicBezTo>
                    <a:pt x="0" y="6"/>
                    <a:pt x="2" y="8"/>
                    <a:pt x="4" y="8"/>
                  </a:cubicBezTo>
                  <a:cubicBezTo>
                    <a:pt x="27" y="8"/>
                    <a:pt x="27" y="8"/>
                    <a:pt x="27" y="8"/>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3" name="Rectangle 286">
              <a:extLst>
                <a:ext uri="{FF2B5EF4-FFF2-40B4-BE49-F238E27FC236}">
                  <a16:creationId xmlns:a16="http://schemas.microsoft.com/office/drawing/2014/main" id="{353592A8-C073-4ED2-A101-761E8D4E3B62}"/>
                </a:ext>
              </a:extLst>
            </p:cNvPr>
            <p:cNvSpPr>
              <a:spLocks noChangeArrowheads="1"/>
            </p:cNvSpPr>
            <p:nvPr/>
          </p:nvSpPr>
          <p:spPr bwMode="auto">
            <a:xfrm>
              <a:off x="-1349375" y="3883026"/>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4" name="Freeform 287">
              <a:extLst>
                <a:ext uri="{FF2B5EF4-FFF2-40B4-BE49-F238E27FC236}">
                  <a16:creationId xmlns:a16="http://schemas.microsoft.com/office/drawing/2014/main" id="{A0C27F64-5555-4D5B-89EA-869711C8DCE1}"/>
                </a:ext>
              </a:extLst>
            </p:cNvPr>
            <p:cNvSpPr>
              <a:spLocks/>
            </p:cNvSpPr>
            <p:nvPr/>
          </p:nvSpPr>
          <p:spPr bwMode="auto">
            <a:xfrm>
              <a:off x="-1349375" y="3883026"/>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5" name="Rectangle 288">
              <a:extLst>
                <a:ext uri="{FF2B5EF4-FFF2-40B4-BE49-F238E27FC236}">
                  <a16:creationId xmlns:a16="http://schemas.microsoft.com/office/drawing/2014/main" id="{F068CC15-20F5-4CD3-8C0E-7173F9DBDCDE}"/>
                </a:ext>
              </a:extLst>
            </p:cNvPr>
            <p:cNvSpPr>
              <a:spLocks noChangeArrowheads="1"/>
            </p:cNvSpPr>
            <p:nvPr/>
          </p:nvSpPr>
          <p:spPr bwMode="auto">
            <a:xfrm>
              <a:off x="-1349375" y="3841751"/>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6" name="Freeform 289">
              <a:extLst>
                <a:ext uri="{FF2B5EF4-FFF2-40B4-BE49-F238E27FC236}">
                  <a16:creationId xmlns:a16="http://schemas.microsoft.com/office/drawing/2014/main" id="{A6584653-C0BB-464F-8247-D6BB88641339}"/>
                </a:ext>
              </a:extLst>
            </p:cNvPr>
            <p:cNvSpPr>
              <a:spLocks/>
            </p:cNvSpPr>
            <p:nvPr/>
          </p:nvSpPr>
          <p:spPr bwMode="auto">
            <a:xfrm>
              <a:off x="-1349375" y="3841751"/>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7" name="Freeform 290">
              <a:extLst>
                <a:ext uri="{FF2B5EF4-FFF2-40B4-BE49-F238E27FC236}">
                  <a16:creationId xmlns:a16="http://schemas.microsoft.com/office/drawing/2014/main" id="{11C96360-2774-44C7-8AD1-900F5C7D2108}"/>
                </a:ext>
              </a:extLst>
            </p:cNvPr>
            <p:cNvSpPr>
              <a:spLocks/>
            </p:cNvSpPr>
            <p:nvPr/>
          </p:nvSpPr>
          <p:spPr bwMode="auto">
            <a:xfrm>
              <a:off x="-1201738" y="3856039"/>
              <a:ext cx="44450" cy="15875"/>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8" name="Rectangle 291">
              <a:extLst>
                <a:ext uri="{FF2B5EF4-FFF2-40B4-BE49-F238E27FC236}">
                  <a16:creationId xmlns:a16="http://schemas.microsoft.com/office/drawing/2014/main" id="{6FE0C52F-5EB6-41DE-83AA-345A7968F11C}"/>
                </a:ext>
              </a:extLst>
            </p:cNvPr>
            <p:cNvSpPr>
              <a:spLocks noChangeArrowheads="1"/>
            </p:cNvSpPr>
            <p:nvPr/>
          </p:nvSpPr>
          <p:spPr bwMode="auto">
            <a:xfrm>
              <a:off x="-1349375" y="3924301"/>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39" name="Freeform 292">
              <a:extLst>
                <a:ext uri="{FF2B5EF4-FFF2-40B4-BE49-F238E27FC236}">
                  <a16:creationId xmlns:a16="http://schemas.microsoft.com/office/drawing/2014/main" id="{E19A9D22-64FF-403F-A734-28F2E6FCD061}"/>
                </a:ext>
              </a:extLst>
            </p:cNvPr>
            <p:cNvSpPr>
              <a:spLocks/>
            </p:cNvSpPr>
            <p:nvPr/>
          </p:nvSpPr>
          <p:spPr bwMode="auto">
            <a:xfrm>
              <a:off x="-1349375" y="3924301"/>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0" name="Rectangle 293">
              <a:extLst>
                <a:ext uri="{FF2B5EF4-FFF2-40B4-BE49-F238E27FC236}">
                  <a16:creationId xmlns:a16="http://schemas.microsoft.com/office/drawing/2014/main" id="{A933DE34-E0EE-462E-AC2C-34C0DE4FD478}"/>
                </a:ext>
              </a:extLst>
            </p:cNvPr>
            <p:cNvSpPr>
              <a:spLocks noChangeArrowheads="1"/>
            </p:cNvSpPr>
            <p:nvPr/>
          </p:nvSpPr>
          <p:spPr bwMode="auto">
            <a:xfrm>
              <a:off x="-1349375" y="3883026"/>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1" name="Freeform 294">
              <a:extLst>
                <a:ext uri="{FF2B5EF4-FFF2-40B4-BE49-F238E27FC236}">
                  <a16:creationId xmlns:a16="http://schemas.microsoft.com/office/drawing/2014/main" id="{5AAC4074-2437-409A-8AF1-184DF4BD28A0}"/>
                </a:ext>
              </a:extLst>
            </p:cNvPr>
            <p:cNvSpPr>
              <a:spLocks/>
            </p:cNvSpPr>
            <p:nvPr/>
          </p:nvSpPr>
          <p:spPr bwMode="auto">
            <a:xfrm>
              <a:off x="-1349375" y="3883026"/>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2" name="Freeform 295">
              <a:extLst>
                <a:ext uri="{FF2B5EF4-FFF2-40B4-BE49-F238E27FC236}">
                  <a16:creationId xmlns:a16="http://schemas.microsoft.com/office/drawing/2014/main" id="{AEC17AFD-3F4C-4A87-8D89-F23454AEFD54}"/>
                </a:ext>
              </a:extLst>
            </p:cNvPr>
            <p:cNvSpPr>
              <a:spLocks/>
            </p:cNvSpPr>
            <p:nvPr/>
          </p:nvSpPr>
          <p:spPr bwMode="auto">
            <a:xfrm>
              <a:off x="-1201738" y="3897314"/>
              <a:ext cx="44450" cy="15875"/>
            </a:xfrm>
            <a:custGeom>
              <a:avLst/>
              <a:gdLst>
                <a:gd name="T0" fmla="*/ 27 w 27"/>
                <a:gd name="T1" fmla="*/ 0 h 9"/>
                <a:gd name="T2" fmla="*/ 4 w 27"/>
                <a:gd name="T3" fmla="*/ 0 h 9"/>
                <a:gd name="T4" fmla="*/ 0 w 27"/>
                <a:gd name="T5" fmla="*/ 4 h 9"/>
                <a:gd name="T6" fmla="*/ 4 w 27"/>
                <a:gd name="T7" fmla="*/ 9 h 9"/>
                <a:gd name="T8" fmla="*/ 27 w 27"/>
                <a:gd name="T9" fmla="*/ 9 h 9"/>
                <a:gd name="T10" fmla="*/ 27 w 27"/>
                <a:gd name="T11" fmla="*/ 0 h 9"/>
              </a:gdLst>
              <a:ahLst/>
              <a:cxnLst>
                <a:cxn ang="0">
                  <a:pos x="T0" y="T1"/>
                </a:cxn>
                <a:cxn ang="0">
                  <a:pos x="T2" y="T3"/>
                </a:cxn>
                <a:cxn ang="0">
                  <a:pos x="T4" y="T5"/>
                </a:cxn>
                <a:cxn ang="0">
                  <a:pos x="T6" y="T7"/>
                </a:cxn>
                <a:cxn ang="0">
                  <a:pos x="T8" y="T9"/>
                </a:cxn>
                <a:cxn ang="0">
                  <a:pos x="T10" y="T11"/>
                </a:cxn>
              </a:cxnLst>
              <a:rect l="0" t="0" r="r" b="b"/>
              <a:pathLst>
                <a:path w="27" h="9">
                  <a:moveTo>
                    <a:pt x="27" y="0"/>
                  </a:moveTo>
                  <a:cubicBezTo>
                    <a:pt x="4" y="0"/>
                    <a:pt x="4" y="0"/>
                    <a:pt x="4" y="0"/>
                  </a:cubicBezTo>
                  <a:cubicBezTo>
                    <a:pt x="2" y="0"/>
                    <a:pt x="0" y="2"/>
                    <a:pt x="0" y="4"/>
                  </a:cubicBezTo>
                  <a:cubicBezTo>
                    <a:pt x="0" y="7"/>
                    <a:pt x="2" y="9"/>
                    <a:pt x="4" y="9"/>
                  </a:cubicBezTo>
                  <a:cubicBezTo>
                    <a:pt x="27" y="9"/>
                    <a:pt x="27" y="9"/>
                    <a:pt x="27" y="9"/>
                  </a:cubicBezTo>
                  <a:lnTo>
                    <a:pt x="27" y="0"/>
                  </a:lnTo>
                  <a:close/>
                </a:path>
              </a:pathLst>
            </a:custGeom>
            <a:solidFill>
              <a:srgbClr val="1EBB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3" name="Freeform 296">
              <a:extLst>
                <a:ext uri="{FF2B5EF4-FFF2-40B4-BE49-F238E27FC236}">
                  <a16:creationId xmlns:a16="http://schemas.microsoft.com/office/drawing/2014/main" id="{C7A60883-2428-4DD6-B454-D62F8C19CB13}"/>
                </a:ext>
              </a:extLst>
            </p:cNvPr>
            <p:cNvSpPr>
              <a:spLocks/>
            </p:cNvSpPr>
            <p:nvPr/>
          </p:nvSpPr>
          <p:spPr bwMode="auto">
            <a:xfrm>
              <a:off x="-1350963" y="3551239"/>
              <a:ext cx="207962" cy="563563"/>
            </a:xfrm>
            <a:custGeom>
              <a:avLst/>
              <a:gdLst>
                <a:gd name="T0" fmla="*/ 130 w 131"/>
                <a:gd name="T1" fmla="*/ 353 h 355"/>
                <a:gd name="T2" fmla="*/ 130 w 131"/>
                <a:gd name="T3" fmla="*/ 352 h 355"/>
                <a:gd name="T4" fmla="*/ 2 w 131"/>
                <a:gd name="T5" fmla="*/ 352 h 355"/>
                <a:gd name="T6" fmla="*/ 2 w 131"/>
                <a:gd name="T7" fmla="*/ 2 h 355"/>
                <a:gd name="T8" fmla="*/ 128 w 131"/>
                <a:gd name="T9" fmla="*/ 2 h 355"/>
                <a:gd name="T10" fmla="*/ 128 w 131"/>
                <a:gd name="T11" fmla="*/ 353 h 355"/>
                <a:gd name="T12" fmla="*/ 130 w 131"/>
                <a:gd name="T13" fmla="*/ 353 h 355"/>
                <a:gd name="T14" fmla="*/ 130 w 131"/>
                <a:gd name="T15" fmla="*/ 352 h 355"/>
                <a:gd name="T16" fmla="*/ 130 w 131"/>
                <a:gd name="T17" fmla="*/ 353 h 355"/>
                <a:gd name="T18" fmla="*/ 131 w 131"/>
                <a:gd name="T19" fmla="*/ 353 h 355"/>
                <a:gd name="T20" fmla="*/ 131 w 131"/>
                <a:gd name="T21" fmla="*/ 0 h 355"/>
                <a:gd name="T22" fmla="*/ 0 w 131"/>
                <a:gd name="T23" fmla="*/ 0 h 355"/>
                <a:gd name="T24" fmla="*/ 0 w 131"/>
                <a:gd name="T25" fmla="*/ 355 h 355"/>
                <a:gd name="T26" fmla="*/ 131 w 131"/>
                <a:gd name="T27" fmla="*/ 355 h 355"/>
                <a:gd name="T28" fmla="*/ 131 w 131"/>
                <a:gd name="T29" fmla="*/ 353 h 355"/>
                <a:gd name="T30" fmla="*/ 130 w 131"/>
                <a:gd name="T31" fmla="*/ 353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 h="355">
                  <a:moveTo>
                    <a:pt x="130" y="353"/>
                  </a:moveTo>
                  <a:lnTo>
                    <a:pt x="130" y="352"/>
                  </a:lnTo>
                  <a:lnTo>
                    <a:pt x="2" y="352"/>
                  </a:lnTo>
                  <a:lnTo>
                    <a:pt x="2" y="2"/>
                  </a:lnTo>
                  <a:lnTo>
                    <a:pt x="128" y="2"/>
                  </a:lnTo>
                  <a:lnTo>
                    <a:pt x="128" y="353"/>
                  </a:lnTo>
                  <a:lnTo>
                    <a:pt x="130" y="353"/>
                  </a:lnTo>
                  <a:lnTo>
                    <a:pt x="130" y="352"/>
                  </a:lnTo>
                  <a:lnTo>
                    <a:pt x="130" y="353"/>
                  </a:lnTo>
                  <a:lnTo>
                    <a:pt x="131" y="353"/>
                  </a:lnTo>
                  <a:lnTo>
                    <a:pt x="131" y="0"/>
                  </a:lnTo>
                  <a:lnTo>
                    <a:pt x="0" y="0"/>
                  </a:lnTo>
                  <a:lnTo>
                    <a:pt x="0" y="355"/>
                  </a:lnTo>
                  <a:lnTo>
                    <a:pt x="131" y="355"/>
                  </a:lnTo>
                  <a:lnTo>
                    <a:pt x="131" y="353"/>
                  </a:lnTo>
                  <a:lnTo>
                    <a:pt x="130" y="3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4" name="Freeform 297">
              <a:extLst>
                <a:ext uri="{FF2B5EF4-FFF2-40B4-BE49-F238E27FC236}">
                  <a16:creationId xmlns:a16="http://schemas.microsoft.com/office/drawing/2014/main" id="{D30DACEF-446E-49CA-BE70-77F7DCF0B6D1}"/>
                </a:ext>
              </a:extLst>
            </p:cNvPr>
            <p:cNvSpPr>
              <a:spLocks/>
            </p:cNvSpPr>
            <p:nvPr/>
          </p:nvSpPr>
          <p:spPr bwMode="auto">
            <a:xfrm>
              <a:off x="-1350963" y="3533776"/>
              <a:ext cx="71437" cy="3175"/>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5" name="Freeform 298">
              <a:extLst>
                <a:ext uri="{FF2B5EF4-FFF2-40B4-BE49-F238E27FC236}">
                  <a16:creationId xmlns:a16="http://schemas.microsoft.com/office/drawing/2014/main" id="{810EBD32-A195-4A26-9DF6-CBE153356A3F}"/>
                </a:ext>
              </a:extLst>
            </p:cNvPr>
            <p:cNvSpPr>
              <a:spLocks/>
            </p:cNvSpPr>
            <p:nvPr/>
          </p:nvSpPr>
          <p:spPr bwMode="auto">
            <a:xfrm>
              <a:off x="-1350963" y="3524251"/>
              <a:ext cx="71437" cy="4763"/>
            </a:xfrm>
            <a:custGeom>
              <a:avLst/>
              <a:gdLst>
                <a:gd name="T0" fmla="*/ 1 w 43"/>
                <a:gd name="T1" fmla="*/ 3 h 3"/>
                <a:gd name="T2" fmla="*/ 42 w 43"/>
                <a:gd name="T3" fmla="*/ 3 h 3"/>
                <a:gd name="T4" fmla="*/ 43 w 43"/>
                <a:gd name="T5" fmla="*/ 2 h 3"/>
                <a:gd name="T6" fmla="*/ 42 w 43"/>
                <a:gd name="T7" fmla="*/ 0 h 3"/>
                <a:gd name="T8" fmla="*/ 1 w 43"/>
                <a:gd name="T9" fmla="*/ 0 h 3"/>
                <a:gd name="T10" fmla="*/ 0 w 43"/>
                <a:gd name="T11" fmla="*/ 2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2"/>
                  </a:cubicBezTo>
                  <a:cubicBezTo>
                    <a:pt x="43" y="1"/>
                    <a:pt x="42" y="0"/>
                    <a:pt x="42" y="0"/>
                  </a:cubicBezTo>
                  <a:cubicBezTo>
                    <a:pt x="1" y="0"/>
                    <a:pt x="1" y="0"/>
                    <a:pt x="1" y="0"/>
                  </a:cubicBezTo>
                  <a:cubicBezTo>
                    <a:pt x="0" y="0"/>
                    <a:pt x="0" y="1"/>
                    <a:pt x="0" y="2"/>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6" name="Freeform 299">
              <a:extLst>
                <a:ext uri="{FF2B5EF4-FFF2-40B4-BE49-F238E27FC236}">
                  <a16:creationId xmlns:a16="http://schemas.microsoft.com/office/drawing/2014/main" id="{8A0F907E-5C2B-4AA6-95FC-07D66F19C593}"/>
                </a:ext>
              </a:extLst>
            </p:cNvPr>
            <p:cNvSpPr>
              <a:spLocks/>
            </p:cNvSpPr>
            <p:nvPr/>
          </p:nvSpPr>
          <p:spPr bwMode="auto">
            <a:xfrm>
              <a:off x="-1350963" y="3516314"/>
              <a:ext cx="71437" cy="4763"/>
            </a:xfrm>
            <a:custGeom>
              <a:avLst/>
              <a:gdLst>
                <a:gd name="T0" fmla="*/ 1 w 43"/>
                <a:gd name="T1" fmla="*/ 3 h 3"/>
                <a:gd name="T2" fmla="*/ 42 w 43"/>
                <a:gd name="T3" fmla="*/ 3 h 3"/>
                <a:gd name="T4" fmla="*/ 43 w 43"/>
                <a:gd name="T5" fmla="*/ 1 h 3"/>
                <a:gd name="T6" fmla="*/ 42 w 43"/>
                <a:gd name="T7" fmla="*/ 0 h 3"/>
                <a:gd name="T8" fmla="*/ 1 w 43"/>
                <a:gd name="T9" fmla="*/ 0 h 3"/>
                <a:gd name="T10" fmla="*/ 0 w 43"/>
                <a:gd name="T11" fmla="*/ 1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1"/>
                  </a:cubicBezTo>
                  <a:cubicBezTo>
                    <a:pt x="43" y="1"/>
                    <a:pt x="42" y="0"/>
                    <a:pt x="42" y="0"/>
                  </a:cubicBezTo>
                  <a:cubicBezTo>
                    <a:pt x="1" y="0"/>
                    <a:pt x="1" y="0"/>
                    <a:pt x="1" y="0"/>
                  </a:cubicBezTo>
                  <a:cubicBezTo>
                    <a:pt x="0" y="0"/>
                    <a:pt x="0" y="1"/>
                    <a:pt x="0" y="1"/>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7" name="Freeform 300">
              <a:extLst>
                <a:ext uri="{FF2B5EF4-FFF2-40B4-BE49-F238E27FC236}">
                  <a16:creationId xmlns:a16="http://schemas.microsoft.com/office/drawing/2014/main" id="{BE8F21E0-BFC8-48F9-802E-785665452AC5}"/>
                </a:ext>
              </a:extLst>
            </p:cNvPr>
            <p:cNvSpPr>
              <a:spLocks/>
            </p:cNvSpPr>
            <p:nvPr/>
          </p:nvSpPr>
          <p:spPr bwMode="auto">
            <a:xfrm>
              <a:off x="-1350963" y="3508376"/>
              <a:ext cx="71437" cy="3175"/>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8" name="Freeform 301">
              <a:extLst>
                <a:ext uri="{FF2B5EF4-FFF2-40B4-BE49-F238E27FC236}">
                  <a16:creationId xmlns:a16="http://schemas.microsoft.com/office/drawing/2014/main" id="{1565EE7F-1C63-43AC-8B74-611DAE2B5388}"/>
                </a:ext>
              </a:extLst>
            </p:cNvPr>
            <p:cNvSpPr>
              <a:spLocks/>
            </p:cNvSpPr>
            <p:nvPr/>
          </p:nvSpPr>
          <p:spPr bwMode="auto">
            <a:xfrm>
              <a:off x="-1214438" y="3533776"/>
              <a:ext cx="71437" cy="3175"/>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49" name="Freeform 302">
              <a:extLst>
                <a:ext uri="{FF2B5EF4-FFF2-40B4-BE49-F238E27FC236}">
                  <a16:creationId xmlns:a16="http://schemas.microsoft.com/office/drawing/2014/main" id="{B333B4AC-268C-4D24-97EE-1ADA3A38A57C}"/>
                </a:ext>
              </a:extLst>
            </p:cNvPr>
            <p:cNvSpPr>
              <a:spLocks/>
            </p:cNvSpPr>
            <p:nvPr/>
          </p:nvSpPr>
          <p:spPr bwMode="auto">
            <a:xfrm>
              <a:off x="-1214438" y="3524251"/>
              <a:ext cx="71437" cy="4763"/>
            </a:xfrm>
            <a:custGeom>
              <a:avLst/>
              <a:gdLst>
                <a:gd name="T0" fmla="*/ 1 w 43"/>
                <a:gd name="T1" fmla="*/ 3 h 3"/>
                <a:gd name="T2" fmla="*/ 42 w 43"/>
                <a:gd name="T3" fmla="*/ 3 h 3"/>
                <a:gd name="T4" fmla="*/ 43 w 43"/>
                <a:gd name="T5" fmla="*/ 2 h 3"/>
                <a:gd name="T6" fmla="*/ 42 w 43"/>
                <a:gd name="T7" fmla="*/ 0 h 3"/>
                <a:gd name="T8" fmla="*/ 1 w 43"/>
                <a:gd name="T9" fmla="*/ 0 h 3"/>
                <a:gd name="T10" fmla="*/ 0 w 43"/>
                <a:gd name="T11" fmla="*/ 2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2"/>
                  </a:cubicBezTo>
                  <a:cubicBezTo>
                    <a:pt x="43" y="1"/>
                    <a:pt x="42" y="0"/>
                    <a:pt x="42" y="0"/>
                  </a:cubicBezTo>
                  <a:cubicBezTo>
                    <a:pt x="1" y="0"/>
                    <a:pt x="1" y="0"/>
                    <a:pt x="1" y="0"/>
                  </a:cubicBezTo>
                  <a:cubicBezTo>
                    <a:pt x="0" y="0"/>
                    <a:pt x="0" y="1"/>
                    <a:pt x="0" y="2"/>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0" name="Freeform 303">
              <a:extLst>
                <a:ext uri="{FF2B5EF4-FFF2-40B4-BE49-F238E27FC236}">
                  <a16:creationId xmlns:a16="http://schemas.microsoft.com/office/drawing/2014/main" id="{36E5C6B4-7BDB-4AE6-B5EA-82779C0B2F96}"/>
                </a:ext>
              </a:extLst>
            </p:cNvPr>
            <p:cNvSpPr>
              <a:spLocks/>
            </p:cNvSpPr>
            <p:nvPr/>
          </p:nvSpPr>
          <p:spPr bwMode="auto">
            <a:xfrm>
              <a:off x="-1214438" y="3516314"/>
              <a:ext cx="71437" cy="4763"/>
            </a:xfrm>
            <a:custGeom>
              <a:avLst/>
              <a:gdLst>
                <a:gd name="T0" fmla="*/ 1 w 43"/>
                <a:gd name="T1" fmla="*/ 3 h 3"/>
                <a:gd name="T2" fmla="*/ 42 w 43"/>
                <a:gd name="T3" fmla="*/ 3 h 3"/>
                <a:gd name="T4" fmla="*/ 43 w 43"/>
                <a:gd name="T5" fmla="*/ 1 h 3"/>
                <a:gd name="T6" fmla="*/ 42 w 43"/>
                <a:gd name="T7" fmla="*/ 0 h 3"/>
                <a:gd name="T8" fmla="*/ 1 w 43"/>
                <a:gd name="T9" fmla="*/ 0 h 3"/>
                <a:gd name="T10" fmla="*/ 0 w 43"/>
                <a:gd name="T11" fmla="*/ 1 h 3"/>
                <a:gd name="T12" fmla="*/ 1 w 4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43" h="3">
                  <a:moveTo>
                    <a:pt x="1" y="3"/>
                  </a:moveTo>
                  <a:cubicBezTo>
                    <a:pt x="42" y="3"/>
                    <a:pt x="42" y="3"/>
                    <a:pt x="42" y="3"/>
                  </a:cubicBezTo>
                  <a:cubicBezTo>
                    <a:pt x="42" y="3"/>
                    <a:pt x="43" y="2"/>
                    <a:pt x="43" y="1"/>
                  </a:cubicBezTo>
                  <a:cubicBezTo>
                    <a:pt x="43" y="1"/>
                    <a:pt x="42" y="0"/>
                    <a:pt x="42" y="0"/>
                  </a:cubicBezTo>
                  <a:cubicBezTo>
                    <a:pt x="1" y="0"/>
                    <a:pt x="1" y="0"/>
                    <a:pt x="1" y="0"/>
                  </a:cubicBezTo>
                  <a:cubicBezTo>
                    <a:pt x="0" y="0"/>
                    <a:pt x="0" y="1"/>
                    <a:pt x="0" y="1"/>
                  </a:cubicBezTo>
                  <a:cubicBezTo>
                    <a:pt x="0" y="2"/>
                    <a:pt x="0" y="3"/>
                    <a:pt x="1" y="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1" name="Freeform 304">
              <a:extLst>
                <a:ext uri="{FF2B5EF4-FFF2-40B4-BE49-F238E27FC236}">
                  <a16:creationId xmlns:a16="http://schemas.microsoft.com/office/drawing/2014/main" id="{6B2EF53B-9E9C-4276-A3E7-C09F48418C69}"/>
                </a:ext>
              </a:extLst>
            </p:cNvPr>
            <p:cNvSpPr>
              <a:spLocks/>
            </p:cNvSpPr>
            <p:nvPr/>
          </p:nvSpPr>
          <p:spPr bwMode="auto">
            <a:xfrm>
              <a:off x="-1214438" y="3508376"/>
              <a:ext cx="71437" cy="3175"/>
            </a:xfrm>
            <a:custGeom>
              <a:avLst/>
              <a:gdLst>
                <a:gd name="T0" fmla="*/ 1 w 43"/>
                <a:gd name="T1" fmla="*/ 2 h 2"/>
                <a:gd name="T2" fmla="*/ 42 w 43"/>
                <a:gd name="T3" fmla="*/ 2 h 2"/>
                <a:gd name="T4" fmla="*/ 43 w 43"/>
                <a:gd name="T5" fmla="*/ 1 h 2"/>
                <a:gd name="T6" fmla="*/ 42 w 43"/>
                <a:gd name="T7" fmla="*/ 0 h 2"/>
                <a:gd name="T8" fmla="*/ 1 w 43"/>
                <a:gd name="T9" fmla="*/ 0 h 2"/>
                <a:gd name="T10" fmla="*/ 0 w 43"/>
                <a:gd name="T11" fmla="*/ 1 h 2"/>
                <a:gd name="T12" fmla="*/ 1 w 4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3" h="2">
                  <a:moveTo>
                    <a:pt x="1" y="2"/>
                  </a:moveTo>
                  <a:cubicBezTo>
                    <a:pt x="42" y="2"/>
                    <a:pt x="42" y="2"/>
                    <a:pt x="42" y="2"/>
                  </a:cubicBezTo>
                  <a:cubicBezTo>
                    <a:pt x="42" y="2"/>
                    <a:pt x="43" y="2"/>
                    <a:pt x="43" y="1"/>
                  </a:cubicBezTo>
                  <a:cubicBezTo>
                    <a:pt x="43" y="0"/>
                    <a:pt x="42" y="0"/>
                    <a:pt x="42" y="0"/>
                  </a:cubicBezTo>
                  <a:cubicBezTo>
                    <a:pt x="1" y="0"/>
                    <a:pt x="1" y="0"/>
                    <a:pt x="1" y="0"/>
                  </a:cubicBezTo>
                  <a:cubicBezTo>
                    <a:pt x="0" y="0"/>
                    <a:pt x="0" y="0"/>
                    <a:pt x="0" y="1"/>
                  </a:cubicBezTo>
                  <a:cubicBezTo>
                    <a:pt x="0" y="2"/>
                    <a:pt x="0" y="2"/>
                    <a:pt x="1" y="2"/>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2" name="Rectangle 305">
              <a:extLst>
                <a:ext uri="{FF2B5EF4-FFF2-40B4-BE49-F238E27FC236}">
                  <a16:creationId xmlns:a16="http://schemas.microsoft.com/office/drawing/2014/main" id="{E3B5301F-6639-4E65-A596-DCC11D226C5F}"/>
                </a:ext>
              </a:extLst>
            </p:cNvPr>
            <p:cNvSpPr>
              <a:spLocks noChangeArrowheads="1"/>
            </p:cNvSpPr>
            <p:nvPr/>
          </p:nvSpPr>
          <p:spPr bwMode="auto">
            <a:xfrm>
              <a:off x="-1349375" y="3954464"/>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3" name="Freeform 306">
              <a:extLst>
                <a:ext uri="{FF2B5EF4-FFF2-40B4-BE49-F238E27FC236}">
                  <a16:creationId xmlns:a16="http://schemas.microsoft.com/office/drawing/2014/main" id="{5AAB9264-F3BE-4A88-BE0C-1129D60C5280}"/>
                </a:ext>
              </a:extLst>
            </p:cNvPr>
            <p:cNvSpPr>
              <a:spLocks/>
            </p:cNvSpPr>
            <p:nvPr/>
          </p:nvSpPr>
          <p:spPr bwMode="auto">
            <a:xfrm>
              <a:off x="-1349375" y="3954464"/>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4" name="Freeform 307">
              <a:extLst>
                <a:ext uri="{FF2B5EF4-FFF2-40B4-BE49-F238E27FC236}">
                  <a16:creationId xmlns:a16="http://schemas.microsoft.com/office/drawing/2014/main" id="{94D2BAD4-82B1-4074-8E5A-DE76220FFE27}"/>
                </a:ext>
              </a:extLst>
            </p:cNvPr>
            <p:cNvSpPr>
              <a:spLocks/>
            </p:cNvSpPr>
            <p:nvPr/>
          </p:nvSpPr>
          <p:spPr bwMode="auto">
            <a:xfrm>
              <a:off x="-1285875" y="3946526"/>
              <a:ext cx="76200" cy="19050"/>
            </a:xfrm>
            <a:custGeom>
              <a:avLst/>
              <a:gdLst>
                <a:gd name="T0" fmla="*/ 3 w 48"/>
                <a:gd name="T1" fmla="*/ 12 h 12"/>
                <a:gd name="T2" fmla="*/ 0 w 48"/>
                <a:gd name="T3" fmla="*/ 6 h 12"/>
                <a:gd name="T4" fmla="*/ 3 w 48"/>
                <a:gd name="T5" fmla="*/ 0 h 12"/>
                <a:gd name="T6" fmla="*/ 45 w 48"/>
                <a:gd name="T7" fmla="*/ 0 h 12"/>
                <a:gd name="T8" fmla="*/ 48 w 48"/>
                <a:gd name="T9" fmla="*/ 6 h 12"/>
                <a:gd name="T10" fmla="*/ 45 w 48"/>
                <a:gd name="T11" fmla="*/ 12 h 12"/>
                <a:gd name="T12" fmla="*/ 3 w 48"/>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8" h="12">
                  <a:moveTo>
                    <a:pt x="3" y="12"/>
                  </a:moveTo>
                  <a:lnTo>
                    <a:pt x="0" y="6"/>
                  </a:lnTo>
                  <a:lnTo>
                    <a:pt x="3" y="0"/>
                  </a:lnTo>
                  <a:lnTo>
                    <a:pt x="45" y="0"/>
                  </a:lnTo>
                  <a:lnTo>
                    <a:pt x="48" y="6"/>
                  </a:lnTo>
                  <a:lnTo>
                    <a:pt x="45" y="12"/>
                  </a:lnTo>
                  <a:lnTo>
                    <a:pt x="3" y="12"/>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5" name="Rectangle 308">
              <a:extLst>
                <a:ext uri="{FF2B5EF4-FFF2-40B4-BE49-F238E27FC236}">
                  <a16:creationId xmlns:a16="http://schemas.microsoft.com/office/drawing/2014/main" id="{E3DF74BD-95B3-4951-B5E2-E96EC2ADB5F8}"/>
                </a:ext>
              </a:extLst>
            </p:cNvPr>
            <p:cNvSpPr>
              <a:spLocks noChangeArrowheads="1"/>
            </p:cNvSpPr>
            <p:nvPr/>
          </p:nvSpPr>
          <p:spPr bwMode="auto">
            <a:xfrm>
              <a:off x="-1349375" y="3997326"/>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6" name="Freeform 309">
              <a:extLst>
                <a:ext uri="{FF2B5EF4-FFF2-40B4-BE49-F238E27FC236}">
                  <a16:creationId xmlns:a16="http://schemas.microsoft.com/office/drawing/2014/main" id="{B6B0C0C7-6345-43D0-9317-61BBADF74F56}"/>
                </a:ext>
              </a:extLst>
            </p:cNvPr>
            <p:cNvSpPr>
              <a:spLocks/>
            </p:cNvSpPr>
            <p:nvPr/>
          </p:nvSpPr>
          <p:spPr bwMode="auto">
            <a:xfrm>
              <a:off x="-1349375" y="3997326"/>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7" name="Freeform 310">
              <a:extLst>
                <a:ext uri="{FF2B5EF4-FFF2-40B4-BE49-F238E27FC236}">
                  <a16:creationId xmlns:a16="http://schemas.microsoft.com/office/drawing/2014/main" id="{EFC020DE-EEB0-4067-B485-82789FE05B53}"/>
                </a:ext>
              </a:extLst>
            </p:cNvPr>
            <p:cNvSpPr>
              <a:spLocks/>
            </p:cNvSpPr>
            <p:nvPr/>
          </p:nvSpPr>
          <p:spPr bwMode="auto">
            <a:xfrm>
              <a:off x="-1285875" y="3989389"/>
              <a:ext cx="76200" cy="19050"/>
            </a:xfrm>
            <a:custGeom>
              <a:avLst/>
              <a:gdLst>
                <a:gd name="T0" fmla="*/ 3 w 48"/>
                <a:gd name="T1" fmla="*/ 12 h 12"/>
                <a:gd name="T2" fmla="*/ 0 w 48"/>
                <a:gd name="T3" fmla="*/ 6 h 12"/>
                <a:gd name="T4" fmla="*/ 3 w 48"/>
                <a:gd name="T5" fmla="*/ 0 h 12"/>
                <a:gd name="T6" fmla="*/ 45 w 48"/>
                <a:gd name="T7" fmla="*/ 0 h 12"/>
                <a:gd name="T8" fmla="*/ 48 w 48"/>
                <a:gd name="T9" fmla="*/ 6 h 12"/>
                <a:gd name="T10" fmla="*/ 45 w 48"/>
                <a:gd name="T11" fmla="*/ 12 h 12"/>
                <a:gd name="T12" fmla="*/ 3 w 48"/>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8" h="12">
                  <a:moveTo>
                    <a:pt x="3" y="12"/>
                  </a:moveTo>
                  <a:lnTo>
                    <a:pt x="0" y="6"/>
                  </a:lnTo>
                  <a:lnTo>
                    <a:pt x="3" y="0"/>
                  </a:lnTo>
                  <a:lnTo>
                    <a:pt x="45" y="0"/>
                  </a:lnTo>
                  <a:lnTo>
                    <a:pt x="48" y="6"/>
                  </a:lnTo>
                  <a:lnTo>
                    <a:pt x="45" y="12"/>
                  </a:lnTo>
                  <a:lnTo>
                    <a:pt x="3" y="12"/>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8" name="Rectangle 311">
              <a:extLst>
                <a:ext uri="{FF2B5EF4-FFF2-40B4-BE49-F238E27FC236}">
                  <a16:creationId xmlns:a16="http://schemas.microsoft.com/office/drawing/2014/main" id="{25F594F7-9F6B-4438-8335-58F03DB9454C}"/>
                </a:ext>
              </a:extLst>
            </p:cNvPr>
            <p:cNvSpPr>
              <a:spLocks noChangeArrowheads="1"/>
            </p:cNvSpPr>
            <p:nvPr/>
          </p:nvSpPr>
          <p:spPr bwMode="auto">
            <a:xfrm>
              <a:off x="-1349375" y="4040189"/>
              <a:ext cx="204787" cy="4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59" name="Freeform 312">
              <a:extLst>
                <a:ext uri="{FF2B5EF4-FFF2-40B4-BE49-F238E27FC236}">
                  <a16:creationId xmlns:a16="http://schemas.microsoft.com/office/drawing/2014/main" id="{70872CED-0DBE-4177-AE4E-1EEF2708165F}"/>
                </a:ext>
              </a:extLst>
            </p:cNvPr>
            <p:cNvSpPr>
              <a:spLocks/>
            </p:cNvSpPr>
            <p:nvPr/>
          </p:nvSpPr>
          <p:spPr bwMode="auto">
            <a:xfrm>
              <a:off x="-1349375" y="4040189"/>
              <a:ext cx="204787" cy="4763"/>
            </a:xfrm>
            <a:custGeom>
              <a:avLst/>
              <a:gdLst>
                <a:gd name="T0" fmla="*/ 0 w 129"/>
                <a:gd name="T1" fmla="*/ 3 h 3"/>
                <a:gd name="T2" fmla="*/ 129 w 129"/>
                <a:gd name="T3" fmla="*/ 3 h 3"/>
                <a:gd name="T4" fmla="*/ 129 w 129"/>
                <a:gd name="T5" fmla="*/ 0 h 3"/>
                <a:gd name="T6" fmla="*/ 0 w 129"/>
                <a:gd name="T7" fmla="*/ 0 h 3"/>
              </a:gdLst>
              <a:ahLst/>
              <a:cxnLst>
                <a:cxn ang="0">
                  <a:pos x="T0" y="T1"/>
                </a:cxn>
                <a:cxn ang="0">
                  <a:pos x="T2" y="T3"/>
                </a:cxn>
                <a:cxn ang="0">
                  <a:pos x="T4" y="T5"/>
                </a:cxn>
                <a:cxn ang="0">
                  <a:pos x="T6" y="T7"/>
                </a:cxn>
              </a:cxnLst>
              <a:rect l="0" t="0" r="r" b="b"/>
              <a:pathLst>
                <a:path w="129" h="3">
                  <a:moveTo>
                    <a:pt x="0" y="3"/>
                  </a:moveTo>
                  <a:lnTo>
                    <a:pt x="129" y="3"/>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0" name="Freeform 313">
              <a:extLst>
                <a:ext uri="{FF2B5EF4-FFF2-40B4-BE49-F238E27FC236}">
                  <a16:creationId xmlns:a16="http://schemas.microsoft.com/office/drawing/2014/main" id="{AE010DDB-1C83-457A-AA2A-6CE34CA48BAC}"/>
                </a:ext>
              </a:extLst>
            </p:cNvPr>
            <p:cNvSpPr>
              <a:spLocks/>
            </p:cNvSpPr>
            <p:nvPr/>
          </p:nvSpPr>
          <p:spPr bwMode="auto">
            <a:xfrm>
              <a:off x="-1285875" y="4032251"/>
              <a:ext cx="76200" cy="19050"/>
            </a:xfrm>
            <a:custGeom>
              <a:avLst/>
              <a:gdLst>
                <a:gd name="T0" fmla="*/ 3 w 48"/>
                <a:gd name="T1" fmla="*/ 12 h 12"/>
                <a:gd name="T2" fmla="*/ 0 w 48"/>
                <a:gd name="T3" fmla="*/ 7 h 12"/>
                <a:gd name="T4" fmla="*/ 3 w 48"/>
                <a:gd name="T5" fmla="*/ 0 h 12"/>
                <a:gd name="T6" fmla="*/ 45 w 48"/>
                <a:gd name="T7" fmla="*/ 0 h 12"/>
                <a:gd name="T8" fmla="*/ 48 w 48"/>
                <a:gd name="T9" fmla="*/ 7 h 12"/>
                <a:gd name="T10" fmla="*/ 45 w 48"/>
                <a:gd name="T11" fmla="*/ 12 h 12"/>
                <a:gd name="T12" fmla="*/ 3 w 48"/>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8" h="12">
                  <a:moveTo>
                    <a:pt x="3" y="12"/>
                  </a:moveTo>
                  <a:lnTo>
                    <a:pt x="0" y="7"/>
                  </a:lnTo>
                  <a:lnTo>
                    <a:pt x="3" y="0"/>
                  </a:lnTo>
                  <a:lnTo>
                    <a:pt x="45" y="0"/>
                  </a:lnTo>
                  <a:lnTo>
                    <a:pt x="48" y="7"/>
                  </a:lnTo>
                  <a:lnTo>
                    <a:pt x="45" y="12"/>
                  </a:lnTo>
                  <a:lnTo>
                    <a:pt x="3" y="12"/>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1" name="Rectangle 314">
              <a:extLst>
                <a:ext uri="{FF2B5EF4-FFF2-40B4-BE49-F238E27FC236}">
                  <a16:creationId xmlns:a16="http://schemas.microsoft.com/office/drawing/2014/main" id="{41E86269-C2F2-4627-A48A-95EC043526AC}"/>
                </a:ext>
              </a:extLst>
            </p:cNvPr>
            <p:cNvSpPr>
              <a:spLocks noChangeArrowheads="1"/>
            </p:cNvSpPr>
            <p:nvPr/>
          </p:nvSpPr>
          <p:spPr bwMode="auto">
            <a:xfrm>
              <a:off x="-1349375" y="4084639"/>
              <a:ext cx="204787" cy="3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2" name="Freeform 315">
              <a:extLst>
                <a:ext uri="{FF2B5EF4-FFF2-40B4-BE49-F238E27FC236}">
                  <a16:creationId xmlns:a16="http://schemas.microsoft.com/office/drawing/2014/main" id="{BDBAC32F-95EB-499C-AA4D-8EF4E580D44D}"/>
                </a:ext>
              </a:extLst>
            </p:cNvPr>
            <p:cNvSpPr>
              <a:spLocks/>
            </p:cNvSpPr>
            <p:nvPr/>
          </p:nvSpPr>
          <p:spPr bwMode="auto">
            <a:xfrm>
              <a:off x="-1349375" y="4084639"/>
              <a:ext cx="204787" cy="3175"/>
            </a:xfrm>
            <a:custGeom>
              <a:avLst/>
              <a:gdLst>
                <a:gd name="T0" fmla="*/ 0 w 129"/>
                <a:gd name="T1" fmla="*/ 2 h 2"/>
                <a:gd name="T2" fmla="*/ 129 w 129"/>
                <a:gd name="T3" fmla="*/ 2 h 2"/>
                <a:gd name="T4" fmla="*/ 129 w 129"/>
                <a:gd name="T5" fmla="*/ 0 h 2"/>
                <a:gd name="T6" fmla="*/ 0 w 129"/>
                <a:gd name="T7" fmla="*/ 0 h 2"/>
              </a:gdLst>
              <a:ahLst/>
              <a:cxnLst>
                <a:cxn ang="0">
                  <a:pos x="T0" y="T1"/>
                </a:cxn>
                <a:cxn ang="0">
                  <a:pos x="T2" y="T3"/>
                </a:cxn>
                <a:cxn ang="0">
                  <a:pos x="T4" y="T5"/>
                </a:cxn>
                <a:cxn ang="0">
                  <a:pos x="T6" y="T7"/>
                </a:cxn>
              </a:cxnLst>
              <a:rect l="0" t="0" r="r" b="b"/>
              <a:pathLst>
                <a:path w="129" h="2">
                  <a:moveTo>
                    <a:pt x="0" y="2"/>
                  </a:moveTo>
                  <a:lnTo>
                    <a:pt x="129" y="2"/>
                  </a:lnTo>
                  <a:lnTo>
                    <a:pt x="129"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3" name="Freeform 316">
              <a:extLst>
                <a:ext uri="{FF2B5EF4-FFF2-40B4-BE49-F238E27FC236}">
                  <a16:creationId xmlns:a16="http://schemas.microsoft.com/office/drawing/2014/main" id="{C48790D0-09D7-4F0B-A66B-E89E1ABA3B9D}"/>
                </a:ext>
              </a:extLst>
            </p:cNvPr>
            <p:cNvSpPr>
              <a:spLocks/>
            </p:cNvSpPr>
            <p:nvPr/>
          </p:nvSpPr>
          <p:spPr bwMode="auto">
            <a:xfrm>
              <a:off x="-1285875" y="4078289"/>
              <a:ext cx="76200" cy="15875"/>
            </a:xfrm>
            <a:custGeom>
              <a:avLst/>
              <a:gdLst>
                <a:gd name="T0" fmla="*/ 3 w 48"/>
                <a:gd name="T1" fmla="*/ 10 h 10"/>
                <a:gd name="T2" fmla="*/ 0 w 48"/>
                <a:gd name="T3" fmla="*/ 5 h 10"/>
                <a:gd name="T4" fmla="*/ 3 w 48"/>
                <a:gd name="T5" fmla="*/ 0 h 10"/>
                <a:gd name="T6" fmla="*/ 45 w 48"/>
                <a:gd name="T7" fmla="*/ 0 h 10"/>
                <a:gd name="T8" fmla="*/ 48 w 48"/>
                <a:gd name="T9" fmla="*/ 5 h 10"/>
                <a:gd name="T10" fmla="*/ 45 w 48"/>
                <a:gd name="T11" fmla="*/ 10 h 10"/>
                <a:gd name="T12" fmla="*/ 3 w 48"/>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48" h="10">
                  <a:moveTo>
                    <a:pt x="3" y="10"/>
                  </a:moveTo>
                  <a:lnTo>
                    <a:pt x="0" y="5"/>
                  </a:lnTo>
                  <a:lnTo>
                    <a:pt x="3" y="0"/>
                  </a:lnTo>
                  <a:lnTo>
                    <a:pt x="45" y="0"/>
                  </a:lnTo>
                  <a:lnTo>
                    <a:pt x="48" y="5"/>
                  </a:lnTo>
                  <a:lnTo>
                    <a:pt x="45" y="10"/>
                  </a:lnTo>
                  <a:lnTo>
                    <a:pt x="3" y="10"/>
                  </a:lnTo>
                  <a:close/>
                </a:path>
              </a:pathLst>
            </a:custGeom>
            <a:solidFill>
              <a:srgbClr val="5051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4" name="Rectangle 317">
              <a:extLst>
                <a:ext uri="{FF2B5EF4-FFF2-40B4-BE49-F238E27FC236}">
                  <a16:creationId xmlns:a16="http://schemas.microsoft.com/office/drawing/2014/main" id="{B0CEC1D7-9B46-4139-9719-4732A06E0788}"/>
                </a:ext>
              </a:extLst>
            </p:cNvPr>
            <p:cNvSpPr>
              <a:spLocks noChangeArrowheads="1"/>
            </p:cNvSpPr>
            <p:nvPr/>
          </p:nvSpPr>
          <p:spPr bwMode="auto">
            <a:xfrm>
              <a:off x="-1984375" y="4200528"/>
              <a:ext cx="1214438" cy="58418"/>
            </a:xfrm>
            <a:prstGeom prst="rect">
              <a:avLst/>
            </a:prstGeom>
            <a:solidFill>
              <a:srgbClr val="024B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sp>
          <p:nvSpPr>
            <p:cNvPr id="165" name="Freeform 318">
              <a:extLst>
                <a:ext uri="{FF2B5EF4-FFF2-40B4-BE49-F238E27FC236}">
                  <a16:creationId xmlns:a16="http://schemas.microsoft.com/office/drawing/2014/main" id="{C9EB35C4-5E93-4282-A352-1110A17DFDF5}"/>
                </a:ext>
              </a:extLst>
            </p:cNvPr>
            <p:cNvSpPr>
              <a:spLocks/>
            </p:cNvSpPr>
            <p:nvPr/>
          </p:nvSpPr>
          <p:spPr bwMode="auto">
            <a:xfrm>
              <a:off x="-1479550" y="3143251"/>
              <a:ext cx="204787" cy="311150"/>
            </a:xfrm>
            <a:custGeom>
              <a:avLst/>
              <a:gdLst>
                <a:gd name="T0" fmla="*/ 98 w 129"/>
                <a:gd name="T1" fmla="*/ 64 h 196"/>
                <a:gd name="T2" fmla="*/ 129 w 129"/>
                <a:gd name="T3" fmla="*/ 64 h 196"/>
                <a:gd name="T4" fmla="*/ 65 w 129"/>
                <a:gd name="T5" fmla="*/ 0 h 196"/>
                <a:gd name="T6" fmla="*/ 0 w 129"/>
                <a:gd name="T7" fmla="*/ 64 h 196"/>
                <a:gd name="T8" fmla="*/ 31 w 129"/>
                <a:gd name="T9" fmla="*/ 64 h 196"/>
                <a:gd name="T10" fmla="*/ 31 w 129"/>
                <a:gd name="T11" fmla="*/ 132 h 196"/>
                <a:gd name="T12" fmla="*/ 0 w 129"/>
                <a:gd name="T13" fmla="*/ 132 h 196"/>
                <a:gd name="T14" fmla="*/ 65 w 129"/>
                <a:gd name="T15" fmla="*/ 196 h 196"/>
                <a:gd name="T16" fmla="*/ 129 w 129"/>
                <a:gd name="T17" fmla="*/ 132 h 196"/>
                <a:gd name="T18" fmla="*/ 98 w 129"/>
                <a:gd name="T19" fmla="*/ 132 h 196"/>
                <a:gd name="T20" fmla="*/ 98 w 129"/>
                <a:gd name="T21" fmla="*/ 6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9" h="196">
                  <a:moveTo>
                    <a:pt x="98" y="64"/>
                  </a:moveTo>
                  <a:lnTo>
                    <a:pt x="129" y="64"/>
                  </a:lnTo>
                  <a:lnTo>
                    <a:pt x="65" y="0"/>
                  </a:lnTo>
                  <a:lnTo>
                    <a:pt x="0" y="64"/>
                  </a:lnTo>
                  <a:lnTo>
                    <a:pt x="31" y="64"/>
                  </a:lnTo>
                  <a:lnTo>
                    <a:pt x="31" y="132"/>
                  </a:lnTo>
                  <a:lnTo>
                    <a:pt x="0" y="132"/>
                  </a:lnTo>
                  <a:lnTo>
                    <a:pt x="65" y="196"/>
                  </a:lnTo>
                  <a:lnTo>
                    <a:pt x="129" y="132"/>
                  </a:lnTo>
                  <a:lnTo>
                    <a:pt x="98" y="132"/>
                  </a:lnTo>
                  <a:lnTo>
                    <a:pt x="98" y="64"/>
                  </a:lnTo>
                  <a:close/>
                </a:path>
              </a:pathLst>
            </a:custGeom>
            <a:solidFill>
              <a:srgbClr val="00B1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62">
                <a:defRPr/>
              </a:pPr>
              <a:endParaRPr lang="en-US">
                <a:solidFill>
                  <a:srgbClr val="FFFFFF"/>
                </a:solidFill>
                <a:latin typeface="Segoe UI Semilight"/>
              </a:endParaRPr>
            </a:p>
          </p:txBody>
        </p:sp>
      </p:grpSp>
      <p:pic>
        <p:nvPicPr>
          <p:cNvPr id="368" name="Picture 367">
            <a:extLst>
              <a:ext uri="{FF2B5EF4-FFF2-40B4-BE49-F238E27FC236}">
                <a16:creationId xmlns:a16="http://schemas.microsoft.com/office/drawing/2014/main" id="{90D6DC06-1020-421E-BB92-853C50F345DE}"/>
              </a:ext>
            </a:extLst>
          </p:cNvPr>
          <p:cNvPicPr>
            <a:picLocks noChangeAspect="1"/>
          </p:cNvPicPr>
          <p:nvPr/>
        </p:nvPicPr>
        <p:blipFill>
          <a:blip r:embed="rId3"/>
          <a:stretch>
            <a:fillRect/>
          </a:stretch>
        </p:blipFill>
        <p:spPr>
          <a:xfrm>
            <a:off x="2028609" y="2473270"/>
            <a:ext cx="734451" cy="732336"/>
          </a:xfrm>
          <a:prstGeom prst="rect">
            <a:avLst/>
          </a:prstGeom>
        </p:spPr>
      </p:pic>
      <p:grpSp>
        <p:nvGrpSpPr>
          <p:cNvPr id="393" name="Group 4">
            <a:extLst>
              <a:ext uri="{FF2B5EF4-FFF2-40B4-BE49-F238E27FC236}">
                <a16:creationId xmlns:a16="http://schemas.microsoft.com/office/drawing/2014/main" id="{3FAAFBCD-0616-4A0D-B595-D51AABAF9E74}"/>
              </a:ext>
            </a:extLst>
          </p:cNvPr>
          <p:cNvGrpSpPr>
            <a:grpSpLocks noChangeAspect="1"/>
          </p:cNvGrpSpPr>
          <p:nvPr/>
        </p:nvGrpSpPr>
        <p:grpSpPr bwMode="auto">
          <a:xfrm>
            <a:off x="1661934" y="2457874"/>
            <a:ext cx="609381" cy="704442"/>
            <a:chOff x="2306" y="343"/>
            <a:chExt cx="3218" cy="3720"/>
          </a:xfrm>
          <a:solidFill>
            <a:srgbClr val="BAD80A"/>
          </a:solidFill>
        </p:grpSpPr>
        <p:sp>
          <p:nvSpPr>
            <p:cNvPr id="394" name="Freeform 5">
              <a:extLst>
                <a:ext uri="{FF2B5EF4-FFF2-40B4-BE49-F238E27FC236}">
                  <a16:creationId xmlns:a16="http://schemas.microsoft.com/office/drawing/2014/main" id="{CDFE7391-DF27-4234-B26A-99DD2013C317}"/>
                </a:ext>
              </a:extLst>
            </p:cNvPr>
            <p:cNvSpPr>
              <a:spLocks noEditPoints="1"/>
            </p:cNvSpPr>
            <p:nvPr/>
          </p:nvSpPr>
          <p:spPr bwMode="auto">
            <a:xfrm>
              <a:off x="2306" y="1588"/>
              <a:ext cx="3218" cy="2475"/>
            </a:xfrm>
            <a:custGeom>
              <a:avLst/>
              <a:gdLst>
                <a:gd name="T0" fmla="*/ 0 w 1359"/>
                <a:gd name="T1" fmla="*/ 932 h 1046"/>
                <a:gd name="T2" fmla="*/ 1264 w 1359"/>
                <a:gd name="T3" fmla="*/ 1046 h 1046"/>
                <a:gd name="T4" fmla="*/ 1359 w 1359"/>
                <a:gd name="T5" fmla="*/ 0 h 1046"/>
                <a:gd name="T6" fmla="*/ 0 w 1359"/>
                <a:gd name="T7" fmla="*/ 0 h 1046"/>
                <a:gd name="T8" fmla="*/ 87 w 1359"/>
                <a:gd name="T9" fmla="*/ 952 h 1046"/>
                <a:gd name="T10" fmla="*/ 332 w 1359"/>
                <a:gd name="T11" fmla="*/ 708 h 1046"/>
                <a:gd name="T12" fmla="*/ 332 w 1359"/>
                <a:gd name="T13" fmla="*/ 952 h 1046"/>
                <a:gd name="T14" fmla="*/ 87 w 1359"/>
                <a:gd name="T15" fmla="*/ 645 h 1046"/>
                <a:gd name="T16" fmla="*/ 332 w 1359"/>
                <a:gd name="T17" fmla="*/ 397 h 1046"/>
                <a:gd name="T18" fmla="*/ 332 w 1359"/>
                <a:gd name="T19" fmla="*/ 645 h 1046"/>
                <a:gd name="T20" fmla="*/ 87 w 1359"/>
                <a:gd name="T21" fmla="*/ 338 h 1046"/>
                <a:gd name="T22" fmla="*/ 332 w 1359"/>
                <a:gd name="T23" fmla="*/ 90 h 1046"/>
                <a:gd name="T24" fmla="*/ 332 w 1359"/>
                <a:gd name="T25" fmla="*/ 338 h 1046"/>
                <a:gd name="T26" fmla="*/ 395 w 1359"/>
                <a:gd name="T27" fmla="*/ 952 h 1046"/>
                <a:gd name="T28" fmla="*/ 644 w 1359"/>
                <a:gd name="T29" fmla="*/ 708 h 1046"/>
                <a:gd name="T30" fmla="*/ 644 w 1359"/>
                <a:gd name="T31" fmla="*/ 645 h 1046"/>
                <a:gd name="T32" fmla="*/ 395 w 1359"/>
                <a:gd name="T33" fmla="*/ 397 h 1046"/>
                <a:gd name="T34" fmla="*/ 644 w 1359"/>
                <a:gd name="T35" fmla="*/ 645 h 1046"/>
                <a:gd name="T36" fmla="*/ 395 w 1359"/>
                <a:gd name="T37" fmla="*/ 338 h 1046"/>
                <a:gd name="T38" fmla="*/ 644 w 1359"/>
                <a:gd name="T39" fmla="*/ 90 h 1046"/>
                <a:gd name="T40" fmla="*/ 952 w 1359"/>
                <a:gd name="T41" fmla="*/ 952 h 1046"/>
                <a:gd name="T42" fmla="*/ 707 w 1359"/>
                <a:gd name="T43" fmla="*/ 708 h 1046"/>
                <a:gd name="T44" fmla="*/ 952 w 1359"/>
                <a:gd name="T45" fmla="*/ 952 h 1046"/>
                <a:gd name="T46" fmla="*/ 952 w 1359"/>
                <a:gd name="T47" fmla="*/ 645 h 1046"/>
                <a:gd name="T48" fmla="*/ 707 w 1359"/>
                <a:gd name="T49" fmla="*/ 397 h 1046"/>
                <a:gd name="T50" fmla="*/ 952 w 1359"/>
                <a:gd name="T51" fmla="*/ 645 h 1046"/>
                <a:gd name="T52" fmla="*/ 952 w 1359"/>
                <a:gd name="T53" fmla="*/ 338 h 1046"/>
                <a:gd name="T54" fmla="*/ 707 w 1359"/>
                <a:gd name="T55" fmla="*/ 90 h 1046"/>
                <a:gd name="T56" fmla="*/ 952 w 1359"/>
                <a:gd name="T57" fmla="*/ 338 h 1046"/>
                <a:gd name="T58" fmla="*/ 1264 w 1359"/>
                <a:gd name="T59" fmla="*/ 952 h 1046"/>
                <a:gd name="T60" fmla="*/ 1015 w 1359"/>
                <a:gd name="T61" fmla="*/ 708 h 1046"/>
                <a:gd name="T62" fmla="*/ 1264 w 1359"/>
                <a:gd name="T63" fmla="*/ 952 h 1046"/>
                <a:gd name="T64" fmla="*/ 1015 w 1359"/>
                <a:gd name="T65" fmla="*/ 645 h 1046"/>
                <a:gd name="T66" fmla="*/ 1264 w 1359"/>
                <a:gd name="T67" fmla="*/ 397 h 1046"/>
                <a:gd name="T68" fmla="*/ 1264 w 1359"/>
                <a:gd name="T69" fmla="*/ 338 h 1046"/>
                <a:gd name="T70" fmla="*/ 1015 w 1359"/>
                <a:gd name="T71" fmla="*/ 90 h 1046"/>
                <a:gd name="T72" fmla="*/ 1264 w 1359"/>
                <a:gd name="T73" fmla="*/ 33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59" h="1046">
                  <a:moveTo>
                    <a:pt x="0" y="0"/>
                  </a:moveTo>
                  <a:cubicBezTo>
                    <a:pt x="0" y="932"/>
                    <a:pt x="0" y="932"/>
                    <a:pt x="0" y="932"/>
                  </a:cubicBezTo>
                  <a:cubicBezTo>
                    <a:pt x="0" y="995"/>
                    <a:pt x="43" y="1046"/>
                    <a:pt x="95" y="1046"/>
                  </a:cubicBezTo>
                  <a:cubicBezTo>
                    <a:pt x="1264" y="1046"/>
                    <a:pt x="1264" y="1046"/>
                    <a:pt x="1264" y="1046"/>
                  </a:cubicBezTo>
                  <a:cubicBezTo>
                    <a:pt x="1315" y="1046"/>
                    <a:pt x="1359" y="995"/>
                    <a:pt x="1359" y="932"/>
                  </a:cubicBezTo>
                  <a:cubicBezTo>
                    <a:pt x="1359" y="0"/>
                    <a:pt x="1359" y="0"/>
                    <a:pt x="1359" y="0"/>
                  </a:cubicBezTo>
                  <a:cubicBezTo>
                    <a:pt x="0" y="0"/>
                    <a:pt x="0" y="0"/>
                    <a:pt x="0" y="0"/>
                  </a:cubicBezTo>
                  <a:cubicBezTo>
                    <a:pt x="0" y="0"/>
                    <a:pt x="0" y="0"/>
                    <a:pt x="0" y="0"/>
                  </a:cubicBezTo>
                  <a:close/>
                  <a:moveTo>
                    <a:pt x="332" y="952"/>
                  </a:moveTo>
                  <a:cubicBezTo>
                    <a:pt x="87" y="952"/>
                    <a:pt x="87" y="952"/>
                    <a:pt x="87" y="952"/>
                  </a:cubicBezTo>
                  <a:cubicBezTo>
                    <a:pt x="87" y="708"/>
                    <a:pt x="87" y="708"/>
                    <a:pt x="87" y="708"/>
                  </a:cubicBezTo>
                  <a:cubicBezTo>
                    <a:pt x="332" y="708"/>
                    <a:pt x="332" y="708"/>
                    <a:pt x="332" y="708"/>
                  </a:cubicBezTo>
                  <a:cubicBezTo>
                    <a:pt x="332" y="952"/>
                    <a:pt x="332" y="952"/>
                    <a:pt x="332" y="952"/>
                  </a:cubicBezTo>
                  <a:cubicBezTo>
                    <a:pt x="332" y="952"/>
                    <a:pt x="332" y="952"/>
                    <a:pt x="332" y="952"/>
                  </a:cubicBezTo>
                  <a:close/>
                  <a:moveTo>
                    <a:pt x="332" y="645"/>
                  </a:moveTo>
                  <a:cubicBezTo>
                    <a:pt x="87" y="645"/>
                    <a:pt x="87" y="645"/>
                    <a:pt x="87" y="645"/>
                  </a:cubicBezTo>
                  <a:cubicBezTo>
                    <a:pt x="87" y="397"/>
                    <a:pt x="87" y="397"/>
                    <a:pt x="87" y="397"/>
                  </a:cubicBezTo>
                  <a:cubicBezTo>
                    <a:pt x="332" y="397"/>
                    <a:pt x="332" y="397"/>
                    <a:pt x="332" y="397"/>
                  </a:cubicBezTo>
                  <a:cubicBezTo>
                    <a:pt x="332" y="645"/>
                    <a:pt x="332" y="645"/>
                    <a:pt x="332" y="645"/>
                  </a:cubicBezTo>
                  <a:cubicBezTo>
                    <a:pt x="332" y="645"/>
                    <a:pt x="332" y="645"/>
                    <a:pt x="332" y="645"/>
                  </a:cubicBezTo>
                  <a:close/>
                  <a:moveTo>
                    <a:pt x="332" y="338"/>
                  </a:moveTo>
                  <a:cubicBezTo>
                    <a:pt x="87" y="338"/>
                    <a:pt x="87" y="338"/>
                    <a:pt x="87" y="338"/>
                  </a:cubicBezTo>
                  <a:cubicBezTo>
                    <a:pt x="87" y="90"/>
                    <a:pt x="87" y="90"/>
                    <a:pt x="87" y="90"/>
                  </a:cubicBezTo>
                  <a:cubicBezTo>
                    <a:pt x="332" y="90"/>
                    <a:pt x="332" y="90"/>
                    <a:pt x="332" y="90"/>
                  </a:cubicBezTo>
                  <a:cubicBezTo>
                    <a:pt x="332" y="338"/>
                    <a:pt x="332" y="338"/>
                    <a:pt x="332" y="338"/>
                  </a:cubicBezTo>
                  <a:cubicBezTo>
                    <a:pt x="332" y="338"/>
                    <a:pt x="332" y="338"/>
                    <a:pt x="332" y="338"/>
                  </a:cubicBezTo>
                  <a:close/>
                  <a:moveTo>
                    <a:pt x="644" y="952"/>
                  </a:moveTo>
                  <a:cubicBezTo>
                    <a:pt x="395" y="952"/>
                    <a:pt x="395" y="952"/>
                    <a:pt x="395" y="952"/>
                  </a:cubicBezTo>
                  <a:cubicBezTo>
                    <a:pt x="395" y="708"/>
                    <a:pt x="395" y="708"/>
                    <a:pt x="395" y="708"/>
                  </a:cubicBezTo>
                  <a:cubicBezTo>
                    <a:pt x="644" y="708"/>
                    <a:pt x="644" y="708"/>
                    <a:pt x="644" y="708"/>
                  </a:cubicBezTo>
                  <a:cubicBezTo>
                    <a:pt x="644" y="952"/>
                    <a:pt x="644" y="952"/>
                    <a:pt x="644" y="952"/>
                  </a:cubicBezTo>
                  <a:close/>
                  <a:moveTo>
                    <a:pt x="644" y="645"/>
                  </a:moveTo>
                  <a:cubicBezTo>
                    <a:pt x="395" y="645"/>
                    <a:pt x="395" y="645"/>
                    <a:pt x="395" y="645"/>
                  </a:cubicBezTo>
                  <a:cubicBezTo>
                    <a:pt x="395" y="397"/>
                    <a:pt x="395" y="397"/>
                    <a:pt x="395" y="397"/>
                  </a:cubicBezTo>
                  <a:cubicBezTo>
                    <a:pt x="644" y="397"/>
                    <a:pt x="644" y="397"/>
                    <a:pt x="644" y="397"/>
                  </a:cubicBezTo>
                  <a:cubicBezTo>
                    <a:pt x="644" y="645"/>
                    <a:pt x="644" y="645"/>
                    <a:pt x="644" y="645"/>
                  </a:cubicBezTo>
                  <a:close/>
                  <a:moveTo>
                    <a:pt x="644" y="338"/>
                  </a:moveTo>
                  <a:cubicBezTo>
                    <a:pt x="395" y="338"/>
                    <a:pt x="395" y="338"/>
                    <a:pt x="395" y="338"/>
                  </a:cubicBezTo>
                  <a:cubicBezTo>
                    <a:pt x="395" y="90"/>
                    <a:pt x="395" y="90"/>
                    <a:pt x="395" y="90"/>
                  </a:cubicBezTo>
                  <a:cubicBezTo>
                    <a:pt x="644" y="90"/>
                    <a:pt x="644" y="90"/>
                    <a:pt x="644" y="90"/>
                  </a:cubicBezTo>
                  <a:cubicBezTo>
                    <a:pt x="644" y="338"/>
                    <a:pt x="644" y="338"/>
                    <a:pt x="644" y="338"/>
                  </a:cubicBezTo>
                  <a:close/>
                  <a:moveTo>
                    <a:pt x="952" y="952"/>
                  </a:moveTo>
                  <a:cubicBezTo>
                    <a:pt x="707" y="952"/>
                    <a:pt x="707" y="952"/>
                    <a:pt x="707" y="952"/>
                  </a:cubicBezTo>
                  <a:cubicBezTo>
                    <a:pt x="707" y="708"/>
                    <a:pt x="707" y="708"/>
                    <a:pt x="707" y="708"/>
                  </a:cubicBezTo>
                  <a:cubicBezTo>
                    <a:pt x="952" y="708"/>
                    <a:pt x="952" y="708"/>
                    <a:pt x="952" y="708"/>
                  </a:cubicBezTo>
                  <a:cubicBezTo>
                    <a:pt x="952" y="952"/>
                    <a:pt x="952" y="952"/>
                    <a:pt x="952" y="952"/>
                  </a:cubicBezTo>
                  <a:cubicBezTo>
                    <a:pt x="952" y="952"/>
                    <a:pt x="952" y="952"/>
                    <a:pt x="952" y="952"/>
                  </a:cubicBezTo>
                  <a:close/>
                  <a:moveTo>
                    <a:pt x="952" y="645"/>
                  </a:moveTo>
                  <a:cubicBezTo>
                    <a:pt x="707" y="645"/>
                    <a:pt x="707" y="645"/>
                    <a:pt x="707" y="645"/>
                  </a:cubicBezTo>
                  <a:cubicBezTo>
                    <a:pt x="707" y="397"/>
                    <a:pt x="707" y="397"/>
                    <a:pt x="707" y="397"/>
                  </a:cubicBezTo>
                  <a:cubicBezTo>
                    <a:pt x="952" y="397"/>
                    <a:pt x="952" y="397"/>
                    <a:pt x="952" y="397"/>
                  </a:cubicBezTo>
                  <a:cubicBezTo>
                    <a:pt x="952" y="645"/>
                    <a:pt x="952" y="645"/>
                    <a:pt x="952" y="645"/>
                  </a:cubicBezTo>
                  <a:cubicBezTo>
                    <a:pt x="952" y="645"/>
                    <a:pt x="952" y="645"/>
                    <a:pt x="952" y="645"/>
                  </a:cubicBezTo>
                  <a:close/>
                  <a:moveTo>
                    <a:pt x="952" y="338"/>
                  </a:moveTo>
                  <a:cubicBezTo>
                    <a:pt x="707" y="338"/>
                    <a:pt x="707" y="338"/>
                    <a:pt x="707" y="338"/>
                  </a:cubicBezTo>
                  <a:cubicBezTo>
                    <a:pt x="707" y="90"/>
                    <a:pt x="707" y="90"/>
                    <a:pt x="707" y="90"/>
                  </a:cubicBezTo>
                  <a:cubicBezTo>
                    <a:pt x="952" y="90"/>
                    <a:pt x="952" y="90"/>
                    <a:pt x="952" y="90"/>
                  </a:cubicBezTo>
                  <a:cubicBezTo>
                    <a:pt x="952" y="338"/>
                    <a:pt x="952" y="338"/>
                    <a:pt x="952" y="338"/>
                  </a:cubicBezTo>
                  <a:cubicBezTo>
                    <a:pt x="952" y="338"/>
                    <a:pt x="952" y="338"/>
                    <a:pt x="952" y="338"/>
                  </a:cubicBezTo>
                  <a:close/>
                  <a:moveTo>
                    <a:pt x="1264" y="952"/>
                  </a:moveTo>
                  <a:cubicBezTo>
                    <a:pt x="1015" y="952"/>
                    <a:pt x="1015" y="952"/>
                    <a:pt x="1015" y="952"/>
                  </a:cubicBezTo>
                  <a:cubicBezTo>
                    <a:pt x="1015" y="708"/>
                    <a:pt x="1015" y="708"/>
                    <a:pt x="1015" y="708"/>
                  </a:cubicBezTo>
                  <a:cubicBezTo>
                    <a:pt x="1264" y="708"/>
                    <a:pt x="1264" y="708"/>
                    <a:pt x="1264" y="708"/>
                  </a:cubicBezTo>
                  <a:cubicBezTo>
                    <a:pt x="1264" y="952"/>
                    <a:pt x="1264" y="952"/>
                    <a:pt x="1264" y="952"/>
                  </a:cubicBezTo>
                  <a:close/>
                  <a:moveTo>
                    <a:pt x="1264" y="645"/>
                  </a:moveTo>
                  <a:cubicBezTo>
                    <a:pt x="1015" y="645"/>
                    <a:pt x="1015" y="645"/>
                    <a:pt x="1015" y="645"/>
                  </a:cubicBezTo>
                  <a:cubicBezTo>
                    <a:pt x="1015" y="397"/>
                    <a:pt x="1015" y="397"/>
                    <a:pt x="1015" y="397"/>
                  </a:cubicBezTo>
                  <a:cubicBezTo>
                    <a:pt x="1264" y="397"/>
                    <a:pt x="1264" y="397"/>
                    <a:pt x="1264" y="397"/>
                  </a:cubicBezTo>
                  <a:cubicBezTo>
                    <a:pt x="1264" y="645"/>
                    <a:pt x="1264" y="645"/>
                    <a:pt x="1264" y="645"/>
                  </a:cubicBezTo>
                  <a:close/>
                  <a:moveTo>
                    <a:pt x="1264" y="338"/>
                  </a:moveTo>
                  <a:cubicBezTo>
                    <a:pt x="1015" y="338"/>
                    <a:pt x="1015" y="338"/>
                    <a:pt x="1015" y="338"/>
                  </a:cubicBezTo>
                  <a:cubicBezTo>
                    <a:pt x="1015" y="90"/>
                    <a:pt x="1015" y="90"/>
                    <a:pt x="1015" y="90"/>
                  </a:cubicBezTo>
                  <a:cubicBezTo>
                    <a:pt x="1264" y="90"/>
                    <a:pt x="1264" y="90"/>
                    <a:pt x="1264" y="90"/>
                  </a:cubicBezTo>
                  <a:cubicBezTo>
                    <a:pt x="1264" y="338"/>
                    <a:pt x="1264" y="338"/>
                    <a:pt x="1264" y="3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09">
                <a:defRPr/>
              </a:pPr>
              <a:endParaRPr lang="en-US" sz="1800" kern="0">
                <a:solidFill>
                  <a:srgbClr val="FFFFFF"/>
                </a:solidFill>
                <a:latin typeface="Segoe UI Semilight"/>
              </a:endParaRPr>
            </a:p>
          </p:txBody>
        </p:sp>
        <p:sp>
          <p:nvSpPr>
            <p:cNvPr id="395" name="Freeform 6">
              <a:extLst>
                <a:ext uri="{FF2B5EF4-FFF2-40B4-BE49-F238E27FC236}">
                  <a16:creationId xmlns:a16="http://schemas.microsoft.com/office/drawing/2014/main" id="{2E8DFC6D-146F-4D6E-955E-2DF6719572D7}"/>
                </a:ext>
              </a:extLst>
            </p:cNvPr>
            <p:cNvSpPr>
              <a:spLocks noEditPoints="1"/>
            </p:cNvSpPr>
            <p:nvPr/>
          </p:nvSpPr>
          <p:spPr bwMode="auto">
            <a:xfrm>
              <a:off x="2306" y="343"/>
              <a:ext cx="3218" cy="1136"/>
            </a:xfrm>
            <a:custGeom>
              <a:avLst/>
              <a:gdLst>
                <a:gd name="T0" fmla="*/ 1264 w 1359"/>
                <a:gd name="T1" fmla="*/ 201 h 480"/>
                <a:gd name="T2" fmla="*/ 1031 w 1359"/>
                <a:gd name="T3" fmla="*/ 201 h 480"/>
                <a:gd name="T4" fmla="*/ 1031 w 1359"/>
                <a:gd name="T5" fmla="*/ 59 h 480"/>
                <a:gd name="T6" fmla="*/ 983 w 1359"/>
                <a:gd name="T7" fmla="*/ 0 h 480"/>
                <a:gd name="T8" fmla="*/ 936 w 1359"/>
                <a:gd name="T9" fmla="*/ 59 h 480"/>
                <a:gd name="T10" fmla="*/ 936 w 1359"/>
                <a:gd name="T11" fmla="*/ 201 h 480"/>
                <a:gd name="T12" fmla="*/ 411 w 1359"/>
                <a:gd name="T13" fmla="*/ 201 h 480"/>
                <a:gd name="T14" fmla="*/ 411 w 1359"/>
                <a:gd name="T15" fmla="*/ 59 h 480"/>
                <a:gd name="T16" fmla="*/ 363 w 1359"/>
                <a:gd name="T17" fmla="*/ 0 h 480"/>
                <a:gd name="T18" fmla="*/ 316 w 1359"/>
                <a:gd name="T19" fmla="*/ 59 h 480"/>
                <a:gd name="T20" fmla="*/ 316 w 1359"/>
                <a:gd name="T21" fmla="*/ 201 h 480"/>
                <a:gd name="T22" fmla="*/ 95 w 1359"/>
                <a:gd name="T23" fmla="*/ 201 h 480"/>
                <a:gd name="T24" fmla="*/ 0 w 1359"/>
                <a:gd name="T25" fmla="*/ 315 h 480"/>
                <a:gd name="T26" fmla="*/ 0 w 1359"/>
                <a:gd name="T27" fmla="*/ 480 h 480"/>
                <a:gd name="T28" fmla="*/ 1359 w 1359"/>
                <a:gd name="T29" fmla="*/ 480 h 480"/>
                <a:gd name="T30" fmla="*/ 1359 w 1359"/>
                <a:gd name="T31" fmla="*/ 315 h 480"/>
                <a:gd name="T32" fmla="*/ 1264 w 1359"/>
                <a:gd name="T33" fmla="*/ 201 h 480"/>
                <a:gd name="T34" fmla="*/ 363 w 1359"/>
                <a:gd name="T35" fmla="*/ 417 h 480"/>
                <a:gd name="T36" fmla="*/ 276 w 1359"/>
                <a:gd name="T37" fmla="*/ 327 h 480"/>
                <a:gd name="T38" fmla="*/ 316 w 1359"/>
                <a:gd name="T39" fmla="*/ 252 h 480"/>
                <a:gd name="T40" fmla="*/ 316 w 1359"/>
                <a:gd name="T41" fmla="*/ 295 h 480"/>
                <a:gd name="T42" fmla="*/ 363 w 1359"/>
                <a:gd name="T43" fmla="*/ 354 h 480"/>
                <a:gd name="T44" fmla="*/ 411 w 1359"/>
                <a:gd name="T45" fmla="*/ 295 h 480"/>
                <a:gd name="T46" fmla="*/ 411 w 1359"/>
                <a:gd name="T47" fmla="*/ 252 h 480"/>
                <a:gd name="T48" fmla="*/ 454 w 1359"/>
                <a:gd name="T49" fmla="*/ 327 h 480"/>
                <a:gd name="T50" fmla="*/ 363 w 1359"/>
                <a:gd name="T51" fmla="*/ 417 h 480"/>
                <a:gd name="T52" fmla="*/ 983 w 1359"/>
                <a:gd name="T53" fmla="*/ 417 h 480"/>
                <a:gd name="T54" fmla="*/ 896 w 1359"/>
                <a:gd name="T55" fmla="*/ 327 h 480"/>
                <a:gd name="T56" fmla="*/ 936 w 1359"/>
                <a:gd name="T57" fmla="*/ 252 h 480"/>
                <a:gd name="T58" fmla="*/ 936 w 1359"/>
                <a:gd name="T59" fmla="*/ 295 h 480"/>
                <a:gd name="T60" fmla="*/ 983 w 1359"/>
                <a:gd name="T61" fmla="*/ 354 h 480"/>
                <a:gd name="T62" fmla="*/ 1031 w 1359"/>
                <a:gd name="T63" fmla="*/ 295 h 480"/>
                <a:gd name="T64" fmla="*/ 1031 w 1359"/>
                <a:gd name="T65" fmla="*/ 252 h 480"/>
                <a:gd name="T66" fmla="*/ 1074 w 1359"/>
                <a:gd name="T67" fmla="*/ 327 h 480"/>
                <a:gd name="T68" fmla="*/ 983 w 1359"/>
                <a:gd name="T69" fmla="*/ 417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59" h="480">
                  <a:moveTo>
                    <a:pt x="1264" y="201"/>
                  </a:moveTo>
                  <a:cubicBezTo>
                    <a:pt x="1031" y="201"/>
                    <a:pt x="1031" y="201"/>
                    <a:pt x="1031" y="201"/>
                  </a:cubicBezTo>
                  <a:cubicBezTo>
                    <a:pt x="1031" y="59"/>
                    <a:pt x="1031" y="59"/>
                    <a:pt x="1031" y="59"/>
                  </a:cubicBezTo>
                  <a:cubicBezTo>
                    <a:pt x="1031" y="28"/>
                    <a:pt x="1011" y="0"/>
                    <a:pt x="983" y="0"/>
                  </a:cubicBezTo>
                  <a:cubicBezTo>
                    <a:pt x="956" y="0"/>
                    <a:pt x="936" y="28"/>
                    <a:pt x="936" y="59"/>
                  </a:cubicBezTo>
                  <a:cubicBezTo>
                    <a:pt x="936" y="201"/>
                    <a:pt x="936" y="201"/>
                    <a:pt x="936" y="201"/>
                  </a:cubicBezTo>
                  <a:cubicBezTo>
                    <a:pt x="411" y="201"/>
                    <a:pt x="411" y="201"/>
                    <a:pt x="411" y="201"/>
                  </a:cubicBezTo>
                  <a:cubicBezTo>
                    <a:pt x="411" y="59"/>
                    <a:pt x="411" y="59"/>
                    <a:pt x="411" y="59"/>
                  </a:cubicBezTo>
                  <a:cubicBezTo>
                    <a:pt x="411" y="28"/>
                    <a:pt x="391" y="0"/>
                    <a:pt x="363" y="0"/>
                  </a:cubicBezTo>
                  <a:cubicBezTo>
                    <a:pt x="336" y="0"/>
                    <a:pt x="316" y="28"/>
                    <a:pt x="316" y="59"/>
                  </a:cubicBezTo>
                  <a:cubicBezTo>
                    <a:pt x="316" y="201"/>
                    <a:pt x="316" y="201"/>
                    <a:pt x="316" y="201"/>
                  </a:cubicBezTo>
                  <a:cubicBezTo>
                    <a:pt x="95" y="201"/>
                    <a:pt x="95" y="201"/>
                    <a:pt x="95" y="201"/>
                  </a:cubicBezTo>
                  <a:cubicBezTo>
                    <a:pt x="43" y="201"/>
                    <a:pt x="0" y="252"/>
                    <a:pt x="0" y="315"/>
                  </a:cubicBezTo>
                  <a:cubicBezTo>
                    <a:pt x="0" y="480"/>
                    <a:pt x="0" y="480"/>
                    <a:pt x="0" y="480"/>
                  </a:cubicBezTo>
                  <a:cubicBezTo>
                    <a:pt x="1359" y="480"/>
                    <a:pt x="1359" y="480"/>
                    <a:pt x="1359" y="480"/>
                  </a:cubicBezTo>
                  <a:cubicBezTo>
                    <a:pt x="1359" y="315"/>
                    <a:pt x="1359" y="315"/>
                    <a:pt x="1359" y="315"/>
                  </a:cubicBezTo>
                  <a:cubicBezTo>
                    <a:pt x="1359" y="252"/>
                    <a:pt x="1315" y="201"/>
                    <a:pt x="1264" y="201"/>
                  </a:cubicBezTo>
                  <a:close/>
                  <a:moveTo>
                    <a:pt x="363" y="417"/>
                  </a:moveTo>
                  <a:cubicBezTo>
                    <a:pt x="316" y="417"/>
                    <a:pt x="276" y="378"/>
                    <a:pt x="276" y="327"/>
                  </a:cubicBezTo>
                  <a:cubicBezTo>
                    <a:pt x="276" y="295"/>
                    <a:pt x="292" y="268"/>
                    <a:pt x="316" y="252"/>
                  </a:cubicBezTo>
                  <a:cubicBezTo>
                    <a:pt x="316" y="295"/>
                    <a:pt x="316" y="295"/>
                    <a:pt x="316" y="295"/>
                  </a:cubicBezTo>
                  <a:cubicBezTo>
                    <a:pt x="316" y="327"/>
                    <a:pt x="336" y="354"/>
                    <a:pt x="363" y="354"/>
                  </a:cubicBezTo>
                  <a:cubicBezTo>
                    <a:pt x="391" y="354"/>
                    <a:pt x="411" y="327"/>
                    <a:pt x="411" y="295"/>
                  </a:cubicBezTo>
                  <a:cubicBezTo>
                    <a:pt x="411" y="252"/>
                    <a:pt x="411" y="252"/>
                    <a:pt x="411" y="252"/>
                  </a:cubicBezTo>
                  <a:cubicBezTo>
                    <a:pt x="438" y="268"/>
                    <a:pt x="454" y="295"/>
                    <a:pt x="454" y="327"/>
                  </a:cubicBezTo>
                  <a:cubicBezTo>
                    <a:pt x="454" y="378"/>
                    <a:pt x="415" y="417"/>
                    <a:pt x="363" y="417"/>
                  </a:cubicBezTo>
                  <a:close/>
                  <a:moveTo>
                    <a:pt x="983" y="417"/>
                  </a:moveTo>
                  <a:cubicBezTo>
                    <a:pt x="936" y="417"/>
                    <a:pt x="896" y="378"/>
                    <a:pt x="896" y="327"/>
                  </a:cubicBezTo>
                  <a:cubicBezTo>
                    <a:pt x="896" y="295"/>
                    <a:pt x="912" y="268"/>
                    <a:pt x="936" y="252"/>
                  </a:cubicBezTo>
                  <a:cubicBezTo>
                    <a:pt x="936" y="295"/>
                    <a:pt x="936" y="295"/>
                    <a:pt x="936" y="295"/>
                  </a:cubicBezTo>
                  <a:cubicBezTo>
                    <a:pt x="936" y="327"/>
                    <a:pt x="956" y="354"/>
                    <a:pt x="983" y="354"/>
                  </a:cubicBezTo>
                  <a:cubicBezTo>
                    <a:pt x="1011" y="354"/>
                    <a:pt x="1031" y="327"/>
                    <a:pt x="1031" y="295"/>
                  </a:cubicBezTo>
                  <a:cubicBezTo>
                    <a:pt x="1031" y="252"/>
                    <a:pt x="1031" y="252"/>
                    <a:pt x="1031" y="252"/>
                  </a:cubicBezTo>
                  <a:cubicBezTo>
                    <a:pt x="1058" y="268"/>
                    <a:pt x="1074" y="295"/>
                    <a:pt x="1074" y="327"/>
                  </a:cubicBezTo>
                  <a:cubicBezTo>
                    <a:pt x="1074" y="378"/>
                    <a:pt x="1035" y="417"/>
                    <a:pt x="983" y="4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defTabSz="914409">
                <a:defRPr/>
              </a:pPr>
              <a:endParaRPr lang="en-US" sz="1800" kern="0">
                <a:solidFill>
                  <a:srgbClr val="FFFFFF"/>
                </a:solidFill>
                <a:latin typeface="Segoe UI Semilight"/>
              </a:endParaRPr>
            </a:p>
          </p:txBody>
        </p:sp>
      </p:grpSp>
      <p:pic>
        <p:nvPicPr>
          <p:cNvPr id="396" name="Picture 395" descr="DevOpsGraphic_v6-08.eps">
            <a:extLst>
              <a:ext uri="{FF2B5EF4-FFF2-40B4-BE49-F238E27FC236}">
                <a16:creationId xmlns:a16="http://schemas.microsoft.com/office/drawing/2014/main" id="{AFF1687A-6223-43F9-AE19-830B11A211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9045" y="2308469"/>
            <a:ext cx="1429584" cy="1269936"/>
          </a:xfrm>
          <a:prstGeom prst="rect">
            <a:avLst/>
          </a:prstGeom>
        </p:spPr>
      </p:pic>
      <p:pic>
        <p:nvPicPr>
          <p:cNvPr id="397" name="Picture 396" descr="DevOpsGraphic_v6-04.eps">
            <a:extLst>
              <a:ext uri="{FF2B5EF4-FFF2-40B4-BE49-F238E27FC236}">
                <a16:creationId xmlns:a16="http://schemas.microsoft.com/office/drawing/2014/main" id="{94330BCE-1EBE-416B-99D0-09863E2A1E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43818" y="2194465"/>
            <a:ext cx="1597770" cy="1419339"/>
          </a:xfrm>
          <a:prstGeom prst="rect">
            <a:avLst/>
          </a:prstGeom>
        </p:spPr>
      </p:pic>
      <p:grpSp>
        <p:nvGrpSpPr>
          <p:cNvPr id="398" name="Group 397">
            <a:extLst>
              <a:ext uri="{FF2B5EF4-FFF2-40B4-BE49-F238E27FC236}">
                <a16:creationId xmlns:a16="http://schemas.microsoft.com/office/drawing/2014/main" id="{A48D63D8-DBEE-4C91-93F4-9B3F3D79ADC5}"/>
              </a:ext>
            </a:extLst>
          </p:cNvPr>
          <p:cNvGrpSpPr/>
          <p:nvPr/>
        </p:nvGrpSpPr>
        <p:grpSpPr>
          <a:xfrm>
            <a:off x="5472732" y="5097711"/>
            <a:ext cx="916863" cy="554885"/>
            <a:chOff x="7302500" y="1771650"/>
            <a:chExt cx="1282700" cy="776288"/>
          </a:xfrm>
        </p:grpSpPr>
        <p:sp>
          <p:nvSpPr>
            <p:cNvPr id="399" name="Freeform 28">
              <a:extLst>
                <a:ext uri="{FF2B5EF4-FFF2-40B4-BE49-F238E27FC236}">
                  <a16:creationId xmlns:a16="http://schemas.microsoft.com/office/drawing/2014/main" id="{B5352D19-0949-40E2-86BC-0CD74D132C4F}"/>
                </a:ext>
              </a:extLst>
            </p:cNvPr>
            <p:cNvSpPr>
              <a:spLocks/>
            </p:cNvSpPr>
            <p:nvPr/>
          </p:nvSpPr>
          <p:spPr bwMode="auto">
            <a:xfrm>
              <a:off x="7302500" y="1771650"/>
              <a:ext cx="1127125" cy="755650"/>
            </a:xfrm>
            <a:custGeom>
              <a:avLst/>
              <a:gdLst>
                <a:gd name="T0" fmla="*/ 1311 w 1311"/>
                <a:gd name="T1" fmla="*/ 828 h 878"/>
                <a:gd name="T2" fmla="*/ 1311 w 1311"/>
                <a:gd name="T3" fmla="*/ 828 h 878"/>
                <a:gd name="T4" fmla="*/ 1260 w 1311"/>
                <a:gd name="T5" fmla="*/ 878 h 878"/>
                <a:gd name="T6" fmla="*/ 50 w 1311"/>
                <a:gd name="T7" fmla="*/ 878 h 878"/>
                <a:gd name="T8" fmla="*/ 0 w 1311"/>
                <a:gd name="T9" fmla="*/ 828 h 878"/>
                <a:gd name="T10" fmla="*/ 0 w 1311"/>
                <a:gd name="T11" fmla="*/ 51 h 878"/>
                <a:gd name="T12" fmla="*/ 50 w 1311"/>
                <a:gd name="T13" fmla="*/ 0 h 878"/>
                <a:gd name="T14" fmla="*/ 1260 w 1311"/>
                <a:gd name="T15" fmla="*/ 0 h 878"/>
                <a:gd name="T16" fmla="*/ 1311 w 1311"/>
                <a:gd name="T17" fmla="*/ 51 h 878"/>
                <a:gd name="T18" fmla="*/ 1311 w 1311"/>
                <a:gd name="T19" fmla="*/ 828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1" h="878">
                  <a:moveTo>
                    <a:pt x="1311" y="828"/>
                  </a:moveTo>
                  <a:lnTo>
                    <a:pt x="1311" y="828"/>
                  </a:lnTo>
                  <a:cubicBezTo>
                    <a:pt x="1311" y="856"/>
                    <a:pt x="1288" y="878"/>
                    <a:pt x="1260" y="878"/>
                  </a:cubicBezTo>
                  <a:lnTo>
                    <a:pt x="50" y="878"/>
                  </a:lnTo>
                  <a:cubicBezTo>
                    <a:pt x="22" y="878"/>
                    <a:pt x="0" y="856"/>
                    <a:pt x="0" y="828"/>
                  </a:cubicBezTo>
                  <a:lnTo>
                    <a:pt x="0" y="51"/>
                  </a:lnTo>
                  <a:cubicBezTo>
                    <a:pt x="0" y="23"/>
                    <a:pt x="22" y="0"/>
                    <a:pt x="50" y="0"/>
                  </a:cubicBezTo>
                  <a:lnTo>
                    <a:pt x="1260" y="0"/>
                  </a:lnTo>
                  <a:cubicBezTo>
                    <a:pt x="1288" y="0"/>
                    <a:pt x="1311" y="23"/>
                    <a:pt x="1311" y="51"/>
                  </a:cubicBezTo>
                  <a:lnTo>
                    <a:pt x="1311" y="828"/>
                  </a:lnTo>
                  <a:close/>
                </a:path>
              </a:pathLst>
            </a:custGeom>
            <a:solidFill>
              <a:srgbClr val="F6931A"/>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0" name="Freeform 29">
              <a:extLst>
                <a:ext uri="{FF2B5EF4-FFF2-40B4-BE49-F238E27FC236}">
                  <a16:creationId xmlns:a16="http://schemas.microsoft.com/office/drawing/2014/main" id="{07C3C567-769D-4C3F-A5D6-66871A86A189}"/>
                </a:ext>
              </a:extLst>
            </p:cNvPr>
            <p:cNvSpPr>
              <a:spLocks/>
            </p:cNvSpPr>
            <p:nvPr/>
          </p:nvSpPr>
          <p:spPr bwMode="auto">
            <a:xfrm>
              <a:off x="7386638" y="1851025"/>
              <a:ext cx="958850" cy="558800"/>
            </a:xfrm>
            <a:custGeom>
              <a:avLst/>
              <a:gdLst>
                <a:gd name="T0" fmla="*/ 0 w 1115"/>
                <a:gd name="T1" fmla="*/ 0 h 649"/>
                <a:gd name="T2" fmla="*/ 0 w 1115"/>
                <a:gd name="T3" fmla="*/ 0 h 649"/>
                <a:gd name="T4" fmla="*/ 1115 w 1115"/>
                <a:gd name="T5" fmla="*/ 0 h 649"/>
                <a:gd name="T6" fmla="*/ 1115 w 1115"/>
                <a:gd name="T7" fmla="*/ 649 h 649"/>
                <a:gd name="T8" fmla="*/ 0 w 1115"/>
                <a:gd name="T9" fmla="*/ 649 h 649"/>
                <a:gd name="T10" fmla="*/ 0 w 1115"/>
                <a:gd name="T11" fmla="*/ 0 h 649"/>
              </a:gdLst>
              <a:ahLst/>
              <a:cxnLst>
                <a:cxn ang="0">
                  <a:pos x="T0" y="T1"/>
                </a:cxn>
                <a:cxn ang="0">
                  <a:pos x="T2" y="T3"/>
                </a:cxn>
                <a:cxn ang="0">
                  <a:pos x="T4" y="T5"/>
                </a:cxn>
                <a:cxn ang="0">
                  <a:pos x="T6" y="T7"/>
                </a:cxn>
                <a:cxn ang="0">
                  <a:pos x="T8" y="T9"/>
                </a:cxn>
                <a:cxn ang="0">
                  <a:pos x="T10" y="T11"/>
                </a:cxn>
              </a:cxnLst>
              <a:rect l="0" t="0" r="r" b="b"/>
              <a:pathLst>
                <a:path w="1115" h="649">
                  <a:moveTo>
                    <a:pt x="0" y="0"/>
                  </a:moveTo>
                  <a:lnTo>
                    <a:pt x="0" y="0"/>
                  </a:lnTo>
                  <a:lnTo>
                    <a:pt x="1115" y="0"/>
                  </a:lnTo>
                  <a:lnTo>
                    <a:pt x="1115" y="649"/>
                  </a:lnTo>
                  <a:lnTo>
                    <a:pt x="0" y="649"/>
                  </a:lnTo>
                  <a:lnTo>
                    <a:pt x="0" y="0"/>
                  </a:lnTo>
                  <a:close/>
                </a:path>
              </a:pathLst>
            </a:custGeom>
            <a:solidFill>
              <a:srgbClr val="FBE1A6"/>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1" name="Freeform 30">
              <a:extLst>
                <a:ext uri="{FF2B5EF4-FFF2-40B4-BE49-F238E27FC236}">
                  <a16:creationId xmlns:a16="http://schemas.microsoft.com/office/drawing/2014/main" id="{4F47F679-847A-4110-97A4-FF211D1FD2BC}"/>
                </a:ext>
              </a:extLst>
            </p:cNvPr>
            <p:cNvSpPr>
              <a:spLocks/>
            </p:cNvSpPr>
            <p:nvPr/>
          </p:nvSpPr>
          <p:spPr bwMode="auto">
            <a:xfrm>
              <a:off x="7831138" y="2447925"/>
              <a:ext cx="44450" cy="44450"/>
            </a:xfrm>
            <a:custGeom>
              <a:avLst/>
              <a:gdLst>
                <a:gd name="T0" fmla="*/ 25 w 51"/>
                <a:gd name="T1" fmla="*/ 51 h 51"/>
                <a:gd name="T2" fmla="*/ 25 w 51"/>
                <a:gd name="T3" fmla="*/ 51 h 51"/>
                <a:gd name="T4" fmla="*/ 0 w 51"/>
                <a:gd name="T5" fmla="*/ 26 h 51"/>
                <a:gd name="T6" fmla="*/ 25 w 51"/>
                <a:gd name="T7" fmla="*/ 0 h 51"/>
                <a:gd name="T8" fmla="*/ 51 w 51"/>
                <a:gd name="T9" fmla="*/ 26 h 51"/>
                <a:gd name="T10" fmla="*/ 25 w 51"/>
                <a:gd name="T11" fmla="*/ 51 h 51"/>
              </a:gdLst>
              <a:ahLst/>
              <a:cxnLst>
                <a:cxn ang="0">
                  <a:pos x="T0" y="T1"/>
                </a:cxn>
                <a:cxn ang="0">
                  <a:pos x="T2" y="T3"/>
                </a:cxn>
                <a:cxn ang="0">
                  <a:pos x="T4" y="T5"/>
                </a:cxn>
                <a:cxn ang="0">
                  <a:pos x="T6" y="T7"/>
                </a:cxn>
                <a:cxn ang="0">
                  <a:pos x="T8" y="T9"/>
                </a:cxn>
                <a:cxn ang="0">
                  <a:pos x="T10" y="T11"/>
                </a:cxn>
              </a:cxnLst>
              <a:rect l="0" t="0" r="r" b="b"/>
              <a:pathLst>
                <a:path w="51" h="51">
                  <a:moveTo>
                    <a:pt x="25" y="51"/>
                  </a:moveTo>
                  <a:lnTo>
                    <a:pt x="25" y="51"/>
                  </a:lnTo>
                  <a:cubicBezTo>
                    <a:pt x="11" y="51"/>
                    <a:pt x="0" y="40"/>
                    <a:pt x="0" y="26"/>
                  </a:cubicBezTo>
                  <a:cubicBezTo>
                    <a:pt x="0" y="12"/>
                    <a:pt x="11" y="0"/>
                    <a:pt x="25" y="0"/>
                  </a:cubicBezTo>
                  <a:cubicBezTo>
                    <a:pt x="39" y="0"/>
                    <a:pt x="51" y="12"/>
                    <a:pt x="51" y="26"/>
                  </a:cubicBezTo>
                  <a:cubicBezTo>
                    <a:pt x="51" y="40"/>
                    <a:pt x="39" y="51"/>
                    <a:pt x="25" y="51"/>
                  </a:cubicBezTo>
                  <a:close/>
                </a:path>
              </a:pathLst>
            </a:custGeom>
            <a:solidFill>
              <a:srgbClr val="FEFEFE"/>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2" name="Freeform 31">
              <a:extLst>
                <a:ext uri="{FF2B5EF4-FFF2-40B4-BE49-F238E27FC236}">
                  <a16:creationId xmlns:a16="http://schemas.microsoft.com/office/drawing/2014/main" id="{8E38EFFE-69EC-4989-874D-9D3BB05C8F9D}"/>
                </a:ext>
              </a:extLst>
            </p:cNvPr>
            <p:cNvSpPr>
              <a:spLocks/>
            </p:cNvSpPr>
            <p:nvPr/>
          </p:nvSpPr>
          <p:spPr bwMode="auto">
            <a:xfrm>
              <a:off x="7577138" y="2127250"/>
              <a:ext cx="114300" cy="274638"/>
            </a:xfrm>
            <a:custGeom>
              <a:avLst/>
              <a:gdLst>
                <a:gd name="T0" fmla="*/ 0 w 132"/>
                <a:gd name="T1" fmla="*/ 0 h 318"/>
                <a:gd name="T2" fmla="*/ 0 w 132"/>
                <a:gd name="T3" fmla="*/ 0 h 318"/>
                <a:gd name="T4" fmla="*/ 132 w 132"/>
                <a:gd name="T5" fmla="*/ 0 h 318"/>
                <a:gd name="T6" fmla="*/ 132 w 132"/>
                <a:gd name="T7" fmla="*/ 318 h 318"/>
                <a:gd name="T8" fmla="*/ 0 w 132"/>
                <a:gd name="T9" fmla="*/ 318 h 318"/>
                <a:gd name="T10" fmla="*/ 0 w 132"/>
                <a:gd name="T11" fmla="*/ 0 h 318"/>
              </a:gdLst>
              <a:ahLst/>
              <a:cxnLst>
                <a:cxn ang="0">
                  <a:pos x="T0" y="T1"/>
                </a:cxn>
                <a:cxn ang="0">
                  <a:pos x="T2" y="T3"/>
                </a:cxn>
                <a:cxn ang="0">
                  <a:pos x="T4" y="T5"/>
                </a:cxn>
                <a:cxn ang="0">
                  <a:pos x="T6" y="T7"/>
                </a:cxn>
                <a:cxn ang="0">
                  <a:pos x="T8" y="T9"/>
                </a:cxn>
                <a:cxn ang="0">
                  <a:pos x="T10" y="T11"/>
                </a:cxn>
              </a:cxnLst>
              <a:rect l="0" t="0" r="r" b="b"/>
              <a:pathLst>
                <a:path w="132" h="318">
                  <a:moveTo>
                    <a:pt x="0" y="0"/>
                  </a:moveTo>
                  <a:lnTo>
                    <a:pt x="0" y="0"/>
                  </a:lnTo>
                  <a:lnTo>
                    <a:pt x="132" y="0"/>
                  </a:lnTo>
                  <a:lnTo>
                    <a:pt x="132" y="318"/>
                  </a:lnTo>
                  <a:lnTo>
                    <a:pt x="0" y="318"/>
                  </a:lnTo>
                  <a:lnTo>
                    <a:pt x="0" y="0"/>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3" name="Freeform 32">
              <a:extLst>
                <a:ext uri="{FF2B5EF4-FFF2-40B4-BE49-F238E27FC236}">
                  <a16:creationId xmlns:a16="http://schemas.microsoft.com/office/drawing/2014/main" id="{C09F6AC5-EEE7-43C7-B85E-5514ECBFE7D9}"/>
                </a:ext>
              </a:extLst>
            </p:cNvPr>
            <p:cNvSpPr>
              <a:spLocks/>
            </p:cNvSpPr>
            <p:nvPr/>
          </p:nvSpPr>
          <p:spPr bwMode="auto">
            <a:xfrm>
              <a:off x="7729538" y="2041525"/>
              <a:ext cx="114300" cy="360363"/>
            </a:xfrm>
            <a:custGeom>
              <a:avLst/>
              <a:gdLst>
                <a:gd name="T0" fmla="*/ 0 w 132"/>
                <a:gd name="T1" fmla="*/ 0 h 418"/>
                <a:gd name="T2" fmla="*/ 0 w 132"/>
                <a:gd name="T3" fmla="*/ 0 h 418"/>
                <a:gd name="T4" fmla="*/ 132 w 132"/>
                <a:gd name="T5" fmla="*/ 0 h 418"/>
                <a:gd name="T6" fmla="*/ 132 w 132"/>
                <a:gd name="T7" fmla="*/ 418 h 418"/>
                <a:gd name="T8" fmla="*/ 0 w 132"/>
                <a:gd name="T9" fmla="*/ 418 h 418"/>
                <a:gd name="T10" fmla="*/ 0 w 132"/>
                <a:gd name="T11" fmla="*/ 0 h 418"/>
              </a:gdLst>
              <a:ahLst/>
              <a:cxnLst>
                <a:cxn ang="0">
                  <a:pos x="T0" y="T1"/>
                </a:cxn>
                <a:cxn ang="0">
                  <a:pos x="T2" y="T3"/>
                </a:cxn>
                <a:cxn ang="0">
                  <a:pos x="T4" y="T5"/>
                </a:cxn>
                <a:cxn ang="0">
                  <a:pos x="T6" y="T7"/>
                </a:cxn>
                <a:cxn ang="0">
                  <a:pos x="T8" y="T9"/>
                </a:cxn>
                <a:cxn ang="0">
                  <a:pos x="T10" y="T11"/>
                </a:cxn>
              </a:cxnLst>
              <a:rect l="0" t="0" r="r" b="b"/>
              <a:pathLst>
                <a:path w="132" h="418">
                  <a:moveTo>
                    <a:pt x="0" y="0"/>
                  </a:moveTo>
                  <a:lnTo>
                    <a:pt x="0" y="0"/>
                  </a:lnTo>
                  <a:lnTo>
                    <a:pt x="132" y="0"/>
                  </a:lnTo>
                  <a:lnTo>
                    <a:pt x="132" y="418"/>
                  </a:lnTo>
                  <a:lnTo>
                    <a:pt x="0" y="418"/>
                  </a:lnTo>
                  <a:lnTo>
                    <a:pt x="0" y="0"/>
                  </a:lnTo>
                  <a:close/>
                </a:path>
              </a:pathLst>
            </a:custGeom>
            <a:solidFill>
              <a:srgbClr val="F6931A"/>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4" name="Freeform 33">
              <a:extLst>
                <a:ext uri="{FF2B5EF4-FFF2-40B4-BE49-F238E27FC236}">
                  <a16:creationId xmlns:a16="http://schemas.microsoft.com/office/drawing/2014/main" id="{E3BA5AA3-ADD4-4D45-BBA3-60E72525CE0C}"/>
                </a:ext>
              </a:extLst>
            </p:cNvPr>
            <p:cNvSpPr>
              <a:spLocks/>
            </p:cNvSpPr>
            <p:nvPr/>
          </p:nvSpPr>
          <p:spPr bwMode="auto">
            <a:xfrm>
              <a:off x="7883525" y="2095500"/>
              <a:ext cx="114300" cy="306388"/>
            </a:xfrm>
            <a:custGeom>
              <a:avLst/>
              <a:gdLst>
                <a:gd name="T0" fmla="*/ 0 w 132"/>
                <a:gd name="T1" fmla="*/ 0 h 356"/>
                <a:gd name="T2" fmla="*/ 0 w 132"/>
                <a:gd name="T3" fmla="*/ 0 h 356"/>
                <a:gd name="T4" fmla="*/ 132 w 132"/>
                <a:gd name="T5" fmla="*/ 0 h 356"/>
                <a:gd name="T6" fmla="*/ 132 w 132"/>
                <a:gd name="T7" fmla="*/ 356 h 356"/>
                <a:gd name="T8" fmla="*/ 0 w 132"/>
                <a:gd name="T9" fmla="*/ 356 h 356"/>
                <a:gd name="T10" fmla="*/ 0 w 132"/>
                <a:gd name="T11" fmla="*/ 0 h 356"/>
              </a:gdLst>
              <a:ahLst/>
              <a:cxnLst>
                <a:cxn ang="0">
                  <a:pos x="T0" y="T1"/>
                </a:cxn>
                <a:cxn ang="0">
                  <a:pos x="T2" y="T3"/>
                </a:cxn>
                <a:cxn ang="0">
                  <a:pos x="T4" y="T5"/>
                </a:cxn>
                <a:cxn ang="0">
                  <a:pos x="T6" y="T7"/>
                </a:cxn>
                <a:cxn ang="0">
                  <a:pos x="T8" y="T9"/>
                </a:cxn>
                <a:cxn ang="0">
                  <a:pos x="T10" y="T11"/>
                </a:cxn>
              </a:cxnLst>
              <a:rect l="0" t="0" r="r" b="b"/>
              <a:pathLst>
                <a:path w="132" h="356">
                  <a:moveTo>
                    <a:pt x="0" y="0"/>
                  </a:moveTo>
                  <a:lnTo>
                    <a:pt x="0" y="0"/>
                  </a:lnTo>
                  <a:lnTo>
                    <a:pt x="132" y="0"/>
                  </a:lnTo>
                  <a:lnTo>
                    <a:pt x="132" y="356"/>
                  </a:lnTo>
                  <a:lnTo>
                    <a:pt x="0" y="356"/>
                  </a:lnTo>
                  <a:lnTo>
                    <a:pt x="0" y="0"/>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5" name="Freeform 34">
              <a:extLst>
                <a:ext uri="{FF2B5EF4-FFF2-40B4-BE49-F238E27FC236}">
                  <a16:creationId xmlns:a16="http://schemas.microsoft.com/office/drawing/2014/main" id="{39B8E0AF-62FA-46F4-84BF-37E4C5AEE57F}"/>
                </a:ext>
              </a:extLst>
            </p:cNvPr>
            <p:cNvSpPr>
              <a:spLocks/>
            </p:cNvSpPr>
            <p:nvPr/>
          </p:nvSpPr>
          <p:spPr bwMode="auto">
            <a:xfrm>
              <a:off x="8037513" y="1916113"/>
              <a:ext cx="112713" cy="485775"/>
            </a:xfrm>
            <a:custGeom>
              <a:avLst/>
              <a:gdLst>
                <a:gd name="T0" fmla="*/ 0 w 131"/>
                <a:gd name="T1" fmla="*/ 0 h 564"/>
                <a:gd name="T2" fmla="*/ 0 w 131"/>
                <a:gd name="T3" fmla="*/ 0 h 564"/>
                <a:gd name="T4" fmla="*/ 131 w 131"/>
                <a:gd name="T5" fmla="*/ 0 h 564"/>
                <a:gd name="T6" fmla="*/ 131 w 131"/>
                <a:gd name="T7" fmla="*/ 564 h 564"/>
                <a:gd name="T8" fmla="*/ 0 w 131"/>
                <a:gd name="T9" fmla="*/ 564 h 564"/>
                <a:gd name="T10" fmla="*/ 0 w 131"/>
                <a:gd name="T11" fmla="*/ 0 h 564"/>
              </a:gdLst>
              <a:ahLst/>
              <a:cxnLst>
                <a:cxn ang="0">
                  <a:pos x="T0" y="T1"/>
                </a:cxn>
                <a:cxn ang="0">
                  <a:pos x="T2" y="T3"/>
                </a:cxn>
                <a:cxn ang="0">
                  <a:pos x="T4" y="T5"/>
                </a:cxn>
                <a:cxn ang="0">
                  <a:pos x="T6" y="T7"/>
                </a:cxn>
                <a:cxn ang="0">
                  <a:pos x="T8" y="T9"/>
                </a:cxn>
                <a:cxn ang="0">
                  <a:pos x="T10" y="T11"/>
                </a:cxn>
              </a:cxnLst>
              <a:rect l="0" t="0" r="r" b="b"/>
              <a:pathLst>
                <a:path w="131" h="564">
                  <a:moveTo>
                    <a:pt x="0" y="0"/>
                  </a:moveTo>
                  <a:lnTo>
                    <a:pt x="0" y="0"/>
                  </a:lnTo>
                  <a:lnTo>
                    <a:pt x="131" y="0"/>
                  </a:lnTo>
                  <a:lnTo>
                    <a:pt x="131" y="564"/>
                  </a:lnTo>
                  <a:lnTo>
                    <a:pt x="0" y="564"/>
                  </a:lnTo>
                  <a:lnTo>
                    <a:pt x="0" y="0"/>
                  </a:lnTo>
                  <a:close/>
                </a:path>
              </a:pathLst>
            </a:custGeom>
            <a:solidFill>
              <a:srgbClr val="F6931A"/>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6" name="Freeform 148">
              <a:extLst>
                <a:ext uri="{FF2B5EF4-FFF2-40B4-BE49-F238E27FC236}">
                  <a16:creationId xmlns:a16="http://schemas.microsoft.com/office/drawing/2014/main" id="{83157F68-A395-4F63-BC50-EE24EA673F0F}"/>
                </a:ext>
              </a:extLst>
            </p:cNvPr>
            <p:cNvSpPr>
              <a:spLocks/>
            </p:cNvSpPr>
            <p:nvPr/>
          </p:nvSpPr>
          <p:spPr bwMode="auto">
            <a:xfrm>
              <a:off x="8488363" y="2435225"/>
              <a:ext cx="90488" cy="104775"/>
            </a:xfrm>
            <a:custGeom>
              <a:avLst/>
              <a:gdLst>
                <a:gd name="T0" fmla="*/ 65 w 106"/>
                <a:gd name="T1" fmla="*/ 122 h 122"/>
                <a:gd name="T2" fmla="*/ 65 w 106"/>
                <a:gd name="T3" fmla="*/ 122 h 122"/>
                <a:gd name="T4" fmla="*/ 106 w 106"/>
                <a:gd name="T5" fmla="*/ 94 h 122"/>
                <a:gd name="T6" fmla="*/ 40 w 106"/>
                <a:gd name="T7" fmla="*/ 0 h 122"/>
                <a:gd name="T8" fmla="*/ 0 w 106"/>
                <a:gd name="T9" fmla="*/ 28 h 122"/>
                <a:gd name="T10" fmla="*/ 65 w 106"/>
                <a:gd name="T11" fmla="*/ 122 h 122"/>
              </a:gdLst>
              <a:ahLst/>
              <a:cxnLst>
                <a:cxn ang="0">
                  <a:pos x="T0" y="T1"/>
                </a:cxn>
                <a:cxn ang="0">
                  <a:pos x="T2" y="T3"/>
                </a:cxn>
                <a:cxn ang="0">
                  <a:pos x="T4" y="T5"/>
                </a:cxn>
                <a:cxn ang="0">
                  <a:pos x="T6" y="T7"/>
                </a:cxn>
                <a:cxn ang="0">
                  <a:pos x="T8" y="T9"/>
                </a:cxn>
                <a:cxn ang="0">
                  <a:pos x="T10" y="T11"/>
                </a:cxn>
              </a:cxnLst>
              <a:rect l="0" t="0" r="r" b="b"/>
              <a:pathLst>
                <a:path w="106" h="122">
                  <a:moveTo>
                    <a:pt x="65" y="122"/>
                  </a:moveTo>
                  <a:lnTo>
                    <a:pt x="65" y="122"/>
                  </a:lnTo>
                  <a:lnTo>
                    <a:pt x="106" y="94"/>
                  </a:lnTo>
                  <a:lnTo>
                    <a:pt x="40" y="0"/>
                  </a:lnTo>
                  <a:lnTo>
                    <a:pt x="0" y="28"/>
                  </a:lnTo>
                  <a:lnTo>
                    <a:pt x="65" y="122"/>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7" name="Freeform 149">
              <a:extLst>
                <a:ext uri="{FF2B5EF4-FFF2-40B4-BE49-F238E27FC236}">
                  <a16:creationId xmlns:a16="http://schemas.microsoft.com/office/drawing/2014/main" id="{9AC59BAD-DB6F-4FE1-9111-73BFB8A88D18}"/>
                </a:ext>
              </a:extLst>
            </p:cNvPr>
            <p:cNvSpPr>
              <a:spLocks/>
            </p:cNvSpPr>
            <p:nvPr/>
          </p:nvSpPr>
          <p:spPr bwMode="auto">
            <a:xfrm>
              <a:off x="8272463" y="2127250"/>
              <a:ext cx="250825" cy="331788"/>
            </a:xfrm>
            <a:custGeom>
              <a:avLst/>
              <a:gdLst>
                <a:gd name="T0" fmla="*/ 251 w 291"/>
                <a:gd name="T1" fmla="*/ 386 h 386"/>
                <a:gd name="T2" fmla="*/ 251 w 291"/>
                <a:gd name="T3" fmla="*/ 386 h 386"/>
                <a:gd name="T4" fmla="*/ 291 w 291"/>
                <a:gd name="T5" fmla="*/ 358 h 386"/>
                <a:gd name="T6" fmla="*/ 41 w 291"/>
                <a:gd name="T7" fmla="*/ 0 h 386"/>
                <a:gd name="T8" fmla="*/ 0 w 291"/>
                <a:gd name="T9" fmla="*/ 29 h 386"/>
                <a:gd name="T10" fmla="*/ 251 w 291"/>
                <a:gd name="T11" fmla="*/ 386 h 386"/>
              </a:gdLst>
              <a:ahLst/>
              <a:cxnLst>
                <a:cxn ang="0">
                  <a:pos x="T0" y="T1"/>
                </a:cxn>
                <a:cxn ang="0">
                  <a:pos x="T2" y="T3"/>
                </a:cxn>
                <a:cxn ang="0">
                  <a:pos x="T4" y="T5"/>
                </a:cxn>
                <a:cxn ang="0">
                  <a:pos x="T6" y="T7"/>
                </a:cxn>
                <a:cxn ang="0">
                  <a:pos x="T8" y="T9"/>
                </a:cxn>
                <a:cxn ang="0">
                  <a:pos x="T10" y="T11"/>
                </a:cxn>
              </a:cxnLst>
              <a:rect l="0" t="0" r="r" b="b"/>
              <a:pathLst>
                <a:path w="291" h="386">
                  <a:moveTo>
                    <a:pt x="251" y="386"/>
                  </a:moveTo>
                  <a:lnTo>
                    <a:pt x="251" y="386"/>
                  </a:lnTo>
                  <a:lnTo>
                    <a:pt x="291" y="358"/>
                  </a:lnTo>
                  <a:lnTo>
                    <a:pt x="41" y="0"/>
                  </a:lnTo>
                  <a:lnTo>
                    <a:pt x="0" y="29"/>
                  </a:lnTo>
                  <a:lnTo>
                    <a:pt x="251" y="386"/>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8" name="Freeform 150">
              <a:extLst>
                <a:ext uri="{FF2B5EF4-FFF2-40B4-BE49-F238E27FC236}">
                  <a16:creationId xmlns:a16="http://schemas.microsoft.com/office/drawing/2014/main" id="{A01F897A-71B9-4135-B40F-EAEAAB3AE595}"/>
                </a:ext>
              </a:extLst>
            </p:cNvPr>
            <p:cNvSpPr>
              <a:spLocks/>
            </p:cNvSpPr>
            <p:nvPr/>
          </p:nvSpPr>
          <p:spPr bwMode="auto">
            <a:xfrm>
              <a:off x="8543925" y="2516188"/>
              <a:ext cx="41275" cy="31750"/>
            </a:xfrm>
            <a:custGeom>
              <a:avLst/>
              <a:gdLst>
                <a:gd name="T0" fmla="*/ 44 w 47"/>
                <a:gd name="T1" fmla="*/ 4 h 37"/>
                <a:gd name="T2" fmla="*/ 44 w 47"/>
                <a:gd name="T3" fmla="*/ 4 h 37"/>
                <a:gd name="T4" fmla="*/ 41 w 47"/>
                <a:gd name="T5" fmla="*/ 0 h 37"/>
                <a:gd name="T6" fmla="*/ 0 w 47"/>
                <a:gd name="T7" fmla="*/ 28 h 37"/>
                <a:gd name="T8" fmla="*/ 3 w 47"/>
                <a:gd name="T9" fmla="*/ 32 h 37"/>
                <a:gd name="T10" fmla="*/ 17 w 47"/>
                <a:gd name="T11" fmla="*/ 35 h 37"/>
                <a:gd name="T12" fmla="*/ 41 w 47"/>
                <a:gd name="T13" fmla="*/ 17 h 37"/>
                <a:gd name="T14" fmla="*/ 44 w 47"/>
                <a:gd name="T15" fmla="*/ 4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7">
                  <a:moveTo>
                    <a:pt x="44" y="4"/>
                  </a:moveTo>
                  <a:lnTo>
                    <a:pt x="44" y="4"/>
                  </a:lnTo>
                  <a:cubicBezTo>
                    <a:pt x="41" y="0"/>
                    <a:pt x="41" y="0"/>
                    <a:pt x="41" y="0"/>
                  </a:cubicBezTo>
                  <a:cubicBezTo>
                    <a:pt x="0" y="28"/>
                    <a:pt x="0" y="28"/>
                    <a:pt x="0" y="28"/>
                  </a:cubicBezTo>
                  <a:cubicBezTo>
                    <a:pt x="3" y="32"/>
                    <a:pt x="3" y="32"/>
                    <a:pt x="3" y="32"/>
                  </a:cubicBezTo>
                  <a:cubicBezTo>
                    <a:pt x="6" y="36"/>
                    <a:pt x="13" y="37"/>
                    <a:pt x="17" y="35"/>
                  </a:cubicBezTo>
                  <a:cubicBezTo>
                    <a:pt x="41" y="17"/>
                    <a:pt x="41" y="17"/>
                    <a:pt x="41" y="17"/>
                  </a:cubicBezTo>
                  <a:cubicBezTo>
                    <a:pt x="45" y="15"/>
                    <a:pt x="47" y="8"/>
                    <a:pt x="44" y="4"/>
                  </a:cubicBez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09" name="Freeform 151">
              <a:extLst>
                <a:ext uri="{FF2B5EF4-FFF2-40B4-BE49-F238E27FC236}">
                  <a16:creationId xmlns:a16="http://schemas.microsoft.com/office/drawing/2014/main" id="{860B19FB-89D3-40F1-ABD2-CC251A90D9D3}"/>
                </a:ext>
              </a:extLst>
            </p:cNvPr>
            <p:cNvSpPr>
              <a:spLocks/>
            </p:cNvSpPr>
            <p:nvPr/>
          </p:nvSpPr>
          <p:spPr bwMode="auto">
            <a:xfrm>
              <a:off x="8226425" y="2058988"/>
              <a:ext cx="80963" cy="92075"/>
            </a:xfrm>
            <a:custGeom>
              <a:avLst/>
              <a:gdLst>
                <a:gd name="T0" fmla="*/ 62 w 94"/>
                <a:gd name="T1" fmla="*/ 33 h 107"/>
                <a:gd name="T2" fmla="*/ 62 w 94"/>
                <a:gd name="T3" fmla="*/ 33 h 107"/>
                <a:gd name="T4" fmla="*/ 22 w 94"/>
                <a:gd name="T5" fmla="*/ 1 h 107"/>
                <a:gd name="T6" fmla="*/ 5 w 94"/>
                <a:gd name="T7" fmla="*/ 13 h 107"/>
                <a:gd name="T8" fmla="*/ 22 w 94"/>
                <a:gd name="T9" fmla="*/ 62 h 107"/>
                <a:gd name="T10" fmla="*/ 53 w 94"/>
                <a:gd name="T11" fmla="*/ 107 h 107"/>
                <a:gd name="T12" fmla="*/ 69 w 94"/>
                <a:gd name="T13" fmla="*/ 95 h 107"/>
                <a:gd name="T14" fmla="*/ 73 w 94"/>
                <a:gd name="T15" fmla="*/ 92 h 107"/>
                <a:gd name="T16" fmla="*/ 94 w 94"/>
                <a:gd name="T17" fmla="*/ 78 h 107"/>
                <a:gd name="T18" fmla="*/ 62 w 94"/>
                <a:gd name="T19"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07">
                  <a:moveTo>
                    <a:pt x="62" y="33"/>
                  </a:moveTo>
                  <a:lnTo>
                    <a:pt x="62" y="33"/>
                  </a:lnTo>
                  <a:cubicBezTo>
                    <a:pt x="54" y="21"/>
                    <a:pt x="33" y="0"/>
                    <a:pt x="22" y="1"/>
                  </a:cubicBezTo>
                  <a:cubicBezTo>
                    <a:pt x="5" y="13"/>
                    <a:pt x="5" y="13"/>
                    <a:pt x="5" y="13"/>
                  </a:cubicBezTo>
                  <a:cubicBezTo>
                    <a:pt x="0" y="23"/>
                    <a:pt x="13" y="50"/>
                    <a:pt x="22" y="62"/>
                  </a:cubicBezTo>
                  <a:cubicBezTo>
                    <a:pt x="53" y="107"/>
                    <a:pt x="53" y="107"/>
                    <a:pt x="53" y="107"/>
                  </a:cubicBezTo>
                  <a:cubicBezTo>
                    <a:pt x="69" y="95"/>
                    <a:pt x="69" y="95"/>
                    <a:pt x="69" y="95"/>
                  </a:cubicBezTo>
                  <a:cubicBezTo>
                    <a:pt x="73" y="92"/>
                    <a:pt x="73" y="92"/>
                    <a:pt x="73" y="92"/>
                  </a:cubicBezTo>
                  <a:cubicBezTo>
                    <a:pt x="94" y="78"/>
                    <a:pt x="94" y="78"/>
                    <a:pt x="94" y="78"/>
                  </a:cubicBezTo>
                  <a:lnTo>
                    <a:pt x="62" y="33"/>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10" name="Freeform 152">
              <a:extLst>
                <a:ext uri="{FF2B5EF4-FFF2-40B4-BE49-F238E27FC236}">
                  <a16:creationId xmlns:a16="http://schemas.microsoft.com/office/drawing/2014/main" id="{11468828-D44E-4748-A635-35E875F70498}"/>
                </a:ext>
              </a:extLst>
            </p:cNvPr>
            <p:cNvSpPr>
              <a:spLocks/>
            </p:cNvSpPr>
            <p:nvPr/>
          </p:nvSpPr>
          <p:spPr bwMode="auto">
            <a:xfrm>
              <a:off x="8524875" y="2479675"/>
              <a:ext cx="44450" cy="53975"/>
            </a:xfrm>
            <a:custGeom>
              <a:avLst/>
              <a:gdLst>
                <a:gd name="T0" fmla="*/ 38 w 51"/>
                <a:gd name="T1" fmla="*/ 58 h 61"/>
                <a:gd name="T2" fmla="*/ 38 w 51"/>
                <a:gd name="T3" fmla="*/ 58 h 61"/>
                <a:gd name="T4" fmla="*/ 32 w 51"/>
                <a:gd name="T5" fmla="*/ 57 h 61"/>
                <a:gd name="T6" fmla="*/ 3 w 51"/>
                <a:gd name="T7" fmla="*/ 16 h 61"/>
                <a:gd name="T8" fmla="*/ 4 w 51"/>
                <a:gd name="T9" fmla="*/ 9 h 61"/>
                <a:gd name="T10" fmla="*/ 8 w 51"/>
                <a:gd name="T11" fmla="*/ 6 h 61"/>
                <a:gd name="T12" fmla="*/ 19 w 51"/>
                <a:gd name="T13" fmla="*/ 4 h 61"/>
                <a:gd name="T14" fmla="*/ 48 w 51"/>
                <a:gd name="T15" fmla="*/ 45 h 61"/>
                <a:gd name="T16" fmla="*/ 42 w 51"/>
                <a:gd name="T17" fmla="*/ 55 h 61"/>
                <a:gd name="T18" fmla="*/ 38 w 51"/>
                <a:gd name="T19" fmla="*/ 5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61">
                  <a:moveTo>
                    <a:pt x="38" y="58"/>
                  </a:moveTo>
                  <a:lnTo>
                    <a:pt x="38" y="58"/>
                  </a:lnTo>
                  <a:cubicBezTo>
                    <a:pt x="34" y="61"/>
                    <a:pt x="34" y="61"/>
                    <a:pt x="32" y="57"/>
                  </a:cubicBezTo>
                  <a:cubicBezTo>
                    <a:pt x="3" y="16"/>
                    <a:pt x="3" y="16"/>
                    <a:pt x="3" y="16"/>
                  </a:cubicBezTo>
                  <a:cubicBezTo>
                    <a:pt x="0" y="12"/>
                    <a:pt x="0" y="12"/>
                    <a:pt x="4" y="9"/>
                  </a:cubicBezTo>
                  <a:cubicBezTo>
                    <a:pt x="8" y="6"/>
                    <a:pt x="8" y="6"/>
                    <a:pt x="8" y="6"/>
                  </a:cubicBezTo>
                  <a:cubicBezTo>
                    <a:pt x="13" y="3"/>
                    <a:pt x="17" y="0"/>
                    <a:pt x="19" y="4"/>
                  </a:cubicBezTo>
                  <a:cubicBezTo>
                    <a:pt x="48" y="45"/>
                    <a:pt x="48" y="45"/>
                    <a:pt x="48" y="45"/>
                  </a:cubicBezTo>
                  <a:cubicBezTo>
                    <a:pt x="51" y="49"/>
                    <a:pt x="47" y="52"/>
                    <a:pt x="42" y="55"/>
                  </a:cubicBezTo>
                  <a:lnTo>
                    <a:pt x="38" y="58"/>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grpSp>
      <p:grpSp>
        <p:nvGrpSpPr>
          <p:cNvPr id="411" name="Group 410">
            <a:extLst>
              <a:ext uri="{FF2B5EF4-FFF2-40B4-BE49-F238E27FC236}">
                <a16:creationId xmlns:a16="http://schemas.microsoft.com/office/drawing/2014/main" id="{B14073EC-CFC6-486F-9B04-74F8F6D77A90}"/>
              </a:ext>
            </a:extLst>
          </p:cNvPr>
          <p:cNvGrpSpPr/>
          <p:nvPr/>
        </p:nvGrpSpPr>
        <p:grpSpPr>
          <a:xfrm>
            <a:off x="5622137" y="5247116"/>
            <a:ext cx="916863" cy="554885"/>
            <a:chOff x="7302500" y="1771650"/>
            <a:chExt cx="1282700" cy="776288"/>
          </a:xfrm>
        </p:grpSpPr>
        <p:sp>
          <p:nvSpPr>
            <p:cNvPr id="412" name="Freeform 28">
              <a:extLst>
                <a:ext uri="{FF2B5EF4-FFF2-40B4-BE49-F238E27FC236}">
                  <a16:creationId xmlns:a16="http://schemas.microsoft.com/office/drawing/2014/main" id="{6B18DB42-4708-4AD4-B8FC-7DF9EEA8128E}"/>
                </a:ext>
              </a:extLst>
            </p:cNvPr>
            <p:cNvSpPr>
              <a:spLocks/>
            </p:cNvSpPr>
            <p:nvPr/>
          </p:nvSpPr>
          <p:spPr bwMode="auto">
            <a:xfrm>
              <a:off x="7302500" y="1771650"/>
              <a:ext cx="1127125" cy="755650"/>
            </a:xfrm>
            <a:custGeom>
              <a:avLst/>
              <a:gdLst>
                <a:gd name="T0" fmla="*/ 1311 w 1311"/>
                <a:gd name="T1" fmla="*/ 828 h 878"/>
                <a:gd name="T2" fmla="*/ 1311 w 1311"/>
                <a:gd name="T3" fmla="*/ 828 h 878"/>
                <a:gd name="T4" fmla="*/ 1260 w 1311"/>
                <a:gd name="T5" fmla="*/ 878 h 878"/>
                <a:gd name="T6" fmla="*/ 50 w 1311"/>
                <a:gd name="T7" fmla="*/ 878 h 878"/>
                <a:gd name="T8" fmla="*/ 0 w 1311"/>
                <a:gd name="T9" fmla="*/ 828 h 878"/>
                <a:gd name="T10" fmla="*/ 0 w 1311"/>
                <a:gd name="T11" fmla="*/ 51 h 878"/>
                <a:gd name="T12" fmla="*/ 50 w 1311"/>
                <a:gd name="T13" fmla="*/ 0 h 878"/>
                <a:gd name="T14" fmla="*/ 1260 w 1311"/>
                <a:gd name="T15" fmla="*/ 0 h 878"/>
                <a:gd name="T16" fmla="*/ 1311 w 1311"/>
                <a:gd name="T17" fmla="*/ 51 h 878"/>
                <a:gd name="T18" fmla="*/ 1311 w 1311"/>
                <a:gd name="T19" fmla="*/ 828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1" h="878">
                  <a:moveTo>
                    <a:pt x="1311" y="828"/>
                  </a:moveTo>
                  <a:lnTo>
                    <a:pt x="1311" y="828"/>
                  </a:lnTo>
                  <a:cubicBezTo>
                    <a:pt x="1311" y="856"/>
                    <a:pt x="1288" y="878"/>
                    <a:pt x="1260" y="878"/>
                  </a:cubicBezTo>
                  <a:lnTo>
                    <a:pt x="50" y="878"/>
                  </a:lnTo>
                  <a:cubicBezTo>
                    <a:pt x="22" y="878"/>
                    <a:pt x="0" y="856"/>
                    <a:pt x="0" y="828"/>
                  </a:cubicBezTo>
                  <a:lnTo>
                    <a:pt x="0" y="51"/>
                  </a:lnTo>
                  <a:cubicBezTo>
                    <a:pt x="0" y="23"/>
                    <a:pt x="22" y="0"/>
                    <a:pt x="50" y="0"/>
                  </a:cubicBezTo>
                  <a:lnTo>
                    <a:pt x="1260" y="0"/>
                  </a:lnTo>
                  <a:cubicBezTo>
                    <a:pt x="1288" y="0"/>
                    <a:pt x="1311" y="23"/>
                    <a:pt x="1311" y="51"/>
                  </a:cubicBezTo>
                  <a:lnTo>
                    <a:pt x="1311" y="828"/>
                  </a:lnTo>
                  <a:close/>
                </a:path>
              </a:pathLst>
            </a:custGeom>
            <a:solidFill>
              <a:srgbClr val="F6931A"/>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13" name="Freeform 29">
              <a:extLst>
                <a:ext uri="{FF2B5EF4-FFF2-40B4-BE49-F238E27FC236}">
                  <a16:creationId xmlns:a16="http://schemas.microsoft.com/office/drawing/2014/main" id="{E3F9FD1C-D7AC-441B-BCBB-07656DBDC4C9}"/>
                </a:ext>
              </a:extLst>
            </p:cNvPr>
            <p:cNvSpPr>
              <a:spLocks/>
            </p:cNvSpPr>
            <p:nvPr/>
          </p:nvSpPr>
          <p:spPr bwMode="auto">
            <a:xfrm>
              <a:off x="7386638" y="1851025"/>
              <a:ext cx="958850" cy="558800"/>
            </a:xfrm>
            <a:custGeom>
              <a:avLst/>
              <a:gdLst>
                <a:gd name="T0" fmla="*/ 0 w 1115"/>
                <a:gd name="T1" fmla="*/ 0 h 649"/>
                <a:gd name="T2" fmla="*/ 0 w 1115"/>
                <a:gd name="T3" fmla="*/ 0 h 649"/>
                <a:gd name="T4" fmla="*/ 1115 w 1115"/>
                <a:gd name="T5" fmla="*/ 0 h 649"/>
                <a:gd name="T6" fmla="*/ 1115 w 1115"/>
                <a:gd name="T7" fmla="*/ 649 h 649"/>
                <a:gd name="T8" fmla="*/ 0 w 1115"/>
                <a:gd name="T9" fmla="*/ 649 h 649"/>
                <a:gd name="T10" fmla="*/ 0 w 1115"/>
                <a:gd name="T11" fmla="*/ 0 h 649"/>
              </a:gdLst>
              <a:ahLst/>
              <a:cxnLst>
                <a:cxn ang="0">
                  <a:pos x="T0" y="T1"/>
                </a:cxn>
                <a:cxn ang="0">
                  <a:pos x="T2" y="T3"/>
                </a:cxn>
                <a:cxn ang="0">
                  <a:pos x="T4" y="T5"/>
                </a:cxn>
                <a:cxn ang="0">
                  <a:pos x="T6" y="T7"/>
                </a:cxn>
                <a:cxn ang="0">
                  <a:pos x="T8" y="T9"/>
                </a:cxn>
                <a:cxn ang="0">
                  <a:pos x="T10" y="T11"/>
                </a:cxn>
              </a:cxnLst>
              <a:rect l="0" t="0" r="r" b="b"/>
              <a:pathLst>
                <a:path w="1115" h="649">
                  <a:moveTo>
                    <a:pt x="0" y="0"/>
                  </a:moveTo>
                  <a:lnTo>
                    <a:pt x="0" y="0"/>
                  </a:lnTo>
                  <a:lnTo>
                    <a:pt x="1115" y="0"/>
                  </a:lnTo>
                  <a:lnTo>
                    <a:pt x="1115" y="649"/>
                  </a:lnTo>
                  <a:lnTo>
                    <a:pt x="0" y="649"/>
                  </a:lnTo>
                  <a:lnTo>
                    <a:pt x="0" y="0"/>
                  </a:lnTo>
                  <a:close/>
                </a:path>
              </a:pathLst>
            </a:custGeom>
            <a:solidFill>
              <a:srgbClr val="FBE1A6"/>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14" name="Freeform 30">
              <a:extLst>
                <a:ext uri="{FF2B5EF4-FFF2-40B4-BE49-F238E27FC236}">
                  <a16:creationId xmlns:a16="http://schemas.microsoft.com/office/drawing/2014/main" id="{F7FDD9DA-4CAD-46DE-82AD-3C3E065D0F52}"/>
                </a:ext>
              </a:extLst>
            </p:cNvPr>
            <p:cNvSpPr>
              <a:spLocks/>
            </p:cNvSpPr>
            <p:nvPr/>
          </p:nvSpPr>
          <p:spPr bwMode="auto">
            <a:xfrm>
              <a:off x="7831138" y="2447925"/>
              <a:ext cx="44450" cy="44450"/>
            </a:xfrm>
            <a:custGeom>
              <a:avLst/>
              <a:gdLst>
                <a:gd name="T0" fmla="*/ 25 w 51"/>
                <a:gd name="T1" fmla="*/ 51 h 51"/>
                <a:gd name="T2" fmla="*/ 25 w 51"/>
                <a:gd name="T3" fmla="*/ 51 h 51"/>
                <a:gd name="T4" fmla="*/ 0 w 51"/>
                <a:gd name="T5" fmla="*/ 26 h 51"/>
                <a:gd name="T6" fmla="*/ 25 w 51"/>
                <a:gd name="T7" fmla="*/ 0 h 51"/>
                <a:gd name="T8" fmla="*/ 51 w 51"/>
                <a:gd name="T9" fmla="*/ 26 h 51"/>
                <a:gd name="T10" fmla="*/ 25 w 51"/>
                <a:gd name="T11" fmla="*/ 51 h 51"/>
              </a:gdLst>
              <a:ahLst/>
              <a:cxnLst>
                <a:cxn ang="0">
                  <a:pos x="T0" y="T1"/>
                </a:cxn>
                <a:cxn ang="0">
                  <a:pos x="T2" y="T3"/>
                </a:cxn>
                <a:cxn ang="0">
                  <a:pos x="T4" y="T5"/>
                </a:cxn>
                <a:cxn ang="0">
                  <a:pos x="T6" y="T7"/>
                </a:cxn>
                <a:cxn ang="0">
                  <a:pos x="T8" y="T9"/>
                </a:cxn>
                <a:cxn ang="0">
                  <a:pos x="T10" y="T11"/>
                </a:cxn>
              </a:cxnLst>
              <a:rect l="0" t="0" r="r" b="b"/>
              <a:pathLst>
                <a:path w="51" h="51">
                  <a:moveTo>
                    <a:pt x="25" y="51"/>
                  </a:moveTo>
                  <a:lnTo>
                    <a:pt x="25" y="51"/>
                  </a:lnTo>
                  <a:cubicBezTo>
                    <a:pt x="11" y="51"/>
                    <a:pt x="0" y="40"/>
                    <a:pt x="0" y="26"/>
                  </a:cubicBezTo>
                  <a:cubicBezTo>
                    <a:pt x="0" y="12"/>
                    <a:pt x="11" y="0"/>
                    <a:pt x="25" y="0"/>
                  </a:cubicBezTo>
                  <a:cubicBezTo>
                    <a:pt x="39" y="0"/>
                    <a:pt x="51" y="12"/>
                    <a:pt x="51" y="26"/>
                  </a:cubicBezTo>
                  <a:cubicBezTo>
                    <a:pt x="51" y="40"/>
                    <a:pt x="39" y="51"/>
                    <a:pt x="25" y="51"/>
                  </a:cubicBezTo>
                  <a:close/>
                </a:path>
              </a:pathLst>
            </a:custGeom>
            <a:solidFill>
              <a:srgbClr val="FEFEFE"/>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15" name="Freeform 31">
              <a:extLst>
                <a:ext uri="{FF2B5EF4-FFF2-40B4-BE49-F238E27FC236}">
                  <a16:creationId xmlns:a16="http://schemas.microsoft.com/office/drawing/2014/main" id="{9DDE84E7-9FC7-41A7-8C8D-B5EFCCB81320}"/>
                </a:ext>
              </a:extLst>
            </p:cNvPr>
            <p:cNvSpPr>
              <a:spLocks/>
            </p:cNvSpPr>
            <p:nvPr/>
          </p:nvSpPr>
          <p:spPr bwMode="auto">
            <a:xfrm>
              <a:off x="7577138" y="2127250"/>
              <a:ext cx="114300" cy="274638"/>
            </a:xfrm>
            <a:custGeom>
              <a:avLst/>
              <a:gdLst>
                <a:gd name="T0" fmla="*/ 0 w 132"/>
                <a:gd name="T1" fmla="*/ 0 h 318"/>
                <a:gd name="T2" fmla="*/ 0 w 132"/>
                <a:gd name="T3" fmla="*/ 0 h 318"/>
                <a:gd name="T4" fmla="*/ 132 w 132"/>
                <a:gd name="T5" fmla="*/ 0 h 318"/>
                <a:gd name="T6" fmla="*/ 132 w 132"/>
                <a:gd name="T7" fmla="*/ 318 h 318"/>
                <a:gd name="T8" fmla="*/ 0 w 132"/>
                <a:gd name="T9" fmla="*/ 318 h 318"/>
                <a:gd name="T10" fmla="*/ 0 w 132"/>
                <a:gd name="T11" fmla="*/ 0 h 318"/>
              </a:gdLst>
              <a:ahLst/>
              <a:cxnLst>
                <a:cxn ang="0">
                  <a:pos x="T0" y="T1"/>
                </a:cxn>
                <a:cxn ang="0">
                  <a:pos x="T2" y="T3"/>
                </a:cxn>
                <a:cxn ang="0">
                  <a:pos x="T4" y="T5"/>
                </a:cxn>
                <a:cxn ang="0">
                  <a:pos x="T6" y="T7"/>
                </a:cxn>
                <a:cxn ang="0">
                  <a:pos x="T8" y="T9"/>
                </a:cxn>
                <a:cxn ang="0">
                  <a:pos x="T10" y="T11"/>
                </a:cxn>
              </a:cxnLst>
              <a:rect l="0" t="0" r="r" b="b"/>
              <a:pathLst>
                <a:path w="132" h="318">
                  <a:moveTo>
                    <a:pt x="0" y="0"/>
                  </a:moveTo>
                  <a:lnTo>
                    <a:pt x="0" y="0"/>
                  </a:lnTo>
                  <a:lnTo>
                    <a:pt x="132" y="0"/>
                  </a:lnTo>
                  <a:lnTo>
                    <a:pt x="132" y="318"/>
                  </a:lnTo>
                  <a:lnTo>
                    <a:pt x="0" y="318"/>
                  </a:lnTo>
                  <a:lnTo>
                    <a:pt x="0" y="0"/>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16" name="Freeform 32">
              <a:extLst>
                <a:ext uri="{FF2B5EF4-FFF2-40B4-BE49-F238E27FC236}">
                  <a16:creationId xmlns:a16="http://schemas.microsoft.com/office/drawing/2014/main" id="{4228A5E1-E974-4EF3-8F55-11A7BA7A0B01}"/>
                </a:ext>
              </a:extLst>
            </p:cNvPr>
            <p:cNvSpPr>
              <a:spLocks/>
            </p:cNvSpPr>
            <p:nvPr/>
          </p:nvSpPr>
          <p:spPr bwMode="auto">
            <a:xfrm>
              <a:off x="7729538" y="2041525"/>
              <a:ext cx="114300" cy="360363"/>
            </a:xfrm>
            <a:custGeom>
              <a:avLst/>
              <a:gdLst>
                <a:gd name="T0" fmla="*/ 0 w 132"/>
                <a:gd name="T1" fmla="*/ 0 h 418"/>
                <a:gd name="T2" fmla="*/ 0 w 132"/>
                <a:gd name="T3" fmla="*/ 0 h 418"/>
                <a:gd name="T4" fmla="*/ 132 w 132"/>
                <a:gd name="T5" fmla="*/ 0 h 418"/>
                <a:gd name="T6" fmla="*/ 132 w 132"/>
                <a:gd name="T7" fmla="*/ 418 h 418"/>
                <a:gd name="T8" fmla="*/ 0 w 132"/>
                <a:gd name="T9" fmla="*/ 418 h 418"/>
                <a:gd name="T10" fmla="*/ 0 w 132"/>
                <a:gd name="T11" fmla="*/ 0 h 418"/>
              </a:gdLst>
              <a:ahLst/>
              <a:cxnLst>
                <a:cxn ang="0">
                  <a:pos x="T0" y="T1"/>
                </a:cxn>
                <a:cxn ang="0">
                  <a:pos x="T2" y="T3"/>
                </a:cxn>
                <a:cxn ang="0">
                  <a:pos x="T4" y="T5"/>
                </a:cxn>
                <a:cxn ang="0">
                  <a:pos x="T6" y="T7"/>
                </a:cxn>
                <a:cxn ang="0">
                  <a:pos x="T8" y="T9"/>
                </a:cxn>
                <a:cxn ang="0">
                  <a:pos x="T10" y="T11"/>
                </a:cxn>
              </a:cxnLst>
              <a:rect l="0" t="0" r="r" b="b"/>
              <a:pathLst>
                <a:path w="132" h="418">
                  <a:moveTo>
                    <a:pt x="0" y="0"/>
                  </a:moveTo>
                  <a:lnTo>
                    <a:pt x="0" y="0"/>
                  </a:lnTo>
                  <a:lnTo>
                    <a:pt x="132" y="0"/>
                  </a:lnTo>
                  <a:lnTo>
                    <a:pt x="132" y="418"/>
                  </a:lnTo>
                  <a:lnTo>
                    <a:pt x="0" y="418"/>
                  </a:lnTo>
                  <a:lnTo>
                    <a:pt x="0" y="0"/>
                  </a:lnTo>
                  <a:close/>
                </a:path>
              </a:pathLst>
            </a:custGeom>
            <a:solidFill>
              <a:srgbClr val="F6931A"/>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17" name="Freeform 33">
              <a:extLst>
                <a:ext uri="{FF2B5EF4-FFF2-40B4-BE49-F238E27FC236}">
                  <a16:creationId xmlns:a16="http://schemas.microsoft.com/office/drawing/2014/main" id="{DF5CEF70-1C1F-4C99-9BC1-27DF16A27AFA}"/>
                </a:ext>
              </a:extLst>
            </p:cNvPr>
            <p:cNvSpPr>
              <a:spLocks/>
            </p:cNvSpPr>
            <p:nvPr/>
          </p:nvSpPr>
          <p:spPr bwMode="auto">
            <a:xfrm>
              <a:off x="7883525" y="2095500"/>
              <a:ext cx="114300" cy="306388"/>
            </a:xfrm>
            <a:custGeom>
              <a:avLst/>
              <a:gdLst>
                <a:gd name="T0" fmla="*/ 0 w 132"/>
                <a:gd name="T1" fmla="*/ 0 h 356"/>
                <a:gd name="T2" fmla="*/ 0 w 132"/>
                <a:gd name="T3" fmla="*/ 0 h 356"/>
                <a:gd name="T4" fmla="*/ 132 w 132"/>
                <a:gd name="T5" fmla="*/ 0 h 356"/>
                <a:gd name="T6" fmla="*/ 132 w 132"/>
                <a:gd name="T7" fmla="*/ 356 h 356"/>
                <a:gd name="T8" fmla="*/ 0 w 132"/>
                <a:gd name="T9" fmla="*/ 356 h 356"/>
                <a:gd name="T10" fmla="*/ 0 w 132"/>
                <a:gd name="T11" fmla="*/ 0 h 356"/>
              </a:gdLst>
              <a:ahLst/>
              <a:cxnLst>
                <a:cxn ang="0">
                  <a:pos x="T0" y="T1"/>
                </a:cxn>
                <a:cxn ang="0">
                  <a:pos x="T2" y="T3"/>
                </a:cxn>
                <a:cxn ang="0">
                  <a:pos x="T4" y="T5"/>
                </a:cxn>
                <a:cxn ang="0">
                  <a:pos x="T6" y="T7"/>
                </a:cxn>
                <a:cxn ang="0">
                  <a:pos x="T8" y="T9"/>
                </a:cxn>
                <a:cxn ang="0">
                  <a:pos x="T10" y="T11"/>
                </a:cxn>
              </a:cxnLst>
              <a:rect l="0" t="0" r="r" b="b"/>
              <a:pathLst>
                <a:path w="132" h="356">
                  <a:moveTo>
                    <a:pt x="0" y="0"/>
                  </a:moveTo>
                  <a:lnTo>
                    <a:pt x="0" y="0"/>
                  </a:lnTo>
                  <a:lnTo>
                    <a:pt x="132" y="0"/>
                  </a:lnTo>
                  <a:lnTo>
                    <a:pt x="132" y="356"/>
                  </a:lnTo>
                  <a:lnTo>
                    <a:pt x="0" y="356"/>
                  </a:lnTo>
                  <a:lnTo>
                    <a:pt x="0" y="0"/>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18" name="Freeform 34">
              <a:extLst>
                <a:ext uri="{FF2B5EF4-FFF2-40B4-BE49-F238E27FC236}">
                  <a16:creationId xmlns:a16="http://schemas.microsoft.com/office/drawing/2014/main" id="{235990FB-6AF4-4E3B-A5FF-B7DC6CE7192C}"/>
                </a:ext>
              </a:extLst>
            </p:cNvPr>
            <p:cNvSpPr>
              <a:spLocks/>
            </p:cNvSpPr>
            <p:nvPr/>
          </p:nvSpPr>
          <p:spPr bwMode="auto">
            <a:xfrm>
              <a:off x="8037513" y="1916113"/>
              <a:ext cx="112713" cy="485775"/>
            </a:xfrm>
            <a:custGeom>
              <a:avLst/>
              <a:gdLst>
                <a:gd name="T0" fmla="*/ 0 w 131"/>
                <a:gd name="T1" fmla="*/ 0 h 564"/>
                <a:gd name="T2" fmla="*/ 0 w 131"/>
                <a:gd name="T3" fmla="*/ 0 h 564"/>
                <a:gd name="T4" fmla="*/ 131 w 131"/>
                <a:gd name="T5" fmla="*/ 0 h 564"/>
                <a:gd name="T6" fmla="*/ 131 w 131"/>
                <a:gd name="T7" fmla="*/ 564 h 564"/>
                <a:gd name="T8" fmla="*/ 0 w 131"/>
                <a:gd name="T9" fmla="*/ 564 h 564"/>
                <a:gd name="T10" fmla="*/ 0 w 131"/>
                <a:gd name="T11" fmla="*/ 0 h 564"/>
              </a:gdLst>
              <a:ahLst/>
              <a:cxnLst>
                <a:cxn ang="0">
                  <a:pos x="T0" y="T1"/>
                </a:cxn>
                <a:cxn ang="0">
                  <a:pos x="T2" y="T3"/>
                </a:cxn>
                <a:cxn ang="0">
                  <a:pos x="T4" y="T5"/>
                </a:cxn>
                <a:cxn ang="0">
                  <a:pos x="T6" y="T7"/>
                </a:cxn>
                <a:cxn ang="0">
                  <a:pos x="T8" y="T9"/>
                </a:cxn>
                <a:cxn ang="0">
                  <a:pos x="T10" y="T11"/>
                </a:cxn>
              </a:cxnLst>
              <a:rect l="0" t="0" r="r" b="b"/>
              <a:pathLst>
                <a:path w="131" h="564">
                  <a:moveTo>
                    <a:pt x="0" y="0"/>
                  </a:moveTo>
                  <a:lnTo>
                    <a:pt x="0" y="0"/>
                  </a:lnTo>
                  <a:lnTo>
                    <a:pt x="131" y="0"/>
                  </a:lnTo>
                  <a:lnTo>
                    <a:pt x="131" y="564"/>
                  </a:lnTo>
                  <a:lnTo>
                    <a:pt x="0" y="564"/>
                  </a:lnTo>
                  <a:lnTo>
                    <a:pt x="0" y="0"/>
                  </a:lnTo>
                  <a:close/>
                </a:path>
              </a:pathLst>
            </a:custGeom>
            <a:solidFill>
              <a:srgbClr val="F6931A"/>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19" name="Freeform 148">
              <a:extLst>
                <a:ext uri="{FF2B5EF4-FFF2-40B4-BE49-F238E27FC236}">
                  <a16:creationId xmlns:a16="http://schemas.microsoft.com/office/drawing/2014/main" id="{038418DC-EC85-4115-99D4-9A7576A9D0AF}"/>
                </a:ext>
              </a:extLst>
            </p:cNvPr>
            <p:cNvSpPr>
              <a:spLocks/>
            </p:cNvSpPr>
            <p:nvPr/>
          </p:nvSpPr>
          <p:spPr bwMode="auto">
            <a:xfrm>
              <a:off x="8488363" y="2435225"/>
              <a:ext cx="90488" cy="104775"/>
            </a:xfrm>
            <a:custGeom>
              <a:avLst/>
              <a:gdLst>
                <a:gd name="T0" fmla="*/ 65 w 106"/>
                <a:gd name="T1" fmla="*/ 122 h 122"/>
                <a:gd name="T2" fmla="*/ 65 w 106"/>
                <a:gd name="T3" fmla="*/ 122 h 122"/>
                <a:gd name="T4" fmla="*/ 106 w 106"/>
                <a:gd name="T5" fmla="*/ 94 h 122"/>
                <a:gd name="T6" fmla="*/ 40 w 106"/>
                <a:gd name="T7" fmla="*/ 0 h 122"/>
                <a:gd name="T8" fmla="*/ 0 w 106"/>
                <a:gd name="T9" fmla="*/ 28 h 122"/>
                <a:gd name="T10" fmla="*/ 65 w 106"/>
                <a:gd name="T11" fmla="*/ 122 h 122"/>
              </a:gdLst>
              <a:ahLst/>
              <a:cxnLst>
                <a:cxn ang="0">
                  <a:pos x="T0" y="T1"/>
                </a:cxn>
                <a:cxn ang="0">
                  <a:pos x="T2" y="T3"/>
                </a:cxn>
                <a:cxn ang="0">
                  <a:pos x="T4" y="T5"/>
                </a:cxn>
                <a:cxn ang="0">
                  <a:pos x="T6" y="T7"/>
                </a:cxn>
                <a:cxn ang="0">
                  <a:pos x="T8" y="T9"/>
                </a:cxn>
                <a:cxn ang="0">
                  <a:pos x="T10" y="T11"/>
                </a:cxn>
              </a:cxnLst>
              <a:rect l="0" t="0" r="r" b="b"/>
              <a:pathLst>
                <a:path w="106" h="122">
                  <a:moveTo>
                    <a:pt x="65" y="122"/>
                  </a:moveTo>
                  <a:lnTo>
                    <a:pt x="65" y="122"/>
                  </a:lnTo>
                  <a:lnTo>
                    <a:pt x="106" y="94"/>
                  </a:lnTo>
                  <a:lnTo>
                    <a:pt x="40" y="0"/>
                  </a:lnTo>
                  <a:lnTo>
                    <a:pt x="0" y="28"/>
                  </a:lnTo>
                  <a:lnTo>
                    <a:pt x="65" y="122"/>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20" name="Freeform 149">
              <a:extLst>
                <a:ext uri="{FF2B5EF4-FFF2-40B4-BE49-F238E27FC236}">
                  <a16:creationId xmlns:a16="http://schemas.microsoft.com/office/drawing/2014/main" id="{9FF1C362-BD39-4A8E-BB3B-B1C4EE390411}"/>
                </a:ext>
              </a:extLst>
            </p:cNvPr>
            <p:cNvSpPr>
              <a:spLocks/>
            </p:cNvSpPr>
            <p:nvPr/>
          </p:nvSpPr>
          <p:spPr bwMode="auto">
            <a:xfrm>
              <a:off x="8272463" y="2127250"/>
              <a:ext cx="250825" cy="331788"/>
            </a:xfrm>
            <a:custGeom>
              <a:avLst/>
              <a:gdLst>
                <a:gd name="T0" fmla="*/ 251 w 291"/>
                <a:gd name="T1" fmla="*/ 386 h 386"/>
                <a:gd name="T2" fmla="*/ 251 w 291"/>
                <a:gd name="T3" fmla="*/ 386 h 386"/>
                <a:gd name="T4" fmla="*/ 291 w 291"/>
                <a:gd name="T5" fmla="*/ 358 h 386"/>
                <a:gd name="T6" fmla="*/ 41 w 291"/>
                <a:gd name="T7" fmla="*/ 0 h 386"/>
                <a:gd name="T8" fmla="*/ 0 w 291"/>
                <a:gd name="T9" fmla="*/ 29 h 386"/>
                <a:gd name="T10" fmla="*/ 251 w 291"/>
                <a:gd name="T11" fmla="*/ 386 h 386"/>
              </a:gdLst>
              <a:ahLst/>
              <a:cxnLst>
                <a:cxn ang="0">
                  <a:pos x="T0" y="T1"/>
                </a:cxn>
                <a:cxn ang="0">
                  <a:pos x="T2" y="T3"/>
                </a:cxn>
                <a:cxn ang="0">
                  <a:pos x="T4" y="T5"/>
                </a:cxn>
                <a:cxn ang="0">
                  <a:pos x="T6" y="T7"/>
                </a:cxn>
                <a:cxn ang="0">
                  <a:pos x="T8" y="T9"/>
                </a:cxn>
                <a:cxn ang="0">
                  <a:pos x="T10" y="T11"/>
                </a:cxn>
              </a:cxnLst>
              <a:rect l="0" t="0" r="r" b="b"/>
              <a:pathLst>
                <a:path w="291" h="386">
                  <a:moveTo>
                    <a:pt x="251" y="386"/>
                  </a:moveTo>
                  <a:lnTo>
                    <a:pt x="251" y="386"/>
                  </a:lnTo>
                  <a:lnTo>
                    <a:pt x="291" y="358"/>
                  </a:lnTo>
                  <a:lnTo>
                    <a:pt x="41" y="0"/>
                  </a:lnTo>
                  <a:lnTo>
                    <a:pt x="0" y="29"/>
                  </a:lnTo>
                  <a:lnTo>
                    <a:pt x="251" y="386"/>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21" name="Freeform 150">
              <a:extLst>
                <a:ext uri="{FF2B5EF4-FFF2-40B4-BE49-F238E27FC236}">
                  <a16:creationId xmlns:a16="http://schemas.microsoft.com/office/drawing/2014/main" id="{9ADF47A9-2956-4970-B316-5210B610C38F}"/>
                </a:ext>
              </a:extLst>
            </p:cNvPr>
            <p:cNvSpPr>
              <a:spLocks/>
            </p:cNvSpPr>
            <p:nvPr/>
          </p:nvSpPr>
          <p:spPr bwMode="auto">
            <a:xfrm>
              <a:off x="8543925" y="2516188"/>
              <a:ext cx="41275" cy="31750"/>
            </a:xfrm>
            <a:custGeom>
              <a:avLst/>
              <a:gdLst>
                <a:gd name="T0" fmla="*/ 44 w 47"/>
                <a:gd name="T1" fmla="*/ 4 h 37"/>
                <a:gd name="T2" fmla="*/ 44 w 47"/>
                <a:gd name="T3" fmla="*/ 4 h 37"/>
                <a:gd name="T4" fmla="*/ 41 w 47"/>
                <a:gd name="T5" fmla="*/ 0 h 37"/>
                <a:gd name="T6" fmla="*/ 0 w 47"/>
                <a:gd name="T7" fmla="*/ 28 h 37"/>
                <a:gd name="T8" fmla="*/ 3 w 47"/>
                <a:gd name="T9" fmla="*/ 32 h 37"/>
                <a:gd name="T10" fmla="*/ 17 w 47"/>
                <a:gd name="T11" fmla="*/ 35 h 37"/>
                <a:gd name="T12" fmla="*/ 41 w 47"/>
                <a:gd name="T13" fmla="*/ 17 h 37"/>
                <a:gd name="T14" fmla="*/ 44 w 47"/>
                <a:gd name="T15" fmla="*/ 4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7">
                  <a:moveTo>
                    <a:pt x="44" y="4"/>
                  </a:moveTo>
                  <a:lnTo>
                    <a:pt x="44" y="4"/>
                  </a:lnTo>
                  <a:cubicBezTo>
                    <a:pt x="41" y="0"/>
                    <a:pt x="41" y="0"/>
                    <a:pt x="41" y="0"/>
                  </a:cubicBezTo>
                  <a:cubicBezTo>
                    <a:pt x="0" y="28"/>
                    <a:pt x="0" y="28"/>
                    <a:pt x="0" y="28"/>
                  </a:cubicBezTo>
                  <a:cubicBezTo>
                    <a:pt x="3" y="32"/>
                    <a:pt x="3" y="32"/>
                    <a:pt x="3" y="32"/>
                  </a:cubicBezTo>
                  <a:cubicBezTo>
                    <a:pt x="6" y="36"/>
                    <a:pt x="13" y="37"/>
                    <a:pt x="17" y="35"/>
                  </a:cubicBezTo>
                  <a:cubicBezTo>
                    <a:pt x="41" y="17"/>
                    <a:pt x="41" y="17"/>
                    <a:pt x="41" y="17"/>
                  </a:cubicBezTo>
                  <a:cubicBezTo>
                    <a:pt x="45" y="15"/>
                    <a:pt x="47" y="8"/>
                    <a:pt x="44" y="4"/>
                  </a:cubicBez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22" name="Freeform 151">
              <a:extLst>
                <a:ext uri="{FF2B5EF4-FFF2-40B4-BE49-F238E27FC236}">
                  <a16:creationId xmlns:a16="http://schemas.microsoft.com/office/drawing/2014/main" id="{908D7877-4517-4DA1-AADD-2B870F1642AE}"/>
                </a:ext>
              </a:extLst>
            </p:cNvPr>
            <p:cNvSpPr>
              <a:spLocks/>
            </p:cNvSpPr>
            <p:nvPr/>
          </p:nvSpPr>
          <p:spPr bwMode="auto">
            <a:xfrm>
              <a:off x="8226425" y="2058988"/>
              <a:ext cx="80963" cy="92075"/>
            </a:xfrm>
            <a:custGeom>
              <a:avLst/>
              <a:gdLst>
                <a:gd name="T0" fmla="*/ 62 w 94"/>
                <a:gd name="T1" fmla="*/ 33 h 107"/>
                <a:gd name="T2" fmla="*/ 62 w 94"/>
                <a:gd name="T3" fmla="*/ 33 h 107"/>
                <a:gd name="T4" fmla="*/ 22 w 94"/>
                <a:gd name="T5" fmla="*/ 1 h 107"/>
                <a:gd name="T6" fmla="*/ 5 w 94"/>
                <a:gd name="T7" fmla="*/ 13 h 107"/>
                <a:gd name="T8" fmla="*/ 22 w 94"/>
                <a:gd name="T9" fmla="*/ 62 h 107"/>
                <a:gd name="T10" fmla="*/ 53 w 94"/>
                <a:gd name="T11" fmla="*/ 107 h 107"/>
                <a:gd name="T12" fmla="*/ 69 w 94"/>
                <a:gd name="T13" fmla="*/ 95 h 107"/>
                <a:gd name="T14" fmla="*/ 73 w 94"/>
                <a:gd name="T15" fmla="*/ 92 h 107"/>
                <a:gd name="T16" fmla="*/ 94 w 94"/>
                <a:gd name="T17" fmla="*/ 78 h 107"/>
                <a:gd name="T18" fmla="*/ 62 w 94"/>
                <a:gd name="T19"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07">
                  <a:moveTo>
                    <a:pt x="62" y="33"/>
                  </a:moveTo>
                  <a:lnTo>
                    <a:pt x="62" y="33"/>
                  </a:lnTo>
                  <a:cubicBezTo>
                    <a:pt x="54" y="21"/>
                    <a:pt x="33" y="0"/>
                    <a:pt x="22" y="1"/>
                  </a:cubicBezTo>
                  <a:cubicBezTo>
                    <a:pt x="5" y="13"/>
                    <a:pt x="5" y="13"/>
                    <a:pt x="5" y="13"/>
                  </a:cubicBezTo>
                  <a:cubicBezTo>
                    <a:pt x="0" y="23"/>
                    <a:pt x="13" y="50"/>
                    <a:pt x="22" y="62"/>
                  </a:cubicBezTo>
                  <a:cubicBezTo>
                    <a:pt x="53" y="107"/>
                    <a:pt x="53" y="107"/>
                    <a:pt x="53" y="107"/>
                  </a:cubicBezTo>
                  <a:cubicBezTo>
                    <a:pt x="69" y="95"/>
                    <a:pt x="69" y="95"/>
                    <a:pt x="69" y="95"/>
                  </a:cubicBezTo>
                  <a:cubicBezTo>
                    <a:pt x="73" y="92"/>
                    <a:pt x="73" y="92"/>
                    <a:pt x="73" y="92"/>
                  </a:cubicBezTo>
                  <a:cubicBezTo>
                    <a:pt x="94" y="78"/>
                    <a:pt x="94" y="78"/>
                    <a:pt x="94" y="78"/>
                  </a:cubicBezTo>
                  <a:lnTo>
                    <a:pt x="62" y="33"/>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sp>
          <p:nvSpPr>
            <p:cNvPr id="423" name="Freeform 152">
              <a:extLst>
                <a:ext uri="{FF2B5EF4-FFF2-40B4-BE49-F238E27FC236}">
                  <a16:creationId xmlns:a16="http://schemas.microsoft.com/office/drawing/2014/main" id="{16E00D89-33FC-4CEB-8BC9-0F574881C492}"/>
                </a:ext>
              </a:extLst>
            </p:cNvPr>
            <p:cNvSpPr>
              <a:spLocks/>
            </p:cNvSpPr>
            <p:nvPr/>
          </p:nvSpPr>
          <p:spPr bwMode="auto">
            <a:xfrm>
              <a:off x="8524875" y="2479675"/>
              <a:ext cx="44450" cy="53975"/>
            </a:xfrm>
            <a:custGeom>
              <a:avLst/>
              <a:gdLst>
                <a:gd name="T0" fmla="*/ 38 w 51"/>
                <a:gd name="T1" fmla="*/ 58 h 61"/>
                <a:gd name="T2" fmla="*/ 38 w 51"/>
                <a:gd name="T3" fmla="*/ 58 h 61"/>
                <a:gd name="T4" fmla="*/ 32 w 51"/>
                <a:gd name="T5" fmla="*/ 57 h 61"/>
                <a:gd name="T6" fmla="*/ 3 w 51"/>
                <a:gd name="T7" fmla="*/ 16 h 61"/>
                <a:gd name="T8" fmla="*/ 4 w 51"/>
                <a:gd name="T9" fmla="*/ 9 h 61"/>
                <a:gd name="T10" fmla="*/ 8 w 51"/>
                <a:gd name="T11" fmla="*/ 6 h 61"/>
                <a:gd name="T12" fmla="*/ 19 w 51"/>
                <a:gd name="T13" fmla="*/ 4 h 61"/>
                <a:gd name="T14" fmla="*/ 48 w 51"/>
                <a:gd name="T15" fmla="*/ 45 h 61"/>
                <a:gd name="T16" fmla="*/ 42 w 51"/>
                <a:gd name="T17" fmla="*/ 55 h 61"/>
                <a:gd name="T18" fmla="*/ 38 w 51"/>
                <a:gd name="T19" fmla="*/ 5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61">
                  <a:moveTo>
                    <a:pt x="38" y="58"/>
                  </a:moveTo>
                  <a:lnTo>
                    <a:pt x="38" y="58"/>
                  </a:lnTo>
                  <a:cubicBezTo>
                    <a:pt x="34" y="61"/>
                    <a:pt x="34" y="61"/>
                    <a:pt x="32" y="57"/>
                  </a:cubicBezTo>
                  <a:cubicBezTo>
                    <a:pt x="3" y="16"/>
                    <a:pt x="3" y="16"/>
                    <a:pt x="3" y="16"/>
                  </a:cubicBezTo>
                  <a:cubicBezTo>
                    <a:pt x="0" y="12"/>
                    <a:pt x="0" y="12"/>
                    <a:pt x="4" y="9"/>
                  </a:cubicBezTo>
                  <a:cubicBezTo>
                    <a:pt x="8" y="6"/>
                    <a:pt x="8" y="6"/>
                    <a:pt x="8" y="6"/>
                  </a:cubicBezTo>
                  <a:cubicBezTo>
                    <a:pt x="13" y="3"/>
                    <a:pt x="17" y="0"/>
                    <a:pt x="19" y="4"/>
                  </a:cubicBezTo>
                  <a:cubicBezTo>
                    <a:pt x="48" y="45"/>
                    <a:pt x="48" y="45"/>
                    <a:pt x="48" y="45"/>
                  </a:cubicBezTo>
                  <a:cubicBezTo>
                    <a:pt x="51" y="49"/>
                    <a:pt x="47" y="52"/>
                    <a:pt x="42" y="55"/>
                  </a:cubicBezTo>
                  <a:lnTo>
                    <a:pt x="38" y="58"/>
                  </a:lnTo>
                  <a:close/>
                </a:path>
              </a:pathLst>
            </a:custGeom>
            <a:solidFill>
              <a:srgbClr val="F4AD0D"/>
            </a:solidFill>
            <a:ln w="0">
              <a:noFill/>
              <a:prstDash val="solid"/>
              <a:round/>
              <a:headEnd/>
              <a:tailEnd/>
            </a:ln>
          </p:spPr>
          <p:txBody>
            <a:bodyPr vert="horz" wrap="square" lIns="89642" tIns="44821" rIns="89642" bIns="44821" numCol="1" anchor="t" anchorCtr="0" compatLnSpc="1">
              <a:prstTxWarp prst="textNoShape">
                <a:avLst/>
              </a:prstTxWarp>
            </a:bodyPr>
            <a:lstStyle/>
            <a:p>
              <a:pPr defTabSz="914409">
                <a:defRPr/>
              </a:pPr>
              <a:endParaRPr lang="en-US" sz="1800" kern="0">
                <a:gradFill>
                  <a:gsLst>
                    <a:gs pos="0">
                      <a:srgbClr val="FFFFFF"/>
                    </a:gs>
                    <a:gs pos="100000">
                      <a:srgbClr val="FFFFFF"/>
                    </a:gs>
                  </a:gsLst>
                  <a:lin ang="5400000" scaled="0"/>
                </a:gradFill>
                <a:latin typeface="Segoe UI Semilight"/>
              </a:endParaRPr>
            </a:p>
          </p:txBody>
        </p:sp>
      </p:grpSp>
    </p:spTree>
    <p:extLst>
      <p:ext uri="{BB962C8B-B14F-4D97-AF65-F5344CB8AC3E}">
        <p14:creationId xmlns:p14="http://schemas.microsoft.com/office/powerpoint/2010/main" val="3816944771"/>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39FBF-3DE5-48D7-9DA6-AF5321582146}"/>
              </a:ext>
            </a:extLst>
          </p:cNvPr>
          <p:cNvSpPr>
            <a:spLocks noGrp="1"/>
          </p:cNvSpPr>
          <p:nvPr>
            <p:ph type="title"/>
          </p:nvPr>
        </p:nvSpPr>
        <p:spPr/>
        <p:txBody>
          <a:bodyPr/>
          <a:lstStyle/>
          <a:p>
            <a:r>
              <a:rPr lang="sl-SI" dirty="0" err="1"/>
              <a:t>Cloud</a:t>
            </a:r>
            <a:r>
              <a:rPr lang="sl-SI" dirty="0"/>
              <a:t> </a:t>
            </a:r>
            <a:r>
              <a:rPr lang="sl-SI" dirty="0" err="1"/>
              <a:t>pipeline</a:t>
            </a:r>
            <a:r>
              <a:rPr lang="sl-SI" dirty="0"/>
              <a:t> </a:t>
            </a:r>
            <a:r>
              <a:rPr lang="sl-SI" dirty="0" err="1"/>
              <a:t>with</a:t>
            </a:r>
            <a:r>
              <a:rPr lang="sl-SI" dirty="0"/>
              <a:t> VSTS</a:t>
            </a:r>
          </a:p>
        </p:txBody>
      </p:sp>
      <p:sp>
        <p:nvSpPr>
          <p:cNvPr id="3" name="Text Placeholder 2">
            <a:extLst>
              <a:ext uri="{FF2B5EF4-FFF2-40B4-BE49-F238E27FC236}">
                <a16:creationId xmlns:a16="http://schemas.microsoft.com/office/drawing/2014/main" id="{0C7A4C07-1E89-4D79-AFB1-94AB5C1FBACD}"/>
              </a:ext>
            </a:extLst>
          </p:cNvPr>
          <p:cNvSpPr>
            <a:spLocks noGrp="1"/>
          </p:cNvSpPr>
          <p:nvPr>
            <p:ph type="body" sz="quarter" idx="10"/>
          </p:nvPr>
        </p:nvSpPr>
        <p:spPr>
          <a:xfrm>
            <a:off x="522986" y="1435497"/>
            <a:ext cx="12172140" cy="2680390"/>
          </a:xfrm>
        </p:spPr>
        <p:txBody>
          <a:bodyPr/>
          <a:lstStyle/>
          <a:p>
            <a:endParaRPr lang="sl-SI" dirty="0"/>
          </a:p>
        </p:txBody>
      </p:sp>
      <p:pic>
        <p:nvPicPr>
          <p:cNvPr id="3074" name="Picture 2" descr="VSTS DevOps workflow with Azure Container Service with AKS">
            <a:extLst>
              <a:ext uri="{FF2B5EF4-FFF2-40B4-BE49-F238E27FC236}">
                <a16:creationId xmlns:a16="http://schemas.microsoft.com/office/drawing/2014/main" id="{310AD2CA-6416-47A1-AFFD-EC33A80E71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575" y="1314449"/>
            <a:ext cx="10241755" cy="5462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2781"/>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545" y="2700943"/>
            <a:ext cx="1006596" cy="836733"/>
          </a:xfrm>
          <a:prstGeom prst="rect">
            <a:avLst/>
          </a:prstGeom>
        </p:spPr>
      </p:pic>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95164" y="2653211"/>
            <a:ext cx="642146" cy="888592"/>
          </a:xfrm>
          <a:prstGeom prst="rect">
            <a:avLst/>
          </a:prstGeom>
        </p:spPr>
      </p:pic>
      <p:sp>
        <p:nvSpPr>
          <p:cNvPr id="29" name="Rectangle 28"/>
          <p:cNvSpPr/>
          <p:nvPr/>
        </p:nvSpPr>
        <p:spPr>
          <a:xfrm>
            <a:off x="103252" y="3595175"/>
            <a:ext cx="1664071" cy="597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17">
              <a:defRPr/>
            </a:pPr>
            <a:r>
              <a:rPr lang="en-US" sz="1400" kern="0" dirty="0">
                <a:solidFill>
                  <a:srgbClr val="000000"/>
                </a:solidFill>
                <a:latin typeface="Segoe UI"/>
              </a:rPr>
              <a:t>Dev commits code</a:t>
            </a:r>
          </a:p>
        </p:txBody>
      </p:sp>
      <p:sp>
        <p:nvSpPr>
          <p:cNvPr id="33" name="Rectangle 32"/>
          <p:cNvSpPr/>
          <p:nvPr/>
        </p:nvSpPr>
        <p:spPr>
          <a:xfrm>
            <a:off x="2912383" y="3639648"/>
            <a:ext cx="1664071" cy="597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17">
              <a:defRPr/>
            </a:pPr>
            <a:r>
              <a:rPr lang="en-US" sz="1400" kern="0" dirty="0">
                <a:solidFill>
                  <a:srgbClr val="000000"/>
                </a:solidFill>
                <a:latin typeface="Segoe UI"/>
              </a:rPr>
              <a:t>Build/CI</a:t>
            </a:r>
          </a:p>
        </p:txBody>
      </p:sp>
      <p:sp>
        <p:nvSpPr>
          <p:cNvPr id="37" name="Right Arrow 36"/>
          <p:cNvSpPr/>
          <p:nvPr/>
        </p:nvSpPr>
        <p:spPr bwMode="auto">
          <a:xfrm>
            <a:off x="2023547" y="2957885"/>
            <a:ext cx="500552" cy="502654"/>
          </a:xfrm>
          <a:prstGeom prst="right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387" tIns="45694" rIns="91387" bIns="45694" numCol="1" rtlCol="0" anchor="ctr" anchorCtr="0" compatLnSpc="1">
            <a:prstTxWarp prst="textNoShape">
              <a:avLst/>
            </a:prstTxWarp>
          </a:bodyPr>
          <a:lstStyle/>
          <a:p>
            <a:pPr algn="ctr" defTabSz="913653" fontAlgn="base">
              <a:lnSpc>
                <a:spcPct val="90000"/>
              </a:lnSpc>
              <a:spcBef>
                <a:spcPct val="0"/>
              </a:spcBef>
              <a:spcAft>
                <a:spcPct val="0"/>
              </a:spcAft>
              <a:defRPr/>
            </a:pPr>
            <a:endParaRPr lang="en-US" sz="1999" kern="0" spc="-50" dirty="0">
              <a:gradFill>
                <a:gsLst>
                  <a:gs pos="0">
                    <a:srgbClr val="FFFFFF"/>
                  </a:gs>
                  <a:gs pos="100000">
                    <a:srgbClr val="FFFFFF"/>
                  </a:gs>
                </a:gsLst>
                <a:lin ang="5400000" scaled="0"/>
              </a:gradFill>
              <a:latin typeface="Segoe UI"/>
            </a:endParaRPr>
          </a:p>
        </p:txBody>
      </p:sp>
      <p:sp>
        <p:nvSpPr>
          <p:cNvPr id="41" name="Right Arrow 40"/>
          <p:cNvSpPr/>
          <p:nvPr/>
        </p:nvSpPr>
        <p:spPr bwMode="auto">
          <a:xfrm>
            <a:off x="4548528" y="2957885"/>
            <a:ext cx="500552" cy="502654"/>
          </a:xfrm>
          <a:prstGeom prst="right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387" tIns="45694" rIns="91387" bIns="45694" numCol="1" rtlCol="0" anchor="ctr" anchorCtr="0" compatLnSpc="1">
            <a:prstTxWarp prst="textNoShape">
              <a:avLst/>
            </a:prstTxWarp>
          </a:bodyPr>
          <a:lstStyle/>
          <a:p>
            <a:pPr algn="ctr" defTabSz="913653" fontAlgn="base">
              <a:lnSpc>
                <a:spcPct val="90000"/>
              </a:lnSpc>
              <a:spcBef>
                <a:spcPct val="0"/>
              </a:spcBef>
              <a:spcAft>
                <a:spcPct val="0"/>
              </a:spcAft>
              <a:defRPr/>
            </a:pPr>
            <a:endParaRPr lang="en-US" sz="1999" kern="0" spc="-50" dirty="0">
              <a:gradFill>
                <a:gsLst>
                  <a:gs pos="0">
                    <a:srgbClr val="FFFFFF"/>
                  </a:gs>
                  <a:gs pos="100000">
                    <a:srgbClr val="FFFFFF"/>
                  </a:gs>
                </a:gsLst>
                <a:lin ang="5400000" scaled="0"/>
              </a:gradFill>
              <a:latin typeface="Segoe UI"/>
            </a:endParaRPr>
          </a:p>
        </p:txBody>
      </p:sp>
      <p:pic>
        <p:nvPicPr>
          <p:cNvPr id="59" name="Picture 5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30661" y="2913267"/>
            <a:ext cx="698279" cy="681574"/>
          </a:xfrm>
          <a:prstGeom prst="rect">
            <a:avLst/>
          </a:prstGeom>
        </p:spPr>
      </p:pic>
      <p:sp>
        <p:nvSpPr>
          <p:cNvPr id="60" name="Rectangle 59"/>
          <p:cNvSpPr/>
          <p:nvPr/>
        </p:nvSpPr>
        <p:spPr>
          <a:xfrm>
            <a:off x="5073741" y="3670926"/>
            <a:ext cx="1993351" cy="597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17">
              <a:defRPr/>
            </a:pPr>
            <a:r>
              <a:rPr lang="en-US" sz="1400" kern="0" dirty="0">
                <a:solidFill>
                  <a:srgbClr val="000000"/>
                </a:solidFill>
                <a:latin typeface="Segoe UI"/>
              </a:rPr>
              <a:t>Azure Container Registry</a:t>
            </a:r>
          </a:p>
        </p:txBody>
      </p:sp>
      <p:pic>
        <p:nvPicPr>
          <p:cNvPr id="61" name="Picture 6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66183" y="2867572"/>
            <a:ext cx="1622487" cy="677698"/>
          </a:xfrm>
          <a:prstGeom prst="rect">
            <a:avLst/>
          </a:prstGeom>
        </p:spPr>
      </p:pic>
      <p:sp>
        <p:nvSpPr>
          <p:cNvPr id="63" name="Right Arrow 62"/>
          <p:cNvSpPr/>
          <p:nvPr/>
        </p:nvSpPr>
        <p:spPr bwMode="auto">
          <a:xfrm>
            <a:off x="7287215" y="2965463"/>
            <a:ext cx="500552" cy="502654"/>
          </a:xfrm>
          <a:prstGeom prst="right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387" tIns="45694" rIns="91387" bIns="45694" numCol="1" rtlCol="0" anchor="ctr" anchorCtr="0" compatLnSpc="1">
            <a:prstTxWarp prst="textNoShape">
              <a:avLst/>
            </a:prstTxWarp>
          </a:bodyPr>
          <a:lstStyle/>
          <a:p>
            <a:pPr algn="ctr" defTabSz="913653" fontAlgn="base">
              <a:lnSpc>
                <a:spcPct val="90000"/>
              </a:lnSpc>
              <a:spcBef>
                <a:spcPct val="0"/>
              </a:spcBef>
              <a:spcAft>
                <a:spcPct val="0"/>
              </a:spcAft>
              <a:defRPr/>
            </a:pPr>
            <a:endParaRPr lang="en-US" sz="1999" kern="0" spc="-50" dirty="0">
              <a:gradFill>
                <a:gsLst>
                  <a:gs pos="0">
                    <a:srgbClr val="FFFFFF"/>
                  </a:gs>
                  <a:gs pos="100000">
                    <a:srgbClr val="FFFFFF"/>
                  </a:gs>
                </a:gsLst>
                <a:lin ang="5400000" scaled="0"/>
              </a:gradFill>
              <a:latin typeface="Segoe UI"/>
            </a:endParaRPr>
          </a:p>
        </p:txBody>
      </p:sp>
      <p:sp>
        <p:nvSpPr>
          <p:cNvPr id="65" name="Right Arrow 64"/>
          <p:cNvSpPr/>
          <p:nvPr/>
        </p:nvSpPr>
        <p:spPr bwMode="auto">
          <a:xfrm>
            <a:off x="9290254" y="2965463"/>
            <a:ext cx="500552" cy="502654"/>
          </a:xfrm>
          <a:prstGeom prst="right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387" tIns="45694" rIns="91387" bIns="45694" numCol="1" rtlCol="0" anchor="ctr" anchorCtr="0" compatLnSpc="1">
            <a:prstTxWarp prst="textNoShape">
              <a:avLst/>
            </a:prstTxWarp>
          </a:bodyPr>
          <a:lstStyle/>
          <a:p>
            <a:pPr algn="ctr" defTabSz="913653" fontAlgn="base">
              <a:lnSpc>
                <a:spcPct val="90000"/>
              </a:lnSpc>
              <a:spcBef>
                <a:spcPct val="0"/>
              </a:spcBef>
              <a:spcAft>
                <a:spcPct val="0"/>
              </a:spcAft>
              <a:defRPr/>
            </a:pPr>
            <a:endParaRPr lang="en-US" sz="1999" kern="0" spc="-50" dirty="0">
              <a:gradFill>
                <a:gsLst>
                  <a:gs pos="0">
                    <a:srgbClr val="FFFFFF"/>
                  </a:gs>
                  <a:gs pos="100000">
                    <a:srgbClr val="FFFFFF"/>
                  </a:gs>
                </a:gsLst>
                <a:lin ang="5400000" scaled="0"/>
              </a:gradFill>
              <a:latin typeface="Segoe UI"/>
            </a:endParaRPr>
          </a:p>
        </p:txBody>
      </p:sp>
      <p:sp>
        <p:nvSpPr>
          <p:cNvPr id="66" name="Rectangle 65"/>
          <p:cNvSpPr/>
          <p:nvPr/>
        </p:nvSpPr>
        <p:spPr>
          <a:xfrm>
            <a:off x="9738937" y="3670926"/>
            <a:ext cx="2183081" cy="597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17">
              <a:defRPr/>
            </a:pPr>
            <a:r>
              <a:rPr lang="en-US" sz="1400" kern="0" dirty="0">
                <a:solidFill>
                  <a:srgbClr val="000000"/>
                </a:solidFill>
                <a:latin typeface="Segoe UI"/>
              </a:rPr>
              <a:t>Azure Container Service</a:t>
            </a:r>
          </a:p>
          <a:p>
            <a:pPr algn="ctr" defTabSz="913917">
              <a:defRPr/>
            </a:pPr>
            <a:r>
              <a:rPr lang="en-US" sz="1400" kern="0" dirty="0">
                <a:solidFill>
                  <a:srgbClr val="000000"/>
                </a:solidFill>
                <a:latin typeface="Segoe UI"/>
              </a:rPr>
              <a:t>(Kubernetes)</a:t>
            </a:r>
          </a:p>
        </p:txBody>
      </p:sp>
      <p:sp>
        <p:nvSpPr>
          <p:cNvPr id="67" name="Rectangle 66"/>
          <p:cNvSpPr/>
          <p:nvPr/>
        </p:nvSpPr>
        <p:spPr>
          <a:xfrm>
            <a:off x="7453923" y="3670926"/>
            <a:ext cx="1993351" cy="597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917">
              <a:defRPr/>
            </a:pPr>
            <a:r>
              <a:rPr lang="en-US" sz="1400" kern="0" dirty="0">
                <a:solidFill>
                  <a:srgbClr val="000000"/>
                </a:solidFill>
                <a:latin typeface="Segoe UI"/>
              </a:rPr>
              <a:t>CD pipeline</a:t>
            </a:r>
          </a:p>
        </p:txBody>
      </p:sp>
      <p:pic>
        <p:nvPicPr>
          <p:cNvPr id="28" name="Picture 2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49374" y="2490768"/>
            <a:ext cx="1078756" cy="1078756"/>
          </a:xfrm>
          <a:prstGeom prst="rect">
            <a:avLst/>
          </a:prstGeom>
        </p:spPr>
      </p:pic>
      <p:sp>
        <p:nvSpPr>
          <p:cNvPr id="30" name="Title 3"/>
          <p:cNvSpPr txBox="1">
            <a:spLocks/>
          </p:cNvSpPr>
          <p:nvPr/>
        </p:nvSpPr>
        <p:spPr>
          <a:xfrm>
            <a:off x="520755" y="229465"/>
            <a:ext cx="11148912" cy="747591"/>
          </a:xfrm>
          <a:prstGeom prst="rect">
            <a:avLst/>
          </a:prstGeom>
        </p:spPr>
        <p:txBody>
          <a:bodyPr vert="horz" wrap="square" lIns="0" tIns="0" rIns="0" bIns="0" rtlCol="0" anchor="t">
            <a:spAutoFit/>
          </a:bodyPr>
          <a:lstStyle>
            <a:lvl1pPr algn="l" defTabSz="914363" rtl="0" eaLnBrk="1" latinLnBrk="0" hangingPunct="1">
              <a:lnSpc>
                <a:spcPct val="90000"/>
              </a:lnSpc>
              <a:spcBef>
                <a:spcPct val="0"/>
              </a:spcBef>
              <a:buNone/>
              <a:defRPr lang="en-US" sz="5400" b="0" kern="1200" cap="none" spc="-100" baseline="0" dirty="0" smtClean="0">
                <a:ln w="3175">
                  <a:noFill/>
                </a:ln>
                <a:solidFill>
                  <a:srgbClr val="0756A5"/>
                </a:solidFill>
                <a:effectLst/>
                <a:latin typeface="+mj-lt"/>
                <a:ea typeface="+mn-ea"/>
                <a:cs typeface="Arial" charset="0"/>
              </a:defRPr>
            </a:lvl1pPr>
          </a:lstStyle>
          <a:p>
            <a:pPr defTabSz="914192">
              <a:defRPr/>
            </a:pPr>
            <a:r>
              <a:rPr lang="en-US" sz="5398" dirty="0">
                <a:latin typeface="Segoe UI Light"/>
              </a:rPr>
              <a:t>Continuous deployment toolchains</a:t>
            </a:r>
          </a:p>
        </p:txBody>
      </p:sp>
    </p:spTree>
    <p:extLst>
      <p:ext uri="{BB962C8B-B14F-4D97-AF65-F5344CB8AC3E}">
        <p14:creationId xmlns:p14="http://schemas.microsoft.com/office/powerpoint/2010/main" val="1709303136"/>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Text Placeholder 5"/>
          <p:cNvSpPr txBox="1">
            <a:spLocks/>
          </p:cNvSpPr>
          <p:nvPr/>
        </p:nvSpPr>
        <p:spPr>
          <a:xfrm>
            <a:off x="552299" y="289560"/>
            <a:ext cx="11668058" cy="6465469"/>
          </a:xfrm>
          <a:prstGeom prst="rect">
            <a:avLst/>
          </a:prstGeom>
        </p:spPr>
        <p:txBody>
          <a:bodyPr/>
          <a:lstStyle>
            <a:lvl1pPr marL="339725" marR="0" indent="-339725" algn="l" defTabSz="914363" rtl="0" eaLnBrk="1" fontAlgn="auto" latinLnBrk="0" hangingPunct="1">
              <a:lnSpc>
                <a:spcPct val="90000"/>
              </a:lnSpc>
              <a:spcBef>
                <a:spcPct val="20000"/>
              </a:spcBef>
              <a:spcAft>
                <a:spcPts val="0"/>
              </a:spcAft>
              <a:buClrTx/>
              <a:buSzPct val="90000"/>
              <a:buFont typeface="Arial" pitchFamily="34" charset="0"/>
              <a:buChar char="•"/>
              <a:tabLst/>
              <a:defRPr sz="3600" kern="1200" spc="-70" baseline="0">
                <a:solidFill>
                  <a:srgbClr val="0756A5"/>
                </a:solidFill>
                <a:latin typeface="+mj-lt"/>
                <a:ea typeface="+mn-ea"/>
                <a:cs typeface="+mn-cs"/>
              </a:defRPr>
            </a:lvl1pPr>
            <a:lvl2pPr marL="573088" marR="0" indent="-233363" algn="l" defTabSz="914363" rtl="0" eaLnBrk="1" fontAlgn="auto" latinLnBrk="0" hangingPunct="1">
              <a:lnSpc>
                <a:spcPct val="90000"/>
              </a:lnSpc>
              <a:spcBef>
                <a:spcPct val="20000"/>
              </a:spcBef>
              <a:spcAft>
                <a:spcPts val="0"/>
              </a:spcAft>
              <a:buClrTx/>
              <a:buSzPct val="90000"/>
              <a:buFont typeface="Wingdings" pitchFamily="2" charset="2"/>
              <a:buChar char=""/>
              <a:tabLst/>
              <a:defRPr sz="2400" kern="1200" spc="0" baseline="0">
                <a:solidFill>
                  <a:srgbClr val="0756A5"/>
                </a:solidFill>
                <a:latin typeface="+mn-lt"/>
                <a:ea typeface="+mn-ea"/>
                <a:cs typeface="+mn-cs"/>
              </a:defRPr>
            </a:lvl2pPr>
            <a:lvl3pPr marL="798513" marR="0" indent="-225425" algn="l" defTabSz="914363" rtl="0" eaLnBrk="1" fontAlgn="auto" latinLnBrk="0" hangingPunct="1">
              <a:lnSpc>
                <a:spcPct val="90000"/>
              </a:lnSpc>
              <a:spcBef>
                <a:spcPct val="20000"/>
              </a:spcBef>
              <a:spcAft>
                <a:spcPts val="0"/>
              </a:spcAft>
              <a:buClrTx/>
              <a:buSzPct val="90000"/>
              <a:buFont typeface="Wingdings" pitchFamily="2" charset="2"/>
              <a:buChar char=""/>
              <a:tabLst>
                <a:tab pos="798513" algn="l"/>
              </a:tabLst>
              <a:defRPr sz="2400" kern="1200" spc="0" baseline="0">
                <a:solidFill>
                  <a:srgbClr val="0756A5"/>
                </a:solidFill>
                <a:latin typeface="+mn-lt"/>
                <a:ea typeface="+mn-ea"/>
                <a:cs typeface="+mn-cs"/>
              </a:defRPr>
            </a:lvl3pPr>
            <a:lvl4pPr marL="1030288" marR="0" indent="-231775" algn="l" defTabSz="914363" rtl="0" eaLnBrk="1" fontAlgn="auto" latinLnBrk="0" hangingPunct="1">
              <a:lnSpc>
                <a:spcPct val="90000"/>
              </a:lnSpc>
              <a:spcBef>
                <a:spcPct val="20000"/>
              </a:spcBef>
              <a:spcAft>
                <a:spcPts val="0"/>
              </a:spcAft>
              <a:buClrTx/>
              <a:buSzPct val="90000"/>
              <a:buFont typeface="Wingdings" pitchFamily="2" charset="2"/>
              <a:buChar char=""/>
              <a:tabLst/>
              <a:defRPr sz="2000" kern="1200" spc="0" baseline="0">
                <a:solidFill>
                  <a:srgbClr val="0756A5"/>
                </a:solidFill>
                <a:latin typeface="+mn-lt"/>
                <a:ea typeface="+mn-ea"/>
                <a:cs typeface="+mn-cs"/>
              </a:defRPr>
            </a:lvl4pPr>
            <a:lvl5pPr marL="1255713" marR="0" indent="-225425" algn="l" defTabSz="914363" rtl="0" eaLnBrk="1" fontAlgn="auto" latinLnBrk="0" hangingPunct="1">
              <a:lnSpc>
                <a:spcPct val="90000"/>
              </a:lnSpc>
              <a:spcBef>
                <a:spcPct val="20000"/>
              </a:spcBef>
              <a:spcAft>
                <a:spcPts val="0"/>
              </a:spcAft>
              <a:buClrTx/>
              <a:buSzPct val="90000"/>
              <a:buFont typeface="Wingdings" pitchFamily="2" charset="2"/>
              <a:buChar char=""/>
              <a:tabLst>
                <a:tab pos="1255713" algn="l"/>
              </a:tabLst>
              <a:defRPr sz="2000" kern="1200" spc="0" baseline="0">
                <a:solidFill>
                  <a:srgbClr val="0756A5"/>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9695" lvl="1" indent="0" defTabSz="914283">
              <a:buNone/>
              <a:defRPr/>
            </a:pPr>
            <a:endParaRPr lang="en-US" sz="1800" dirty="0">
              <a:solidFill>
                <a:srgbClr val="3F3F3F"/>
              </a:solidFill>
              <a:latin typeface="Segoe UI"/>
            </a:endParaRPr>
          </a:p>
          <a:p>
            <a:pPr marL="339695" lvl="1" indent="0" defTabSz="914283">
              <a:buNone/>
              <a:defRPr/>
            </a:pPr>
            <a:endParaRPr lang="en-US" dirty="0">
              <a:solidFill>
                <a:srgbClr val="3F3F3F"/>
              </a:solidFill>
              <a:latin typeface="Segoe UI"/>
            </a:endParaRPr>
          </a:p>
          <a:p>
            <a:pPr marL="339695" lvl="1" indent="0" defTabSz="914283">
              <a:buNone/>
              <a:defRPr/>
            </a:pPr>
            <a:endParaRPr lang="en-US" sz="1800" dirty="0">
              <a:latin typeface="Segoe UI"/>
            </a:endParaRPr>
          </a:p>
          <a:p>
            <a:pPr marL="573038" lvl="1" indent="-233342" defTabSz="914283">
              <a:defRPr/>
            </a:pPr>
            <a:endParaRPr lang="en-US" sz="1800" dirty="0">
              <a:latin typeface="Segoe UI"/>
            </a:endParaRPr>
          </a:p>
          <a:p>
            <a:pPr marL="573038" lvl="1" indent="-233342" defTabSz="914283">
              <a:defRPr/>
            </a:pPr>
            <a:endParaRPr lang="en-US" sz="1800" dirty="0">
              <a:latin typeface="Segoe UI"/>
            </a:endParaRPr>
          </a:p>
          <a:p>
            <a:pPr marL="573038" lvl="1" indent="-233342" defTabSz="914283">
              <a:defRPr/>
            </a:pPr>
            <a:endParaRPr lang="en-US" sz="1800" dirty="0">
              <a:latin typeface="Segoe UI"/>
            </a:endParaRPr>
          </a:p>
        </p:txBody>
      </p:sp>
      <p:pic>
        <p:nvPicPr>
          <p:cNvPr id="5" name="Picture 4"/>
          <p:cNvPicPr>
            <a:picLocks noChangeAspect="1"/>
          </p:cNvPicPr>
          <p:nvPr/>
        </p:nvPicPr>
        <p:blipFill>
          <a:blip r:embed="rId3"/>
          <a:stretch>
            <a:fillRect/>
          </a:stretch>
        </p:blipFill>
        <p:spPr>
          <a:xfrm>
            <a:off x="1590171" y="2586397"/>
            <a:ext cx="843161" cy="843161"/>
          </a:xfrm>
          <a:prstGeom prst="rect">
            <a:avLst/>
          </a:prstGeom>
        </p:spPr>
      </p:pic>
      <p:pic>
        <p:nvPicPr>
          <p:cNvPr id="8" name="Picture 7"/>
          <p:cNvPicPr>
            <a:picLocks noChangeAspect="1"/>
          </p:cNvPicPr>
          <p:nvPr/>
        </p:nvPicPr>
        <p:blipFill>
          <a:blip r:embed="rId4"/>
          <a:stretch>
            <a:fillRect/>
          </a:stretch>
        </p:blipFill>
        <p:spPr>
          <a:xfrm>
            <a:off x="10124729" y="2119779"/>
            <a:ext cx="1101355" cy="955230"/>
          </a:xfrm>
          <a:prstGeom prst="rect">
            <a:avLst/>
          </a:prstGeom>
        </p:spPr>
      </p:pic>
      <p:pic>
        <p:nvPicPr>
          <p:cNvPr id="9" name="Picture 8"/>
          <p:cNvPicPr>
            <a:picLocks noChangeAspect="1"/>
          </p:cNvPicPr>
          <p:nvPr/>
        </p:nvPicPr>
        <p:blipFill>
          <a:blip r:embed="rId5"/>
          <a:stretch>
            <a:fillRect/>
          </a:stretch>
        </p:blipFill>
        <p:spPr>
          <a:xfrm>
            <a:off x="3718546" y="2593014"/>
            <a:ext cx="593575" cy="819430"/>
          </a:xfrm>
          <a:prstGeom prst="rect">
            <a:avLst/>
          </a:prstGeom>
        </p:spPr>
      </p:pic>
      <p:pic>
        <p:nvPicPr>
          <p:cNvPr id="10" name="Picture 9"/>
          <p:cNvPicPr>
            <a:picLocks noChangeAspect="1"/>
          </p:cNvPicPr>
          <p:nvPr/>
        </p:nvPicPr>
        <p:blipFill>
          <a:blip r:embed="rId6"/>
          <a:stretch>
            <a:fillRect/>
          </a:stretch>
        </p:blipFill>
        <p:spPr>
          <a:xfrm>
            <a:off x="5702393" y="1919877"/>
            <a:ext cx="969629" cy="969629"/>
          </a:xfrm>
          <a:prstGeom prst="rect">
            <a:avLst/>
          </a:prstGeom>
        </p:spPr>
      </p:pic>
      <p:pic>
        <p:nvPicPr>
          <p:cNvPr id="13" name="Picture 12"/>
          <p:cNvPicPr>
            <a:picLocks noChangeAspect="1"/>
          </p:cNvPicPr>
          <p:nvPr/>
        </p:nvPicPr>
        <p:blipFill>
          <a:blip r:embed="rId7"/>
          <a:stretch>
            <a:fillRect/>
          </a:stretch>
        </p:blipFill>
        <p:spPr>
          <a:xfrm>
            <a:off x="7828462" y="2016963"/>
            <a:ext cx="945505" cy="945505"/>
          </a:xfrm>
          <a:prstGeom prst="rect">
            <a:avLst/>
          </a:prstGeom>
        </p:spPr>
      </p:pic>
      <p:cxnSp>
        <p:nvCxnSpPr>
          <p:cNvPr id="16" name="Straight Arrow Connector 15"/>
          <p:cNvCxnSpPr/>
          <p:nvPr/>
        </p:nvCxnSpPr>
        <p:spPr>
          <a:xfrm>
            <a:off x="2488189" y="3002729"/>
            <a:ext cx="1058521" cy="0"/>
          </a:xfrm>
          <a:prstGeom prst="straightConnector1">
            <a:avLst/>
          </a:prstGeom>
          <a:ln w="2540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a:stCxn id="9" idx="3"/>
          </p:cNvCxnSpPr>
          <p:nvPr/>
        </p:nvCxnSpPr>
        <p:spPr>
          <a:xfrm>
            <a:off x="4312120" y="3002729"/>
            <a:ext cx="1197223" cy="577737"/>
          </a:xfrm>
          <a:prstGeom prst="straightConnector1">
            <a:avLst/>
          </a:prstGeom>
          <a:ln w="2540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a:off x="6714620" y="2538975"/>
            <a:ext cx="1058521" cy="0"/>
          </a:xfrm>
          <a:prstGeom prst="straightConnector1">
            <a:avLst/>
          </a:prstGeom>
          <a:ln w="2540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flipV="1">
            <a:off x="8797825" y="2566066"/>
            <a:ext cx="1245089" cy="26947"/>
          </a:xfrm>
          <a:prstGeom prst="straightConnector1">
            <a:avLst/>
          </a:prstGeom>
          <a:ln w="2540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a:off x="456018" y="3007802"/>
            <a:ext cx="1058521" cy="0"/>
          </a:xfrm>
          <a:prstGeom prst="straightConnector1">
            <a:avLst/>
          </a:prstGeom>
          <a:ln w="2540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01161" y="2775647"/>
            <a:ext cx="1059909" cy="227722"/>
          </a:xfrm>
          <a:prstGeom prst="rect">
            <a:avLst/>
          </a:prstGeom>
          <a:noFill/>
        </p:spPr>
        <p:txBody>
          <a:bodyPr wrap="square" lIns="0" tIns="0" rIns="0" bIns="0" rtlCol="0">
            <a:spAutoFit/>
          </a:bodyPr>
          <a:lstStyle/>
          <a:p>
            <a:pPr algn="ctr" defTabSz="914320">
              <a:lnSpc>
                <a:spcPct val="90000"/>
              </a:lnSpc>
              <a:defRPr/>
            </a:pPr>
            <a:r>
              <a:rPr lang="en-US" sz="1600" kern="0" spc="-70" dirty="0">
                <a:gradFill>
                  <a:gsLst>
                    <a:gs pos="2917">
                      <a:srgbClr val="000000"/>
                    </a:gs>
                    <a:gs pos="30000">
                      <a:srgbClr val="000000"/>
                    </a:gs>
                  </a:gsLst>
                  <a:lin ang="5400000" scaled="0"/>
                </a:gradFill>
                <a:latin typeface="Courier New" charset="0"/>
                <a:ea typeface="Courier New" charset="0"/>
                <a:cs typeface="Courier New" charset="0"/>
              </a:rPr>
              <a:t>Commit</a:t>
            </a:r>
          </a:p>
        </p:txBody>
      </p:sp>
      <p:sp>
        <p:nvSpPr>
          <p:cNvPr id="129" name="TextBox 128"/>
          <p:cNvSpPr txBox="1"/>
          <p:nvPr/>
        </p:nvSpPr>
        <p:spPr>
          <a:xfrm>
            <a:off x="2416445" y="2775647"/>
            <a:ext cx="1059909" cy="227722"/>
          </a:xfrm>
          <a:prstGeom prst="rect">
            <a:avLst/>
          </a:prstGeom>
          <a:noFill/>
        </p:spPr>
        <p:txBody>
          <a:bodyPr wrap="square" lIns="0" tIns="0" rIns="0" bIns="0" rtlCol="0">
            <a:spAutoFit/>
          </a:bodyPr>
          <a:lstStyle/>
          <a:p>
            <a:pPr algn="ctr" defTabSz="914320">
              <a:lnSpc>
                <a:spcPct val="90000"/>
              </a:lnSpc>
              <a:defRPr/>
            </a:pPr>
            <a:r>
              <a:rPr lang="en-US" sz="1600" kern="0" spc="-70">
                <a:gradFill>
                  <a:gsLst>
                    <a:gs pos="2917">
                      <a:srgbClr val="000000"/>
                    </a:gs>
                    <a:gs pos="30000">
                      <a:srgbClr val="000000"/>
                    </a:gs>
                  </a:gsLst>
                  <a:lin ang="5400000" scaled="0"/>
                </a:gradFill>
                <a:latin typeface="Courier New" charset="0"/>
                <a:ea typeface="Courier New" charset="0"/>
                <a:cs typeface="Courier New" charset="0"/>
              </a:rPr>
              <a:t>Build</a:t>
            </a:r>
            <a:endParaRPr lang="en-US" sz="1600" kern="0" spc="-70" dirty="0">
              <a:gradFill>
                <a:gsLst>
                  <a:gs pos="2917">
                    <a:srgbClr val="000000"/>
                  </a:gs>
                  <a:gs pos="30000">
                    <a:srgbClr val="000000"/>
                  </a:gs>
                </a:gsLst>
                <a:lin ang="5400000" scaled="0"/>
              </a:gradFill>
              <a:latin typeface="Courier New" charset="0"/>
              <a:ea typeface="Courier New" charset="0"/>
              <a:cs typeface="Courier New" charset="0"/>
            </a:endParaRPr>
          </a:p>
        </p:txBody>
      </p:sp>
      <p:sp>
        <p:nvSpPr>
          <p:cNvPr id="131" name="TextBox 130"/>
          <p:cNvSpPr txBox="1"/>
          <p:nvPr/>
        </p:nvSpPr>
        <p:spPr>
          <a:xfrm rot="20214152">
            <a:off x="4340919" y="2522571"/>
            <a:ext cx="1059909" cy="227722"/>
          </a:xfrm>
          <a:prstGeom prst="rect">
            <a:avLst/>
          </a:prstGeom>
          <a:noFill/>
        </p:spPr>
        <p:txBody>
          <a:bodyPr wrap="square" lIns="0" tIns="0" rIns="0" bIns="0" rtlCol="0">
            <a:spAutoFit/>
          </a:bodyPr>
          <a:lstStyle/>
          <a:p>
            <a:pPr algn="ctr" defTabSz="914320">
              <a:lnSpc>
                <a:spcPct val="90000"/>
              </a:lnSpc>
              <a:defRPr/>
            </a:pPr>
            <a:r>
              <a:rPr lang="en-US" sz="1600" kern="0" spc="-70" dirty="0">
                <a:gradFill>
                  <a:gsLst>
                    <a:gs pos="2917">
                      <a:srgbClr val="000000"/>
                    </a:gs>
                    <a:gs pos="30000">
                      <a:srgbClr val="000000"/>
                    </a:gs>
                  </a:gsLst>
                  <a:lin ang="5400000" scaled="0"/>
                </a:gradFill>
                <a:latin typeface="Courier New" charset="0"/>
                <a:ea typeface="Courier New" charset="0"/>
                <a:cs typeface="Courier New" charset="0"/>
              </a:rPr>
              <a:t>Bake</a:t>
            </a:r>
          </a:p>
        </p:txBody>
      </p:sp>
      <p:sp>
        <p:nvSpPr>
          <p:cNvPr id="132" name="TextBox 131"/>
          <p:cNvSpPr txBox="1"/>
          <p:nvPr/>
        </p:nvSpPr>
        <p:spPr>
          <a:xfrm>
            <a:off x="6662536" y="2316680"/>
            <a:ext cx="1059909" cy="227722"/>
          </a:xfrm>
          <a:prstGeom prst="rect">
            <a:avLst/>
          </a:prstGeom>
          <a:noFill/>
        </p:spPr>
        <p:txBody>
          <a:bodyPr wrap="square" lIns="0" tIns="0" rIns="0" bIns="0" rtlCol="0">
            <a:spAutoFit/>
          </a:bodyPr>
          <a:lstStyle/>
          <a:p>
            <a:pPr algn="ctr" defTabSz="914320">
              <a:lnSpc>
                <a:spcPct val="90000"/>
              </a:lnSpc>
              <a:defRPr/>
            </a:pPr>
            <a:r>
              <a:rPr lang="en-US" sz="1600" kern="0" spc="-70" dirty="0">
                <a:gradFill>
                  <a:gsLst>
                    <a:gs pos="2917">
                      <a:srgbClr val="000000"/>
                    </a:gs>
                    <a:gs pos="30000">
                      <a:srgbClr val="000000"/>
                    </a:gs>
                  </a:gsLst>
                  <a:lin ang="5400000" scaled="0"/>
                </a:gradFill>
                <a:latin typeface="Courier New" charset="0"/>
                <a:ea typeface="Courier New" charset="0"/>
                <a:cs typeface="Courier New" charset="0"/>
              </a:rPr>
              <a:t>Release</a:t>
            </a:r>
          </a:p>
        </p:txBody>
      </p:sp>
      <p:cxnSp>
        <p:nvCxnSpPr>
          <p:cNvPr id="24" name="Straight Arrow Connector 23"/>
          <p:cNvCxnSpPr>
            <a:stCxn id="9" idx="3"/>
          </p:cNvCxnSpPr>
          <p:nvPr/>
        </p:nvCxnSpPr>
        <p:spPr>
          <a:xfrm flipV="1">
            <a:off x="4312120" y="2477427"/>
            <a:ext cx="1349601" cy="525303"/>
          </a:xfrm>
          <a:prstGeom prst="straightConnector1">
            <a:avLst/>
          </a:prstGeom>
          <a:ln w="2540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rot="1555799">
            <a:off x="4467497" y="3091260"/>
            <a:ext cx="1059909" cy="227722"/>
          </a:xfrm>
          <a:prstGeom prst="rect">
            <a:avLst/>
          </a:prstGeom>
          <a:noFill/>
        </p:spPr>
        <p:txBody>
          <a:bodyPr wrap="square" lIns="0" tIns="0" rIns="0" bIns="0" rtlCol="0">
            <a:spAutoFit/>
          </a:bodyPr>
          <a:lstStyle/>
          <a:p>
            <a:pPr algn="ctr" defTabSz="914320">
              <a:lnSpc>
                <a:spcPct val="90000"/>
              </a:lnSpc>
              <a:defRPr/>
            </a:pPr>
            <a:r>
              <a:rPr lang="en-US" sz="1600" kern="0" spc="-70" dirty="0">
                <a:gradFill>
                  <a:gsLst>
                    <a:gs pos="2917">
                      <a:srgbClr val="000000"/>
                    </a:gs>
                    <a:gs pos="30000">
                      <a:srgbClr val="000000"/>
                    </a:gs>
                  </a:gsLst>
                  <a:lin ang="5400000" scaled="0"/>
                </a:gradFill>
                <a:latin typeface="Courier New" charset="0"/>
                <a:ea typeface="Courier New" charset="0"/>
                <a:cs typeface="Courier New" charset="0"/>
              </a:rPr>
              <a:t>Provision</a:t>
            </a:r>
          </a:p>
        </p:txBody>
      </p:sp>
      <p:pic>
        <p:nvPicPr>
          <p:cNvPr id="14" name="Picture 13"/>
          <p:cNvPicPr>
            <a:picLocks noChangeAspect="1"/>
          </p:cNvPicPr>
          <p:nvPr/>
        </p:nvPicPr>
        <p:blipFill>
          <a:blip r:embed="rId8"/>
          <a:stretch>
            <a:fillRect/>
          </a:stretch>
        </p:blipFill>
        <p:spPr>
          <a:xfrm>
            <a:off x="5705272" y="3181269"/>
            <a:ext cx="665164" cy="756910"/>
          </a:xfrm>
          <a:prstGeom prst="rect">
            <a:avLst/>
          </a:prstGeom>
        </p:spPr>
      </p:pic>
      <p:pic>
        <p:nvPicPr>
          <p:cNvPr id="20" name="Picture 19"/>
          <p:cNvPicPr>
            <a:picLocks noChangeAspect="1"/>
          </p:cNvPicPr>
          <p:nvPr/>
        </p:nvPicPr>
        <p:blipFill>
          <a:blip r:embed="rId9"/>
          <a:stretch>
            <a:fillRect/>
          </a:stretch>
        </p:blipFill>
        <p:spPr>
          <a:xfrm>
            <a:off x="10181145" y="3205119"/>
            <a:ext cx="902824" cy="902824"/>
          </a:xfrm>
          <a:prstGeom prst="rect">
            <a:avLst/>
          </a:prstGeom>
        </p:spPr>
      </p:pic>
      <p:cxnSp>
        <p:nvCxnSpPr>
          <p:cNvPr id="36" name="Straight Arrow Connector 35"/>
          <p:cNvCxnSpPr/>
          <p:nvPr/>
        </p:nvCxnSpPr>
        <p:spPr>
          <a:xfrm>
            <a:off x="6623664" y="3653344"/>
            <a:ext cx="3419251" cy="3187"/>
          </a:xfrm>
          <a:prstGeom prst="straightConnector1">
            <a:avLst/>
          </a:prstGeom>
          <a:ln w="2540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8797826" y="2311251"/>
            <a:ext cx="1217733" cy="225993"/>
          </a:xfrm>
          <a:prstGeom prst="rect">
            <a:avLst/>
          </a:prstGeom>
          <a:noFill/>
        </p:spPr>
        <p:txBody>
          <a:bodyPr wrap="square" lIns="0" tIns="0" rIns="0" bIns="0" rtlCol="0">
            <a:spAutoFit/>
          </a:bodyPr>
          <a:lstStyle/>
          <a:p>
            <a:pPr algn="ctr" defTabSz="914320">
              <a:lnSpc>
                <a:spcPct val="90000"/>
              </a:lnSpc>
              <a:defRPr/>
            </a:pPr>
            <a:r>
              <a:rPr lang="en-US" sz="1600" kern="0" spc="-70" dirty="0">
                <a:gradFill>
                  <a:gsLst>
                    <a:gs pos="2917">
                      <a:srgbClr val="000000"/>
                    </a:gs>
                    <a:gs pos="30000">
                      <a:srgbClr val="000000"/>
                    </a:gs>
                  </a:gsLst>
                  <a:lin ang="5400000" scaled="0"/>
                </a:gradFill>
                <a:latin typeface="Courier New" charset="0"/>
                <a:ea typeface="Courier New" charset="0"/>
                <a:cs typeface="Courier New" charset="0"/>
              </a:rPr>
              <a:t>Deploy App</a:t>
            </a:r>
          </a:p>
        </p:txBody>
      </p:sp>
      <p:sp>
        <p:nvSpPr>
          <p:cNvPr id="38" name="TextBox 37"/>
          <p:cNvSpPr txBox="1"/>
          <p:nvPr/>
        </p:nvSpPr>
        <p:spPr>
          <a:xfrm>
            <a:off x="7121993" y="3393019"/>
            <a:ext cx="2383042" cy="227755"/>
          </a:xfrm>
          <a:prstGeom prst="rect">
            <a:avLst/>
          </a:prstGeom>
          <a:noFill/>
        </p:spPr>
        <p:txBody>
          <a:bodyPr wrap="square" lIns="0" tIns="0" rIns="0" bIns="0" rtlCol="0">
            <a:spAutoFit/>
          </a:bodyPr>
          <a:lstStyle/>
          <a:p>
            <a:pPr algn="ctr" defTabSz="914320">
              <a:lnSpc>
                <a:spcPct val="90000"/>
              </a:lnSpc>
              <a:defRPr/>
            </a:pPr>
            <a:r>
              <a:rPr lang="en-US" sz="1600" kern="0" spc="-70">
                <a:gradFill>
                  <a:gsLst>
                    <a:gs pos="2917">
                      <a:srgbClr val="000000"/>
                    </a:gs>
                    <a:gs pos="30000">
                      <a:srgbClr val="000000"/>
                    </a:gs>
                  </a:gsLst>
                  <a:lin ang="5400000" scaled="0"/>
                </a:gradFill>
                <a:latin typeface="Courier New" charset="0"/>
                <a:ea typeface="Courier New" charset="0"/>
                <a:cs typeface="Courier New" charset="0"/>
              </a:rPr>
              <a:t>Deploy Infrastructure</a:t>
            </a:r>
            <a:endParaRPr lang="en-US" sz="1600" kern="0" spc="-70" dirty="0">
              <a:gradFill>
                <a:gsLst>
                  <a:gs pos="2917">
                    <a:srgbClr val="000000"/>
                  </a:gs>
                  <a:gs pos="30000">
                    <a:srgbClr val="000000"/>
                  </a:gs>
                </a:gsLst>
                <a:lin ang="5400000" scaled="0"/>
              </a:gradFill>
              <a:latin typeface="Courier New" charset="0"/>
              <a:ea typeface="Courier New" charset="0"/>
              <a:cs typeface="Courier New" charset="0"/>
            </a:endParaRPr>
          </a:p>
        </p:txBody>
      </p:sp>
      <p:sp>
        <p:nvSpPr>
          <p:cNvPr id="2" name="Title 1">
            <a:extLst>
              <a:ext uri="{FF2B5EF4-FFF2-40B4-BE49-F238E27FC236}">
                <a16:creationId xmlns:a16="http://schemas.microsoft.com/office/drawing/2014/main" id="{707BA399-4A61-40B0-95D3-CA855CBCDC06}"/>
              </a:ext>
            </a:extLst>
          </p:cNvPr>
          <p:cNvSpPr>
            <a:spLocks noGrp="1"/>
          </p:cNvSpPr>
          <p:nvPr>
            <p:ph type="title"/>
          </p:nvPr>
        </p:nvSpPr>
        <p:spPr/>
        <p:txBody>
          <a:bodyPr/>
          <a:lstStyle/>
          <a:p>
            <a:r>
              <a:rPr lang="en-US" noProof="0" dirty="0"/>
              <a:t>Cloud agnostic pipeline</a:t>
            </a:r>
          </a:p>
        </p:txBody>
      </p:sp>
    </p:spTree>
    <p:extLst>
      <p:ext uri="{BB962C8B-B14F-4D97-AF65-F5344CB8AC3E}">
        <p14:creationId xmlns:p14="http://schemas.microsoft.com/office/powerpoint/2010/main" val="3649797792"/>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2966F-5BE1-4714-85C1-A80E985F5D6C}"/>
              </a:ext>
            </a:extLst>
          </p:cNvPr>
          <p:cNvSpPr>
            <a:spLocks noGrp="1"/>
          </p:cNvSpPr>
          <p:nvPr>
            <p:ph type="title"/>
          </p:nvPr>
        </p:nvSpPr>
        <p:spPr>
          <a:xfrm>
            <a:off x="269241" y="289957"/>
            <a:ext cx="11655840" cy="553998"/>
          </a:xfrm>
        </p:spPr>
        <p:txBody>
          <a:bodyPr/>
          <a:lstStyle/>
          <a:p>
            <a:r>
              <a:rPr lang="en-US" dirty="0"/>
              <a:t>Broadest support for containers in Azure</a:t>
            </a:r>
          </a:p>
        </p:txBody>
      </p:sp>
      <p:sp>
        <p:nvSpPr>
          <p:cNvPr id="68" name="Rectangle 67">
            <a:extLst>
              <a:ext uri="{FF2B5EF4-FFF2-40B4-BE49-F238E27FC236}">
                <a16:creationId xmlns:a16="http://schemas.microsoft.com/office/drawing/2014/main" id="{472202EF-DC83-48D8-95AA-B01E40A45AB1}"/>
              </a:ext>
            </a:extLst>
          </p:cNvPr>
          <p:cNvSpPr/>
          <p:nvPr/>
        </p:nvSpPr>
        <p:spPr bwMode="auto">
          <a:xfrm flipH="1">
            <a:off x="12251233" y="487"/>
            <a:ext cx="7672523" cy="6857027"/>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59" name="Picture 58">
            <a:extLst>
              <a:ext uri="{FF2B5EF4-FFF2-40B4-BE49-F238E27FC236}">
                <a16:creationId xmlns:a16="http://schemas.microsoft.com/office/drawing/2014/main" id="{66C901D0-23CA-4E25-8B95-CD19EFE56007}"/>
              </a:ext>
            </a:extLst>
          </p:cNvPr>
          <p:cNvPicPr>
            <a:picLocks noChangeAspect="1"/>
          </p:cNvPicPr>
          <p:nvPr/>
        </p:nvPicPr>
        <p:blipFill>
          <a:blip r:embed="rId3"/>
          <a:stretch>
            <a:fillRect/>
          </a:stretch>
        </p:blipFill>
        <p:spPr>
          <a:xfrm>
            <a:off x="-4780315" y="487"/>
            <a:ext cx="4750620" cy="6857027"/>
          </a:xfrm>
          <a:prstGeom prst="rect">
            <a:avLst/>
          </a:prstGeom>
        </p:spPr>
      </p:pic>
      <p:grpSp>
        <p:nvGrpSpPr>
          <p:cNvPr id="66" name="Group 65">
            <a:extLst>
              <a:ext uri="{FF2B5EF4-FFF2-40B4-BE49-F238E27FC236}">
                <a16:creationId xmlns:a16="http://schemas.microsoft.com/office/drawing/2014/main" id="{CD5A7F66-D22B-4A0D-BD92-D9DEA4EBE3A1}"/>
              </a:ext>
            </a:extLst>
          </p:cNvPr>
          <p:cNvGrpSpPr/>
          <p:nvPr/>
        </p:nvGrpSpPr>
        <p:grpSpPr>
          <a:xfrm>
            <a:off x="3570206" y="5369247"/>
            <a:ext cx="5051589" cy="984833"/>
            <a:chOff x="3641796" y="5609147"/>
            <a:chExt cx="5152884" cy="1004581"/>
          </a:xfrm>
        </p:grpSpPr>
        <p:sp>
          <p:nvSpPr>
            <p:cNvPr id="17" name="Rectangle 16">
              <a:extLst>
                <a:ext uri="{FF2B5EF4-FFF2-40B4-BE49-F238E27FC236}">
                  <a16:creationId xmlns:a16="http://schemas.microsoft.com/office/drawing/2014/main" id="{41E15D80-A3F0-4715-8FDA-5080CAE0D044}"/>
                </a:ext>
              </a:extLst>
            </p:cNvPr>
            <p:cNvSpPr/>
            <p:nvPr/>
          </p:nvSpPr>
          <p:spPr bwMode="auto">
            <a:xfrm>
              <a:off x="3641796" y="6026060"/>
              <a:ext cx="5152884" cy="587668"/>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r>
                <a:rPr lang="en-US" sz="2353" dirty="0">
                  <a:gradFill>
                    <a:gsLst>
                      <a:gs pos="0">
                        <a:srgbClr val="0078D7"/>
                      </a:gs>
                      <a:gs pos="100000">
                        <a:srgbClr val="0078D7"/>
                      </a:gs>
                    </a:gsLst>
                    <a:lin ang="5400000" scaled="0"/>
                  </a:gradFill>
                  <a:latin typeface="Segoe UI Semilight"/>
                  <a:ea typeface="Segoe UI" pitchFamily="34" charset="0"/>
                  <a:cs typeface="Segoe UI" pitchFamily="34" charset="0"/>
                </a:rPr>
                <a:t>Choice of developer tools &amp; clients</a:t>
              </a:r>
            </a:p>
          </p:txBody>
        </p:sp>
        <p:sp>
          <p:nvSpPr>
            <p:cNvPr id="54" name="Family_EBDA">
              <a:extLst>
                <a:ext uri="{FF2B5EF4-FFF2-40B4-BE49-F238E27FC236}">
                  <a16:creationId xmlns:a16="http://schemas.microsoft.com/office/drawing/2014/main" id="{6C11C394-9DC6-4CA3-B170-36FC5013431E}"/>
                </a:ext>
              </a:extLst>
            </p:cNvPr>
            <p:cNvSpPr>
              <a:spLocks noChangeAspect="1" noEditPoints="1"/>
            </p:cNvSpPr>
            <p:nvPr/>
          </p:nvSpPr>
          <p:spPr bwMode="auto">
            <a:xfrm>
              <a:off x="6007260" y="5609147"/>
              <a:ext cx="405320" cy="365760"/>
            </a:xfrm>
            <a:custGeom>
              <a:avLst/>
              <a:gdLst>
                <a:gd name="T0" fmla="*/ 1498 w 3740"/>
                <a:gd name="T1" fmla="*/ 1874 h 3374"/>
                <a:gd name="T2" fmla="*/ 874 w 3740"/>
                <a:gd name="T3" fmla="*/ 2498 h 3374"/>
                <a:gd name="T4" fmla="*/ 250 w 3740"/>
                <a:gd name="T5" fmla="*/ 1874 h 3374"/>
                <a:gd name="T6" fmla="*/ 874 w 3740"/>
                <a:gd name="T7" fmla="*/ 1249 h 3374"/>
                <a:gd name="T8" fmla="*/ 1498 w 3740"/>
                <a:gd name="T9" fmla="*/ 1874 h 3374"/>
                <a:gd name="T10" fmla="*/ 2123 w 3740"/>
                <a:gd name="T11" fmla="*/ 0 h 3374"/>
                <a:gd name="T12" fmla="*/ 1498 w 3740"/>
                <a:gd name="T13" fmla="*/ 625 h 3374"/>
                <a:gd name="T14" fmla="*/ 2123 w 3740"/>
                <a:gd name="T15" fmla="*/ 1249 h 3374"/>
                <a:gd name="T16" fmla="*/ 2747 w 3740"/>
                <a:gd name="T17" fmla="*/ 625 h 3374"/>
                <a:gd name="T18" fmla="*/ 2123 w 3740"/>
                <a:gd name="T19" fmla="*/ 0 h 3374"/>
                <a:gd name="T20" fmla="*/ 2997 w 3740"/>
                <a:gd name="T21" fmla="*/ 1726 h 3374"/>
                <a:gd name="T22" fmla="*/ 2497 w 3740"/>
                <a:gd name="T23" fmla="*/ 2225 h 3374"/>
                <a:gd name="T24" fmla="*/ 2997 w 3740"/>
                <a:gd name="T25" fmla="*/ 2725 h 3374"/>
                <a:gd name="T26" fmla="*/ 3496 w 3740"/>
                <a:gd name="T27" fmla="*/ 2225 h 3374"/>
                <a:gd name="T28" fmla="*/ 2997 w 3740"/>
                <a:gd name="T29" fmla="*/ 1726 h 3374"/>
                <a:gd name="T30" fmla="*/ 1748 w 3740"/>
                <a:gd name="T31" fmla="*/ 3372 h 3374"/>
                <a:gd name="T32" fmla="*/ 874 w 3740"/>
                <a:gd name="T33" fmla="*/ 2498 h 3374"/>
                <a:gd name="T34" fmla="*/ 0 w 3740"/>
                <a:gd name="T35" fmla="*/ 3372 h 3374"/>
                <a:gd name="T36" fmla="*/ 2906 w 3740"/>
                <a:gd name="T37" fmla="*/ 1734 h 3374"/>
                <a:gd name="T38" fmla="*/ 2123 w 3740"/>
                <a:gd name="T39" fmla="*/ 1249 h 3374"/>
                <a:gd name="T40" fmla="*/ 1453 w 3740"/>
                <a:gd name="T41" fmla="*/ 1561 h 3374"/>
                <a:gd name="T42" fmla="*/ 3740 w 3740"/>
                <a:gd name="T43" fmla="*/ 3374 h 3374"/>
                <a:gd name="T44" fmla="*/ 3740 w 3740"/>
                <a:gd name="T45" fmla="*/ 3351 h 3374"/>
                <a:gd name="T46" fmla="*/ 2997 w 3740"/>
                <a:gd name="T47" fmla="*/ 2725 h 3374"/>
                <a:gd name="T48" fmla="*/ 2253 w 3740"/>
                <a:gd name="T49" fmla="*/ 3351 h 3374"/>
                <a:gd name="T50" fmla="*/ 2253 w 3740"/>
                <a:gd name="T51" fmla="*/ 3374 h 3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40" h="3374">
                  <a:moveTo>
                    <a:pt x="1498" y="1874"/>
                  </a:moveTo>
                  <a:cubicBezTo>
                    <a:pt x="1498" y="2218"/>
                    <a:pt x="1219" y="2498"/>
                    <a:pt x="874" y="2498"/>
                  </a:cubicBezTo>
                  <a:cubicBezTo>
                    <a:pt x="529" y="2498"/>
                    <a:pt x="250" y="2218"/>
                    <a:pt x="250" y="1874"/>
                  </a:cubicBezTo>
                  <a:cubicBezTo>
                    <a:pt x="250" y="1529"/>
                    <a:pt x="529" y="1249"/>
                    <a:pt x="874" y="1249"/>
                  </a:cubicBezTo>
                  <a:cubicBezTo>
                    <a:pt x="1219" y="1249"/>
                    <a:pt x="1498" y="1529"/>
                    <a:pt x="1498" y="1874"/>
                  </a:cubicBezTo>
                  <a:close/>
                  <a:moveTo>
                    <a:pt x="2123" y="0"/>
                  </a:moveTo>
                  <a:cubicBezTo>
                    <a:pt x="1778" y="0"/>
                    <a:pt x="1498" y="280"/>
                    <a:pt x="1498" y="625"/>
                  </a:cubicBezTo>
                  <a:cubicBezTo>
                    <a:pt x="1498" y="970"/>
                    <a:pt x="1778" y="1249"/>
                    <a:pt x="2123" y="1249"/>
                  </a:cubicBezTo>
                  <a:cubicBezTo>
                    <a:pt x="2468" y="1249"/>
                    <a:pt x="2747" y="970"/>
                    <a:pt x="2747" y="625"/>
                  </a:cubicBezTo>
                  <a:cubicBezTo>
                    <a:pt x="2747" y="280"/>
                    <a:pt x="2468" y="0"/>
                    <a:pt x="2123" y="0"/>
                  </a:cubicBezTo>
                  <a:close/>
                  <a:moveTo>
                    <a:pt x="2997" y="1726"/>
                  </a:moveTo>
                  <a:cubicBezTo>
                    <a:pt x="2721" y="1726"/>
                    <a:pt x="2497" y="1950"/>
                    <a:pt x="2497" y="2225"/>
                  </a:cubicBezTo>
                  <a:cubicBezTo>
                    <a:pt x="2497" y="2501"/>
                    <a:pt x="2721" y="2725"/>
                    <a:pt x="2997" y="2725"/>
                  </a:cubicBezTo>
                  <a:cubicBezTo>
                    <a:pt x="3273" y="2725"/>
                    <a:pt x="3496" y="2501"/>
                    <a:pt x="3496" y="2225"/>
                  </a:cubicBezTo>
                  <a:cubicBezTo>
                    <a:pt x="3496" y="1950"/>
                    <a:pt x="3273" y="1726"/>
                    <a:pt x="2997" y="1726"/>
                  </a:cubicBezTo>
                  <a:close/>
                  <a:moveTo>
                    <a:pt x="1748" y="3372"/>
                  </a:moveTo>
                  <a:cubicBezTo>
                    <a:pt x="1748" y="2889"/>
                    <a:pt x="1357" y="2498"/>
                    <a:pt x="874" y="2498"/>
                  </a:cubicBezTo>
                  <a:cubicBezTo>
                    <a:pt x="391" y="2498"/>
                    <a:pt x="0" y="2889"/>
                    <a:pt x="0" y="3372"/>
                  </a:cubicBezTo>
                  <a:moveTo>
                    <a:pt x="2906" y="1734"/>
                  </a:moveTo>
                  <a:cubicBezTo>
                    <a:pt x="2763" y="1447"/>
                    <a:pt x="2466" y="1249"/>
                    <a:pt x="2123" y="1249"/>
                  </a:cubicBezTo>
                  <a:cubicBezTo>
                    <a:pt x="1854" y="1249"/>
                    <a:pt x="1614" y="1370"/>
                    <a:pt x="1453" y="1561"/>
                  </a:cubicBezTo>
                  <a:moveTo>
                    <a:pt x="3740" y="3374"/>
                  </a:moveTo>
                  <a:cubicBezTo>
                    <a:pt x="3740" y="3351"/>
                    <a:pt x="3740" y="3351"/>
                    <a:pt x="3740" y="3351"/>
                  </a:cubicBezTo>
                  <a:cubicBezTo>
                    <a:pt x="3680" y="2996"/>
                    <a:pt x="3370" y="2725"/>
                    <a:pt x="2997" y="2725"/>
                  </a:cubicBezTo>
                  <a:cubicBezTo>
                    <a:pt x="2624" y="2725"/>
                    <a:pt x="2314" y="2995"/>
                    <a:pt x="2253" y="3351"/>
                  </a:cubicBezTo>
                  <a:cubicBezTo>
                    <a:pt x="2253" y="3374"/>
                    <a:pt x="2253" y="3374"/>
                    <a:pt x="2253" y="3374"/>
                  </a:cubicBezTo>
                </a:path>
              </a:pathLst>
            </a:custGeom>
            <a:solidFill>
              <a:schemeClr val="bg2"/>
            </a:solidFill>
            <a:ln w="19050" cap="flat">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a:defRPr/>
              </a:pPr>
              <a:endParaRPr lang="en-US" sz="882" dirty="0">
                <a:gradFill>
                  <a:gsLst>
                    <a:gs pos="0">
                      <a:srgbClr val="505050"/>
                    </a:gs>
                    <a:gs pos="100000">
                      <a:srgbClr val="505050"/>
                    </a:gs>
                  </a:gsLst>
                  <a:lin ang="5400000" scaled="1"/>
                </a:gradFill>
                <a:latin typeface="Segoe UI Semilight"/>
              </a:endParaRPr>
            </a:p>
          </p:txBody>
        </p:sp>
        <p:sp>
          <p:nvSpPr>
            <p:cNvPr id="56" name="Browser_4">
              <a:extLst>
                <a:ext uri="{FF2B5EF4-FFF2-40B4-BE49-F238E27FC236}">
                  <a16:creationId xmlns:a16="http://schemas.microsoft.com/office/drawing/2014/main" id="{99E61C53-2464-4B21-B692-28840D75F268}"/>
                </a:ext>
              </a:extLst>
            </p:cNvPr>
            <p:cNvSpPr>
              <a:spLocks noChangeAspect="1" noEditPoints="1"/>
            </p:cNvSpPr>
            <p:nvPr/>
          </p:nvSpPr>
          <p:spPr bwMode="auto">
            <a:xfrm>
              <a:off x="7058345" y="5639487"/>
              <a:ext cx="412235" cy="305080"/>
            </a:xfrm>
            <a:custGeom>
              <a:avLst/>
              <a:gdLst>
                <a:gd name="T0" fmla="*/ 80 w 604"/>
                <a:gd name="T1" fmla="*/ 244 h 447"/>
                <a:gd name="T2" fmla="*/ 320 w 604"/>
                <a:gd name="T3" fmla="*/ 244 h 447"/>
                <a:gd name="T4" fmla="*/ 80 w 604"/>
                <a:gd name="T5" fmla="*/ 367 h 447"/>
                <a:gd name="T6" fmla="*/ 320 w 604"/>
                <a:gd name="T7" fmla="*/ 367 h 447"/>
                <a:gd name="T8" fmla="*/ 525 w 604"/>
                <a:gd name="T9" fmla="*/ 305 h 447"/>
                <a:gd name="T10" fmla="*/ 525 w 604"/>
                <a:gd name="T11" fmla="*/ 244 h 447"/>
                <a:gd name="T12" fmla="*/ 403 w 604"/>
                <a:gd name="T13" fmla="*/ 244 h 447"/>
                <a:gd name="T14" fmla="*/ 403 w 604"/>
                <a:gd name="T15" fmla="*/ 367 h 447"/>
                <a:gd name="T16" fmla="*/ 525 w 604"/>
                <a:gd name="T17" fmla="*/ 367 h 447"/>
                <a:gd name="T18" fmla="*/ 525 w 604"/>
                <a:gd name="T19" fmla="*/ 305 h 447"/>
                <a:gd name="T20" fmla="*/ 525 w 604"/>
                <a:gd name="T21" fmla="*/ 123 h 447"/>
                <a:gd name="T22" fmla="*/ 525 w 604"/>
                <a:gd name="T23" fmla="*/ 80 h 447"/>
                <a:gd name="T24" fmla="*/ 82 w 604"/>
                <a:gd name="T25" fmla="*/ 80 h 447"/>
                <a:gd name="T26" fmla="*/ 82 w 604"/>
                <a:gd name="T27" fmla="*/ 166 h 447"/>
                <a:gd name="T28" fmla="*/ 525 w 604"/>
                <a:gd name="T29" fmla="*/ 166 h 447"/>
                <a:gd name="T30" fmla="*/ 525 w 604"/>
                <a:gd name="T31" fmla="*/ 123 h 447"/>
                <a:gd name="T32" fmla="*/ 604 w 604"/>
                <a:gd name="T33" fmla="*/ 225 h 447"/>
                <a:gd name="T34" fmla="*/ 604 w 604"/>
                <a:gd name="T35" fmla="*/ 0 h 447"/>
                <a:gd name="T36" fmla="*/ 0 w 604"/>
                <a:gd name="T37" fmla="*/ 0 h 447"/>
                <a:gd name="T38" fmla="*/ 0 w 604"/>
                <a:gd name="T39" fmla="*/ 447 h 447"/>
                <a:gd name="T40" fmla="*/ 604 w 604"/>
                <a:gd name="T41" fmla="*/ 447 h 447"/>
                <a:gd name="T42" fmla="*/ 604 w 604"/>
                <a:gd name="T43" fmla="*/ 22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04" h="447">
                  <a:moveTo>
                    <a:pt x="80" y="244"/>
                  </a:moveTo>
                  <a:lnTo>
                    <a:pt x="320" y="244"/>
                  </a:lnTo>
                  <a:moveTo>
                    <a:pt x="80" y="367"/>
                  </a:moveTo>
                  <a:lnTo>
                    <a:pt x="320" y="367"/>
                  </a:lnTo>
                  <a:moveTo>
                    <a:pt x="525" y="305"/>
                  </a:moveTo>
                  <a:lnTo>
                    <a:pt x="525" y="244"/>
                  </a:lnTo>
                  <a:lnTo>
                    <a:pt x="403" y="244"/>
                  </a:lnTo>
                  <a:lnTo>
                    <a:pt x="403" y="367"/>
                  </a:lnTo>
                  <a:lnTo>
                    <a:pt x="525" y="367"/>
                  </a:lnTo>
                  <a:lnTo>
                    <a:pt x="525" y="305"/>
                  </a:lnTo>
                  <a:moveTo>
                    <a:pt x="525" y="123"/>
                  </a:moveTo>
                  <a:lnTo>
                    <a:pt x="525" y="80"/>
                  </a:lnTo>
                  <a:lnTo>
                    <a:pt x="82" y="80"/>
                  </a:lnTo>
                  <a:lnTo>
                    <a:pt x="82" y="166"/>
                  </a:lnTo>
                  <a:lnTo>
                    <a:pt x="525" y="166"/>
                  </a:lnTo>
                  <a:lnTo>
                    <a:pt x="525" y="123"/>
                  </a:lnTo>
                  <a:moveTo>
                    <a:pt x="604" y="225"/>
                  </a:moveTo>
                  <a:lnTo>
                    <a:pt x="604" y="0"/>
                  </a:lnTo>
                  <a:lnTo>
                    <a:pt x="0" y="0"/>
                  </a:lnTo>
                  <a:lnTo>
                    <a:pt x="0" y="447"/>
                  </a:lnTo>
                  <a:lnTo>
                    <a:pt x="604" y="447"/>
                  </a:lnTo>
                  <a:lnTo>
                    <a:pt x="604" y="225"/>
                  </a:lnTo>
                </a:path>
              </a:pathLst>
            </a:custGeom>
            <a:solidFill>
              <a:schemeClr val="bg2"/>
            </a:solidFill>
            <a:ln w="19050" cap="flat">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a:defRPr/>
              </a:pPr>
              <a:endParaRPr lang="en-US" sz="882" dirty="0">
                <a:gradFill>
                  <a:gsLst>
                    <a:gs pos="0">
                      <a:srgbClr val="505050"/>
                    </a:gs>
                    <a:gs pos="100000">
                      <a:srgbClr val="505050"/>
                    </a:gs>
                  </a:gsLst>
                  <a:lin ang="5400000" scaled="1"/>
                </a:gradFill>
                <a:latin typeface="Segoe UI Semilight"/>
              </a:endParaRPr>
            </a:p>
          </p:txBody>
        </p:sp>
        <p:sp>
          <p:nvSpPr>
            <p:cNvPr id="57" name="Laptop_E770">
              <a:extLst>
                <a:ext uri="{FF2B5EF4-FFF2-40B4-BE49-F238E27FC236}">
                  <a16:creationId xmlns:a16="http://schemas.microsoft.com/office/drawing/2014/main" id="{85833CC4-892F-4084-B0A2-5D4DAB81DAAC}"/>
                </a:ext>
              </a:extLst>
            </p:cNvPr>
            <p:cNvSpPr>
              <a:spLocks noChangeAspect="1" noEditPoints="1"/>
            </p:cNvSpPr>
            <p:nvPr/>
          </p:nvSpPr>
          <p:spPr bwMode="auto">
            <a:xfrm>
              <a:off x="4904296" y="5639488"/>
              <a:ext cx="457200" cy="305079"/>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solidFill>
              <a:schemeClr val="bg2"/>
            </a:solidFill>
            <a:ln w="19050" cap="flat">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a:defRPr/>
              </a:pPr>
              <a:endParaRPr lang="en-US" sz="882" dirty="0">
                <a:gradFill>
                  <a:gsLst>
                    <a:gs pos="0">
                      <a:srgbClr val="505050"/>
                    </a:gs>
                    <a:gs pos="100000">
                      <a:srgbClr val="505050"/>
                    </a:gs>
                  </a:gsLst>
                  <a:lin ang="5400000" scaled="1"/>
                </a:gradFill>
                <a:latin typeface="Segoe UI Semilight"/>
              </a:endParaRPr>
            </a:p>
          </p:txBody>
        </p:sp>
        <p:sp>
          <p:nvSpPr>
            <p:cNvPr id="9" name="Freeform: Shape 8">
              <a:extLst>
                <a:ext uri="{FF2B5EF4-FFF2-40B4-BE49-F238E27FC236}">
                  <a16:creationId xmlns:a16="http://schemas.microsoft.com/office/drawing/2014/main" id="{41A074E7-80E3-472D-AB5E-97D499207AF9}"/>
                </a:ext>
              </a:extLst>
            </p:cNvPr>
            <p:cNvSpPr/>
            <p:nvPr/>
          </p:nvSpPr>
          <p:spPr bwMode="auto">
            <a:xfrm>
              <a:off x="5494306" y="5792027"/>
              <a:ext cx="380144" cy="0"/>
            </a:xfrm>
            <a:custGeom>
              <a:avLst/>
              <a:gdLst>
                <a:gd name="connsiteX0" fmla="*/ 0 w 380144"/>
                <a:gd name="connsiteY0" fmla="*/ 0 h 0"/>
                <a:gd name="connsiteX1" fmla="*/ 380144 w 380144"/>
                <a:gd name="connsiteY1" fmla="*/ 0 h 0"/>
              </a:gdLst>
              <a:ahLst/>
              <a:cxnLst>
                <a:cxn ang="0">
                  <a:pos x="connsiteX0" y="connsiteY0"/>
                </a:cxn>
                <a:cxn ang="0">
                  <a:pos x="connsiteX1" y="connsiteY1"/>
                </a:cxn>
              </a:cxnLst>
              <a:rect l="l" t="t" r="r" b="b"/>
              <a:pathLst>
                <a:path w="380144">
                  <a:moveTo>
                    <a:pt x="0" y="0"/>
                  </a:moveTo>
                  <a:lnTo>
                    <a:pt x="380144" y="0"/>
                  </a:lnTo>
                </a:path>
              </a:pathLst>
            </a:custGeom>
            <a:ln w="12700">
              <a:solidFill>
                <a:schemeClr val="accent4"/>
              </a:solidFill>
            </a:ln>
          </p:spPr>
          <p:style>
            <a:lnRef idx="1">
              <a:schemeClr val="accent2"/>
            </a:lnRef>
            <a:fillRef idx="3">
              <a:schemeClr val="accent2"/>
            </a:fillRef>
            <a:effectRef idx="2">
              <a:schemeClr val="accent2"/>
            </a:effectRef>
            <a:fontRef idx="minor">
              <a:schemeClr val="lt1"/>
            </a:fontRef>
          </p:style>
          <p:txBody>
            <a:bodyPr rtlCol="0" anchor="ctr"/>
            <a:lstStyle/>
            <a:p>
              <a:pPr algn="ctr">
                <a:defRPr/>
              </a:pPr>
              <a:endParaRPr lang="en-US" dirty="0">
                <a:solidFill>
                  <a:srgbClr val="FFFFFF"/>
                </a:solidFill>
                <a:latin typeface="Segoe UI Semilight"/>
              </a:endParaRPr>
            </a:p>
          </p:txBody>
        </p:sp>
        <p:sp>
          <p:nvSpPr>
            <p:cNvPr id="58" name="Freeform: Shape 57">
              <a:extLst>
                <a:ext uri="{FF2B5EF4-FFF2-40B4-BE49-F238E27FC236}">
                  <a16:creationId xmlns:a16="http://schemas.microsoft.com/office/drawing/2014/main" id="{036E6E42-9DF3-4858-A574-6CD23D6BEC4D}"/>
                </a:ext>
              </a:extLst>
            </p:cNvPr>
            <p:cNvSpPr/>
            <p:nvPr/>
          </p:nvSpPr>
          <p:spPr bwMode="auto">
            <a:xfrm>
              <a:off x="6545390" y="5792027"/>
              <a:ext cx="380144" cy="0"/>
            </a:xfrm>
            <a:custGeom>
              <a:avLst/>
              <a:gdLst>
                <a:gd name="connsiteX0" fmla="*/ 0 w 380144"/>
                <a:gd name="connsiteY0" fmla="*/ 0 h 0"/>
                <a:gd name="connsiteX1" fmla="*/ 380144 w 380144"/>
                <a:gd name="connsiteY1" fmla="*/ 0 h 0"/>
              </a:gdLst>
              <a:ahLst/>
              <a:cxnLst>
                <a:cxn ang="0">
                  <a:pos x="connsiteX0" y="connsiteY0"/>
                </a:cxn>
                <a:cxn ang="0">
                  <a:pos x="connsiteX1" y="connsiteY1"/>
                </a:cxn>
              </a:cxnLst>
              <a:rect l="l" t="t" r="r" b="b"/>
              <a:pathLst>
                <a:path w="380144">
                  <a:moveTo>
                    <a:pt x="0" y="0"/>
                  </a:moveTo>
                  <a:lnTo>
                    <a:pt x="380144" y="0"/>
                  </a:lnTo>
                </a:path>
              </a:pathLst>
            </a:custGeom>
            <a:ln w="12700">
              <a:solidFill>
                <a:schemeClr val="accent4"/>
              </a:solidFill>
            </a:ln>
          </p:spPr>
          <p:style>
            <a:lnRef idx="1">
              <a:schemeClr val="accent2"/>
            </a:lnRef>
            <a:fillRef idx="3">
              <a:schemeClr val="accent2"/>
            </a:fillRef>
            <a:effectRef idx="2">
              <a:schemeClr val="accent2"/>
            </a:effectRef>
            <a:fontRef idx="minor">
              <a:schemeClr val="lt1"/>
            </a:fontRef>
          </p:style>
          <p:txBody>
            <a:bodyPr rtlCol="0" anchor="ctr"/>
            <a:lstStyle/>
            <a:p>
              <a:pPr algn="ctr">
                <a:defRPr/>
              </a:pPr>
              <a:endParaRPr lang="en-US" dirty="0">
                <a:solidFill>
                  <a:srgbClr val="FFFFFF"/>
                </a:solidFill>
                <a:latin typeface="Segoe UI Semilight"/>
              </a:endParaRPr>
            </a:p>
          </p:txBody>
        </p:sp>
      </p:grpSp>
      <p:grpSp>
        <p:nvGrpSpPr>
          <p:cNvPr id="55" name="Group 54">
            <a:extLst>
              <a:ext uri="{FF2B5EF4-FFF2-40B4-BE49-F238E27FC236}">
                <a16:creationId xmlns:a16="http://schemas.microsoft.com/office/drawing/2014/main" id="{DB092CCF-B645-477D-B6B1-59ADF509F268}"/>
              </a:ext>
            </a:extLst>
          </p:cNvPr>
          <p:cNvGrpSpPr/>
          <p:nvPr/>
        </p:nvGrpSpPr>
        <p:grpSpPr>
          <a:xfrm>
            <a:off x="2264358" y="3922562"/>
            <a:ext cx="7663286" cy="803773"/>
            <a:chOff x="3268918" y="4145753"/>
            <a:chExt cx="7816951" cy="819890"/>
          </a:xfrm>
        </p:grpSpPr>
        <p:sp>
          <p:nvSpPr>
            <p:cNvPr id="5" name="Rectangle 4">
              <a:extLst>
                <a:ext uri="{FF2B5EF4-FFF2-40B4-BE49-F238E27FC236}">
                  <a16:creationId xmlns:a16="http://schemas.microsoft.com/office/drawing/2014/main" id="{7DC5AD74-C6D8-4975-B045-9D9EC12B8B41}"/>
                </a:ext>
              </a:extLst>
            </p:cNvPr>
            <p:cNvSpPr/>
            <p:nvPr/>
          </p:nvSpPr>
          <p:spPr bwMode="auto">
            <a:xfrm>
              <a:off x="3268918" y="4145753"/>
              <a:ext cx="3749040" cy="819890"/>
            </a:xfrm>
            <a:prstGeom prst="rect">
              <a:avLst/>
            </a:prstGeom>
            <a:solidFill>
              <a:schemeClr val="bg2"/>
            </a:solidFill>
            <a:ln w="12700" cap="rnd">
              <a:solidFill>
                <a:srgbClr val="268CDD"/>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3428" numCol="1" spcCol="0" rtlCol="0" fromWordArt="0" anchor="ctr" anchorCtr="0" forceAA="0" compatLnSpc="1">
              <a:prstTxWarp prst="textNoShape">
                <a:avLst/>
              </a:prstTxWarp>
              <a:noAutofit/>
            </a:bodyPr>
            <a:lstStyle/>
            <a:p>
              <a:pPr algn="ctr" defTabSz="932293" fontAlgn="base">
                <a:lnSpc>
                  <a:spcPct val="90000"/>
                </a:lnSpc>
                <a:spcBef>
                  <a:spcPct val="0"/>
                </a:spcBef>
                <a:spcAft>
                  <a:spcPts val="98"/>
                </a:spcAft>
                <a:defRPr/>
              </a:pPr>
              <a:r>
                <a:rPr lang="en-US" sz="2353" dirty="0">
                  <a:gradFill>
                    <a:gsLst>
                      <a:gs pos="0">
                        <a:srgbClr val="0078D7"/>
                      </a:gs>
                      <a:gs pos="100000">
                        <a:srgbClr val="0078D7"/>
                      </a:gs>
                    </a:gsLst>
                    <a:lin ang="5400000" scaled="0"/>
                  </a:gradFill>
                  <a:latin typeface="Segoe UI" panose="020B0502040204020203" pitchFamily="34" charset="0"/>
                  <a:cs typeface="Segoe UI" panose="020B0502040204020203" pitchFamily="34" charset="0"/>
                </a:rPr>
                <a:t>Azure Container Registry</a:t>
              </a:r>
            </a:p>
          </p:txBody>
        </p:sp>
        <p:sp>
          <p:nvSpPr>
            <p:cNvPr id="95" name="Rectangle 94">
              <a:extLst>
                <a:ext uri="{FF2B5EF4-FFF2-40B4-BE49-F238E27FC236}">
                  <a16:creationId xmlns:a16="http://schemas.microsoft.com/office/drawing/2014/main" id="{AA8ABEAC-6EBD-4A36-BF43-166C56E0631A}"/>
                </a:ext>
              </a:extLst>
            </p:cNvPr>
            <p:cNvSpPr/>
            <p:nvPr/>
          </p:nvSpPr>
          <p:spPr bwMode="auto">
            <a:xfrm>
              <a:off x="7332916" y="4145753"/>
              <a:ext cx="3752953" cy="811012"/>
            </a:xfrm>
            <a:prstGeom prst="rect">
              <a:avLst/>
            </a:prstGeom>
            <a:solidFill>
              <a:schemeClr val="bg2"/>
            </a:solidFill>
            <a:ln w="12700" cap="rnd">
              <a:solidFill>
                <a:srgbClr val="268CDD"/>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3428" numCol="1" spcCol="0" rtlCol="0" fromWordArt="0" anchor="ctr" anchorCtr="0" forceAA="0" compatLnSpc="1">
              <a:prstTxWarp prst="textNoShape">
                <a:avLst/>
              </a:prstTxWarp>
              <a:noAutofit/>
            </a:bodyPr>
            <a:lstStyle/>
            <a:p>
              <a:pPr algn="ctr" defTabSz="932293" fontAlgn="base">
                <a:lnSpc>
                  <a:spcPct val="90000"/>
                </a:lnSpc>
                <a:spcBef>
                  <a:spcPct val="0"/>
                </a:spcBef>
                <a:spcAft>
                  <a:spcPts val="98"/>
                </a:spcAft>
              </a:pPr>
              <a:r>
                <a:rPr lang="en-US" sz="2353" dirty="0">
                  <a:gradFill>
                    <a:gsLst>
                      <a:gs pos="0">
                        <a:srgbClr val="0078D7"/>
                      </a:gs>
                      <a:gs pos="100000">
                        <a:srgbClr val="0078D7"/>
                      </a:gs>
                    </a:gsLst>
                    <a:lin ang="5400000" scaled="0"/>
                  </a:gradFill>
                  <a:latin typeface="Segoe UI" panose="020B0502040204020203" pitchFamily="34" charset="0"/>
                  <a:cs typeface="Segoe UI" panose="020B0502040204020203" pitchFamily="34" charset="0"/>
                </a:rPr>
                <a:t>Docker Hub</a:t>
              </a:r>
            </a:p>
          </p:txBody>
        </p:sp>
      </p:grpSp>
      <p:grpSp>
        <p:nvGrpSpPr>
          <p:cNvPr id="6" name="Group 5">
            <a:extLst>
              <a:ext uri="{FF2B5EF4-FFF2-40B4-BE49-F238E27FC236}">
                <a16:creationId xmlns:a16="http://schemas.microsoft.com/office/drawing/2014/main" id="{528050B9-EADE-4466-91D5-2E4997D1AC48}"/>
              </a:ext>
            </a:extLst>
          </p:cNvPr>
          <p:cNvGrpSpPr/>
          <p:nvPr/>
        </p:nvGrpSpPr>
        <p:grpSpPr>
          <a:xfrm>
            <a:off x="269931" y="1972622"/>
            <a:ext cx="11675265" cy="1129497"/>
            <a:chOff x="275343" y="2011680"/>
            <a:chExt cx="11909378" cy="1152146"/>
          </a:xfrm>
        </p:grpSpPr>
        <p:grpSp>
          <p:nvGrpSpPr>
            <p:cNvPr id="25" name="Group 24">
              <a:extLst>
                <a:ext uri="{FF2B5EF4-FFF2-40B4-BE49-F238E27FC236}">
                  <a16:creationId xmlns:a16="http://schemas.microsoft.com/office/drawing/2014/main" id="{48C2B9C9-D51F-4FDE-A7B6-BE7EFCF9A96C}"/>
                </a:ext>
              </a:extLst>
            </p:cNvPr>
            <p:cNvGrpSpPr/>
            <p:nvPr/>
          </p:nvGrpSpPr>
          <p:grpSpPr>
            <a:xfrm>
              <a:off x="2600270" y="2072922"/>
              <a:ext cx="517854" cy="518258"/>
              <a:chOff x="587671" y="4868863"/>
              <a:chExt cx="505884" cy="506279"/>
            </a:xfrm>
            <a:solidFill>
              <a:srgbClr val="6D6D6D"/>
            </a:solidFill>
          </p:grpSpPr>
          <p:sp>
            <p:nvSpPr>
              <p:cNvPr id="31" name="Oval 30">
                <a:extLst>
                  <a:ext uri="{FF2B5EF4-FFF2-40B4-BE49-F238E27FC236}">
                    <a16:creationId xmlns:a16="http://schemas.microsoft.com/office/drawing/2014/main" id="{94C37B13-3A5D-4421-B1F6-8185E22D7317}"/>
                  </a:ext>
                </a:extLst>
              </p:cNvPr>
              <p:cNvSpPr/>
              <p:nvPr/>
            </p:nvSpPr>
            <p:spPr bwMode="auto">
              <a:xfrm>
                <a:off x="761503" y="4868863"/>
                <a:ext cx="157260" cy="162271"/>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32" name="Oval 31">
                <a:extLst>
                  <a:ext uri="{FF2B5EF4-FFF2-40B4-BE49-F238E27FC236}">
                    <a16:creationId xmlns:a16="http://schemas.microsoft.com/office/drawing/2014/main" id="{26948671-6FA7-4F81-B0EF-B57292AEFC28}"/>
                  </a:ext>
                </a:extLst>
              </p:cNvPr>
              <p:cNvSpPr/>
              <p:nvPr/>
            </p:nvSpPr>
            <p:spPr bwMode="auto">
              <a:xfrm>
                <a:off x="936295" y="4998785"/>
                <a:ext cx="157260" cy="162271"/>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33" name="Oval 32">
                <a:extLst>
                  <a:ext uri="{FF2B5EF4-FFF2-40B4-BE49-F238E27FC236}">
                    <a16:creationId xmlns:a16="http://schemas.microsoft.com/office/drawing/2014/main" id="{0F8C122F-D06C-4906-B6E7-0B9025C37566}"/>
                  </a:ext>
                </a:extLst>
              </p:cNvPr>
              <p:cNvSpPr/>
              <p:nvPr/>
            </p:nvSpPr>
            <p:spPr bwMode="auto">
              <a:xfrm>
                <a:off x="868422" y="5212871"/>
                <a:ext cx="157259" cy="162271"/>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34" name="Oval 33">
                <a:extLst>
                  <a:ext uri="{FF2B5EF4-FFF2-40B4-BE49-F238E27FC236}">
                    <a16:creationId xmlns:a16="http://schemas.microsoft.com/office/drawing/2014/main" id="{E2761736-71FA-429B-8352-CBE6B03AE9D1}"/>
                  </a:ext>
                </a:extLst>
              </p:cNvPr>
              <p:cNvSpPr/>
              <p:nvPr/>
            </p:nvSpPr>
            <p:spPr bwMode="auto">
              <a:xfrm>
                <a:off x="656125" y="5212660"/>
                <a:ext cx="157260" cy="162271"/>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35" name="Oval 34">
                <a:extLst>
                  <a:ext uri="{FF2B5EF4-FFF2-40B4-BE49-F238E27FC236}">
                    <a16:creationId xmlns:a16="http://schemas.microsoft.com/office/drawing/2014/main" id="{562B24D3-F7E2-4EEE-9E1E-0AB53B750259}"/>
                  </a:ext>
                </a:extLst>
              </p:cNvPr>
              <p:cNvSpPr/>
              <p:nvPr/>
            </p:nvSpPr>
            <p:spPr bwMode="auto">
              <a:xfrm>
                <a:off x="587671" y="5001553"/>
                <a:ext cx="157260" cy="162271"/>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36" name="Rectangle 35">
                <a:extLst>
                  <a:ext uri="{FF2B5EF4-FFF2-40B4-BE49-F238E27FC236}">
                    <a16:creationId xmlns:a16="http://schemas.microsoft.com/office/drawing/2014/main" id="{EB785AF7-9572-445E-8FAD-A25E66697D34}"/>
                  </a:ext>
                </a:extLst>
              </p:cNvPr>
              <p:cNvSpPr/>
              <p:nvPr/>
            </p:nvSpPr>
            <p:spPr bwMode="auto">
              <a:xfrm rot="6441055">
                <a:off x="907742" y="5155018"/>
                <a:ext cx="157706" cy="47928"/>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37" name="Rectangle 36">
                <a:extLst>
                  <a:ext uri="{FF2B5EF4-FFF2-40B4-BE49-F238E27FC236}">
                    <a16:creationId xmlns:a16="http://schemas.microsoft.com/office/drawing/2014/main" id="{4A6FB393-F80A-483F-9CCF-B7DAF721FA5D}"/>
                  </a:ext>
                </a:extLst>
              </p:cNvPr>
              <p:cNvSpPr/>
              <p:nvPr/>
            </p:nvSpPr>
            <p:spPr bwMode="auto">
              <a:xfrm rot="8563381">
                <a:off x="673022" y="4990968"/>
                <a:ext cx="157403" cy="4802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38" name="Rectangle 37">
                <a:extLst>
                  <a:ext uri="{FF2B5EF4-FFF2-40B4-BE49-F238E27FC236}">
                    <a16:creationId xmlns:a16="http://schemas.microsoft.com/office/drawing/2014/main" id="{3B987D32-D790-43FD-B9D9-4FA276DC5168}"/>
                  </a:ext>
                </a:extLst>
              </p:cNvPr>
              <p:cNvSpPr/>
              <p:nvPr/>
            </p:nvSpPr>
            <p:spPr bwMode="auto">
              <a:xfrm rot="4358614">
                <a:off x="615825" y="5160382"/>
                <a:ext cx="157706" cy="47928"/>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39" name="Rectangle 38">
                <a:extLst>
                  <a:ext uri="{FF2B5EF4-FFF2-40B4-BE49-F238E27FC236}">
                    <a16:creationId xmlns:a16="http://schemas.microsoft.com/office/drawing/2014/main" id="{50632A2E-84C1-41B3-B34D-921C945CFEBD}"/>
                  </a:ext>
                </a:extLst>
              </p:cNvPr>
              <p:cNvSpPr/>
              <p:nvPr/>
            </p:nvSpPr>
            <p:spPr bwMode="auto">
              <a:xfrm>
                <a:off x="752562" y="5278519"/>
                <a:ext cx="157403" cy="4572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sp>
            <p:nvSpPr>
              <p:cNvPr id="40" name="Rectangle 39">
                <a:extLst>
                  <a:ext uri="{FF2B5EF4-FFF2-40B4-BE49-F238E27FC236}">
                    <a16:creationId xmlns:a16="http://schemas.microsoft.com/office/drawing/2014/main" id="{DEF6C5B3-CD1F-4C4A-966E-3715E090AA7A}"/>
                  </a:ext>
                </a:extLst>
              </p:cNvPr>
              <p:cNvSpPr/>
              <p:nvPr/>
            </p:nvSpPr>
            <p:spPr bwMode="auto">
              <a:xfrm rot="13043729" flipH="1">
                <a:off x="854628" y="4994128"/>
                <a:ext cx="157403" cy="48020"/>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3921" kern="0" dirty="0">
                  <a:solidFill>
                    <a:srgbClr val="353535"/>
                  </a:solidFill>
                  <a:latin typeface="Segoe UI Semilight"/>
                  <a:ea typeface="Segoe UI" pitchFamily="34" charset="0"/>
                  <a:cs typeface="Segoe UI" pitchFamily="34" charset="0"/>
                </a:endParaRPr>
              </a:p>
            </p:txBody>
          </p:sp>
        </p:grpSp>
        <p:grpSp>
          <p:nvGrpSpPr>
            <p:cNvPr id="4" name="Group 3">
              <a:extLst>
                <a:ext uri="{FF2B5EF4-FFF2-40B4-BE49-F238E27FC236}">
                  <a16:creationId xmlns:a16="http://schemas.microsoft.com/office/drawing/2014/main" id="{42F60C9C-09DF-4D9B-9F37-703EB7F99FD3}"/>
                </a:ext>
              </a:extLst>
            </p:cNvPr>
            <p:cNvGrpSpPr/>
            <p:nvPr/>
          </p:nvGrpSpPr>
          <p:grpSpPr>
            <a:xfrm>
              <a:off x="847398" y="2079573"/>
              <a:ext cx="494352" cy="504956"/>
              <a:chOff x="-591128" y="3703781"/>
              <a:chExt cx="427539" cy="436708"/>
            </a:xfrm>
          </p:grpSpPr>
          <p:sp>
            <p:nvSpPr>
              <p:cNvPr id="3" name="Rectangle 2">
                <a:extLst>
                  <a:ext uri="{FF2B5EF4-FFF2-40B4-BE49-F238E27FC236}">
                    <a16:creationId xmlns:a16="http://schemas.microsoft.com/office/drawing/2014/main" id="{D6923136-FE45-4631-9079-8CCCBE2AE866}"/>
                  </a:ext>
                </a:extLst>
              </p:cNvPr>
              <p:cNvSpPr/>
              <p:nvPr/>
            </p:nvSpPr>
            <p:spPr bwMode="auto">
              <a:xfrm>
                <a:off x="-591127" y="3703782"/>
                <a:ext cx="193963" cy="193963"/>
              </a:xfrm>
              <a:prstGeom prst="rect">
                <a:avLst/>
              </a:prstGeom>
              <a:noFill/>
              <a:ln w="19050">
                <a:solidFill>
                  <a:srgbClr val="6D6D6D"/>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1" name="Rectangle 40">
                <a:extLst>
                  <a:ext uri="{FF2B5EF4-FFF2-40B4-BE49-F238E27FC236}">
                    <a16:creationId xmlns:a16="http://schemas.microsoft.com/office/drawing/2014/main" id="{7216BBD1-DA25-4BB4-84C8-3255658EED46}"/>
                  </a:ext>
                </a:extLst>
              </p:cNvPr>
              <p:cNvSpPr/>
              <p:nvPr/>
            </p:nvSpPr>
            <p:spPr bwMode="auto">
              <a:xfrm>
                <a:off x="-591128" y="3946526"/>
                <a:ext cx="193963" cy="193963"/>
              </a:xfrm>
              <a:prstGeom prst="rect">
                <a:avLst/>
              </a:prstGeom>
              <a:noFill/>
              <a:ln w="19050">
                <a:solidFill>
                  <a:srgbClr val="6D6D6D"/>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6" name="Rectangle 45">
                <a:extLst>
                  <a:ext uri="{FF2B5EF4-FFF2-40B4-BE49-F238E27FC236}">
                    <a16:creationId xmlns:a16="http://schemas.microsoft.com/office/drawing/2014/main" id="{52EEFE8A-E4F2-46EB-8859-617BE084D6E0}"/>
                  </a:ext>
                </a:extLst>
              </p:cNvPr>
              <p:cNvSpPr/>
              <p:nvPr/>
            </p:nvSpPr>
            <p:spPr bwMode="auto">
              <a:xfrm>
                <a:off x="-357552" y="3703781"/>
                <a:ext cx="193963" cy="193963"/>
              </a:xfrm>
              <a:prstGeom prst="rect">
                <a:avLst/>
              </a:prstGeom>
              <a:noFill/>
              <a:ln w="19050">
                <a:solidFill>
                  <a:srgbClr val="6D6D6D"/>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7" name="Rectangle 46">
                <a:extLst>
                  <a:ext uri="{FF2B5EF4-FFF2-40B4-BE49-F238E27FC236}">
                    <a16:creationId xmlns:a16="http://schemas.microsoft.com/office/drawing/2014/main" id="{3B73F2AD-C141-4494-B526-A1EEC51D0E35}"/>
                  </a:ext>
                </a:extLst>
              </p:cNvPr>
              <p:cNvSpPr/>
              <p:nvPr/>
            </p:nvSpPr>
            <p:spPr bwMode="auto">
              <a:xfrm>
                <a:off x="-357553" y="3946525"/>
                <a:ext cx="193963" cy="193963"/>
              </a:xfrm>
              <a:prstGeom prst="rect">
                <a:avLst/>
              </a:prstGeom>
              <a:noFill/>
              <a:ln w="19050">
                <a:solidFill>
                  <a:srgbClr val="6D6D6D"/>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9" name="cloud">
                <a:extLst>
                  <a:ext uri="{FF2B5EF4-FFF2-40B4-BE49-F238E27FC236}">
                    <a16:creationId xmlns:a16="http://schemas.microsoft.com/office/drawing/2014/main" id="{5524CA6D-113B-431D-A6B7-D7F9BBA6F579}"/>
                  </a:ext>
                </a:extLst>
              </p:cNvPr>
              <p:cNvSpPr>
                <a:spLocks noChangeAspect="1"/>
              </p:cNvSpPr>
              <p:nvPr/>
            </p:nvSpPr>
            <p:spPr bwMode="auto">
              <a:xfrm>
                <a:off x="-545306" y="3813480"/>
                <a:ext cx="335894" cy="212548"/>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solidFill>
                <a:schemeClr val="bg2"/>
              </a:solidFill>
              <a:ln w="19050" cap="flat">
                <a:solidFill>
                  <a:srgbClr val="6D6D6D"/>
                </a:solidFill>
                <a:prstDash val="solid"/>
                <a:miter lim="800000"/>
                <a:headEnd/>
                <a:tailEnd/>
              </a:ln>
              <a:extLst/>
            </p:spPr>
            <p:txBody>
              <a:bodyPr vert="horz" wrap="square" lIns="89642" tIns="44821" rIns="89642" bIns="44821" numCol="1" anchor="t" anchorCtr="0" compatLnSpc="1">
                <a:prstTxWarp prst="textNoShape">
                  <a:avLst/>
                </a:prstTxWarp>
              </a:bodyPr>
              <a:lstStyle/>
              <a:p>
                <a:pPr>
                  <a:defRPr/>
                </a:pPr>
                <a:endParaRPr lang="en-US" sz="882" dirty="0">
                  <a:gradFill>
                    <a:gsLst>
                      <a:gs pos="0">
                        <a:srgbClr val="505050"/>
                      </a:gs>
                      <a:gs pos="100000">
                        <a:srgbClr val="505050"/>
                      </a:gs>
                    </a:gsLst>
                    <a:lin ang="5400000" scaled="1"/>
                  </a:gradFill>
                  <a:latin typeface="Segoe UI Semilight"/>
                </a:endParaRPr>
              </a:p>
            </p:txBody>
          </p:sp>
        </p:grpSp>
        <p:grpSp>
          <p:nvGrpSpPr>
            <p:cNvPr id="16" name="Group 15">
              <a:extLst>
                <a:ext uri="{FF2B5EF4-FFF2-40B4-BE49-F238E27FC236}">
                  <a16:creationId xmlns:a16="http://schemas.microsoft.com/office/drawing/2014/main" id="{487FBF22-F355-477A-8745-F0BFB1172DA0}"/>
                </a:ext>
              </a:extLst>
            </p:cNvPr>
            <p:cNvGrpSpPr/>
            <p:nvPr/>
          </p:nvGrpSpPr>
          <p:grpSpPr>
            <a:xfrm>
              <a:off x="4885858" y="2038953"/>
              <a:ext cx="6558345" cy="627582"/>
              <a:chOff x="507362" y="4138392"/>
              <a:chExt cx="10902859" cy="1043317"/>
            </a:xfrm>
          </p:grpSpPr>
          <p:pic>
            <p:nvPicPr>
              <p:cNvPr id="27" name="Picture 26">
                <a:extLst>
                  <a:ext uri="{FF2B5EF4-FFF2-40B4-BE49-F238E27FC236}">
                    <a16:creationId xmlns:a16="http://schemas.microsoft.com/office/drawing/2014/main" id="{2EA4F2E6-2CF6-42FE-A9EA-7C420A8A8A6B}"/>
                  </a:ext>
                </a:extLst>
              </p:cNvPr>
              <p:cNvPicPr>
                <a:picLocks noChangeAspect="1"/>
              </p:cNvPicPr>
              <p:nvPr/>
            </p:nvPicPr>
            <p:blipFill>
              <a:blip r:embed="rId4">
                <a:grayscl/>
              </a:blip>
              <a:stretch>
                <a:fillRect/>
              </a:stretch>
            </p:blipFill>
            <p:spPr>
              <a:xfrm>
                <a:off x="507362" y="4138392"/>
                <a:ext cx="1288181" cy="974521"/>
              </a:xfrm>
              <a:prstGeom prst="rect">
                <a:avLst/>
              </a:prstGeom>
            </p:spPr>
          </p:pic>
          <p:pic>
            <p:nvPicPr>
              <p:cNvPr id="28" name="Picture 27">
                <a:extLst>
                  <a:ext uri="{FF2B5EF4-FFF2-40B4-BE49-F238E27FC236}">
                    <a16:creationId xmlns:a16="http://schemas.microsoft.com/office/drawing/2014/main" id="{3943B52C-F3B4-4441-9D3B-B0E4D7DA3EF9}"/>
                  </a:ext>
                </a:extLst>
              </p:cNvPr>
              <p:cNvPicPr>
                <a:picLocks noChangeAspect="1"/>
              </p:cNvPicPr>
              <p:nvPr/>
            </p:nvPicPr>
            <p:blipFill>
              <a:blip r:embed="rId5">
                <a:grayscl/>
              </a:blip>
              <a:stretch>
                <a:fillRect/>
              </a:stretch>
            </p:blipFill>
            <p:spPr>
              <a:xfrm>
                <a:off x="10412850" y="4344516"/>
                <a:ext cx="997371" cy="837193"/>
              </a:xfrm>
              <a:prstGeom prst="rect">
                <a:avLst/>
              </a:prstGeom>
            </p:spPr>
          </p:pic>
          <p:pic>
            <p:nvPicPr>
              <p:cNvPr id="12" name="Picture 11">
                <a:extLst>
                  <a:ext uri="{FF2B5EF4-FFF2-40B4-BE49-F238E27FC236}">
                    <a16:creationId xmlns:a16="http://schemas.microsoft.com/office/drawing/2014/main" id="{31696299-CF4C-4877-9956-DD83B6B2AA9E}"/>
                  </a:ext>
                </a:extLst>
              </p:cNvPr>
              <p:cNvPicPr>
                <a:picLocks noChangeAspect="1"/>
              </p:cNvPicPr>
              <p:nvPr/>
            </p:nvPicPr>
            <p:blipFill>
              <a:blip r:embed="rId6">
                <a:extLst>
                  <a:ext uri="{BEBA8EAE-BF5A-486C-A8C5-ECC9F3942E4B}">
                    <a14:imgProps xmlns:a14="http://schemas.microsoft.com/office/drawing/2010/main">
                      <a14:imgLayer r:embed="rId7">
                        <a14:imgEffect>
                          <a14:saturation sat="0"/>
                        </a14:imgEffect>
                        <a14:imgEffect>
                          <a14:brightnessContrast bright="-20000" contrast="40000"/>
                        </a14:imgEffect>
                      </a14:imgLayer>
                    </a14:imgProps>
                  </a:ext>
                </a:extLst>
              </a:blip>
              <a:stretch>
                <a:fillRect/>
              </a:stretch>
            </p:blipFill>
            <p:spPr>
              <a:xfrm>
                <a:off x="7918782" y="4319832"/>
                <a:ext cx="1332403" cy="837192"/>
              </a:xfrm>
              <a:prstGeom prst="rect">
                <a:avLst/>
              </a:prstGeom>
            </p:spPr>
          </p:pic>
        </p:grpSp>
        <p:sp>
          <p:nvSpPr>
            <p:cNvPr id="88" name="TextBox 87">
              <a:extLst>
                <a:ext uri="{FF2B5EF4-FFF2-40B4-BE49-F238E27FC236}">
                  <a16:creationId xmlns:a16="http://schemas.microsoft.com/office/drawing/2014/main" id="{4332B4E5-B642-4F36-B150-C48AAA2C7903}"/>
                </a:ext>
              </a:extLst>
            </p:cNvPr>
            <p:cNvSpPr txBox="1"/>
            <p:nvPr/>
          </p:nvSpPr>
          <p:spPr>
            <a:xfrm>
              <a:off x="275425" y="2756085"/>
              <a:ext cx="1638298" cy="398864"/>
            </a:xfrm>
            <a:prstGeom prst="rect">
              <a:avLst/>
            </a:prstGeom>
            <a:noFill/>
          </p:spPr>
          <p:txBody>
            <a:bodyPr wrap="square" lIns="0" tIns="143407" rIns="0" bIns="143407" rtlCol="0" anchor="ctr">
              <a:noAutofit/>
            </a:bodyPr>
            <a:lstStyle/>
            <a:p>
              <a:pPr algn="ctr" defTabSz="932293" fontAlgn="base">
                <a:lnSpc>
                  <a:spcPct val="90000"/>
                </a:lnSpc>
                <a:spcBef>
                  <a:spcPct val="0"/>
                </a:spcBef>
                <a:spcAft>
                  <a:spcPct val="0"/>
                </a:spcAft>
                <a:defRPr/>
              </a:pPr>
              <a:r>
                <a:rPr lang="en-US" sz="1568" dirty="0">
                  <a:gradFill>
                    <a:gsLst>
                      <a:gs pos="0">
                        <a:srgbClr val="0078D7"/>
                      </a:gs>
                      <a:gs pos="100000">
                        <a:srgbClr val="0078D7"/>
                      </a:gs>
                    </a:gsLst>
                    <a:lin ang="5400000" scaled="0"/>
                  </a:gradFill>
                  <a:latin typeface="Segoe UI Semilight"/>
                  <a:cs typeface="Segoe UI" pitchFamily="34" charset="0"/>
                </a:rPr>
                <a:t>App Service</a:t>
              </a:r>
            </a:p>
          </p:txBody>
        </p:sp>
        <p:sp>
          <p:nvSpPr>
            <p:cNvPr id="89" name="TextBox 88">
              <a:extLst>
                <a:ext uri="{FF2B5EF4-FFF2-40B4-BE49-F238E27FC236}">
                  <a16:creationId xmlns:a16="http://schemas.microsoft.com/office/drawing/2014/main" id="{D217ACFD-DBB0-4DA7-9440-5D2DBEF4D491}"/>
                </a:ext>
              </a:extLst>
            </p:cNvPr>
            <p:cNvSpPr txBox="1"/>
            <p:nvPr/>
          </p:nvSpPr>
          <p:spPr>
            <a:xfrm>
              <a:off x="2035374" y="2756085"/>
              <a:ext cx="1647646" cy="398864"/>
            </a:xfrm>
            <a:prstGeom prst="rect">
              <a:avLst/>
            </a:prstGeom>
            <a:noFill/>
          </p:spPr>
          <p:txBody>
            <a:bodyPr wrap="square" lIns="0" tIns="143407" rIns="0" bIns="143407" rtlCol="0" anchor="ctr">
              <a:noAutofit/>
            </a:bodyPr>
            <a:lstStyle/>
            <a:p>
              <a:pPr algn="ctr" defTabSz="932293" fontAlgn="base">
                <a:lnSpc>
                  <a:spcPct val="90000"/>
                </a:lnSpc>
                <a:spcBef>
                  <a:spcPct val="0"/>
                </a:spcBef>
                <a:spcAft>
                  <a:spcPct val="0"/>
                </a:spcAft>
                <a:defRPr/>
              </a:pPr>
              <a:r>
                <a:rPr lang="en-US" sz="1568" dirty="0">
                  <a:gradFill>
                    <a:gsLst>
                      <a:gs pos="0">
                        <a:srgbClr val="0078D7"/>
                      </a:gs>
                      <a:gs pos="100000">
                        <a:srgbClr val="0078D7"/>
                      </a:gs>
                    </a:gsLst>
                    <a:lin ang="5400000" scaled="0"/>
                  </a:gradFill>
                  <a:latin typeface="Segoe UI Semilight"/>
                  <a:cs typeface="Segoe UI" pitchFamily="34" charset="0"/>
                </a:rPr>
                <a:t>Service Fabric</a:t>
              </a:r>
            </a:p>
          </p:txBody>
        </p:sp>
        <p:sp>
          <p:nvSpPr>
            <p:cNvPr id="90" name="TextBox 89">
              <a:extLst>
                <a:ext uri="{FF2B5EF4-FFF2-40B4-BE49-F238E27FC236}">
                  <a16:creationId xmlns:a16="http://schemas.microsoft.com/office/drawing/2014/main" id="{51F8C15D-F016-4A4D-808B-5793C901E496}"/>
                </a:ext>
              </a:extLst>
            </p:cNvPr>
            <p:cNvSpPr txBox="1"/>
            <p:nvPr/>
          </p:nvSpPr>
          <p:spPr>
            <a:xfrm>
              <a:off x="3804671" y="2756085"/>
              <a:ext cx="2868272" cy="398864"/>
            </a:xfrm>
            <a:prstGeom prst="rect">
              <a:avLst/>
            </a:prstGeom>
            <a:noFill/>
          </p:spPr>
          <p:txBody>
            <a:bodyPr wrap="square" lIns="0" tIns="143407" rIns="0" bIns="143407" rtlCol="0" anchor="ctr">
              <a:noAutofit/>
            </a:bodyPr>
            <a:lstStyle/>
            <a:p>
              <a:pPr algn="ctr" defTabSz="932293" fontAlgn="base">
                <a:lnSpc>
                  <a:spcPct val="90000"/>
                </a:lnSpc>
                <a:spcBef>
                  <a:spcPct val="0"/>
                </a:spcBef>
                <a:spcAft>
                  <a:spcPct val="0"/>
                </a:spcAft>
                <a:defRPr/>
              </a:pPr>
              <a:r>
                <a:rPr lang="en-US" sz="1568" dirty="0">
                  <a:gradFill>
                    <a:gsLst>
                      <a:gs pos="0">
                        <a:srgbClr val="0078D7"/>
                      </a:gs>
                      <a:gs pos="100000">
                        <a:srgbClr val="0078D7"/>
                      </a:gs>
                    </a:gsLst>
                    <a:lin ang="5400000" scaled="0"/>
                  </a:gradFill>
                  <a:latin typeface="Segoe UI Semilight"/>
                  <a:cs typeface="Segoe UI" pitchFamily="34" charset="0"/>
                </a:rPr>
                <a:t>Azure Kubernetes Service</a:t>
              </a:r>
              <a:r>
                <a:rPr lang="sl-SI" sz="1568" dirty="0">
                  <a:gradFill>
                    <a:gsLst>
                      <a:gs pos="0">
                        <a:srgbClr val="0078D7"/>
                      </a:gs>
                      <a:gs pos="100000">
                        <a:srgbClr val="0078D7"/>
                      </a:gs>
                    </a:gsLst>
                    <a:lin ang="5400000" scaled="0"/>
                  </a:gradFill>
                  <a:latin typeface="Segoe UI Semilight"/>
                  <a:cs typeface="Segoe UI" pitchFamily="34" charset="0"/>
                </a:rPr>
                <a:t> (AKS)</a:t>
              </a:r>
              <a:endParaRPr lang="en-US" sz="1568" dirty="0">
                <a:gradFill>
                  <a:gsLst>
                    <a:gs pos="0">
                      <a:srgbClr val="0078D7"/>
                    </a:gs>
                    <a:gs pos="100000">
                      <a:srgbClr val="0078D7"/>
                    </a:gs>
                  </a:gsLst>
                  <a:lin ang="5400000" scaled="0"/>
                </a:gradFill>
                <a:latin typeface="Segoe UI Semilight"/>
                <a:cs typeface="Segoe UI" pitchFamily="34" charset="0"/>
              </a:endParaRPr>
            </a:p>
          </p:txBody>
        </p:sp>
        <p:sp>
          <p:nvSpPr>
            <p:cNvPr id="91" name="TextBox 90">
              <a:extLst>
                <a:ext uri="{FF2B5EF4-FFF2-40B4-BE49-F238E27FC236}">
                  <a16:creationId xmlns:a16="http://schemas.microsoft.com/office/drawing/2014/main" id="{05EA606B-52BF-4717-A44B-4A969E71E601}"/>
                </a:ext>
              </a:extLst>
            </p:cNvPr>
            <p:cNvSpPr txBox="1"/>
            <p:nvPr/>
          </p:nvSpPr>
          <p:spPr>
            <a:xfrm>
              <a:off x="6863350" y="2756085"/>
              <a:ext cx="2276856" cy="398864"/>
            </a:xfrm>
            <a:prstGeom prst="rect">
              <a:avLst/>
            </a:prstGeom>
            <a:noFill/>
          </p:spPr>
          <p:txBody>
            <a:bodyPr wrap="square" lIns="0" tIns="143407" rIns="0" bIns="143407" rtlCol="0" anchor="ctr">
              <a:noAutofit/>
            </a:bodyPr>
            <a:lstStyle/>
            <a:p>
              <a:pPr algn="ctr" defTabSz="932293" fontAlgn="base">
                <a:lnSpc>
                  <a:spcPct val="90000"/>
                </a:lnSpc>
                <a:spcBef>
                  <a:spcPct val="0"/>
                </a:spcBef>
                <a:spcAft>
                  <a:spcPct val="0"/>
                </a:spcAft>
                <a:defRPr/>
              </a:pPr>
              <a:r>
                <a:rPr lang="en-US" sz="1568" dirty="0">
                  <a:gradFill>
                    <a:gsLst>
                      <a:gs pos="0">
                        <a:srgbClr val="0078D7"/>
                      </a:gs>
                      <a:gs pos="100000">
                        <a:srgbClr val="0078D7"/>
                      </a:gs>
                    </a:gsLst>
                    <a:lin ang="5400000" scaled="0"/>
                  </a:gradFill>
                  <a:latin typeface="Segoe UI Semilight"/>
                  <a:cs typeface="Segoe UI" pitchFamily="34" charset="0"/>
                </a:rPr>
                <a:t>Azure Container Instance</a:t>
              </a:r>
            </a:p>
          </p:txBody>
        </p:sp>
        <p:sp>
          <p:nvSpPr>
            <p:cNvPr id="92" name="TextBox 91">
              <a:extLst>
                <a:ext uri="{FF2B5EF4-FFF2-40B4-BE49-F238E27FC236}">
                  <a16:creationId xmlns:a16="http://schemas.microsoft.com/office/drawing/2014/main" id="{7E03C41D-F6A4-4B1D-8595-7498A77F545A}"/>
                </a:ext>
              </a:extLst>
            </p:cNvPr>
            <p:cNvSpPr txBox="1"/>
            <p:nvPr/>
          </p:nvSpPr>
          <p:spPr>
            <a:xfrm>
              <a:off x="9583253" y="2756085"/>
              <a:ext cx="2276856" cy="398864"/>
            </a:xfrm>
            <a:prstGeom prst="rect">
              <a:avLst/>
            </a:prstGeom>
            <a:noFill/>
          </p:spPr>
          <p:txBody>
            <a:bodyPr wrap="square" lIns="0" tIns="143407" rIns="0" bIns="143407" rtlCol="0" anchor="ctr">
              <a:noAutofit/>
            </a:bodyPr>
            <a:lstStyle/>
            <a:p>
              <a:pPr algn="ctr" defTabSz="932293" fontAlgn="base">
                <a:lnSpc>
                  <a:spcPct val="90000"/>
                </a:lnSpc>
                <a:spcBef>
                  <a:spcPct val="0"/>
                </a:spcBef>
                <a:spcAft>
                  <a:spcPct val="0"/>
                </a:spcAft>
                <a:defRPr/>
              </a:pPr>
              <a:r>
                <a:rPr lang="en-US" sz="1568" dirty="0">
                  <a:gradFill>
                    <a:gsLst>
                      <a:gs pos="0">
                        <a:srgbClr val="0078D7"/>
                      </a:gs>
                      <a:gs pos="100000">
                        <a:srgbClr val="0078D7"/>
                      </a:gs>
                    </a:gsLst>
                    <a:lin ang="5400000" scaled="0"/>
                  </a:gradFill>
                  <a:latin typeface="Segoe UI Semilight"/>
                  <a:cs typeface="Segoe UI" pitchFamily="34" charset="0"/>
                </a:rPr>
                <a:t>3</a:t>
              </a:r>
              <a:r>
                <a:rPr lang="en-US" sz="1568" baseline="30000" dirty="0">
                  <a:gradFill>
                    <a:gsLst>
                      <a:gs pos="0">
                        <a:srgbClr val="0078D7"/>
                      </a:gs>
                      <a:gs pos="100000">
                        <a:srgbClr val="0078D7"/>
                      </a:gs>
                    </a:gsLst>
                    <a:lin ang="5400000" scaled="0"/>
                  </a:gradFill>
                  <a:latin typeface="Segoe UI Semilight"/>
                  <a:cs typeface="Segoe UI" pitchFamily="34" charset="0"/>
                </a:rPr>
                <a:t>rd </a:t>
              </a:r>
              <a:r>
                <a:rPr lang="en-US" sz="1568" dirty="0">
                  <a:gradFill>
                    <a:gsLst>
                      <a:gs pos="0">
                        <a:srgbClr val="0078D7"/>
                      </a:gs>
                      <a:gs pos="100000">
                        <a:srgbClr val="0078D7"/>
                      </a:gs>
                    </a:gsLst>
                    <a:lin ang="5400000" scaled="0"/>
                  </a:gradFill>
                  <a:latin typeface="Segoe UI Semilight"/>
                  <a:cs typeface="Segoe UI" pitchFamily="34" charset="0"/>
                </a:rPr>
                <a:t>Party </a:t>
              </a:r>
            </a:p>
          </p:txBody>
        </p:sp>
        <p:grpSp>
          <p:nvGrpSpPr>
            <p:cNvPr id="30" name="Group 29">
              <a:extLst>
                <a:ext uri="{FF2B5EF4-FFF2-40B4-BE49-F238E27FC236}">
                  <a16:creationId xmlns:a16="http://schemas.microsoft.com/office/drawing/2014/main" id="{F38A8011-C6D4-43B4-994D-DE1BAD713895}"/>
                </a:ext>
              </a:extLst>
            </p:cNvPr>
            <p:cNvGrpSpPr/>
            <p:nvPr/>
          </p:nvGrpSpPr>
          <p:grpSpPr>
            <a:xfrm>
              <a:off x="10198549" y="2033509"/>
              <a:ext cx="1922487" cy="633025"/>
              <a:chOff x="10417722" y="2434533"/>
              <a:chExt cx="1367191" cy="450179"/>
            </a:xfrm>
          </p:grpSpPr>
          <p:pic>
            <p:nvPicPr>
              <p:cNvPr id="1026" name="Picture 2" descr="Image result for openshift logo">
                <a:extLst>
                  <a:ext uri="{FF2B5EF4-FFF2-40B4-BE49-F238E27FC236}">
                    <a16:creationId xmlns:a16="http://schemas.microsoft.com/office/drawing/2014/main" id="{899265F5-25C6-4C1F-9E76-BDE6740912BD}"/>
                  </a:ext>
                </a:extLst>
              </p:cNvPr>
              <p:cNvPicPr>
                <a:picLocks noChangeAspect="1" noChangeArrowheads="1"/>
              </p:cNvPicPr>
              <p:nvPr/>
            </p:nvPicPr>
            <p:blipFill>
              <a:blip r:embed="rId8">
                <a:grayscl/>
                <a:extLst>
                  <a:ext uri="{28A0092B-C50C-407E-A947-70E740481C1C}">
                    <a14:useLocalDpi xmlns:a14="http://schemas.microsoft.com/office/drawing/2010/main" val="0"/>
                  </a:ext>
                </a:extLst>
              </a:blip>
              <a:srcRect/>
              <a:stretch>
                <a:fillRect/>
              </a:stretch>
            </p:blipFill>
            <p:spPr bwMode="auto">
              <a:xfrm>
                <a:off x="10417722" y="2434533"/>
                <a:ext cx="421468" cy="450179"/>
              </a:xfrm>
              <a:prstGeom prst="rect">
                <a:avLst/>
              </a:prstGeom>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9C9AFC88-B570-47C7-A36B-7B415D587F90}"/>
                  </a:ext>
                </a:extLst>
              </p:cNvPr>
              <p:cNvPicPr>
                <a:picLocks noChangeAspect="1"/>
              </p:cNvPicPr>
              <p:nvPr/>
            </p:nvPicPr>
            <p:blipFill>
              <a:blip r:embed="rId9" cstate="print">
                <a:grayscl/>
                <a:extLst>
                  <a:ext uri="{28A0092B-C50C-407E-A947-70E740481C1C}">
                    <a14:useLocalDpi xmlns:a14="http://schemas.microsoft.com/office/drawing/2010/main"/>
                  </a:ext>
                </a:extLst>
              </a:blip>
              <a:stretch>
                <a:fillRect/>
              </a:stretch>
            </p:blipFill>
            <p:spPr>
              <a:xfrm>
                <a:off x="11380716" y="2445092"/>
                <a:ext cx="404197" cy="429060"/>
              </a:xfrm>
              <a:prstGeom prst="rect">
                <a:avLst/>
              </a:prstGeom>
            </p:spPr>
          </p:pic>
        </p:grpSp>
        <p:sp>
          <p:nvSpPr>
            <p:cNvPr id="83" name="Freeform: Shape 82">
              <a:extLst>
                <a:ext uri="{FF2B5EF4-FFF2-40B4-BE49-F238E27FC236}">
                  <a16:creationId xmlns:a16="http://schemas.microsoft.com/office/drawing/2014/main" id="{5CF871B2-6859-4436-894D-D95F6D3EB0A9}"/>
                </a:ext>
              </a:extLst>
            </p:cNvPr>
            <p:cNvSpPr/>
            <p:nvPr/>
          </p:nvSpPr>
          <p:spPr bwMode="auto">
            <a:xfrm>
              <a:off x="2035291" y="3163826"/>
              <a:ext cx="1647812" cy="0"/>
            </a:xfrm>
            <a:custGeom>
              <a:avLst/>
              <a:gdLst>
                <a:gd name="connsiteX0" fmla="*/ 0 w 1296238"/>
                <a:gd name="connsiteY0" fmla="*/ 0 h 0"/>
                <a:gd name="connsiteX1" fmla="*/ 1296238 w 1296238"/>
                <a:gd name="connsiteY1" fmla="*/ 0 h 0"/>
              </a:gdLst>
              <a:ahLst/>
              <a:cxnLst>
                <a:cxn ang="0">
                  <a:pos x="connsiteX0" y="connsiteY0"/>
                </a:cxn>
                <a:cxn ang="0">
                  <a:pos x="connsiteX1" y="connsiteY1"/>
                </a:cxn>
              </a:cxnLst>
              <a:rect l="l" t="t" r="r" b="b"/>
              <a:pathLst>
                <a:path w="1296238">
                  <a:moveTo>
                    <a:pt x="0" y="0"/>
                  </a:moveTo>
                  <a:lnTo>
                    <a:pt x="1296238" y="0"/>
                  </a:lnTo>
                </a:path>
              </a:pathLst>
            </a:custGeom>
            <a:noFill/>
            <a:ln w="25400">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a:defRPr/>
              </a:pPr>
              <a:endParaRPr lang="en-US" dirty="0">
                <a:solidFill>
                  <a:srgbClr val="FFFFFF"/>
                </a:solidFill>
                <a:latin typeface="Segoe UI Semilight"/>
              </a:endParaRPr>
            </a:p>
          </p:txBody>
        </p:sp>
        <p:sp>
          <p:nvSpPr>
            <p:cNvPr id="84" name="Freeform: Shape 83">
              <a:extLst>
                <a:ext uri="{FF2B5EF4-FFF2-40B4-BE49-F238E27FC236}">
                  <a16:creationId xmlns:a16="http://schemas.microsoft.com/office/drawing/2014/main" id="{69E40BDF-7360-44D7-8E61-AE62E3BA063B}"/>
                </a:ext>
              </a:extLst>
            </p:cNvPr>
            <p:cNvSpPr/>
            <p:nvPr/>
          </p:nvSpPr>
          <p:spPr bwMode="auto">
            <a:xfrm>
              <a:off x="275343" y="3163826"/>
              <a:ext cx="1638463" cy="0"/>
            </a:xfrm>
            <a:custGeom>
              <a:avLst/>
              <a:gdLst>
                <a:gd name="connsiteX0" fmla="*/ 0 w 1296238"/>
                <a:gd name="connsiteY0" fmla="*/ 0 h 0"/>
                <a:gd name="connsiteX1" fmla="*/ 1296238 w 1296238"/>
                <a:gd name="connsiteY1" fmla="*/ 0 h 0"/>
              </a:gdLst>
              <a:ahLst/>
              <a:cxnLst>
                <a:cxn ang="0">
                  <a:pos x="connsiteX0" y="connsiteY0"/>
                </a:cxn>
                <a:cxn ang="0">
                  <a:pos x="connsiteX1" y="connsiteY1"/>
                </a:cxn>
              </a:cxnLst>
              <a:rect l="l" t="t" r="r" b="b"/>
              <a:pathLst>
                <a:path w="1296238">
                  <a:moveTo>
                    <a:pt x="0" y="0"/>
                  </a:moveTo>
                  <a:lnTo>
                    <a:pt x="1296238" y="0"/>
                  </a:lnTo>
                </a:path>
              </a:pathLst>
            </a:custGeom>
            <a:noFill/>
            <a:ln w="25400">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a:defRPr/>
              </a:pPr>
              <a:endParaRPr lang="en-US" dirty="0">
                <a:solidFill>
                  <a:srgbClr val="FFFFFF"/>
                </a:solidFill>
                <a:latin typeface="Segoe UI Semilight"/>
              </a:endParaRPr>
            </a:p>
          </p:txBody>
        </p:sp>
        <p:sp>
          <p:nvSpPr>
            <p:cNvPr id="85" name="Freeform: Shape 84">
              <a:extLst>
                <a:ext uri="{FF2B5EF4-FFF2-40B4-BE49-F238E27FC236}">
                  <a16:creationId xmlns:a16="http://schemas.microsoft.com/office/drawing/2014/main" id="{1944AB98-D9A2-43B3-BDE5-7EB88C8AF2FB}"/>
                </a:ext>
              </a:extLst>
            </p:cNvPr>
            <p:cNvSpPr/>
            <p:nvPr/>
          </p:nvSpPr>
          <p:spPr bwMode="auto">
            <a:xfrm>
              <a:off x="3804790" y="3163826"/>
              <a:ext cx="2926080" cy="0"/>
            </a:xfrm>
            <a:custGeom>
              <a:avLst/>
              <a:gdLst>
                <a:gd name="connsiteX0" fmla="*/ 0 w 1296238"/>
                <a:gd name="connsiteY0" fmla="*/ 0 h 0"/>
                <a:gd name="connsiteX1" fmla="*/ 1296238 w 1296238"/>
                <a:gd name="connsiteY1" fmla="*/ 0 h 0"/>
              </a:gdLst>
              <a:ahLst/>
              <a:cxnLst>
                <a:cxn ang="0">
                  <a:pos x="connsiteX0" y="connsiteY0"/>
                </a:cxn>
                <a:cxn ang="0">
                  <a:pos x="connsiteX1" y="connsiteY1"/>
                </a:cxn>
              </a:cxnLst>
              <a:rect l="l" t="t" r="r" b="b"/>
              <a:pathLst>
                <a:path w="1296238">
                  <a:moveTo>
                    <a:pt x="0" y="0"/>
                  </a:moveTo>
                  <a:lnTo>
                    <a:pt x="1296238" y="0"/>
                  </a:lnTo>
                </a:path>
              </a:pathLst>
            </a:custGeom>
            <a:noFill/>
            <a:ln w="25400">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a:defRPr/>
              </a:pPr>
              <a:endParaRPr lang="en-US" dirty="0">
                <a:solidFill>
                  <a:srgbClr val="FFFFFF"/>
                </a:solidFill>
                <a:latin typeface="Segoe UI Semilight"/>
              </a:endParaRPr>
            </a:p>
          </p:txBody>
        </p:sp>
        <p:sp>
          <p:nvSpPr>
            <p:cNvPr id="86" name="Freeform: Shape 85">
              <a:extLst>
                <a:ext uri="{FF2B5EF4-FFF2-40B4-BE49-F238E27FC236}">
                  <a16:creationId xmlns:a16="http://schemas.microsoft.com/office/drawing/2014/main" id="{1AC64B79-E676-4D89-AABF-3A61E989DE6E}"/>
                </a:ext>
              </a:extLst>
            </p:cNvPr>
            <p:cNvSpPr/>
            <p:nvPr/>
          </p:nvSpPr>
          <p:spPr bwMode="auto">
            <a:xfrm>
              <a:off x="6863350" y="3163826"/>
              <a:ext cx="2277086" cy="0"/>
            </a:xfrm>
            <a:custGeom>
              <a:avLst/>
              <a:gdLst>
                <a:gd name="connsiteX0" fmla="*/ 0 w 1296238"/>
                <a:gd name="connsiteY0" fmla="*/ 0 h 0"/>
                <a:gd name="connsiteX1" fmla="*/ 1296238 w 1296238"/>
                <a:gd name="connsiteY1" fmla="*/ 0 h 0"/>
              </a:gdLst>
              <a:ahLst/>
              <a:cxnLst>
                <a:cxn ang="0">
                  <a:pos x="connsiteX0" y="connsiteY0"/>
                </a:cxn>
                <a:cxn ang="0">
                  <a:pos x="connsiteX1" y="connsiteY1"/>
                </a:cxn>
              </a:cxnLst>
              <a:rect l="l" t="t" r="r" b="b"/>
              <a:pathLst>
                <a:path w="1296238">
                  <a:moveTo>
                    <a:pt x="0" y="0"/>
                  </a:moveTo>
                  <a:lnTo>
                    <a:pt x="1296238" y="0"/>
                  </a:lnTo>
                </a:path>
              </a:pathLst>
            </a:custGeom>
            <a:noFill/>
            <a:ln w="25400">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a:defRPr/>
              </a:pPr>
              <a:endParaRPr lang="en-US" dirty="0">
                <a:solidFill>
                  <a:srgbClr val="FFFFFF"/>
                </a:solidFill>
                <a:latin typeface="Segoe UI Semilight"/>
              </a:endParaRPr>
            </a:p>
          </p:txBody>
        </p:sp>
        <p:sp>
          <p:nvSpPr>
            <p:cNvPr id="87" name="Freeform: Shape 86">
              <a:extLst>
                <a:ext uri="{FF2B5EF4-FFF2-40B4-BE49-F238E27FC236}">
                  <a16:creationId xmlns:a16="http://schemas.microsoft.com/office/drawing/2014/main" id="{7A69C1B6-3542-4C44-B15E-B310ABC8C2BD}"/>
                </a:ext>
              </a:extLst>
            </p:cNvPr>
            <p:cNvSpPr/>
            <p:nvPr/>
          </p:nvSpPr>
          <p:spPr bwMode="auto">
            <a:xfrm>
              <a:off x="9258641" y="3163826"/>
              <a:ext cx="2926080" cy="0"/>
            </a:xfrm>
            <a:custGeom>
              <a:avLst/>
              <a:gdLst>
                <a:gd name="connsiteX0" fmla="*/ 0 w 1296238"/>
                <a:gd name="connsiteY0" fmla="*/ 0 h 0"/>
                <a:gd name="connsiteX1" fmla="*/ 1296238 w 1296238"/>
                <a:gd name="connsiteY1" fmla="*/ 0 h 0"/>
              </a:gdLst>
              <a:ahLst/>
              <a:cxnLst>
                <a:cxn ang="0">
                  <a:pos x="connsiteX0" y="connsiteY0"/>
                </a:cxn>
                <a:cxn ang="0">
                  <a:pos x="connsiteX1" y="connsiteY1"/>
                </a:cxn>
              </a:cxnLst>
              <a:rect l="l" t="t" r="r" b="b"/>
              <a:pathLst>
                <a:path w="1296238">
                  <a:moveTo>
                    <a:pt x="0" y="0"/>
                  </a:moveTo>
                  <a:lnTo>
                    <a:pt x="1296238" y="0"/>
                  </a:lnTo>
                </a:path>
              </a:pathLst>
            </a:custGeom>
            <a:noFill/>
            <a:ln w="25400">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a:defRPr/>
              </a:pPr>
              <a:endParaRPr lang="en-US" dirty="0">
                <a:solidFill>
                  <a:srgbClr val="FFFFFF"/>
                </a:solidFill>
                <a:latin typeface="Segoe UI Semilight"/>
              </a:endParaRPr>
            </a:p>
          </p:txBody>
        </p:sp>
        <p:grpSp>
          <p:nvGrpSpPr>
            <p:cNvPr id="13" name="Group 12">
              <a:extLst>
                <a:ext uri="{FF2B5EF4-FFF2-40B4-BE49-F238E27FC236}">
                  <a16:creationId xmlns:a16="http://schemas.microsoft.com/office/drawing/2014/main" id="{49B56571-7DF0-4923-9C3C-30CD585E9AB5}"/>
                </a:ext>
              </a:extLst>
            </p:cNvPr>
            <p:cNvGrpSpPr/>
            <p:nvPr/>
          </p:nvGrpSpPr>
          <p:grpSpPr>
            <a:xfrm>
              <a:off x="7667046" y="2011680"/>
              <a:ext cx="669465" cy="599819"/>
              <a:chOff x="10790238" y="3665153"/>
              <a:chExt cx="914400" cy="819272"/>
            </a:xfrm>
          </p:grpSpPr>
          <p:sp>
            <p:nvSpPr>
              <p:cNvPr id="60" name="cloud">
                <a:extLst>
                  <a:ext uri="{FF2B5EF4-FFF2-40B4-BE49-F238E27FC236}">
                    <a16:creationId xmlns:a16="http://schemas.microsoft.com/office/drawing/2014/main" id="{DC36043A-1D77-45DC-9EDD-4EBBF986F45A}"/>
                  </a:ext>
                </a:extLst>
              </p:cNvPr>
              <p:cNvSpPr>
                <a:spLocks noChangeAspect="1"/>
              </p:cNvSpPr>
              <p:nvPr/>
            </p:nvSpPr>
            <p:spPr bwMode="auto">
              <a:xfrm>
                <a:off x="10790238" y="3665153"/>
                <a:ext cx="914400" cy="578620"/>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solidFill>
                <a:schemeClr val="bg2"/>
              </a:solidFill>
              <a:ln w="19050" cap="flat">
                <a:solidFill>
                  <a:srgbClr val="6D6D6D"/>
                </a:solidFill>
                <a:prstDash val="solid"/>
                <a:miter lim="800000"/>
                <a:headEnd/>
                <a:tailEnd/>
              </a:ln>
              <a:extLst/>
            </p:spPr>
            <p:txBody>
              <a:bodyPr vert="horz" wrap="square" lIns="89642" tIns="44821" rIns="89642" bIns="44821" numCol="1" anchor="t" anchorCtr="0" compatLnSpc="1">
                <a:prstTxWarp prst="textNoShape">
                  <a:avLst/>
                </a:prstTxWarp>
              </a:bodyPr>
              <a:lstStyle/>
              <a:p>
                <a:pPr>
                  <a:defRPr/>
                </a:pPr>
                <a:endParaRPr lang="en-US" sz="882" dirty="0">
                  <a:gradFill>
                    <a:gsLst>
                      <a:gs pos="0">
                        <a:srgbClr val="505050"/>
                      </a:gs>
                      <a:gs pos="100000">
                        <a:srgbClr val="505050"/>
                      </a:gs>
                    </a:gsLst>
                    <a:lin ang="5400000" scaled="1"/>
                  </a:gradFill>
                  <a:latin typeface="Segoe UI Semilight"/>
                </a:endParaRPr>
              </a:p>
            </p:txBody>
          </p:sp>
          <p:grpSp>
            <p:nvGrpSpPr>
              <p:cNvPr id="11" name="Group 10">
                <a:extLst>
                  <a:ext uri="{FF2B5EF4-FFF2-40B4-BE49-F238E27FC236}">
                    <a16:creationId xmlns:a16="http://schemas.microsoft.com/office/drawing/2014/main" id="{8633EE6D-1045-46AD-8CA5-640E955E935A}"/>
                  </a:ext>
                </a:extLst>
              </p:cNvPr>
              <p:cNvGrpSpPr/>
              <p:nvPr/>
            </p:nvGrpSpPr>
            <p:grpSpPr>
              <a:xfrm>
                <a:off x="11009154" y="3905173"/>
                <a:ext cx="476568" cy="579252"/>
                <a:chOff x="10984548" y="3893111"/>
                <a:chExt cx="525780" cy="671269"/>
              </a:xfrm>
            </p:grpSpPr>
            <p:sp>
              <p:nvSpPr>
                <p:cNvPr id="7" name="Rectangle 6">
                  <a:extLst>
                    <a:ext uri="{FF2B5EF4-FFF2-40B4-BE49-F238E27FC236}">
                      <a16:creationId xmlns:a16="http://schemas.microsoft.com/office/drawing/2014/main" id="{95C5ED30-CE00-4372-B504-DFA85406413C}"/>
                    </a:ext>
                  </a:extLst>
                </p:cNvPr>
                <p:cNvSpPr/>
                <p:nvPr/>
              </p:nvSpPr>
              <p:spPr bwMode="auto">
                <a:xfrm>
                  <a:off x="10984548" y="4038600"/>
                  <a:ext cx="525780" cy="525780"/>
                </a:xfrm>
                <a:prstGeom prst="rect">
                  <a:avLst/>
                </a:prstGeom>
                <a:solidFill>
                  <a:schemeClr val="bg2"/>
                </a:solidFill>
                <a:ln w="19050" cap="flat">
                  <a:solidFill>
                    <a:schemeClr val="bg1">
                      <a:lumMod val="50000"/>
                    </a:schemeClr>
                  </a:solidFill>
                  <a:prstDash val="solid"/>
                  <a:miter lim="800000"/>
                  <a:headEnd/>
                  <a:tailEnd/>
                </a:ln>
              </p:spPr>
              <p:txBody>
                <a:bodyPr vert="horz" wrap="square" lIns="89642" tIns="44821" rIns="89642" bIns="44821" numCol="1" anchor="t" anchorCtr="0" compatLnSpc="1">
                  <a:prstTxWarp prst="textNoShape">
                    <a:avLst/>
                  </a:prstTxWarp>
                </a:bodyPr>
                <a:lstStyle/>
                <a:p>
                  <a:endParaRPr lang="en-US" sz="882" dirty="0">
                    <a:gradFill>
                      <a:gsLst>
                        <a:gs pos="0">
                          <a:srgbClr val="505050"/>
                        </a:gs>
                        <a:gs pos="100000">
                          <a:srgbClr val="505050"/>
                        </a:gs>
                      </a:gsLst>
                      <a:lin ang="5400000" scaled="1"/>
                    </a:gradFill>
                    <a:latin typeface="Segoe UI Semilight"/>
                  </a:endParaRPr>
                </a:p>
              </p:txBody>
            </p:sp>
            <p:sp>
              <p:nvSpPr>
                <p:cNvPr id="8" name="Rectangle 7">
                  <a:extLst>
                    <a:ext uri="{FF2B5EF4-FFF2-40B4-BE49-F238E27FC236}">
                      <a16:creationId xmlns:a16="http://schemas.microsoft.com/office/drawing/2014/main" id="{2F3552A3-6737-40C9-A751-61A47CBBE89F}"/>
                    </a:ext>
                  </a:extLst>
                </p:cNvPr>
                <p:cNvSpPr/>
                <p:nvPr/>
              </p:nvSpPr>
              <p:spPr bwMode="auto">
                <a:xfrm>
                  <a:off x="11064558" y="4118610"/>
                  <a:ext cx="365760" cy="365760"/>
                </a:xfrm>
                <a:prstGeom prst="rect">
                  <a:avLst/>
                </a:prstGeom>
                <a:solidFill>
                  <a:schemeClr val="bg2"/>
                </a:solidFill>
                <a:ln w="19050" cap="flat">
                  <a:solidFill>
                    <a:srgbClr val="6D6D6D"/>
                  </a:solidFill>
                  <a:prstDash val="solid"/>
                  <a:miter lim="800000"/>
                  <a:headEnd/>
                  <a:tailEnd/>
                </a:ln>
              </p:spPr>
              <p:txBody>
                <a:bodyPr vert="horz" wrap="square" lIns="89642" tIns="44821" rIns="89642" bIns="44821" numCol="1" anchor="t" anchorCtr="0" compatLnSpc="1">
                  <a:prstTxWarp prst="textNoShape">
                    <a:avLst/>
                  </a:prstTxWarp>
                </a:bodyPr>
                <a:lstStyle/>
                <a:p>
                  <a:endParaRPr lang="en-US" sz="882" dirty="0">
                    <a:gradFill>
                      <a:gsLst>
                        <a:gs pos="0">
                          <a:srgbClr val="505050"/>
                        </a:gs>
                        <a:gs pos="100000">
                          <a:srgbClr val="505050"/>
                        </a:gs>
                      </a:gsLst>
                      <a:lin ang="5400000" scaled="1"/>
                    </a:gradFill>
                    <a:latin typeface="Segoe UI Semilight"/>
                  </a:endParaRPr>
                </a:p>
              </p:txBody>
            </p:sp>
            <p:sp>
              <p:nvSpPr>
                <p:cNvPr id="10" name="Freeform: Shape 9">
                  <a:extLst>
                    <a:ext uri="{FF2B5EF4-FFF2-40B4-BE49-F238E27FC236}">
                      <a16:creationId xmlns:a16="http://schemas.microsoft.com/office/drawing/2014/main" id="{2DBD4FB0-15F8-4876-907D-220BE6B40E24}"/>
                    </a:ext>
                  </a:extLst>
                </p:cNvPr>
                <p:cNvSpPr/>
                <p:nvPr/>
              </p:nvSpPr>
              <p:spPr bwMode="auto">
                <a:xfrm>
                  <a:off x="11186795" y="4114800"/>
                  <a:ext cx="0" cy="374904"/>
                </a:xfrm>
                <a:custGeom>
                  <a:avLst/>
                  <a:gdLst>
                    <a:gd name="connsiteX0" fmla="*/ 0 w 0"/>
                    <a:gd name="connsiteY0" fmla="*/ 0 h 388620"/>
                    <a:gd name="connsiteX1" fmla="*/ 0 w 0"/>
                    <a:gd name="connsiteY1" fmla="*/ 388620 h 388620"/>
                  </a:gdLst>
                  <a:ahLst/>
                  <a:cxnLst>
                    <a:cxn ang="0">
                      <a:pos x="connsiteX0" y="connsiteY0"/>
                    </a:cxn>
                    <a:cxn ang="0">
                      <a:pos x="connsiteX1" y="connsiteY1"/>
                    </a:cxn>
                  </a:cxnLst>
                  <a:rect l="l" t="t" r="r" b="b"/>
                  <a:pathLst>
                    <a:path h="388620">
                      <a:moveTo>
                        <a:pt x="0" y="0"/>
                      </a:moveTo>
                      <a:lnTo>
                        <a:pt x="0" y="388620"/>
                      </a:lnTo>
                    </a:path>
                  </a:pathLst>
                </a:custGeom>
                <a:solidFill>
                  <a:schemeClr val="bg2"/>
                </a:solidFill>
                <a:ln w="19050" cap="flat">
                  <a:solidFill>
                    <a:srgbClr val="6D6D6D"/>
                  </a:solidFill>
                  <a:prstDash val="solid"/>
                  <a:miter lim="800000"/>
                  <a:headEnd/>
                  <a:tailEnd/>
                </a:ln>
              </p:spPr>
              <p:txBody>
                <a:bodyPr vert="horz" wrap="square" lIns="89642" tIns="44821" rIns="89642" bIns="44821" numCol="1" anchor="t" anchorCtr="0" compatLnSpc="1">
                  <a:prstTxWarp prst="textNoShape">
                    <a:avLst/>
                  </a:prstTxWarp>
                </a:bodyPr>
                <a:lstStyle/>
                <a:p>
                  <a:endParaRPr lang="en-US" sz="882" dirty="0">
                    <a:gradFill>
                      <a:gsLst>
                        <a:gs pos="0">
                          <a:srgbClr val="505050"/>
                        </a:gs>
                        <a:gs pos="100000">
                          <a:srgbClr val="505050"/>
                        </a:gs>
                      </a:gsLst>
                      <a:lin ang="5400000" scaled="1"/>
                    </a:gradFill>
                    <a:latin typeface="Segoe UI Semilight"/>
                  </a:endParaRPr>
                </a:p>
              </p:txBody>
            </p:sp>
            <p:sp>
              <p:nvSpPr>
                <p:cNvPr id="61" name="Freeform: Shape 60">
                  <a:extLst>
                    <a:ext uri="{FF2B5EF4-FFF2-40B4-BE49-F238E27FC236}">
                      <a16:creationId xmlns:a16="http://schemas.microsoft.com/office/drawing/2014/main" id="{B1C1FEA7-49BE-4BB9-9FC6-9991DF90CEBE}"/>
                    </a:ext>
                  </a:extLst>
                </p:cNvPr>
                <p:cNvSpPr/>
                <p:nvPr/>
              </p:nvSpPr>
              <p:spPr bwMode="auto">
                <a:xfrm>
                  <a:off x="11320145" y="4114800"/>
                  <a:ext cx="0" cy="374904"/>
                </a:xfrm>
                <a:custGeom>
                  <a:avLst/>
                  <a:gdLst>
                    <a:gd name="connsiteX0" fmla="*/ 0 w 0"/>
                    <a:gd name="connsiteY0" fmla="*/ 0 h 388620"/>
                    <a:gd name="connsiteX1" fmla="*/ 0 w 0"/>
                    <a:gd name="connsiteY1" fmla="*/ 388620 h 388620"/>
                  </a:gdLst>
                  <a:ahLst/>
                  <a:cxnLst>
                    <a:cxn ang="0">
                      <a:pos x="connsiteX0" y="connsiteY0"/>
                    </a:cxn>
                    <a:cxn ang="0">
                      <a:pos x="connsiteX1" y="connsiteY1"/>
                    </a:cxn>
                  </a:cxnLst>
                  <a:rect l="l" t="t" r="r" b="b"/>
                  <a:pathLst>
                    <a:path h="388620">
                      <a:moveTo>
                        <a:pt x="0" y="0"/>
                      </a:moveTo>
                      <a:lnTo>
                        <a:pt x="0" y="388620"/>
                      </a:lnTo>
                    </a:path>
                  </a:pathLst>
                </a:custGeom>
                <a:solidFill>
                  <a:schemeClr val="bg2"/>
                </a:solidFill>
                <a:ln w="19050" cap="flat">
                  <a:solidFill>
                    <a:srgbClr val="6D6D6D"/>
                  </a:solidFill>
                  <a:prstDash val="solid"/>
                  <a:miter lim="800000"/>
                  <a:headEnd/>
                  <a:tailEnd/>
                </a:ln>
              </p:spPr>
              <p:txBody>
                <a:bodyPr vert="horz" wrap="square" lIns="89642" tIns="44821" rIns="89642" bIns="44821" numCol="1" anchor="t" anchorCtr="0" compatLnSpc="1">
                  <a:prstTxWarp prst="textNoShape">
                    <a:avLst/>
                  </a:prstTxWarp>
                </a:bodyPr>
                <a:lstStyle/>
                <a:p>
                  <a:endParaRPr lang="en-US" sz="882" dirty="0">
                    <a:gradFill>
                      <a:gsLst>
                        <a:gs pos="0">
                          <a:srgbClr val="505050"/>
                        </a:gs>
                        <a:gs pos="100000">
                          <a:srgbClr val="505050"/>
                        </a:gs>
                      </a:gsLst>
                      <a:lin ang="5400000" scaled="1"/>
                    </a:gradFill>
                    <a:latin typeface="Segoe UI Semilight"/>
                  </a:endParaRPr>
                </a:p>
              </p:txBody>
            </p:sp>
            <p:sp>
              <p:nvSpPr>
                <p:cNvPr id="62" name="arrow">
                  <a:extLst>
                    <a:ext uri="{FF2B5EF4-FFF2-40B4-BE49-F238E27FC236}">
                      <a16:creationId xmlns:a16="http://schemas.microsoft.com/office/drawing/2014/main" id="{8E18CF32-E03D-43A7-A852-B7DCF4FB1051}"/>
                    </a:ext>
                  </a:extLst>
                </p:cNvPr>
                <p:cNvSpPr>
                  <a:spLocks noChangeAspect="1" noEditPoints="1"/>
                </p:cNvSpPr>
                <p:nvPr/>
              </p:nvSpPr>
              <p:spPr bwMode="auto">
                <a:xfrm rot="16200000">
                  <a:off x="11148344" y="3900764"/>
                  <a:ext cx="198186" cy="182879"/>
                </a:xfrm>
                <a:custGeom>
                  <a:avLst/>
                  <a:gdLst>
                    <a:gd name="T0" fmla="*/ 133 w 246"/>
                    <a:gd name="T1" fmla="*/ 0 h 227"/>
                    <a:gd name="T2" fmla="*/ 246 w 246"/>
                    <a:gd name="T3" fmla="*/ 113 h 227"/>
                    <a:gd name="T4" fmla="*/ 133 w 246"/>
                    <a:gd name="T5" fmla="*/ 227 h 227"/>
                    <a:gd name="T6" fmla="*/ 246 w 246"/>
                    <a:gd name="T7" fmla="*/ 113 h 227"/>
                    <a:gd name="T8" fmla="*/ 0 w 246"/>
                    <a:gd name="T9" fmla="*/ 113 h 227"/>
                  </a:gdLst>
                  <a:ahLst/>
                  <a:cxnLst>
                    <a:cxn ang="0">
                      <a:pos x="T0" y="T1"/>
                    </a:cxn>
                    <a:cxn ang="0">
                      <a:pos x="T2" y="T3"/>
                    </a:cxn>
                    <a:cxn ang="0">
                      <a:pos x="T4" y="T5"/>
                    </a:cxn>
                    <a:cxn ang="0">
                      <a:pos x="T6" y="T7"/>
                    </a:cxn>
                    <a:cxn ang="0">
                      <a:pos x="T8" y="T9"/>
                    </a:cxn>
                  </a:cxnLst>
                  <a:rect l="0" t="0" r="r" b="b"/>
                  <a:pathLst>
                    <a:path w="246" h="227">
                      <a:moveTo>
                        <a:pt x="133" y="0"/>
                      </a:moveTo>
                      <a:lnTo>
                        <a:pt x="246" y="113"/>
                      </a:lnTo>
                      <a:lnTo>
                        <a:pt x="133" y="227"/>
                      </a:lnTo>
                      <a:moveTo>
                        <a:pt x="246" y="113"/>
                      </a:moveTo>
                      <a:lnTo>
                        <a:pt x="0" y="113"/>
                      </a:lnTo>
                    </a:path>
                  </a:pathLst>
                </a:custGeom>
                <a:solidFill>
                  <a:schemeClr val="bg2"/>
                </a:solidFill>
                <a:ln w="19050" cap="flat">
                  <a:solidFill>
                    <a:srgbClr val="6D6D6D"/>
                  </a:solidFill>
                  <a:prstDash val="solid"/>
                  <a:miter lim="800000"/>
                  <a:headEnd/>
                  <a:tailEnd/>
                </a:ln>
                <a:extLst/>
              </p:spPr>
              <p:txBody>
                <a:bodyPr vert="horz" wrap="square" lIns="89642" tIns="44821" rIns="89642" bIns="44821" numCol="1" anchor="t" anchorCtr="0" compatLnSpc="1">
                  <a:prstTxWarp prst="textNoShape">
                    <a:avLst/>
                  </a:prstTxWarp>
                </a:bodyPr>
                <a:lstStyle/>
                <a:p>
                  <a:endParaRPr lang="en-US" sz="882" dirty="0">
                    <a:gradFill>
                      <a:gsLst>
                        <a:gs pos="0">
                          <a:srgbClr val="505050"/>
                        </a:gs>
                        <a:gs pos="100000">
                          <a:srgbClr val="505050"/>
                        </a:gs>
                      </a:gsLst>
                      <a:lin ang="5400000" scaled="1"/>
                    </a:gradFill>
                    <a:latin typeface="Segoe UI Semilight"/>
                  </a:endParaRPr>
                </a:p>
              </p:txBody>
            </p:sp>
          </p:grpSp>
        </p:grpSp>
      </p:grpSp>
    </p:spTree>
    <p:extLst>
      <p:ext uri="{BB962C8B-B14F-4D97-AF65-F5344CB8AC3E}">
        <p14:creationId xmlns:p14="http://schemas.microsoft.com/office/powerpoint/2010/main" val="836397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16="http://schemas.microsoft.com/office/drawing/2014/main"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63" presetClass="path" presetSubtype="0" decel="100000" fill="hold" grpId="1" nodeType="withEffect">
                                  <p:stCondLst>
                                    <p:cond delay="0"/>
                                  </p:stCondLst>
                                  <p:childTnLst>
                                    <p:animMotion origin="layout" path="M 2.38703E-6 2.88697E-6 L 0.04353 2.88697E-6 " pathEditMode="relative" rAng="0" ptsTypes="AA">
                                      <p:cBhvr>
                                        <p:cTn id="9" dur="750" spd="-100000" fill="hold"/>
                                        <p:tgtEl>
                                          <p:spTgt spid="2"/>
                                        </p:tgtEl>
                                        <p:attrNameLst>
                                          <p:attrName>ppt_x</p:attrName>
                                          <p:attrName>ppt_y</p:attrName>
                                        </p:attrNameLst>
                                      </p:cBhvr>
                                      <p:rCtr x="2170" y="0"/>
                                    </p:animMotion>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66"/>
                                        </p:tgtEl>
                                        <p:attrNameLst>
                                          <p:attrName>style.visibility</p:attrName>
                                        </p:attrNameLst>
                                      </p:cBhvr>
                                      <p:to>
                                        <p:strVal val="visible"/>
                                      </p:to>
                                    </p:set>
                                    <p:animEffect transition="in" filter="fade">
                                      <p:cBhvr>
                                        <p:cTn id="13" dur="500"/>
                                        <p:tgtEl>
                                          <p:spTgt spid="66"/>
                                        </p:tgtEl>
                                      </p:cBhvr>
                                    </p:animEffect>
                                  </p:childTnLst>
                                </p:cTn>
                              </p:par>
                            </p:childTnLst>
                          </p:cTn>
                        </p:par>
                        <p:par>
                          <p:cTn id="14" fill="hold">
                            <p:stCondLst>
                              <p:cond delay="1250"/>
                            </p:stCondLst>
                            <p:childTnLst>
                              <p:par>
                                <p:cTn id="15" presetID="10" presetClass="entr" presetSubtype="0" fill="hold" nodeType="after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500"/>
                                        <p:tgtEl>
                                          <p:spTgt spid="55"/>
                                        </p:tgtEl>
                                      </p:cBhvr>
                                    </p:animEffect>
                                  </p:childTnLst>
                                </p:cTn>
                              </p:par>
                              <p:par>
                                <p:cTn id="18" presetID="42" presetClass="path" presetSubtype="0" decel="100000" fill="hold" nodeType="withEffect">
                                  <p:stCondLst>
                                    <p:cond delay="0"/>
                                  </p:stCondLst>
                                  <p:childTnLst>
                                    <p:animMotion origin="layout" path="M 0 -3.85837E-6 L 0 0.05084 " pathEditMode="relative" rAng="0" ptsTypes="AA">
                                      <p:cBhvr>
                                        <p:cTn id="19" dur="750" spd="-100000" fill="hold"/>
                                        <p:tgtEl>
                                          <p:spTgt spid="55"/>
                                        </p:tgtEl>
                                        <p:attrNameLst>
                                          <p:attrName>ppt_x</p:attrName>
                                          <p:attrName>ppt_y</p:attrName>
                                        </p:attrNameLst>
                                      </p:cBhvr>
                                      <p:rCtr x="0" y="2542"/>
                                    </p:animMotion>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42" presetClass="path" presetSubtype="0" decel="100000" fill="hold" nodeType="withEffect">
                                  <p:stCondLst>
                                    <p:cond delay="0"/>
                                  </p:stCondLst>
                                  <p:childTnLst>
                                    <p:animMotion origin="layout" path="M -3.54098E-6 3.27735E-6 L -3.54098E-6 0.05084 " pathEditMode="relative" rAng="0" ptsTypes="AA">
                                      <p:cBhvr>
                                        <p:cTn id="25" dur="750" spd="-100000" fill="hold"/>
                                        <p:tgtEl>
                                          <p:spTgt spid="6"/>
                                        </p:tgtEl>
                                        <p:attrNameLst>
                                          <p:attrName>ppt_x</p:attrName>
                                          <p:attrName>ppt_y</p:attrName>
                                        </p:attrNameLst>
                                      </p:cBhvr>
                                      <p:rCtr x="0" y="25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356415" y="117945"/>
            <a:ext cx="10514108" cy="553998"/>
          </a:xfrm>
        </p:spPr>
        <p:txBody>
          <a:bodyPr/>
          <a:lstStyle/>
          <a:p>
            <a:r>
              <a:rPr lang="en-US" dirty="0"/>
              <a:t>What is Kubernetes?</a:t>
            </a:r>
          </a:p>
        </p:txBody>
      </p:sp>
      <p:sp>
        <p:nvSpPr>
          <p:cNvPr id="4" name="Text Placeholder 3"/>
          <p:cNvSpPr>
            <a:spLocks noGrp="1"/>
          </p:cNvSpPr>
          <p:nvPr>
            <p:ph type="body" sz="quarter" idx="10"/>
          </p:nvPr>
        </p:nvSpPr>
        <p:spPr>
          <a:xfrm>
            <a:off x="270130" y="1188280"/>
            <a:ext cx="11653425" cy="5285550"/>
          </a:xfrm>
        </p:spPr>
        <p:txBody>
          <a:bodyPr/>
          <a:lstStyle/>
          <a:p>
            <a:pPr marL="0" indent="0">
              <a:buNone/>
            </a:pPr>
            <a:r>
              <a:rPr lang="en-US" i="1" dirty="0"/>
              <a:t>Open source container orchestrator that automates deployment, scaling, and management of applications</a:t>
            </a:r>
            <a:br>
              <a:rPr lang="en-US" i="1" dirty="0"/>
            </a:br>
            <a:endParaRPr lang="en-US" i="1" dirty="0"/>
          </a:p>
          <a:p>
            <a:r>
              <a:rPr lang="en-US" dirty="0"/>
              <a:t>Features include:</a:t>
            </a:r>
          </a:p>
          <a:p>
            <a:pPr lvl="1"/>
            <a:r>
              <a:rPr lang="en-US" sz="2353" dirty="0"/>
              <a:t>Automatic bin-packing</a:t>
            </a:r>
          </a:p>
          <a:p>
            <a:pPr lvl="1"/>
            <a:r>
              <a:rPr lang="en-US" sz="2353" dirty="0"/>
              <a:t>Self-healing</a:t>
            </a:r>
          </a:p>
          <a:p>
            <a:pPr lvl="1"/>
            <a:r>
              <a:rPr lang="en-US" sz="2353" dirty="0"/>
              <a:t>Horizontal scaling</a:t>
            </a:r>
          </a:p>
          <a:p>
            <a:pPr lvl="1"/>
            <a:r>
              <a:rPr lang="en-US" sz="2353" dirty="0"/>
              <a:t>Service discovery and load balancing</a:t>
            </a:r>
          </a:p>
          <a:p>
            <a:pPr lvl="1"/>
            <a:r>
              <a:rPr lang="en-US" sz="2353" dirty="0"/>
              <a:t>Automated rollouts and rollbacks</a:t>
            </a:r>
          </a:p>
          <a:p>
            <a:pPr lvl="1"/>
            <a:r>
              <a:rPr lang="en-US" sz="2353" dirty="0"/>
              <a:t>Secret and configuration management</a:t>
            </a:r>
          </a:p>
          <a:p>
            <a:pPr lvl="1"/>
            <a:r>
              <a:rPr lang="en-US" sz="2353" dirty="0"/>
              <a:t>Storage orchestration</a:t>
            </a:r>
          </a:p>
          <a:p>
            <a:pPr lvl="1"/>
            <a:r>
              <a:rPr lang="en-US" sz="2353" dirty="0"/>
              <a:t>Batch execution</a:t>
            </a:r>
          </a:p>
        </p:txBody>
      </p:sp>
      <p:pic>
        <p:nvPicPr>
          <p:cNvPr id="6" name="Picture 5"/>
          <p:cNvPicPr>
            <a:picLocks noChangeAspect="1"/>
          </p:cNvPicPr>
          <p:nvPr/>
        </p:nvPicPr>
        <p:blipFill>
          <a:blip r:embed="rId3"/>
          <a:stretch>
            <a:fillRect/>
          </a:stretch>
        </p:blipFill>
        <p:spPr>
          <a:xfrm>
            <a:off x="7035598" y="2748320"/>
            <a:ext cx="3209365" cy="3209365"/>
          </a:xfrm>
          <a:prstGeom prst="rect">
            <a:avLst/>
          </a:prstGeom>
        </p:spPr>
      </p:pic>
    </p:spTree>
    <p:extLst>
      <p:ext uri="{BB962C8B-B14F-4D97-AF65-F5344CB8AC3E}">
        <p14:creationId xmlns:p14="http://schemas.microsoft.com/office/powerpoint/2010/main" val="57649727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D647A-BABA-49CC-9CDA-FB898DCCCFB8}"/>
              </a:ext>
            </a:extLst>
          </p:cNvPr>
          <p:cNvSpPr>
            <a:spLocks noGrp="1"/>
          </p:cNvSpPr>
          <p:nvPr>
            <p:ph type="title"/>
          </p:nvPr>
        </p:nvSpPr>
        <p:spPr/>
        <p:txBody>
          <a:bodyPr/>
          <a:lstStyle/>
          <a:p>
            <a:r>
              <a:rPr lang="en-US" dirty="0"/>
              <a:t>Kubernetes Architecture</a:t>
            </a:r>
          </a:p>
        </p:txBody>
      </p:sp>
      <p:pic>
        <p:nvPicPr>
          <p:cNvPr id="4" name="Picture 3">
            <a:extLst>
              <a:ext uri="{FF2B5EF4-FFF2-40B4-BE49-F238E27FC236}">
                <a16:creationId xmlns:a16="http://schemas.microsoft.com/office/drawing/2014/main" id="{4556304D-5F4B-41F2-AA90-9F1578738DAC}"/>
              </a:ext>
            </a:extLst>
          </p:cNvPr>
          <p:cNvPicPr>
            <a:picLocks noChangeAspect="1"/>
          </p:cNvPicPr>
          <p:nvPr/>
        </p:nvPicPr>
        <p:blipFill>
          <a:blip r:embed="rId3"/>
          <a:stretch>
            <a:fillRect/>
          </a:stretch>
        </p:blipFill>
        <p:spPr>
          <a:xfrm>
            <a:off x="566224" y="1601326"/>
            <a:ext cx="5431171" cy="4051015"/>
          </a:xfrm>
          <a:prstGeom prst="rect">
            <a:avLst/>
          </a:prstGeom>
        </p:spPr>
      </p:pic>
      <p:pic>
        <p:nvPicPr>
          <p:cNvPr id="6" name="Picture 5">
            <a:extLst>
              <a:ext uri="{FF2B5EF4-FFF2-40B4-BE49-F238E27FC236}">
                <a16:creationId xmlns:a16="http://schemas.microsoft.com/office/drawing/2014/main" id="{2817592B-4B68-4F6D-A2FA-A9FD4B1C1F52}"/>
              </a:ext>
            </a:extLst>
          </p:cNvPr>
          <p:cNvPicPr>
            <a:picLocks noChangeAspect="1"/>
          </p:cNvPicPr>
          <p:nvPr/>
        </p:nvPicPr>
        <p:blipFill>
          <a:blip r:embed="rId4"/>
          <a:stretch>
            <a:fillRect/>
          </a:stretch>
        </p:blipFill>
        <p:spPr>
          <a:xfrm>
            <a:off x="6270117" y="1601326"/>
            <a:ext cx="5483782" cy="4134129"/>
          </a:xfrm>
          <a:prstGeom prst="rect">
            <a:avLst/>
          </a:prstGeom>
        </p:spPr>
      </p:pic>
    </p:spTree>
    <p:extLst>
      <p:ext uri="{BB962C8B-B14F-4D97-AF65-F5344CB8AC3E}">
        <p14:creationId xmlns:p14="http://schemas.microsoft.com/office/powerpoint/2010/main" val="1590220184"/>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93864-7A02-4852-B838-EC32D7D83864}"/>
              </a:ext>
            </a:extLst>
          </p:cNvPr>
          <p:cNvSpPr>
            <a:spLocks noGrp="1"/>
          </p:cNvSpPr>
          <p:nvPr>
            <p:ph type="title"/>
          </p:nvPr>
        </p:nvSpPr>
        <p:spPr>
          <a:xfrm>
            <a:off x="442416" y="173644"/>
            <a:ext cx="10514108" cy="671850"/>
          </a:xfrm>
        </p:spPr>
        <p:txBody>
          <a:bodyPr>
            <a:normAutofit/>
          </a:bodyPr>
          <a:lstStyle/>
          <a:p>
            <a:r>
              <a:rPr lang="en-US" dirty="0"/>
              <a:t>Kubernetes – primitives #1</a:t>
            </a:r>
          </a:p>
        </p:txBody>
      </p:sp>
      <p:pic>
        <p:nvPicPr>
          <p:cNvPr id="4" name="Picture 3">
            <a:extLst>
              <a:ext uri="{FF2B5EF4-FFF2-40B4-BE49-F238E27FC236}">
                <a16:creationId xmlns:a16="http://schemas.microsoft.com/office/drawing/2014/main" id="{7AE3DEB0-6B9B-4D06-A0F7-702D7CAFAEF5}"/>
              </a:ext>
            </a:extLst>
          </p:cNvPr>
          <p:cNvPicPr>
            <a:picLocks noChangeAspect="1"/>
          </p:cNvPicPr>
          <p:nvPr/>
        </p:nvPicPr>
        <p:blipFill>
          <a:blip r:embed="rId3"/>
          <a:stretch>
            <a:fillRect/>
          </a:stretch>
        </p:blipFill>
        <p:spPr>
          <a:xfrm>
            <a:off x="6953130" y="691383"/>
            <a:ext cx="4865719" cy="3293261"/>
          </a:xfrm>
          <a:prstGeom prst="rect">
            <a:avLst/>
          </a:prstGeom>
        </p:spPr>
      </p:pic>
      <p:pic>
        <p:nvPicPr>
          <p:cNvPr id="5" name="Picture 4">
            <a:extLst>
              <a:ext uri="{FF2B5EF4-FFF2-40B4-BE49-F238E27FC236}">
                <a16:creationId xmlns:a16="http://schemas.microsoft.com/office/drawing/2014/main" id="{868EDBBE-F8D6-498E-A922-E5F6046E17A2}"/>
              </a:ext>
            </a:extLst>
          </p:cNvPr>
          <p:cNvPicPr>
            <a:picLocks noChangeAspect="1"/>
          </p:cNvPicPr>
          <p:nvPr/>
        </p:nvPicPr>
        <p:blipFill>
          <a:blip r:embed="rId4"/>
          <a:stretch>
            <a:fillRect/>
          </a:stretch>
        </p:blipFill>
        <p:spPr>
          <a:xfrm>
            <a:off x="573150" y="1034235"/>
            <a:ext cx="4533871" cy="2450176"/>
          </a:xfrm>
          <a:prstGeom prst="rect">
            <a:avLst/>
          </a:prstGeom>
        </p:spPr>
      </p:pic>
      <p:pic>
        <p:nvPicPr>
          <p:cNvPr id="7" name="Picture 6">
            <a:extLst>
              <a:ext uri="{FF2B5EF4-FFF2-40B4-BE49-F238E27FC236}">
                <a16:creationId xmlns:a16="http://schemas.microsoft.com/office/drawing/2014/main" id="{32341CA6-4CD7-4B48-8DC9-027F7CBFE947}"/>
              </a:ext>
            </a:extLst>
          </p:cNvPr>
          <p:cNvPicPr>
            <a:picLocks noChangeAspect="1"/>
          </p:cNvPicPr>
          <p:nvPr/>
        </p:nvPicPr>
        <p:blipFill>
          <a:blip r:embed="rId5"/>
          <a:stretch>
            <a:fillRect/>
          </a:stretch>
        </p:blipFill>
        <p:spPr>
          <a:xfrm>
            <a:off x="4153177" y="4249553"/>
            <a:ext cx="3587818" cy="2384011"/>
          </a:xfrm>
          <a:prstGeom prst="rect">
            <a:avLst/>
          </a:prstGeom>
        </p:spPr>
      </p:pic>
    </p:spTree>
    <p:extLst>
      <p:ext uri="{BB962C8B-B14F-4D97-AF65-F5344CB8AC3E}">
        <p14:creationId xmlns:p14="http://schemas.microsoft.com/office/powerpoint/2010/main" val="3354555473"/>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210D2-955A-4586-9E87-437AF9C722DF}"/>
              </a:ext>
            </a:extLst>
          </p:cNvPr>
          <p:cNvSpPr>
            <a:spLocks noGrp="1"/>
          </p:cNvSpPr>
          <p:nvPr>
            <p:ph type="title"/>
          </p:nvPr>
        </p:nvSpPr>
        <p:spPr>
          <a:xfrm>
            <a:off x="654822" y="257626"/>
            <a:ext cx="10514108" cy="553998"/>
          </a:xfrm>
        </p:spPr>
        <p:txBody>
          <a:bodyPr/>
          <a:lstStyle/>
          <a:p>
            <a:r>
              <a:rPr lang="en-US" dirty="0"/>
              <a:t>Kubernetes – primitives #2</a:t>
            </a:r>
          </a:p>
        </p:txBody>
      </p:sp>
      <p:pic>
        <p:nvPicPr>
          <p:cNvPr id="5" name="Picture 4">
            <a:extLst>
              <a:ext uri="{FF2B5EF4-FFF2-40B4-BE49-F238E27FC236}">
                <a16:creationId xmlns:a16="http://schemas.microsoft.com/office/drawing/2014/main" id="{545E7B2B-D139-418B-846C-9BFCCA1C20DE}"/>
              </a:ext>
            </a:extLst>
          </p:cNvPr>
          <p:cNvPicPr>
            <a:picLocks noChangeAspect="1"/>
          </p:cNvPicPr>
          <p:nvPr/>
        </p:nvPicPr>
        <p:blipFill rotWithShape="1">
          <a:blip r:embed="rId3"/>
          <a:srcRect r="57378"/>
          <a:stretch/>
        </p:blipFill>
        <p:spPr>
          <a:xfrm>
            <a:off x="7337325" y="1267999"/>
            <a:ext cx="3052975" cy="3678075"/>
          </a:xfrm>
          <a:prstGeom prst="rect">
            <a:avLst/>
          </a:prstGeom>
        </p:spPr>
      </p:pic>
      <p:pic>
        <p:nvPicPr>
          <p:cNvPr id="7" name="Picture 6">
            <a:extLst>
              <a:ext uri="{FF2B5EF4-FFF2-40B4-BE49-F238E27FC236}">
                <a16:creationId xmlns:a16="http://schemas.microsoft.com/office/drawing/2014/main" id="{FDD21A1D-4AC0-4507-A82C-BBBEB2486A13}"/>
              </a:ext>
            </a:extLst>
          </p:cNvPr>
          <p:cNvPicPr>
            <a:picLocks noChangeAspect="1"/>
          </p:cNvPicPr>
          <p:nvPr/>
        </p:nvPicPr>
        <p:blipFill>
          <a:blip r:embed="rId4"/>
          <a:stretch>
            <a:fillRect/>
          </a:stretch>
        </p:blipFill>
        <p:spPr>
          <a:xfrm>
            <a:off x="1545016" y="1267999"/>
            <a:ext cx="4129803" cy="4585203"/>
          </a:xfrm>
          <a:prstGeom prst="rect">
            <a:avLst/>
          </a:prstGeom>
        </p:spPr>
      </p:pic>
    </p:spTree>
    <p:extLst>
      <p:ext uri="{BB962C8B-B14F-4D97-AF65-F5344CB8AC3E}">
        <p14:creationId xmlns:p14="http://schemas.microsoft.com/office/powerpoint/2010/main" val="123994654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6CB1C-EEDE-40C9-9D43-4BDEEE405557}"/>
              </a:ext>
            </a:extLst>
          </p:cNvPr>
          <p:cNvSpPr>
            <a:spLocks noGrp="1"/>
          </p:cNvSpPr>
          <p:nvPr>
            <p:ph type="title"/>
          </p:nvPr>
        </p:nvSpPr>
        <p:spPr>
          <a:xfrm>
            <a:off x="838946" y="365560"/>
            <a:ext cx="10514108" cy="553998"/>
          </a:xfrm>
        </p:spPr>
        <p:txBody>
          <a:bodyPr/>
          <a:lstStyle/>
          <a:p>
            <a:r>
              <a:rPr lang="en-US" dirty="0"/>
              <a:t>Kubernetes – primitives #3</a:t>
            </a:r>
          </a:p>
        </p:txBody>
      </p:sp>
      <p:pic>
        <p:nvPicPr>
          <p:cNvPr id="4" name="Picture 3">
            <a:extLst>
              <a:ext uri="{FF2B5EF4-FFF2-40B4-BE49-F238E27FC236}">
                <a16:creationId xmlns:a16="http://schemas.microsoft.com/office/drawing/2014/main" id="{AB77B15A-6476-4B4E-A2EF-2B0F66454C95}"/>
              </a:ext>
            </a:extLst>
          </p:cNvPr>
          <p:cNvPicPr>
            <a:picLocks noChangeAspect="1"/>
          </p:cNvPicPr>
          <p:nvPr/>
        </p:nvPicPr>
        <p:blipFill>
          <a:blip r:embed="rId3"/>
          <a:stretch>
            <a:fillRect/>
          </a:stretch>
        </p:blipFill>
        <p:spPr>
          <a:xfrm>
            <a:off x="1591749" y="1543607"/>
            <a:ext cx="2913272" cy="4177995"/>
          </a:xfrm>
          <a:prstGeom prst="rect">
            <a:avLst/>
          </a:prstGeom>
        </p:spPr>
      </p:pic>
      <p:pic>
        <p:nvPicPr>
          <p:cNvPr id="8" name="Picture 7">
            <a:extLst>
              <a:ext uri="{FF2B5EF4-FFF2-40B4-BE49-F238E27FC236}">
                <a16:creationId xmlns:a16="http://schemas.microsoft.com/office/drawing/2014/main" id="{B7AD047D-6190-4E8C-B713-51836E9F5CC7}"/>
              </a:ext>
            </a:extLst>
          </p:cNvPr>
          <p:cNvPicPr>
            <a:picLocks noChangeAspect="1"/>
          </p:cNvPicPr>
          <p:nvPr/>
        </p:nvPicPr>
        <p:blipFill>
          <a:blip r:embed="rId4"/>
          <a:stretch>
            <a:fillRect/>
          </a:stretch>
        </p:blipFill>
        <p:spPr>
          <a:xfrm>
            <a:off x="7218059" y="1543608"/>
            <a:ext cx="4134996" cy="4484925"/>
          </a:xfrm>
          <a:prstGeom prst="rect">
            <a:avLst/>
          </a:prstGeom>
        </p:spPr>
      </p:pic>
    </p:spTree>
    <p:extLst>
      <p:ext uri="{BB962C8B-B14F-4D97-AF65-F5344CB8AC3E}">
        <p14:creationId xmlns:p14="http://schemas.microsoft.com/office/powerpoint/2010/main" val="3446273146"/>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97448-92A9-4D24-9666-DC57C7914330}"/>
              </a:ext>
            </a:extLst>
          </p:cNvPr>
          <p:cNvSpPr>
            <a:spLocks noGrp="1"/>
          </p:cNvSpPr>
          <p:nvPr>
            <p:ph type="title"/>
          </p:nvPr>
        </p:nvSpPr>
        <p:spPr/>
        <p:txBody>
          <a:bodyPr/>
          <a:lstStyle/>
          <a:p>
            <a:r>
              <a:rPr lang="sl-SI" dirty="0"/>
              <a:t>Solution </a:t>
            </a:r>
            <a:r>
              <a:rPr lang="sl-SI" dirty="0" err="1"/>
              <a:t>deployment</a:t>
            </a:r>
            <a:r>
              <a:rPr lang="sl-SI" dirty="0"/>
              <a:t> </a:t>
            </a:r>
            <a:r>
              <a:rPr lang="sl-SI" dirty="0" err="1"/>
              <a:t>declaration</a:t>
            </a:r>
            <a:endParaRPr lang="sl-SI" dirty="0"/>
          </a:p>
        </p:txBody>
      </p:sp>
      <p:pic>
        <p:nvPicPr>
          <p:cNvPr id="5" name="Picture 4">
            <a:extLst>
              <a:ext uri="{FF2B5EF4-FFF2-40B4-BE49-F238E27FC236}">
                <a16:creationId xmlns:a16="http://schemas.microsoft.com/office/drawing/2014/main" id="{10C1C8A0-1151-4500-94FB-CA2150E3D028}"/>
              </a:ext>
            </a:extLst>
          </p:cNvPr>
          <p:cNvPicPr>
            <a:picLocks noChangeAspect="1"/>
          </p:cNvPicPr>
          <p:nvPr/>
        </p:nvPicPr>
        <p:blipFill>
          <a:blip r:embed="rId2"/>
          <a:stretch>
            <a:fillRect/>
          </a:stretch>
        </p:blipFill>
        <p:spPr>
          <a:xfrm>
            <a:off x="521494" y="1567412"/>
            <a:ext cx="4533900" cy="2819400"/>
          </a:xfrm>
          <a:prstGeom prst="rect">
            <a:avLst/>
          </a:prstGeom>
        </p:spPr>
      </p:pic>
      <p:pic>
        <p:nvPicPr>
          <p:cNvPr id="6" name="Picture 5">
            <a:extLst>
              <a:ext uri="{FF2B5EF4-FFF2-40B4-BE49-F238E27FC236}">
                <a16:creationId xmlns:a16="http://schemas.microsoft.com/office/drawing/2014/main" id="{4EFAC6B0-64CA-4B35-B7BB-A73A1EB9E590}"/>
              </a:ext>
            </a:extLst>
          </p:cNvPr>
          <p:cNvPicPr>
            <a:picLocks noChangeAspect="1"/>
          </p:cNvPicPr>
          <p:nvPr/>
        </p:nvPicPr>
        <p:blipFill>
          <a:blip r:embed="rId3"/>
          <a:stretch>
            <a:fillRect/>
          </a:stretch>
        </p:blipFill>
        <p:spPr>
          <a:xfrm>
            <a:off x="264319" y="3643312"/>
            <a:ext cx="4791075" cy="1857375"/>
          </a:xfrm>
          <a:prstGeom prst="rect">
            <a:avLst/>
          </a:prstGeom>
        </p:spPr>
      </p:pic>
      <p:pic>
        <p:nvPicPr>
          <p:cNvPr id="7" name="Picture 6">
            <a:extLst>
              <a:ext uri="{FF2B5EF4-FFF2-40B4-BE49-F238E27FC236}">
                <a16:creationId xmlns:a16="http://schemas.microsoft.com/office/drawing/2014/main" id="{8478E319-D241-4DC1-841A-13E257EE1785}"/>
              </a:ext>
            </a:extLst>
          </p:cNvPr>
          <p:cNvPicPr>
            <a:picLocks noChangeAspect="1"/>
          </p:cNvPicPr>
          <p:nvPr/>
        </p:nvPicPr>
        <p:blipFill>
          <a:blip r:embed="rId4"/>
          <a:stretch>
            <a:fillRect/>
          </a:stretch>
        </p:blipFill>
        <p:spPr>
          <a:xfrm>
            <a:off x="5688806" y="1423987"/>
            <a:ext cx="4400550" cy="3667125"/>
          </a:xfrm>
          <a:prstGeom prst="rect">
            <a:avLst/>
          </a:prstGeom>
        </p:spPr>
      </p:pic>
      <p:sp>
        <p:nvSpPr>
          <p:cNvPr id="10" name="TextBox 9">
            <a:extLst>
              <a:ext uri="{FF2B5EF4-FFF2-40B4-BE49-F238E27FC236}">
                <a16:creationId xmlns:a16="http://schemas.microsoft.com/office/drawing/2014/main" id="{083DD637-C51C-448E-8D64-BCCEC5591227}"/>
              </a:ext>
            </a:extLst>
          </p:cNvPr>
          <p:cNvSpPr txBox="1"/>
          <p:nvPr/>
        </p:nvSpPr>
        <p:spPr>
          <a:xfrm>
            <a:off x="588263" y="1217221"/>
            <a:ext cx="545149" cy="307777"/>
          </a:xfrm>
          <a:prstGeom prst="rect">
            <a:avLst/>
          </a:prstGeom>
          <a:noFill/>
        </p:spPr>
        <p:txBody>
          <a:bodyPr wrap="none" lIns="0" tIns="0" rIns="0" bIns="0" rtlCol="0">
            <a:spAutoFit/>
          </a:bodyPr>
          <a:lstStyle/>
          <a:p>
            <a:pPr algn="l"/>
            <a:r>
              <a:rPr lang="sl-SI" sz="2000" dirty="0" err="1">
                <a:gradFill>
                  <a:gsLst>
                    <a:gs pos="2917">
                      <a:schemeClr val="tx1"/>
                    </a:gs>
                    <a:gs pos="30000">
                      <a:schemeClr val="tx1"/>
                    </a:gs>
                  </a:gsLst>
                  <a:lin ang="5400000" scaled="0"/>
                </a:gradFill>
              </a:rPr>
              <a:t>Pods</a:t>
            </a:r>
            <a:endParaRPr lang="sl-SI" sz="2000" dirty="0">
              <a:gradFill>
                <a:gsLst>
                  <a:gs pos="2917">
                    <a:schemeClr val="tx1"/>
                  </a:gs>
                  <a:gs pos="30000">
                    <a:schemeClr val="tx1"/>
                  </a:gs>
                </a:gsLst>
                <a:lin ang="5400000" scaled="0"/>
              </a:gradFill>
            </a:endParaRPr>
          </a:p>
        </p:txBody>
      </p:sp>
      <p:sp>
        <p:nvSpPr>
          <p:cNvPr id="11" name="TextBox 10">
            <a:extLst>
              <a:ext uri="{FF2B5EF4-FFF2-40B4-BE49-F238E27FC236}">
                <a16:creationId xmlns:a16="http://schemas.microsoft.com/office/drawing/2014/main" id="{601095F5-0986-4FBB-9C45-BC8F73FC59F5}"/>
              </a:ext>
            </a:extLst>
          </p:cNvPr>
          <p:cNvSpPr txBox="1"/>
          <p:nvPr/>
        </p:nvSpPr>
        <p:spPr>
          <a:xfrm>
            <a:off x="5894554" y="1217220"/>
            <a:ext cx="919162" cy="307777"/>
          </a:xfrm>
          <a:prstGeom prst="rect">
            <a:avLst/>
          </a:prstGeom>
          <a:noFill/>
        </p:spPr>
        <p:txBody>
          <a:bodyPr wrap="none" lIns="0" tIns="0" rIns="0" bIns="0" rtlCol="0">
            <a:spAutoFit/>
          </a:bodyPr>
          <a:lstStyle/>
          <a:p>
            <a:pPr algn="l"/>
            <a:r>
              <a:rPr lang="sl-SI" sz="2000" dirty="0">
                <a:gradFill>
                  <a:gsLst>
                    <a:gs pos="2917">
                      <a:schemeClr val="tx1"/>
                    </a:gs>
                    <a:gs pos="30000">
                      <a:schemeClr val="tx1"/>
                    </a:gs>
                  </a:gsLst>
                  <a:lin ang="5400000" scaled="0"/>
                </a:gradFill>
              </a:rPr>
              <a:t>Services</a:t>
            </a:r>
          </a:p>
        </p:txBody>
      </p:sp>
    </p:spTree>
    <p:extLst>
      <p:ext uri="{BB962C8B-B14F-4D97-AF65-F5344CB8AC3E}">
        <p14:creationId xmlns:p14="http://schemas.microsoft.com/office/powerpoint/2010/main" val="3021575668"/>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97448-92A9-4D24-9666-DC57C7914330}"/>
              </a:ext>
            </a:extLst>
          </p:cNvPr>
          <p:cNvSpPr>
            <a:spLocks noGrp="1"/>
          </p:cNvSpPr>
          <p:nvPr>
            <p:ph type="title"/>
          </p:nvPr>
        </p:nvSpPr>
        <p:spPr/>
        <p:txBody>
          <a:bodyPr/>
          <a:lstStyle/>
          <a:p>
            <a:r>
              <a:rPr lang="sl-SI" dirty="0"/>
              <a:t>Solution </a:t>
            </a:r>
            <a:r>
              <a:rPr lang="sl-SI" dirty="0" err="1"/>
              <a:t>deployment</a:t>
            </a:r>
            <a:r>
              <a:rPr lang="sl-SI" dirty="0"/>
              <a:t> </a:t>
            </a:r>
            <a:r>
              <a:rPr lang="sl-SI" dirty="0" err="1"/>
              <a:t>declaration</a:t>
            </a:r>
            <a:endParaRPr lang="sl-SI" dirty="0"/>
          </a:p>
        </p:txBody>
      </p:sp>
      <p:pic>
        <p:nvPicPr>
          <p:cNvPr id="8" name="Picture 7">
            <a:extLst>
              <a:ext uri="{FF2B5EF4-FFF2-40B4-BE49-F238E27FC236}">
                <a16:creationId xmlns:a16="http://schemas.microsoft.com/office/drawing/2014/main" id="{D3DA66AA-756F-43D7-B453-E562C21A6F77}"/>
              </a:ext>
            </a:extLst>
          </p:cNvPr>
          <p:cNvPicPr>
            <a:picLocks noChangeAspect="1"/>
          </p:cNvPicPr>
          <p:nvPr/>
        </p:nvPicPr>
        <p:blipFill>
          <a:blip r:embed="rId2"/>
          <a:stretch>
            <a:fillRect/>
          </a:stretch>
        </p:blipFill>
        <p:spPr>
          <a:xfrm>
            <a:off x="7583184" y="222988"/>
            <a:ext cx="3432479" cy="646722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66893252"/>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790F1C5-7689-47E7-A20F-60BC6E6AE8FF}"/>
              </a:ext>
            </a:extLst>
          </p:cNvPr>
          <p:cNvSpPr>
            <a:spLocks noGrp="1"/>
          </p:cNvSpPr>
          <p:nvPr>
            <p:ph type="title"/>
          </p:nvPr>
        </p:nvSpPr>
        <p:spPr/>
        <p:txBody>
          <a:bodyPr/>
          <a:lstStyle/>
          <a:p>
            <a:r>
              <a:rPr lang="en-US" dirty="0"/>
              <a:t>Azure Container Service (AKS)</a:t>
            </a:r>
            <a:endParaRPr lang="sl-SI" dirty="0"/>
          </a:p>
        </p:txBody>
      </p:sp>
      <p:sp>
        <p:nvSpPr>
          <p:cNvPr id="5" name="Text Placeholder 4">
            <a:extLst>
              <a:ext uri="{FF2B5EF4-FFF2-40B4-BE49-F238E27FC236}">
                <a16:creationId xmlns:a16="http://schemas.microsoft.com/office/drawing/2014/main" id="{13068088-E528-4115-8599-62804AC1E672}"/>
              </a:ext>
            </a:extLst>
          </p:cNvPr>
          <p:cNvSpPr>
            <a:spLocks noGrp="1"/>
          </p:cNvSpPr>
          <p:nvPr>
            <p:ph type="body" sz="quarter" idx="12"/>
          </p:nvPr>
        </p:nvSpPr>
        <p:spPr>
          <a:xfrm>
            <a:off x="582042" y="3962400"/>
            <a:ext cx="4164583" cy="615553"/>
          </a:xfrm>
        </p:spPr>
        <p:txBody>
          <a:bodyPr/>
          <a:lstStyle/>
          <a:p>
            <a:r>
              <a:rPr lang="en-US" dirty="0"/>
              <a:t>Your Kubernetes cluster,</a:t>
            </a:r>
            <a:br>
              <a:rPr lang="en-US" dirty="0"/>
            </a:br>
            <a:r>
              <a:rPr lang="en-US" dirty="0"/>
              <a:t>managed by Azure</a:t>
            </a:r>
            <a:endParaRPr lang="sl-SI" dirty="0"/>
          </a:p>
        </p:txBody>
      </p:sp>
    </p:spTree>
    <p:extLst>
      <p:ext uri="{BB962C8B-B14F-4D97-AF65-F5344CB8AC3E}">
        <p14:creationId xmlns:p14="http://schemas.microsoft.com/office/powerpoint/2010/main" val="1454513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Why AKS?</a:t>
            </a:r>
          </a:p>
        </p:txBody>
      </p:sp>
      <p:sp>
        <p:nvSpPr>
          <p:cNvPr id="3" name="Text Placeholder 2"/>
          <p:cNvSpPr>
            <a:spLocks noGrp="1"/>
          </p:cNvSpPr>
          <p:nvPr>
            <p:ph type="body" sz="quarter" idx="10"/>
          </p:nvPr>
        </p:nvSpPr>
        <p:spPr/>
        <p:txBody>
          <a:bodyPr/>
          <a:lstStyle/>
          <a:p>
            <a:r>
              <a:rPr lang="en-US" dirty="0"/>
              <a:t>Easy to use</a:t>
            </a:r>
          </a:p>
          <a:p>
            <a:pPr lvl="1"/>
            <a:r>
              <a:rPr lang="en-US" dirty="0"/>
              <a:t>Fastest path to Kubernetes on Azure</a:t>
            </a:r>
          </a:p>
          <a:p>
            <a:pPr lvl="1"/>
            <a:r>
              <a:rPr lang="en-US" dirty="0"/>
              <a:t>Up and running with 3 simple commands</a:t>
            </a:r>
          </a:p>
          <a:p>
            <a:r>
              <a:rPr lang="en-US" dirty="0"/>
              <a:t>Easy to manage</a:t>
            </a:r>
          </a:p>
          <a:p>
            <a:pPr lvl="1"/>
            <a:r>
              <a:rPr lang="en-US" dirty="0"/>
              <a:t>Automated upgrades and patching</a:t>
            </a:r>
          </a:p>
          <a:p>
            <a:pPr lvl="1"/>
            <a:r>
              <a:rPr lang="en-US" dirty="0"/>
              <a:t>Easily scale the cluster up and down</a:t>
            </a:r>
          </a:p>
          <a:p>
            <a:pPr lvl="1"/>
            <a:r>
              <a:rPr lang="en-US" dirty="0"/>
              <a:t>Self-healing control plane</a:t>
            </a:r>
          </a:p>
          <a:p>
            <a:r>
              <a:rPr lang="en-US" dirty="0"/>
              <a:t>Uses Open APIs</a:t>
            </a:r>
          </a:p>
          <a:p>
            <a:pPr lvl="1"/>
            <a:r>
              <a:rPr lang="en-US" dirty="0"/>
              <a:t>100% upstream Kubernetes</a:t>
            </a:r>
          </a:p>
        </p:txBody>
      </p:sp>
    </p:spTree>
    <p:extLst>
      <p:ext uri="{BB962C8B-B14F-4D97-AF65-F5344CB8AC3E}">
        <p14:creationId xmlns:p14="http://schemas.microsoft.com/office/powerpoint/2010/main" val="67532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825" y="1860946"/>
            <a:ext cx="10192350" cy="3136108"/>
          </a:xfrm>
          <a:prstGeom prst="rect">
            <a:avLst/>
          </a:prstGeom>
        </p:spPr>
      </p:pic>
      <p:sp>
        <p:nvSpPr>
          <p:cNvPr id="4" name="Title 1"/>
          <p:cNvSpPr txBox="1">
            <a:spLocks/>
          </p:cNvSpPr>
          <p:nvPr/>
        </p:nvSpPr>
        <p:spPr>
          <a:xfrm>
            <a:off x="269241" y="289957"/>
            <a:ext cx="11655840" cy="899537"/>
          </a:xfrm>
          <a:prstGeom prst="rect">
            <a:avLst/>
          </a:prstGeom>
        </p:spPr>
        <p:txBody>
          <a:bodyP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4705"/>
              <a:t>Kubernetes without AKS -&gt; ACS – K8s</a:t>
            </a:r>
          </a:p>
        </p:txBody>
      </p:sp>
    </p:spTree>
    <p:extLst>
      <p:ext uri="{BB962C8B-B14F-4D97-AF65-F5344CB8AC3E}">
        <p14:creationId xmlns:p14="http://schemas.microsoft.com/office/powerpoint/2010/main" val="1296138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6379" y="1860214"/>
            <a:ext cx="10219243" cy="3137573"/>
          </a:xfrm>
          <a:prstGeom prst="rect">
            <a:avLst/>
          </a:prstGeom>
        </p:spPr>
      </p:pic>
      <p:sp>
        <p:nvSpPr>
          <p:cNvPr id="3" name="Title 1"/>
          <p:cNvSpPr txBox="1">
            <a:spLocks/>
          </p:cNvSpPr>
          <p:nvPr/>
        </p:nvSpPr>
        <p:spPr>
          <a:xfrm>
            <a:off x="269241" y="289957"/>
            <a:ext cx="11655840" cy="899537"/>
          </a:xfrm>
          <a:prstGeom prst="rect">
            <a:avLst/>
          </a:prstGeom>
        </p:spPr>
        <p:txBody>
          <a:bodyP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4705"/>
              <a:t>Kubernetes with AKS</a:t>
            </a:r>
          </a:p>
        </p:txBody>
      </p:sp>
    </p:spTree>
    <p:extLst>
      <p:ext uri="{BB962C8B-B14F-4D97-AF65-F5344CB8AC3E}">
        <p14:creationId xmlns:p14="http://schemas.microsoft.com/office/powerpoint/2010/main" val="122780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9070B8-948B-442B-BB2C-C4D3FC2820B8}"/>
              </a:ext>
            </a:extLst>
          </p:cNvPr>
          <p:cNvPicPr>
            <a:picLocks noChangeAspect="1"/>
          </p:cNvPicPr>
          <p:nvPr/>
        </p:nvPicPr>
        <p:blipFill>
          <a:blip r:embed="rId3"/>
          <a:stretch>
            <a:fillRect/>
          </a:stretch>
        </p:blipFill>
        <p:spPr>
          <a:xfrm>
            <a:off x="3324536" y="2834734"/>
            <a:ext cx="1994947" cy="1047348"/>
          </a:xfrm>
          <a:prstGeom prst="rect">
            <a:avLst/>
          </a:prstGeom>
        </p:spPr>
      </p:pic>
      <p:pic>
        <p:nvPicPr>
          <p:cNvPr id="7" name="Picture 6">
            <a:extLst>
              <a:ext uri="{FF2B5EF4-FFF2-40B4-BE49-F238E27FC236}">
                <a16:creationId xmlns:a16="http://schemas.microsoft.com/office/drawing/2014/main" id="{FA883421-823F-44A2-8FC9-4C13F486420E}"/>
              </a:ext>
            </a:extLst>
          </p:cNvPr>
          <p:cNvPicPr>
            <a:picLocks noChangeAspect="1"/>
          </p:cNvPicPr>
          <p:nvPr/>
        </p:nvPicPr>
        <p:blipFill>
          <a:blip r:embed="rId4"/>
          <a:stretch>
            <a:fillRect/>
          </a:stretch>
        </p:blipFill>
        <p:spPr>
          <a:xfrm>
            <a:off x="6307778" y="2935968"/>
            <a:ext cx="1754745" cy="844877"/>
          </a:xfrm>
          <a:prstGeom prst="rect">
            <a:avLst/>
          </a:prstGeom>
        </p:spPr>
      </p:pic>
      <p:sp>
        <p:nvSpPr>
          <p:cNvPr id="9" name="Business applications" title="Icon of a chart showing three peaks that get higher in succession, a dotted arrow line points forward and up">
            <a:extLst>
              <a:ext uri="{FF2B5EF4-FFF2-40B4-BE49-F238E27FC236}">
                <a16:creationId xmlns:a16="http://schemas.microsoft.com/office/drawing/2014/main" id="{B9575A26-CE55-4A48-89BA-3E4B5D5C408A}"/>
              </a:ext>
            </a:extLst>
          </p:cNvPr>
          <p:cNvSpPr>
            <a:spLocks noChangeAspect="1" noEditPoints="1"/>
          </p:cNvSpPr>
          <p:nvPr/>
        </p:nvSpPr>
        <p:spPr bwMode="auto">
          <a:xfrm>
            <a:off x="1336951" y="3138889"/>
            <a:ext cx="534222" cy="439037"/>
          </a:xfrm>
          <a:custGeom>
            <a:avLst/>
            <a:gdLst>
              <a:gd name="T0" fmla="*/ 196 w 449"/>
              <a:gd name="T1" fmla="*/ 369 h 369"/>
              <a:gd name="T2" fmla="*/ 0 w 449"/>
              <a:gd name="T3" fmla="*/ 369 h 369"/>
              <a:gd name="T4" fmla="*/ 99 w 449"/>
              <a:gd name="T5" fmla="*/ 240 h 369"/>
              <a:gd name="T6" fmla="*/ 196 w 449"/>
              <a:gd name="T7" fmla="*/ 369 h 369"/>
              <a:gd name="T8" fmla="*/ 442 w 449"/>
              <a:gd name="T9" fmla="*/ 67 h 369"/>
              <a:gd name="T10" fmla="*/ 229 w 449"/>
              <a:gd name="T11" fmla="*/ 369 h 369"/>
              <a:gd name="T12" fmla="*/ 449 w 449"/>
              <a:gd name="T13" fmla="*/ 369 h 369"/>
              <a:gd name="T14" fmla="*/ 442 w 449"/>
              <a:gd name="T15" fmla="*/ 67 h 369"/>
              <a:gd name="T16" fmla="*/ 240 w 449"/>
              <a:gd name="T17" fmla="*/ 168 h 369"/>
              <a:gd name="T18" fmla="*/ 101 w 449"/>
              <a:gd name="T19" fmla="*/ 369 h 369"/>
              <a:gd name="T20" fmla="*/ 379 w 449"/>
              <a:gd name="T21" fmla="*/ 369 h 369"/>
              <a:gd name="T22" fmla="*/ 240 w 449"/>
              <a:gd name="T23" fmla="*/ 168 h 369"/>
              <a:gd name="T24" fmla="*/ 398 w 449"/>
              <a:gd name="T25" fmla="*/ 48 h 369"/>
              <a:gd name="T26" fmla="*/ 398 w 449"/>
              <a:gd name="T27" fmla="*/ 48 h 369"/>
              <a:gd name="T28" fmla="*/ 371 w 449"/>
              <a:gd name="T29" fmla="*/ 77 h 369"/>
              <a:gd name="T30" fmla="*/ 382 w 449"/>
              <a:gd name="T31" fmla="*/ 65 h 369"/>
              <a:gd name="T32" fmla="*/ 349 w 449"/>
              <a:gd name="T33" fmla="*/ 102 h 369"/>
              <a:gd name="T34" fmla="*/ 360 w 449"/>
              <a:gd name="T35" fmla="*/ 90 h 369"/>
              <a:gd name="T36" fmla="*/ 328 w 449"/>
              <a:gd name="T37" fmla="*/ 126 h 369"/>
              <a:gd name="T38" fmla="*/ 338 w 449"/>
              <a:gd name="T39" fmla="*/ 114 h 369"/>
              <a:gd name="T40" fmla="*/ 305 w 449"/>
              <a:gd name="T41" fmla="*/ 150 h 369"/>
              <a:gd name="T42" fmla="*/ 316 w 449"/>
              <a:gd name="T43" fmla="*/ 138 h 369"/>
              <a:gd name="T44" fmla="*/ 283 w 449"/>
              <a:gd name="T45" fmla="*/ 175 h 369"/>
              <a:gd name="T46" fmla="*/ 294 w 449"/>
              <a:gd name="T47" fmla="*/ 163 h 369"/>
              <a:gd name="T48" fmla="*/ 261 w 449"/>
              <a:gd name="T49" fmla="*/ 199 h 369"/>
              <a:gd name="T50" fmla="*/ 273 w 449"/>
              <a:gd name="T51" fmla="*/ 187 h 369"/>
              <a:gd name="T52" fmla="*/ 239 w 449"/>
              <a:gd name="T53" fmla="*/ 223 h 369"/>
              <a:gd name="T54" fmla="*/ 250 w 449"/>
              <a:gd name="T55" fmla="*/ 211 h 369"/>
              <a:gd name="T56" fmla="*/ 217 w 449"/>
              <a:gd name="T57" fmla="*/ 248 h 369"/>
              <a:gd name="T58" fmla="*/ 229 w 449"/>
              <a:gd name="T59" fmla="*/ 236 h 369"/>
              <a:gd name="T60" fmla="*/ 195 w 449"/>
              <a:gd name="T61" fmla="*/ 273 h 369"/>
              <a:gd name="T62" fmla="*/ 206 w 449"/>
              <a:gd name="T63" fmla="*/ 260 h 369"/>
              <a:gd name="T64" fmla="*/ 174 w 449"/>
              <a:gd name="T65" fmla="*/ 296 h 369"/>
              <a:gd name="T66" fmla="*/ 185 w 449"/>
              <a:gd name="T67" fmla="*/ 284 h 369"/>
              <a:gd name="T68" fmla="*/ 151 w 449"/>
              <a:gd name="T69" fmla="*/ 321 h 369"/>
              <a:gd name="T70" fmla="*/ 162 w 449"/>
              <a:gd name="T71" fmla="*/ 309 h 369"/>
              <a:gd name="T72" fmla="*/ 130 w 449"/>
              <a:gd name="T73" fmla="*/ 346 h 369"/>
              <a:gd name="T74" fmla="*/ 141 w 449"/>
              <a:gd name="T75" fmla="*/ 333 h 369"/>
              <a:gd name="T76" fmla="*/ 107 w 449"/>
              <a:gd name="T77" fmla="*/ 369 h 369"/>
              <a:gd name="T78" fmla="*/ 119 w 449"/>
              <a:gd name="T79" fmla="*/ 358 h 369"/>
              <a:gd name="T80" fmla="*/ 438 w 449"/>
              <a:gd name="T81" fmla="*/ 28 h 369"/>
              <a:gd name="T82" fmla="*/ 438 w 449"/>
              <a:gd name="T83" fmla="*/ 28 h 369"/>
              <a:gd name="T84" fmla="*/ 444 w 449"/>
              <a:gd name="T85" fmla="*/ 25 h 369"/>
              <a:gd name="T86" fmla="*/ 444 w 449"/>
              <a:gd name="T87" fmla="*/ 0 h 369"/>
              <a:gd name="T88" fmla="*/ 419 w 449"/>
              <a:gd name="T89" fmla="*/ 0 h 369"/>
              <a:gd name="T90" fmla="*/ 444 w 449"/>
              <a:gd name="T91" fmla="*/ 0 h 369"/>
              <a:gd name="T92" fmla="*/ 395 w 449"/>
              <a:gd name="T93" fmla="*/ 5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49" h="369">
                <a:moveTo>
                  <a:pt x="196" y="369"/>
                </a:moveTo>
                <a:lnTo>
                  <a:pt x="0" y="369"/>
                </a:lnTo>
                <a:lnTo>
                  <a:pt x="99" y="240"/>
                </a:lnTo>
                <a:lnTo>
                  <a:pt x="196" y="369"/>
                </a:lnTo>
                <a:moveTo>
                  <a:pt x="442" y="67"/>
                </a:moveTo>
                <a:lnTo>
                  <a:pt x="229" y="369"/>
                </a:lnTo>
                <a:lnTo>
                  <a:pt x="449" y="369"/>
                </a:lnTo>
                <a:lnTo>
                  <a:pt x="442" y="67"/>
                </a:lnTo>
                <a:moveTo>
                  <a:pt x="240" y="168"/>
                </a:moveTo>
                <a:lnTo>
                  <a:pt x="101" y="369"/>
                </a:lnTo>
                <a:lnTo>
                  <a:pt x="379" y="369"/>
                </a:lnTo>
                <a:lnTo>
                  <a:pt x="240" y="168"/>
                </a:lnTo>
                <a:moveTo>
                  <a:pt x="398" y="48"/>
                </a:moveTo>
                <a:lnTo>
                  <a:pt x="398" y="48"/>
                </a:lnTo>
                <a:moveTo>
                  <a:pt x="371" y="77"/>
                </a:moveTo>
                <a:lnTo>
                  <a:pt x="382" y="65"/>
                </a:lnTo>
                <a:moveTo>
                  <a:pt x="349" y="102"/>
                </a:moveTo>
                <a:lnTo>
                  <a:pt x="360" y="90"/>
                </a:lnTo>
                <a:moveTo>
                  <a:pt x="328" y="126"/>
                </a:moveTo>
                <a:lnTo>
                  <a:pt x="338" y="114"/>
                </a:lnTo>
                <a:moveTo>
                  <a:pt x="305" y="150"/>
                </a:moveTo>
                <a:lnTo>
                  <a:pt x="316" y="138"/>
                </a:lnTo>
                <a:moveTo>
                  <a:pt x="283" y="175"/>
                </a:moveTo>
                <a:lnTo>
                  <a:pt x="294" y="163"/>
                </a:lnTo>
                <a:moveTo>
                  <a:pt x="261" y="199"/>
                </a:moveTo>
                <a:lnTo>
                  <a:pt x="273" y="187"/>
                </a:lnTo>
                <a:moveTo>
                  <a:pt x="239" y="223"/>
                </a:moveTo>
                <a:lnTo>
                  <a:pt x="250" y="211"/>
                </a:lnTo>
                <a:moveTo>
                  <a:pt x="217" y="248"/>
                </a:moveTo>
                <a:lnTo>
                  <a:pt x="229" y="236"/>
                </a:lnTo>
                <a:moveTo>
                  <a:pt x="195" y="273"/>
                </a:moveTo>
                <a:lnTo>
                  <a:pt x="206" y="260"/>
                </a:lnTo>
                <a:moveTo>
                  <a:pt x="174" y="296"/>
                </a:moveTo>
                <a:lnTo>
                  <a:pt x="185" y="284"/>
                </a:lnTo>
                <a:moveTo>
                  <a:pt x="151" y="321"/>
                </a:moveTo>
                <a:lnTo>
                  <a:pt x="162" y="309"/>
                </a:lnTo>
                <a:moveTo>
                  <a:pt x="130" y="346"/>
                </a:moveTo>
                <a:lnTo>
                  <a:pt x="141" y="333"/>
                </a:lnTo>
                <a:moveTo>
                  <a:pt x="107" y="369"/>
                </a:moveTo>
                <a:lnTo>
                  <a:pt x="119" y="358"/>
                </a:lnTo>
                <a:moveTo>
                  <a:pt x="438" y="28"/>
                </a:moveTo>
                <a:lnTo>
                  <a:pt x="438" y="28"/>
                </a:lnTo>
                <a:moveTo>
                  <a:pt x="444" y="25"/>
                </a:moveTo>
                <a:lnTo>
                  <a:pt x="444" y="0"/>
                </a:lnTo>
                <a:lnTo>
                  <a:pt x="419" y="0"/>
                </a:lnTo>
                <a:moveTo>
                  <a:pt x="444" y="0"/>
                </a:moveTo>
                <a:lnTo>
                  <a:pt x="395" y="50"/>
                </a:ln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a:defRPr/>
            </a:pPr>
            <a:endParaRPr lang="en-US">
              <a:solidFill>
                <a:schemeClr val="accent5"/>
              </a:solidFill>
              <a:latin typeface="Segoe UI Semilight"/>
            </a:endParaRPr>
          </a:p>
        </p:txBody>
      </p:sp>
      <p:sp>
        <p:nvSpPr>
          <p:cNvPr id="10" name="cloud_2" title="Icon of a cloud made of two arrows pointing towards eachother">
            <a:extLst>
              <a:ext uri="{FF2B5EF4-FFF2-40B4-BE49-F238E27FC236}">
                <a16:creationId xmlns:a16="http://schemas.microsoft.com/office/drawing/2014/main" id="{A136EE1C-150D-4598-8D0D-9F972100C460}"/>
              </a:ext>
            </a:extLst>
          </p:cNvPr>
          <p:cNvSpPr>
            <a:spLocks noChangeAspect="1" noEditPoints="1"/>
          </p:cNvSpPr>
          <p:nvPr/>
        </p:nvSpPr>
        <p:spPr bwMode="auto">
          <a:xfrm>
            <a:off x="942750" y="2878043"/>
            <a:ext cx="1664824" cy="960729"/>
          </a:xfrm>
          <a:custGeom>
            <a:avLst/>
            <a:gdLst>
              <a:gd name="T0" fmla="*/ 138 w 349"/>
              <a:gd name="T1" fmla="*/ 181 h 200"/>
              <a:gd name="T2" fmla="*/ 49 w 349"/>
              <a:gd name="T3" fmla="*/ 181 h 200"/>
              <a:gd name="T4" fmla="*/ 0 w 349"/>
              <a:gd name="T5" fmla="*/ 132 h 200"/>
              <a:gd name="T6" fmla="*/ 49 w 349"/>
              <a:gd name="T7" fmla="*/ 84 h 200"/>
              <a:gd name="T8" fmla="*/ 59 w 349"/>
              <a:gd name="T9" fmla="*/ 85 h 200"/>
              <a:gd name="T10" fmla="*/ 148 w 349"/>
              <a:gd name="T11" fmla="*/ 0 h 200"/>
              <a:gd name="T12" fmla="*/ 234 w 349"/>
              <a:gd name="T13" fmla="*/ 68 h 200"/>
              <a:gd name="T14" fmla="*/ 282 w 349"/>
              <a:gd name="T15" fmla="*/ 47 h 200"/>
              <a:gd name="T16" fmla="*/ 349 w 349"/>
              <a:gd name="T17" fmla="*/ 114 h 200"/>
              <a:gd name="T18" fmla="*/ 282 w 349"/>
              <a:gd name="T19" fmla="*/ 180 h 200"/>
              <a:gd name="T20" fmla="*/ 282 w 349"/>
              <a:gd name="T21" fmla="*/ 180 h 200"/>
              <a:gd name="T22" fmla="*/ 206 w 349"/>
              <a:gd name="T23" fmla="*/ 180 h 200"/>
              <a:gd name="T24" fmla="*/ 119 w 349"/>
              <a:gd name="T25" fmla="*/ 200 h 200"/>
              <a:gd name="T26" fmla="*/ 138 w 349"/>
              <a:gd name="T27" fmla="*/ 181 h 200"/>
              <a:gd name="T28" fmla="*/ 119 w 349"/>
              <a:gd name="T29" fmla="*/ 161 h 200"/>
              <a:gd name="T30" fmla="*/ 225 w 349"/>
              <a:gd name="T31" fmla="*/ 161 h 200"/>
              <a:gd name="T32" fmla="*/ 206 w 349"/>
              <a:gd name="T33" fmla="*/ 180 h 200"/>
              <a:gd name="T34" fmla="*/ 225 w 349"/>
              <a:gd name="T35"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9" h="200">
                <a:moveTo>
                  <a:pt x="138" y="181"/>
                </a:moveTo>
                <a:cubicBezTo>
                  <a:pt x="49" y="181"/>
                  <a:pt x="49" y="181"/>
                  <a:pt x="49" y="181"/>
                </a:cubicBezTo>
                <a:cubicBezTo>
                  <a:pt x="22" y="181"/>
                  <a:pt x="0" y="159"/>
                  <a:pt x="0" y="132"/>
                </a:cubicBezTo>
                <a:cubicBezTo>
                  <a:pt x="0" y="105"/>
                  <a:pt x="22" y="84"/>
                  <a:pt x="49" y="84"/>
                </a:cubicBezTo>
                <a:cubicBezTo>
                  <a:pt x="52" y="84"/>
                  <a:pt x="56" y="84"/>
                  <a:pt x="59" y="85"/>
                </a:cubicBezTo>
                <a:cubicBezTo>
                  <a:pt x="61" y="38"/>
                  <a:pt x="100" y="0"/>
                  <a:pt x="148" y="0"/>
                </a:cubicBezTo>
                <a:cubicBezTo>
                  <a:pt x="189" y="0"/>
                  <a:pt x="224" y="29"/>
                  <a:pt x="234" y="68"/>
                </a:cubicBezTo>
                <a:cubicBezTo>
                  <a:pt x="246" y="55"/>
                  <a:pt x="263" y="47"/>
                  <a:pt x="282" y="47"/>
                </a:cubicBezTo>
                <a:cubicBezTo>
                  <a:pt x="319" y="47"/>
                  <a:pt x="349" y="77"/>
                  <a:pt x="349" y="114"/>
                </a:cubicBezTo>
                <a:cubicBezTo>
                  <a:pt x="349" y="151"/>
                  <a:pt x="319" y="180"/>
                  <a:pt x="282" y="180"/>
                </a:cubicBezTo>
                <a:cubicBezTo>
                  <a:pt x="282" y="180"/>
                  <a:pt x="282" y="180"/>
                  <a:pt x="282" y="180"/>
                </a:cubicBezTo>
                <a:cubicBezTo>
                  <a:pt x="206" y="180"/>
                  <a:pt x="206" y="180"/>
                  <a:pt x="206" y="180"/>
                </a:cubicBezTo>
                <a:moveTo>
                  <a:pt x="119" y="200"/>
                </a:moveTo>
                <a:cubicBezTo>
                  <a:pt x="138" y="181"/>
                  <a:pt x="138" y="181"/>
                  <a:pt x="138" y="181"/>
                </a:cubicBezTo>
                <a:cubicBezTo>
                  <a:pt x="119" y="161"/>
                  <a:pt x="119" y="161"/>
                  <a:pt x="119" y="161"/>
                </a:cubicBezTo>
                <a:moveTo>
                  <a:pt x="225" y="161"/>
                </a:moveTo>
                <a:cubicBezTo>
                  <a:pt x="206" y="180"/>
                  <a:pt x="206" y="180"/>
                  <a:pt x="206" y="180"/>
                </a:cubicBezTo>
                <a:cubicBezTo>
                  <a:pt x="225" y="200"/>
                  <a:pt x="225" y="200"/>
                  <a:pt x="225" y="200"/>
                </a:cubicBezTo>
              </a:path>
            </a:pathLst>
          </a:custGeom>
          <a:no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a:defRPr/>
            </a:pPr>
            <a:endParaRPr lang="en-US" dirty="0">
              <a:solidFill>
                <a:schemeClr val="accent5"/>
              </a:solidFill>
              <a:latin typeface="Segoe UI Semilight"/>
            </a:endParaRPr>
          </a:p>
        </p:txBody>
      </p:sp>
      <p:sp>
        <p:nvSpPr>
          <p:cNvPr id="13" name="Diagnostic_E9D9" title="Icon of a heartbeat inside of a box">
            <a:extLst>
              <a:ext uri="{FF2B5EF4-FFF2-40B4-BE49-F238E27FC236}">
                <a16:creationId xmlns:a16="http://schemas.microsoft.com/office/drawing/2014/main" id="{57E736DA-427D-4522-8293-FC2AC9BE9AF4}"/>
              </a:ext>
            </a:extLst>
          </p:cNvPr>
          <p:cNvSpPr>
            <a:spLocks noChangeAspect="1" noEditPoints="1"/>
          </p:cNvSpPr>
          <p:nvPr/>
        </p:nvSpPr>
        <p:spPr bwMode="auto">
          <a:xfrm>
            <a:off x="9978586" y="2969957"/>
            <a:ext cx="776517" cy="776898"/>
          </a:xfrm>
          <a:custGeom>
            <a:avLst/>
            <a:gdLst>
              <a:gd name="T0" fmla="*/ 0 w 3250"/>
              <a:gd name="T1" fmla="*/ 3250 h 3250"/>
              <a:gd name="T2" fmla="*/ 0 w 3250"/>
              <a:gd name="T3" fmla="*/ 0 h 3250"/>
              <a:gd name="T4" fmla="*/ 3250 w 3250"/>
              <a:gd name="T5" fmla="*/ 0 h 3250"/>
              <a:gd name="T6" fmla="*/ 3250 w 3250"/>
              <a:gd name="T7" fmla="*/ 3250 h 3250"/>
              <a:gd name="T8" fmla="*/ 0 w 3250"/>
              <a:gd name="T9" fmla="*/ 3250 h 3250"/>
              <a:gd name="T10" fmla="*/ 3250 w 3250"/>
              <a:gd name="T11" fmla="*/ 2000 h 3250"/>
              <a:gd name="T12" fmla="*/ 2553 w 3250"/>
              <a:gd name="T13" fmla="*/ 2000 h 3250"/>
              <a:gd name="T14" fmla="*/ 2535 w 3250"/>
              <a:gd name="T15" fmla="*/ 1985 h 3250"/>
              <a:gd name="T16" fmla="*/ 2379 w 3250"/>
              <a:gd name="T17" fmla="*/ 1362 h 3250"/>
              <a:gd name="T18" fmla="*/ 2360 w 3250"/>
              <a:gd name="T19" fmla="*/ 1347 h 3250"/>
              <a:gd name="T20" fmla="*/ 1987 w 3250"/>
              <a:gd name="T21" fmla="*/ 1347 h 3250"/>
              <a:gd name="T22" fmla="*/ 1969 w 3250"/>
              <a:gd name="T23" fmla="*/ 1332 h 3250"/>
              <a:gd name="T24" fmla="*/ 1768 w 3250"/>
              <a:gd name="T25" fmla="*/ 512 h 3250"/>
              <a:gd name="T26" fmla="*/ 1731 w 3250"/>
              <a:gd name="T27" fmla="*/ 512 h 3250"/>
              <a:gd name="T28" fmla="*/ 1227 w 3250"/>
              <a:gd name="T29" fmla="*/ 2467 h 3250"/>
              <a:gd name="T30" fmla="*/ 1195 w 3250"/>
              <a:gd name="T31" fmla="*/ 2476 h 3250"/>
              <a:gd name="T32" fmla="*/ 732 w 3250"/>
              <a:gd name="T33" fmla="*/ 2014 h 3250"/>
              <a:gd name="T34" fmla="*/ 705 w 3250"/>
              <a:gd name="T35" fmla="*/ 2014 h 3250"/>
              <a:gd name="T36" fmla="*/ 474 w 3250"/>
              <a:gd name="T37" fmla="*/ 2244 h 3250"/>
              <a:gd name="T38" fmla="*/ 461 w 3250"/>
              <a:gd name="T39" fmla="*/ 2250 h 3250"/>
              <a:gd name="T40" fmla="*/ 0 w 3250"/>
              <a:gd name="T41" fmla="*/ 225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50" h="3250">
                <a:moveTo>
                  <a:pt x="0" y="3250"/>
                </a:moveTo>
                <a:cubicBezTo>
                  <a:pt x="0" y="0"/>
                  <a:pt x="0" y="0"/>
                  <a:pt x="0" y="0"/>
                </a:cubicBezTo>
                <a:cubicBezTo>
                  <a:pt x="3250" y="0"/>
                  <a:pt x="3250" y="0"/>
                  <a:pt x="3250" y="0"/>
                </a:cubicBezTo>
                <a:cubicBezTo>
                  <a:pt x="3250" y="3250"/>
                  <a:pt x="3250" y="3250"/>
                  <a:pt x="3250" y="3250"/>
                </a:cubicBezTo>
                <a:lnTo>
                  <a:pt x="0" y="3250"/>
                </a:lnTo>
                <a:close/>
                <a:moveTo>
                  <a:pt x="3250" y="2000"/>
                </a:moveTo>
                <a:cubicBezTo>
                  <a:pt x="2553" y="2000"/>
                  <a:pt x="2553" y="2000"/>
                  <a:pt x="2553" y="2000"/>
                </a:cubicBezTo>
                <a:cubicBezTo>
                  <a:pt x="2544" y="2000"/>
                  <a:pt x="2537" y="1994"/>
                  <a:pt x="2535" y="1985"/>
                </a:cubicBezTo>
                <a:cubicBezTo>
                  <a:pt x="2379" y="1362"/>
                  <a:pt x="2379" y="1362"/>
                  <a:pt x="2379" y="1362"/>
                </a:cubicBezTo>
                <a:cubicBezTo>
                  <a:pt x="2377" y="1353"/>
                  <a:pt x="2369" y="1347"/>
                  <a:pt x="2360" y="1347"/>
                </a:cubicBezTo>
                <a:cubicBezTo>
                  <a:pt x="1987" y="1347"/>
                  <a:pt x="1987" y="1347"/>
                  <a:pt x="1987" y="1347"/>
                </a:cubicBezTo>
                <a:cubicBezTo>
                  <a:pt x="1978" y="1347"/>
                  <a:pt x="1971" y="1341"/>
                  <a:pt x="1969" y="1332"/>
                </a:cubicBezTo>
                <a:cubicBezTo>
                  <a:pt x="1768" y="512"/>
                  <a:pt x="1768" y="512"/>
                  <a:pt x="1768" y="512"/>
                </a:cubicBezTo>
                <a:cubicBezTo>
                  <a:pt x="1764" y="493"/>
                  <a:pt x="1736" y="493"/>
                  <a:pt x="1731" y="512"/>
                </a:cubicBezTo>
                <a:cubicBezTo>
                  <a:pt x="1227" y="2467"/>
                  <a:pt x="1227" y="2467"/>
                  <a:pt x="1227" y="2467"/>
                </a:cubicBezTo>
                <a:cubicBezTo>
                  <a:pt x="1223" y="2482"/>
                  <a:pt x="1205" y="2487"/>
                  <a:pt x="1195" y="2476"/>
                </a:cubicBezTo>
                <a:cubicBezTo>
                  <a:pt x="732" y="2014"/>
                  <a:pt x="732" y="2014"/>
                  <a:pt x="732" y="2014"/>
                </a:cubicBezTo>
                <a:cubicBezTo>
                  <a:pt x="725" y="2006"/>
                  <a:pt x="713" y="2006"/>
                  <a:pt x="705" y="2014"/>
                </a:cubicBezTo>
                <a:cubicBezTo>
                  <a:pt x="474" y="2244"/>
                  <a:pt x="474" y="2244"/>
                  <a:pt x="474" y="2244"/>
                </a:cubicBezTo>
                <a:cubicBezTo>
                  <a:pt x="471" y="2248"/>
                  <a:pt x="466" y="2250"/>
                  <a:pt x="461" y="2250"/>
                </a:cubicBezTo>
                <a:cubicBezTo>
                  <a:pt x="0" y="2250"/>
                  <a:pt x="0" y="2250"/>
                  <a:pt x="0" y="2250"/>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a:defRPr/>
            </a:pPr>
            <a:endParaRPr lang="en-US">
              <a:solidFill>
                <a:schemeClr val="accent5"/>
              </a:solidFill>
              <a:latin typeface="Segoe UI Semilight"/>
            </a:endParaRPr>
          </a:p>
        </p:txBody>
      </p:sp>
      <p:pic>
        <p:nvPicPr>
          <p:cNvPr id="14" name="Picture 13">
            <a:extLst>
              <a:ext uri="{FF2B5EF4-FFF2-40B4-BE49-F238E27FC236}">
                <a16:creationId xmlns:a16="http://schemas.microsoft.com/office/drawing/2014/main" id="{21E06FFB-8E8C-4F90-A892-215A0DBC7968}"/>
              </a:ext>
            </a:extLst>
          </p:cNvPr>
          <p:cNvPicPr>
            <a:picLocks noChangeAspect="1"/>
          </p:cNvPicPr>
          <p:nvPr/>
        </p:nvPicPr>
        <p:blipFill>
          <a:blip r:embed="rId5"/>
          <a:stretch>
            <a:fillRect/>
          </a:stretch>
        </p:blipFill>
        <p:spPr>
          <a:xfrm>
            <a:off x="8284367" y="887671"/>
            <a:ext cx="1181392" cy="1186061"/>
          </a:xfrm>
          <a:prstGeom prst="rect">
            <a:avLst/>
          </a:prstGeom>
        </p:spPr>
      </p:pic>
      <p:sp>
        <p:nvSpPr>
          <p:cNvPr id="15" name="DevUpdate_ECC5" title="Icon of a clock with an arrow around it pointing clockwise">
            <a:extLst>
              <a:ext uri="{FF2B5EF4-FFF2-40B4-BE49-F238E27FC236}">
                <a16:creationId xmlns:a16="http://schemas.microsoft.com/office/drawing/2014/main" id="{162EFEAC-58A8-4575-8C60-EAB2778CE4F2}"/>
              </a:ext>
            </a:extLst>
          </p:cNvPr>
          <p:cNvSpPr>
            <a:spLocks noChangeAspect="1" noEditPoints="1"/>
          </p:cNvSpPr>
          <p:nvPr/>
        </p:nvSpPr>
        <p:spPr bwMode="auto">
          <a:xfrm>
            <a:off x="8451507" y="5051621"/>
            <a:ext cx="847110" cy="848116"/>
          </a:xfrm>
          <a:custGeom>
            <a:avLst/>
            <a:gdLst>
              <a:gd name="T0" fmla="*/ 2500 w 3750"/>
              <a:gd name="T1" fmla="*/ 2750 h 3750"/>
              <a:gd name="T2" fmla="*/ 1750 w 3750"/>
              <a:gd name="T3" fmla="*/ 2000 h 3750"/>
              <a:gd name="T4" fmla="*/ 1750 w 3750"/>
              <a:gd name="T5" fmla="*/ 875 h 3750"/>
              <a:gd name="T6" fmla="*/ 2875 w 3750"/>
              <a:gd name="T7" fmla="*/ 1250 h 3750"/>
              <a:gd name="T8" fmla="*/ 3750 w 3750"/>
              <a:gd name="T9" fmla="*/ 1250 h 3750"/>
              <a:gd name="T10" fmla="*/ 3750 w 3750"/>
              <a:gd name="T11" fmla="*/ 375 h 3750"/>
              <a:gd name="T12" fmla="*/ 3641 w 3750"/>
              <a:gd name="T13" fmla="*/ 1250 h 3750"/>
              <a:gd name="T14" fmla="*/ 1875 w 3750"/>
              <a:gd name="T15" fmla="*/ 0 h 3750"/>
              <a:gd name="T16" fmla="*/ 0 w 3750"/>
              <a:gd name="T17" fmla="*/ 1875 h 3750"/>
              <a:gd name="T18" fmla="*/ 1875 w 3750"/>
              <a:gd name="T19" fmla="*/ 3750 h 3750"/>
              <a:gd name="T20" fmla="*/ 3681 w 3750"/>
              <a:gd name="T21" fmla="*/ 2375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50" h="3750">
                <a:moveTo>
                  <a:pt x="2500" y="2750"/>
                </a:moveTo>
                <a:cubicBezTo>
                  <a:pt x="1750" y="2000"/>
                  <a:pt x="1750" y="2000"/>
                  <a:pt x="1750" y="2000"/>
                </a:cubicBezTo>
                <a:cubicBezTo>
                  <a:pt x="1750" y="875"/>
                  <a:pt x="1750" y="875"/>
                  <a:pt x="1750" y="875"/>
                </a:cubicBezTo>
                <a:moveTo>
                  <a:pt x="2875" y="1250"/>
                </a:moveTo>
                <a:cubicBezTo>
                  <a:pt x="3750" y="1250"/>
                  <a:pt x="3750" y="1250"/>
                  <a:pt x="3750" y="1250"/>
                </a:cubicBezTo>
                <a:cubicBezTo>
                  <a:pt x="3750" y="375"/>
                  <a:pt x="3750" y="375"/>
                  <a:pt x="3750" y="375"/>
                </a:cubicBezTo>
                <a:moveTo>
                  <a:pt x="3641" y="1250"/>
                </a:moveTo>
                <a:cubicBezTo>
                  <a:pt x="3383" y="522"/>
                  <a:pt x="2691" y="0"/>
                  <a:pt x="1875" y="0"/>
                </a:cubicBezTo>
                <a:cubicBezTo>
                  <a:pt x="839" y="0"/>
                  <a:pt x="0" y="839"/>
                  <a:pt x="0" y="1875"/>
                </a:cubicBezTo>
                <a:cubicBezTo>
                  <a:pt x="0" y="2911"/>
                  <a:pt x="839" y="3750"/>
                  <a:pt x="1875" y="3750"/>
                </a:cubicBezTo>
                <a:cubicBezTo>
                  <a:pt x="2737" y="3750"/>
                  <a:pt x="3461" y="3167"/>
                  <a:pt x="3681" y="2375"/>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a:defRPr/>
            </a:pPr>
            <a:endParaRPr lang="en-US">
              <a:solidFill>
                <a:schemeClr val="accent5"/>
              </a:solidFill>
              <a:latin typeface="Segoe UI Semilight"/>
            </a:endParaRPr>
          </a:p>
        </p:txBody>
      </p:sp>
      <p:cxnSp>
        <p:nvCxnSpPr>
          <p:cNvPr id="17" name="Straight Arrow Connector 16">
            <a:extLst>
              <a:ext uri="{FF2B5EF4-FFF2-40B4-BE49-F238E27FC236}">
                <a16:creationId xmlns:a16="http://schemas.microsoft.com/office/drawing/2014/main" id="{BA10371A-F1FB-4A23-AEF1-9E3F9BAA5F60}"/>
              </a:ext>
            </a:extLst>
          </p:cNvPr>
          <p:cNvCxnSpPr>
            <a:cxnSpLocks/>
          </p:cNvCxnSpPr>
          <p:nvPr/>
        </p:nvCxnSpPr>
        <p:spPr>
          <a:xfrm>
            <a:off x="2707562" y="3425659"/>
            <a:ext cx="876505" cy="3341"/>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FCBEA19-4E90-403C-A9F5-9FB479CCA60E}"/>
              </a:ext>
            </a:extLst>
          </p:cNvPr>
          <p:cNvCxnSpPr>
            <a:cxnSpLocks/>
          </p:cNvCxnSpPr>
          <p:nvPr/>
        </p:nvCxnSpPr>
        <p:spPr>
          <a:xfrm>
            <a:off x="5061878" y="3425659"/>
            <a:ext cx="1175308" cy="0"/>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861680E-50BB-4BDC-8576-53DA7A8F945D}"/>
              </a:ext>
            </a:extLst>
          </p:cNvPr>
          <p:cNvCxnSpPr>
            <a:cxnSpLocks/>
          </p:cNvCxnSpPr>
          <p:nvPr/>
        </p:nvCxnSpPr>
        <p:spPr>
          <a:xfrm flipV="1">
            <a:off x="7474868" y="1946558"/>
            <a:ext cx="809499" cy="983514"/>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F9BED632-962F-4D15-B0C9-E0035F3D2593}"/>
              </a:ext>
            </a:extLst>
          </p:cNvPr>
          <p:cNvCxnSpPr>
            <a:cxnSpLocks/>
          </p:cNvCxnSpPr>
          <p:nvPr/>
        </p:nvCxnSpPr>
        <p:spPr>
          <a:xfrm>
            <a:off x="7437257" y="4346702"/>
            <a:ext cx="827987" cy="917702"/>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4B2C4A3B-41C9-42DB-80D4-70FEFEBF3577}"/>
              </a:ext>
            </a:extLst>
          </p:cNvPr>
          <p:cNvCxnSpPr>
            <a:cxnSpLocks/>
          </p:cNvCxnSpPr>
          <p:nvPr/>
        </p:nvCxnSpPr>
        <p:spPr>
          <a:xfrm>
            <a:off x="8147529" y="3425659"/>
            <a:ext cx="1619280" cy="0"/>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A323C915-6744-43A4-80C9-259EA626E52F}"/>
              </a:ext>
            </a:extLst>
          </p:cNvPr>
          <p:cNvSpPr txBox="1"/>
          <p:nvPr/>
        </p:nvSpPr>
        <p:spPr>
          <a:xfrm>
            <a:off x="739234" y="3838771"/>
            <a:ext cx="2071854" cy="690953"/>
          </a:xfrm>
          <a:prstGeom prst="rect">
            <a:avLst/>
          </a:prstGeom>
          <a:noFill/>
        </p:spPr>
        <p:txBody>
          <a:bodyPr wrap="none" lIns="179285" tIns="143428" rIns="179285" bIns="143428" rtlCol="0">
            <a:spAutoFit/>
          </a:bodyPr>
          <a:lstStyle/>
          <a:p>
            <a:pPr>
              <a:lnSpc>
                <a:spcPct val="90000"/>
              </a:lnSpc>
              <a:spcAft>
                <a:spcPts val="588"/>
              </a:spcAft>
              <a:defRPr/>
            </a:pPr>
            <a:r>
              <a:rPr lang="en-IN" sz="1176" dirty="0">
                <a:solidFill>
                  <a:schemeClr val="accent5"/>
                </a:solidFill>
                <a:latin typeface="Segoe UI Semilight"/>
              </a:rPr>
              <a:t>Containerized Application </a:t>
            </a:r>
          </a:p>
          <a:p>
            <a:pPr algn="ctr">
              <a:lnSpc>
                <a:spcPct val="90000"/>
              </a:lnSpc>
              <a:spcAft>
                <a:spcPts val="588"/>
              </a:spcAft>
              <a:defRPr/>
            </a:pPr>
            <a:r>
              <a:rPr lang="en-IN" sz="1176" dirty="0">
                <a:solidFill>
                  <a:schemeClr val="accent5"/>
                </a:solidFill>
                <a:latin typeface="Segoe UI Semilight"/>
              </a:rPr>
              <a:t>Image</a:t>
            </a:r>
          </a:p>
        </p:txBody>
      </p:sp>
      <p:sp>
        <p:nvSpPr>
          <p:cNvPr id="28" name="TextBox 27">
            <a:extLst>
              <a:ext uri="{FF2B5EF4-FFF2-40B4-BE49-F238E27FC236}">
                <a16:creationId xmlns:a16="http://schemas.microsoft.com/office/drawing/2014/main" id="{8F706A59-B2FB-4078-BC32-83B535739335}"/>
              </a:ext>
            </a:extLst>
          </p:cNvPr>
          <p:cNvSpPr txBox="1"/>
          <p:nvPr/>
        </p:nvSpPr>
        <p:spPr>
          <a:xfrm>
            <a:off x="3616315" y="3838771"/>
            <a:ext cx="1411388" cy="690953"/>
          </a:xfrm>
          <a:prstGeom prst="rect">
            <a:avLst/>
          </a:prstGeom>
          <a:noFill/>
        </p:spPr>
        <p:txBody>
          <a:bodyPr wrap="none" lIns="179285" tIns="143428" rIns="179285" bIns="143428" rtlCol="0">
            <a:spAutoFit/>
          </a:bodyPr>
          <a:lstStyle/>
          <a:p>
            <a:pPr>
              <a:lnSpc>
                <a:spcPct val="90000"/>
              </a:lnSpc>
              <a:spcAft>
                <a:spcPts val="588"/>
              </a:spcAft>
              <a:defRPr/>
            </a:pPr>
            <a:r>
              <a:rPr lang="en-IN" sz="1176" dirty="0">
                <a:solidFill>
                  <a:schemeClr val="accent5"/>
                </a:solidFill>
                <a:latin typeface="Segoe UI Semilight"/>
              </a:rPr>
              <a:t>Azure Container</a:t>
            </a:r>
          </a:p>
          <a:p>
            <a:pPr algn="ctr">
              <a:lnSpc>
                <a:spcPct val="90000"/>
              </a:lnSpc>
              <a:spcAft>
                <a:spcPts val="588"/>
              </a:spcAft>
              <a:defRPr/>
            </a:pPr>
            <a:r>
              <a:rPr lang="en-IN" sz="1176" dirty="0">
                <a:solidFill>
                  <a:schemeClr val="accent5"/>
                </a:solidFill>
                <a:latin typeface="Segoe UI Semilight"/>
              </a:rPr>
              <a:t>Registry</a:t>
            </a:r>
          </a:p>
        </p:txBody>
      </p:sp>
      <p:sp>
        <p:nvSpPr>
          <p:cNvPr id="29" name="TextBox 28">
            <a:extLst>
              <a:ext uri="{FF2B5EF4-FFF2-40B4-BE49-F238E27FC236}">
                <a16:creationId xmlns:a16="http://schemas.microsoft.com/office/drawing/2014/main" id="{085AE855-5B31-403D-A47C-AC3B70CB3A89}"/>
              </a:ext>
            </a:extLst>
          </p:cNvPr>
          <p:cNvSpPr txBox="1"/>
          <p:nvPr/>
        </p:nvSpPr>
        <p:spPr>
          <a:xfrm>
            <a:off x="6631481" y="3907190"/>
            <a:ext cx="1107336" cy="452590"/>
          </a:xfrm>
          <a:prstGeom prst="rect">
            <a:avLst/>
          </a:prstGeom>
          <a:noFill/>
        </p:spPr>
        <p:txBody>
          <a:bodyPr wrap="none" lIns="179285" tIns="143428" rIns="179285" bIns="143428" rtlCol="0">
            <a:spAutoFit/>
          </a:bodyPr>
          <a:lstStyle/>
          <a:p>
            <a:pPr algn="ctr">
              <a:lnSpc>
                <a:spcPct val="90000"/>
              </a:lnSpc>
              <a:spcAft>
                <a:spcPts val="588"/>
              </a:spcAft>
              <a:defRPr/>
            </a:pPr>
            <a:r>
              <a:rPr lang="en-IN" sz="1176" dirty="0">
                <a:solidFill>
                  <a:schemeClr val="accent5"/>
                </a:solidFill>
                <a:latin typeface="Segoe UI Semilight"/>
              </a:rPr>
              <a:t>AKS Cluster</a:t>
            </a:r>
          </a:p>
        </p:txBody>
      </p:sp>
      <p:sp>
        <p:nvSpPr>
          <p:cNvPr id="31" name="TextBox 30">
            <a:extLst>
              <a:ext uri="{FF2B5EF4-FFF2-40B4-BE49-F238E27FC236}">
                <a16:creationId xmlns:a16="http://schemas.microsoft.com/office/drawing/2014/main" id="{A7AC2686-A011-4FCB-801A-FFDDD58B021C}"/>
              </a:ext>
            </a:extLst>
          </p:cNvPr>
          <p:cNvSpPr txBox="1"/>
          <p:nvPr/>
        </p:nvSpPr>
        <p:spPr>
          <a:xfrm>
            <a:off x="8411943" y="6040922"/>
            <a:ext cx="926237" cy="452590"/>
          </a:xfrm>
          <a:prstGeom prst="rect">
            <a:avLst/>
          </a:prstGeom>
          <a:noFill/>
        </p:spPr>
        <p:txBody>
          <a:bodyPr wrap="none" lIns="179285" tIns="143428" rIns="179285" bIns="143428" rtlCol="0">
            <a:spAutoFit/>
          </a:bodyPr>
          <a:lstStyle/>
          <a:p>
            <a:pPr algn="ctr">
              <a:lnSpc>
                <a:spcPct val="90000"/>
              </a:lnSpc>
              <a:spcAft>
                <a:spcPts val="588"/>
              </a:spcAft>
              <a:defRPr/>
            </a:pPr>
            <a:r>
              <a:rPr lang="en-IN" sz="1176" dirty="0">
                <a:solidFill>
                  <a:schemeClr val="accent5"/>
                </a:solidFill>
                <a:latin typeface="Segoe UI Semilight"/>
              </a:rPr>
              <a:t>Upgrade</a:t>
            </a:r>
          </a:p>
        </p:txBody>
      </p:sp>
      <p:sp>
        <p:nvSpPr>
          <p:cNvPr id="32" name="TextBox 31">
            <a:extLst>
              <a:ext uri="{FF2B5EF4-FFF2-40B4-BE49-F238E27FC236}">
                <a16:creationId xmlns:a16="http://schemas.microsoft.com/office/drawing/2014/main" id="{143554B1-D5FE-42DE-9921-8ED54F092443}"/>
              </a:ext>
            </a:extLst>
          </p:cNvPr>
          <p:cNvSpPr txBox="1"/>
          <p:nvPr/>
        </p:nvSpPr>
        <p:spPr>
          <a:xfrm>
            <a:off x="9824963" y="3907190"/>
            <a:ext cx="1083763" cy="452590"/>
          </a:xfrm>
          <a:prstGeom prst="rect">
            <a:avLst/>
          </a:prstGeom>
          <a:noFill/>
        </p:spPr>
        <p:txBody>
          <a:bodyPr wrap="none" lIns="179285" tIns="143428" rIns="179285" bIns="143428" rtlCol="0">
            <a:spAutoFit/>
          </a:bodyPr>
          <a:lstStyle/>
          <a:p>
            <a:pPr algn="ctr">
              <a:lnSpc>
                <a:spcPct val="90000"/>
              </a:lnSpc>
              <a:spcAft>
                <a:spcPts val="588"/>
              </a:spcAft>
              <a:defRPr/>
            </a:pPr>
            <a:r>
              <a:rPr lang="en-IN" sz="1176" dirty="0">
                <a:solidFill>
                  <a:schemeClr val="accent5"/>
                </a:solidFill>
                <a:latin typeface="Segoe UI Semilight"/>
              </a:rPr>
              <a:t>Monitoring</a:t>
            </a:r>
          </a:p>
        </p:txBody>
      </p:sp>
      <p:sp>
        <p:nvSpPr>
          <p:cNvPr id="33" name="TextBox 32">
            <a:extLst>
              <a:ext uri="{FF2B5EF4-FFF2-40B4-BE49-F238E27FC236}">
                <a16:creationId xmlns:a16="http://schemas.microsoft.com/office/drawing/2014/main" id="{BC604361-5AD5-4981-ADDE-3D75966CD64D}"/>
              </a:ext>
            </a:extLst>
          </p:cNvPr>
          <p:cNvSpPr txBox="1"/>
          <p:nvPr/>
        </p:nvSpPr>
        <p:spPr>
          <a:xfrm>
            <a:off x="8466160" y="2081663"/>
            <a:ext cx="817804" cy="452590"/>
          </a:xfrm>
          <a:prstGeom prst="rect">
            <a:avLst/>
          </a:prstGeom>
          <a:noFill/>
        </p:spPr>
        <p:txBody>
          <a:bodyPr wrap="none" lIns="179285" tIns="143428" rIns="179285" bIns="143428" rtlCol="0">
            <a:spAutoFit/>
          </a:bodyPr>
          <a:lstStyle/>
          <a:p>
            <a:pPr>
              <a:lnSpc>
                <a:spcPct val="90000"/>
              </a:lnSpc>
              <a:spcAft>
                <a:spcPts val="588"/>
              </a:spcAft>
              <a:defRPr/>
            </a:pPr>
            <a:r>
              <a:rPr lang="en-IN" sz="1176" dirty="0">
                <a:solidFill>
                  <a:schemeClr val="accent5"/>
                </a:solidFill>
                <a:latin typeface="Segoe UI Semilight"/>
              </a:rPr>
              <a:t>Scaling</a:t>
            </a:r>
          </a:p>
        </p:txBody>
      </p:sp>
      <p:sp>
        <p:nvSpPr>
          <p:cNvPr id="2" name="TextBox 1">
            <a:extLst>
              <a:ext uri="{FF2B5EF4-FFF2-40B4-BE49-F238E27FC236}">
                <a16:creationId xmlns:a16="http://schemas.microsoft.com/office/drawing/2014/main" id="{1043404F-1758-4847-91DD-C37259AF008A}"/>
              </a:ext>
            </a:extLst>
          </p:cNvPr>
          <p:cNvSpPr txBox="1"/>
          <p:nvPr/>
        </p:nvSpPr>
        <p:spPr>
          <a:xfrm>
            <a:off x="2569080" y="3017141"/>
            <a:ext cx="1191819" cy="439012"/>
          </a:xfrm>
          <a:prstGeom prst="rect">
            <a:avLst/>
          </a:prstGeom>
          <a:noFill/>
        </p:spPr>
        <p:txBody>
          <a:bodyPr wrap="none" lIns="179285" tIns="143428" rIns="179285" bIns="143428" rtlCol="0">
            <a:spAutoFit/>
          </a:bodyPr>
          <a:lstStyle/>
          <a:p>
            <a:pPr>
              <a:lnSpc>
                <a:spcPct val="90000"/>
              </a:lnSpc>
              <a:spcAft>
                <a:spcPts val="588"/>
              </a:spcAft>
              <a:defRPr/>
            </a:pPr>
            <a:r>
              <a:rPr lang="en-IN" sz="1078" dirty="0">
                <a:solidFill>
                  <a:schemeClr val="accent5"/>
                </a:solidFill>
                <a:latin typeface="Consolas" panose="020B0609020204030204" pitchFamily="49" charset="0"/>
              </a:rPr>
              <a:t>docker push</a:t>
            </a:r>
          </a:p>
        </p:txBody>
      </p:sp>
      <p:sp>
        <p:nvSpPr>
          <p:cNvPr id="24" name="TextBox 23">
            <a:extLst>
              <a:ext uri="{FF2B5EF4-FFF2-40B4-BE49-F238E27FC236}">
                <a16:creationId xmlns:a16="http://schemas.microsoft.com/office/drawing/2014/main" id="{68054722-4F13-4A25-AFEA-615F6BB9CF60}"/>
              </a:ext>
            </a:extLst>
          </p:cNvPr>
          <p:cNvSpPr txBox="1"/>
          <p:nvPr/>
        </p:nvSpPr>
        <p:spPr>
          <a:xfrm>
            <a:off x="4972880" y="3017141"/>
            <a:ext cx="1292395" cy="439012"/>
          </a:xfrm>
          <a:prstGeom prst="rect">
            <a:avLst/>
          </a:prstGeom>
          <a:noFill/>
        </p:spPr>
        <p:txBody>
          <a:bodyPr wrap="none" lIns="179285" tIns="143428" rIns="179285" bIns="143428" rtlCol="0">
            <a:spAutoFit/>
          </a:bodyPr>
          <a:lstStyle/>
          <a:p>
            <a:pPr>
              <a:lnSpc>
                <a:spcPct val="90000"/>
              </a:lnSpc>
              <a:spcAft>
                <a:spcPts val="588"/>
              </a:spcAft>
              <a:defRPr/>
            </a:pPr>
            <a:r>
              <a:rPr lang="en-IN" sz="1078" dirty="0" err="1">
                <a:solidFill>
                  <a:schemeClr val="accent5"/>
                </a:solidFill>
                <a:latin typeface="Consolas" panose="020B0609020204030204" pitchFamily="49" charset="0"/>
              </a:rPr>
              <a:t>kubectl</a:t>
            </a:r>
            <a:r>
              <a:rPr lang="en-IN" sz="1078" dirty="0">
                <a:solidFill>
                  <a:schemeClr val="accent5"/>
                </a:solidFill>
                <a:latin typeface="Segoe UI Semilight"/>
              </a:rPr>
              <a:t> create</a:t>
            </a:r>
          </a:p>
        </p:txBody>
      </p:sp>
      <p:sp>
        <p:nvSpPr>
          <p:cNvPr id="25" name="TextBox 24">
            <a:extLst>
              <a:ext uri="{FF2B5EF4-FFF2-40B4-BE49-F238E27FC236}">
                <a16:creationId xmlns:a16="http://schemas.microsoft.com/office/drawing/2014/main" id="{347BC146-58ED-49C1-BCBB-3DCC261F4A8A}"/>
              </a:ext>
            </a:extLst>
          </p:cNvPr>
          <p:cNvSpPr txBox="1"/>
          <p:nvPr/>
        </p:nvSpPr>
        <p:spPr>
          <a:xfrm>
            <a:off x="6734696" y="2150604"/>
            <a:ext cx="1267251" cy="439012"/>
          </a:xfrm>
          <a:prstGeom prst="rect">
            <a:avLst/>
          </a:prstGeom>
          <a:noFill/>
        </p:spPr>
        <p:txBody>
          <a:bodyPr wrap="none" lIns="179285" tIns="143428" rIns="179285" bIns="143428" rtlCol="0">
            <a:spAutoFit/>
          </a:bodyPr>
          <a:lstStyle/>
          <a:p>
            <a:pPr>
              <a:lnSpc>
                <a:spcPct val="90000"/>
              </a:lnSpc>
              <a:spcAft>
                <a:spcPts val="588"/>
              </a:spcAft>
              <a:defRPr/>
            </a:pPr>
            <a:r>
              <a:rPr lang="en-IN" sz="1078" dirty="0" err="1">
                <a:solidFill>
                  <a:schemeClr val="accent5"/>
                </a:solidFill>
                <a:latin typeface="Consolas" panose="020B0609020204030204" pitchFamily="49" charset="0"/>
              </a:rPr>
              <a:t>az</a:t>
            </a:r>
            <a:r>
              <a:rPr lang="en-IN" sz="1078" dirty="0">
                <a:solidFill>
                  <a:schemeClr val="accent5"/>
                </a:solidFill>
                <a:latin typeface="Consolas" panose="020B0609020204030204" pitchFamily="49" charset="0"/>
              </a:rPr>
              <a:t> </a:t>
            </a:r>
            <a:r>
              <a:rPr lang="en-IN" sz="1078" dirty="0" err="1">
                <a:solidFill>
                  <a:schemeClr val="accent5"/>
                </a:solidFill>
                <a:latin typeface="Consolas" panose="020B0609020204030204" pitchFamily="49" charset="0"/>
              </a:rPr>
              <a:t>aks</a:t>
            </a:r>
            <a:r>
              <a:rPr lang="en-IN" sz="1078" dirty="0">
                <a:solidFill>
                  <a:schemeClr val="accent5"/>
                </a:solidFill>
                <a:latin typeface="Consolas" panose="020B0609020204030204" pitchFamily="49" charset="0"/>
              </a:rPr>
              <a:t> scale</a:t>
            </a:r>
          </a:p>
        </p:txBody>
      </p:sp>
      <p:sp>
        <p:nvSpPr>
          <p:cNvPr id="26" name="TextBox 25">
            <a:extLst>
              <a:ext uri="{FF2B5EF4-FFF2-40B4-BE49-F238E27FC236}">
                <a16:creationId xmlns:a16="http://schemas.microsoft.com/office/drawing/2014/main" id="{C5399447-B78C-4987-9B59-C97210FA32C0}"/>
              </a:ext>
            </a:extLst>
          </p:cNvPr>
          <p:cNvSpPr txBox="1"/>
          <p:nvPr/>
        </p:nvSpPr>
        <p:spPr>
          <a:xfrm>
            <a:off x="8284367" y="3017142"/>
            <a:ext cx="1418114" cy="439012"/>
          </a:xfrm>
          <a:prstGeom prst="rect">
            <a:avLst/>
          </a:prstGeom>
          <a:noFill/>
        </p:spPr>
        <p:txBody>
          <a:bodyPr wrap="none" lIns="179285" tIns="143428" rIns="179285" bIns="143428" rtlCol="0">
            <a:spAutoFit/>
          </a:bodyPr>
          <a:lstStyle/>
          <a:p>
            <a:pPr>
              <a:lnSpc>
                <a:spcPct val="90000"/>
              </a:lnSpc>
              <a:spcAft>
                <a:spcPts val="588"/>
              </a:spcAft>
              <a:defRPr/>
            </a:pPr>
            <a:r>
              <a:rPr lang="en-IN" sz="1078" dirty="0" err="1">
                <a:solidFill>
                  <a:schemeClr val="accent5"/>
                </a:solidFill>
                <a:latin typeface="Consolas" panose="020B0609020204030204" pitchFamily="49" charset="0"/>
              </a:rPr>
              <a:t>kubectl</a:t>
            </a:r>
            <a:r>
              <a:rPr lang="en-IN" sz="1078" dirty="0">
                <a:solidFill>
                  <a:schemeClr val="accent5"/>
                </a:solidFill>
                <a:latin typeface="Consolas" panose="020B0609020204030204" pitchFamily="49" charset="0"/>
              </a:rPr>
              <a:t> create</a:t>
            </a:r>
          </a:p>
        </p:txBody>
      </p:sp>
      <p:sp>
        <p:nvSpPr>
          <p:cNvPr id="30" name="TextBox 29">
            <a:extLst>
              <a:ext uri="{FF2B5EF4-FFF2-40B4-BE49-F238E27FC236}">
                <a16:creationId xmlns:a16="http://schemas.microsoft.com/office/drawing/2014/main" id="{DD770B1D-F9C1-4C15-ADD4-D7BC31BF7488}"/>
              </a:ext>
            </a:extLst>
          </p:cNvPr>
          <p:cNvSpPr txBox="1"/>
          <p:nvPr/>
        </p:nvSpPr>
        <p:spPr>
          <a:xfrm>
            <a:off x="6631481" y="4726834"/>
            <a:ext cx="1418114" cy="439012"/>
          </a:xfrm>
          <a:prstGeom prst="rect">
            <a:avLst/>
          </a:prstGeom>
          <a:noFill/>
        </p:spPr>
        <p:txBody>
          <a:bodyPr wrap="none" lIns="179285" tIns="143428" rIns="179285" bIns="143428" rtlCol="0">
            <a:spAutoFit/>
          </a:bodyPr>
          <a:lstStyle/>
          <a:p>
            <a:pPr>
              <a:lnSpc>
                <a:spcPct val="90000"/>
              </a:lnSpc>
              <a:spcAft>
                <a:spcPts val="588"/>
              </a:spcAft>
              <a:defRPr/>
            </a:pPr>
            <a:r>
              <a:rPr lang="en-IN" sz="1078" dirty="0" err="1">
                <a:solidFill>
                  <a:schemeClr val="accent5"/>
                </a:solidFill>
                <a:latin typeface="Consolas" panose="020B0609020204030204" pitchFamily="49" charset="0"/>
              </a:rPr>
              <a:t>az</a:t>
            </a:r>
            <a:r>
              <a:rPr lang="en-IN" sz="1078" dirty="0">
                <a:solidFill>
                  <a:schemeClr val="accent5"/>
                </a:solidFill>
                <a:latin typeface="Consolas" panose="020B0609020204030204" pitchFamily="49" charset="0"/>
              </a:rPr>
              <a:t> </a:t>
            </a:r>
            <a:r>
              <a:rPr lang="en-IN" sz="1078" dirty="0" err="1">
                <a:solidFill>
                  <a:schemeClr val="accent5"/>
                </a:solidFill>
                <a:latin typeface="Consolas" panose="020B0609020204030204" pitchFamily="49" charset="0"/>
              </a:rPr>
              <a:t>aks</a:t>
            </a:r>
            <a:r>
              <a:rPr lang="en-IN" sz="1078" dirty="0">
                <a:solidFill>
                  <a:schemeClr val="accent5"/>
                </a:solidFill>
                <a:latin typeface="Consolas" panose="020B0609020204030204" pitchFamily="49" charset="0"/>
              </a:rPr>
              <a:t> upgrade</a:t>
            </a:r>
          </a:p>
        </p:txBody>
      </p:sp>
      <p:sp>
        <p:nvSpPr>
          <p:cNvPr id="5" name="Title 4">
            <a:extLst>
              <a:ext uri="{FF2B5EF4-FFF2-40B4-BE49-F238E27FC236}">
                <a16:creationId xmlns:a16="http://schemas.microsoft.com/office/drawing/2014/main" id="{EFC078AF-B277-4913-8F6F-304F70CBE5E8}"/>
              </a:ext>
            </a:extLst>
          </p:cNvPr>
          <p:cNvSpPr>
            <a:spLocks noGrp="1"/>
          </p:cNvSpPr>
          <p:nvPr>
            <p:ph type="title"/>
          </p:nvPr>
        </p:nvSpPr>
        <p:spPr>
          <a:xfrm>
            <a:off x="268928" y="291548"/>
            <a:ext cx="11655840" cy="553998"/>
          </a:xfrm>
        </p:spPr>
        <p:txBody>
          <a:bodyPr/>
          <a:lstStyle/>
          <a:p>
            <a:r>
              <a:rPr lang="en-IN" dirty="0">
                <a:solidFill>
                  <a:schemeClr val="accent5"/>
                </a:solidFill>
              </a:rPr>
              <a:t>AKS in Action</a:t>
            </a:r>
          </a:p>
        </p:txBody>
      </p:sp>
    </p:spTree>
    <p:extLst>
      <p:ext uri="{BB962C8B-B14F-4D97-AF65-F5344CB8AC3E}">
        <p14:creationId xmlns:p14="http://schemas.microsoft.com/office/powerpoint/2010/main" val="1854544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7"/>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500"/>
                                        <p:tgtEl>
                                          <p:spTgt spid="29"/>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21"/>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500"/>
                                        <p:tgtEl>
                                          <p:spTgt spid="33"/>
                                        </p:tgtEl>
                                      </p:cBhvr>
                                    </p:animEffec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22"/>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500"/>
                                        <p:tgtEl>
                                          <p:spTgt spid="15"/>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23"/>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500"/>
                                        <p:tgtEl>
                                          <p:spTgt spid="1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3" grpId="0" animBg="1"/>
      <p:bldP spid="15" grpId="0" animBg="1"/>
      <p:bldP spid="27" grpId="0"/>
      <p:bldP spid="28" grpId="0"/>
      <p:bldP spid="29" grpId="0"/>
      <p:bldP spid="31" grpId="0"/>
      <p:bldP spid="32" grpId="0"/>
      <p:bldP spid="33" grpId="0"/>
      <p:bldP spid="2" grpId="0"/>
      <p:bldP spid="24" grpId="0"/>
      <p:bldP spid="25" grpId="0"/>
      <p:bldP spid="26" grpId="0"/>
      <p:bldP spid="3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ks.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88247" y="487"/>
            <a:ext cx="10215508" cy="6857027"/>
          </a:xfrm>
          <a:prstGeom prst="rect">
            <a:avLst/>
          </a:prstGeom>
        </p:spPr>
      </p:pic>
    </p:spTree>
    <p:extLst>
      <p:ext uri="{BB962C8B-B14F-4D97-AF65-F5344CB8AC3E}">
        <p14:creationId xmlns:p14="http://schemas.microsoft.com/office/powerpoint/2010/main" val="13272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5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790F1C5-7689-47E7-A20F-60BC6E6AE8FF}"/>
              </a:ext>
            </a:extLst>
          </p:cNvPr>
          <p:cNvSpPr>
            <a:spLocks noGrp="1"/>
          </p:cNvSpPr>
          <p:nvPr>
            <p:ph type="title"/>
          </p:nvPr>
        </p:nvSpPr>
        <p:spPr/>
        <p:txBody>
          <a:bodyPr/>
          <a:lstStyle/>
          <a:p>
            <a:r>
              <a:rPr lang="en-US" dirty="0"/>
              <a:t>Azure Container Instance (ACI)</a:t>
            </a:r>
            <a:endParaRPr lang="sl-SI" dirty="0"/>
          </a:p>
        </p:txBody>
      </p:sp>
      <p:sp>
        <p:nvSpPr>
          <p:cNvPr id="5" name="Text Placeholder 4">
            <a:extLst>
              <a:ext uri="{FF2B5EF4-FFF2-40B4-BE49-F238E27FC236}">
                <a16:creationId xmlns:a16="http://schemas.microsoft.com/office/drawing/2014/main" id="{13068088-E528-4115-8599-62804AC1E672}"/>
              </a:ext>
            </a:extLst>
          </p:cNvPr>
          <p:cNvSpPr>
            <a:spLocks noGrp="1"/>
          </p:cNvSpPr>
          <p:nvPr>
            <p:ph type="body" sz="quarter" idx="12"/>
          </p:nvPr>
        </p:nvSpPr>
        <p:spPr>
          <a:xfrm>
            <a:off x="582042" y="3962400"/>
            <a:ext cx="4164583" cy="615553"/>
          </a:xfrm>
        </p:spPr>
        <p:txBody>
          <a:bodyPr/>
          <a:lstStyle/>
          <a:p>
            <a:r>
              <a:rPr lang="en-US" dirty="0"/>
              <a:t>Your container,</a:t>
            </a:r>
            <a:br>
              <a:rPr lang="en-US" dirty="0"/>
            </a:br>
            <a:r>
              <a:rPr lang="en-US" dirty="0"/>
              <a:t>running in Azure</a:t>
            </a:r>
            <a:endParaRPr lang="sl-SI" dirty="0"/>
          </a:p>
        </p:txBody>
      </p:sp>
    </p:spTree>
    <p:extLst>
      <p:ext uri="{BB962C8B-B14F-4D97-AF65-F5344CB8AC3E}">
        <p14:creationId xmlns:p14="http://schemas.microsoft.com/office/powerpoint/2010/main" val="3576219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Azure Container Instances</a:t>
            </a:r>
          </a:p>
        </p:txBody>
      </p:sp>
      <p:sp>
        <p:nvSpPr>
          <p:cNvPr id="3" name="Text Placeholder 2"/>
          <p:cNvSpPr>
            <a:spLocks noGrp="1"/>
          </p:cNvSpPr>
          <p:nvPr>
            <p:ph type="body" sz="quarter" idx="10"/>
          </p:nvPr>
        </p:nvSpPr>
        <p:spPr>
          <a:xfrm>
            <a:off x="270130" y="1187963"/>
            <a:ext cx="6059200" cy="3016210"/>
          </a:xfrm>
        </p:spPr>
        <p:txBody>
          <a:bodyPr/>
          <a:lstStyle/>
          <a:p>
            <a:r>
              <a:rPr lang="en-US"/>
              <a:t>Start in seconds</a:t>
            </a:r>
          </a:p>
          <a:p>
            <a:r>
              <a:rPr lang="en-US"/>
              <a:t>No VM management</a:t>
            </a:r>
          </a:p>
          <a:p>
            <a:r>
              <a:rPr lang="en-US"/>
              <a:t>Custom CPU/memory</a:t>
            </a:r>
          </a:p>
          <a:p>
            <a:r>
              <a:rPr lang="en-US"/>
              <a:t>Billed per second</a:t>
            </a:r>
          </a:p>
          <a:p>
            <a:r>
              <a:rPr lang="en-US"/>
              <a:t>Hypervisor-level isolation</a:t>
            </a:r>
          </a:p>
          <a:p>
            <a:r>
              <a:rPr lang="en-US"/>
              <a:t>Linux and Windows containers</a:t>
            </a:r>
          </a:p>
        </p:txBody>
      </p:sp>
      <p:pic>
        <p:nvPicPr>
          <p:cNvPr id="5" name="Picture 4"/>
          <p:cNvPicPr>
            <a:picLocks noChangeAspect="1"/>
          </p:cNvPicPr>
          <p:nvPr/>
        </p:nvPicPr>
        <p:blipFill>
          <a:blip r:embed="rId3"/>
          <a:stretch>
            <a:fillRect/>
          </a:stretch>
        </p:blipFill>
        <p:spPr>
          <a:xfrm>
            <a:off x="6733833" y="1187963"/>
            <a:ext cx="5457302" cy="5082781"/>
          </a:xfrm>
          <a:prstGeom prst="rect">
            <a:avLst/>
          </a:prstGeom>
        </p:spPr>
      </p:pic>
    </p:spTree>
    <p:extLst>
      <p:ext uri="{BB962C8B-B14F-4D97-AF65-F5344CB8AC3E}">
        <p14:creationId xmlns:p14="http://schemas.microsoft.com/office/powerpoint/2010/main" val="529622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Getting Started with ACI</a:t>
            </a:r>
          </a:p>
        </p:txBody>
      </p:sp>
      <p:sp>
        <p:nvSpPr>
          <p:cNvPr id="3" name="Text Placeholder 2"/>
          <p:cNvSpPr>
            <a:spLocks noGrp="1"/>
          </p:cNvSpPr>
          <p:nvPr>
            <p:ph type="body" sz="quarter" idx="10"/>
          </p:nvPr>
        </p:nvSpPr>
        <p:spPr>
          <a:xfrm>
            <a:off x="1486539" y="1187963"/>
            <a:ext cx="10437842" cy="5552033"/>
          </a:xfrm>
        </p:spPr>
        <p:txBody>
          <a:bodyPr/>
          <a:lstStyle/>
          <a:p>
            <a:pPr marL="0" indent="0" defTabSz="896386">
              <a:spcBef>
                <a:spcPts val="0"/>
              </a:spcBef>
              <a:buSzTx/>
              <a:buNone/>
            </a:pPr>
            <a:r>
              <a:rPr lang="mr-IN" sz="1961" dirty="0">
                <a:latin typeface="Consolas" charset="0"/>
                <a:ea typeface="Consolas" charset="0"/>
                <a:cs typeface="Consolas" charset="0"/>
              </a:rPr>
              <a:t>$ </a:t>
            </a:r>
            <a:r>
              <a:rPr lang="en-US" sz="1961" b="1" dirty="0" err="1">
                <a:latin typeface="Consolas" charset="0"/>
                <a:ea typeface="Consolas" charset="0"/>
                <a:cs typeface="Consolas" charset="0"/>
              </a:rPr>
              <a:t>az</a:t>
            </a:r>
            <a:r>
              <a:rPr lang="en-US" sz="1961" b="1" dirty="0">
                <a:latin typeface="Consolas" charset="0"/>
                <a:ea typeface="Consolas" charset="0"/>
                <a:cs typeface="Consolas" charset="0"/>
              </a:rPr>
              <a:t> container create --name </a:t>
            </a:r>
            <a:r>
              <a:rPr lang="en-US" sz="1961" b="1" dirty="0" err="1">
                <a:latin typeface="Consolas" charset="0"/>
                <a:ea typeface="Consolas" charset="0"/>
                <a:cs typeface="Consolas" charset="0"/>
              </a:rPr>
              <a:t>mycontainer</a:t>
            </a:r>
            <a:r>
              <a:rPr lang="en-US" sz="1961" b="1" dirty="0">
                <a:latin typeface="Consolas" charset="0"/>
                <a:ea typeface="Consolas" charset="0"/>
                <a:cs typeface="Consolas" charset="0"/>
              </a:rPr>
              <a:t> --image </a:t>
            </a:r>
            <a:r>
              <a:rPr lang="en-US" sz="1961" b="1" dirty="0" err="1">
                <a:latin typeface="Consolas" charset="0"/>
                <a:ea typeface="Consolas" charset="0"/>
                <a:cs typeface="Consolas" charset="0"/>
              </a:rPr>
              <a:t>microsoft</a:t>
            </a:r>
            <a:r>
              <a:rPr lang="en-US" sz="1961" b="1" dirty="0">
                <a:latin typeface="Consolas" charset="0"/>
                <a:ea typeface="Consolas" charset="0"/>
                <a:cs typeface="Consolas" charset="0"/>
              </a:rPr>
              <a:t>/</a:t>
            </a:r>
            <a:r>
              <a:rPr lang="en-US" sz="1961" b="1" dirty="0" err="1">
                <a:latin typeface="Consolas" charset="0"/>
                <a:ea typeface="Consolas" charset="0"/>
                <a:cs typeface="Consolas" charset="0"/>
              </a:rPr>
              <a:t>aci-helloworld</a:t>
            </a:r>
            <a:r>
              <a:rPr lang="en-US" sz="1961" b="1" dirty="0">
                <a:latin typeface="Consolas" charset="0"/>
                <a:ea typeface="Consolas" charset="0"/>
                <a:cs typeface="Consolas" charset="0"/>
              </a:rPr>
              <a:t> --resource-group </a:t>
            </a:r>
            <a:r>
              <a:rPr lang="en-US" sz="1961" b="1" dirty="0" err="1">
                <a:latin typeface="Consolas" charset="0"/>
                <a:ea typeface="Consolas" charset="0"/>
                <a:cs typeface="Consolas" charset="0"/>
              </a:rPr>
              <a:t>myResourceGroup</a:t>
            </a:r>
            <a:r>
              <a:rPr lang="en-US" sz="1961" b="1" dirty="0">
                <a:latin typeface="Consolas" charset="0"/>
                <a:ea typeface="Consolas" charset="0"/>
                <a:cs typeface="Consolas" charset="0"/>
              </a:rPr>
              <a:t> --</a:t>
            </a:r>
            <a:r>
              <a:rPr lang="en-US" sz="1961" b="1" dirty="0" err="1">
                <a:latin typeface="Consolas" charset="0"/>
                <a:ea typeface="Consolas" charset="0"/>
                <a:cs typeface="Consolas" charset="0"/>
              </a:rPr>
              <a:t>ip</a:t>
            </a:r>
            <a:r>
              <a:rPr lang="en-US" sz="1961" b="1" dirty="0">
                <a:latin typeface="Consolas" charset="0"/>
                <a:ea typeface="Consolas" charset="0"/>
                <a:cs typeface="Consolas" charset="0"/>
              </a:rPr>
              <a:t>-address public </a:t>
            </a:r>
          </a:p>
          <a:p>
            <a:pPr marL="0" indent="0">
              <a:buNone/>
            </a:pPr>
            <a:r>
              <a:rPr lang="is-IS" sz="1961" dirty="0">
                <a:latin typeface="Consolas" charset="0"/>
                <a:ea typeface="Consolas" charset="0"/>
                <a:cs typeface="Consolas" charset="0"/>
              </a:rPr>
              <a:t>  "ipAddress": {</a:t>
            </a:r>
          </a:p>
          <a:p>
            <a:pPr marL="0" indent="0">
              <a:buNone/>
            </a:pPr>
            <a:r>
              <a:rPr lang="is-IS" sz="1961" dirty="0">
                <a:latin typeface="Consolas" charset="0"/>
                <a:ea typeface="Consolas" charset="0"/>
                <a:cs typeface="Consolas" charset="0"/>
              </a:rPr>
              <a:t>    "ip": "52.168.86.133",</a:t>
            </a:r>
          </a:p>
          <a:p>
            <a:pPr marL="0" indent="0">
              <a:buNone/>
            </a:pPr>
            <a:r>
              <a:rPr lang="is-IS" sz="1961" dirty="0">
                <a:latin typeface="Consolas" charset="0"/>
                <a:ea typeface="Consolas" charset="0"/>
                <a:cs typeface="Consolas" charset="0"/>
              </a:rPr>
              <a:t>    "ports": [...]</a:t>
            </a:r>
          </a:p>
          <a:p>
            <a:pPr marL="0" indent="0">
              <a:buNone/>
            </a:pPr>
            <a:r>
              <a:rPr lang="is-IS" sz="1961" dirty="0">
                <a:latin typeface="Consolas" charset="0"/>
                <a:ea typeface="Consolas" charset="0"/>
                <a:cs typeface="Consolas" charset="0"/>
              </a:rPr>
              <a:t>  },</a:t>
            </a:r>
          </a:p>
          <a:p>
            <a:pPr marL="0" indent="0">
              <a:buNone/>
            </a:pPr>
            <a:r>
              <a:rPr lang="is-IS" sz="1961" dirty="0">
                <a:latin typeface="Consolas" charset="0"/>
                <a:ea typeface="Consolas" charset="0"/>
                <a:cs typeface="Consolas" charset="0"/>
              </a:rPr>
              <a:t>  "location": "eastus",</a:t>
            </a:r>
          </a:p>
          <a:p>
            <a:pPr marL="0" indent="0">
              <a:buNone/>
            </a:pPr>
            <a:r>
              <a:rPr lang="is-IS" sz="1961" dirty="0">
                <a:latin typeface="Consolas" charset="0"/>
                <a:ea typeface="Consolas" charset="0"/>
                <a:cs typeface="Consolas" charset="0"/>
              </a:rPr>
              <a:t>  "name": "mycontainer",</a:t>
            </a:r>
          </a:p>
          <a:p>
            <a:pPr marL="0" indent="0">
              <a:buNone/>
            </a:pPr>
            <a:r>
              <a:rPr lang="is-IS" sz="1961" dirty="0">
                <a:latin typeface="Consolas" charset="0"/>
                <a:ea typeface="Consolas" charset="0"/>
                <a:cs typeface="Consolas" charset="0"/>
              </a:rPr>
              <a:t>  "osType": "Linux",</a:t>
            </a:r>
          </a:p>
          <a:p>
            <a:pPr marL="0" indent="0">
              <a:buNone/>
            </a:pPr>
            <a:r>
              <a:rPr lang="is-IS" sz="1961" dirty="0">
                <a:latin typeface="Consolas" charset="0"/>
                <a:ea typeface="Consolas" charset="0"/>
                <a:cs typeface="Consolas" charset="0"/>
              </a:rPr>
              <a:t>  "provisioningState": "Succeeded",</a:t>
            </a:r>
          </a:p>
          <a:p>
            <a:pPr marL="0" indent="0" defTabSz="896386">
              <a:spcBef>
                <a:spcPts val="0"/>
              </a:spcBef>
              <a:buSzTx/>
              <a:buNone/>
            </a:pPr>
            <a:endParaRPr lang="en-US" sz="1961" dirty="0">
              <a:latin typeface="Consolas" charset="0"/>
              <a:ea typeface="Consolas" charset="0"/>
              <a:cs typeface="Consolas" charset="0"/>
            </a:endParaRPr>
          </a:p>
          <a:p>
            <a:pPr marL="0" indent="0" defTabSz="896386">
              <a:spcBef>
                <a:spcPts val="0"/>
              </a:spcBef>
              <a:buSzTx/>
              <a:buNone/>
            </a:pPr>
            <a:r>
              <a:rPr lang="en-US" sz="1961" dirty="0">
                <a:latin typeface="Consolas" charset="0"/>
                <a:ea typeface="Consolas" charset="0"/>
                <a:cs typeface="Consolas" charset="0"/>
              </a:rPr>
              <a:t>$ </a:t>
            </a:r>
            <a:r>
              <a:rPr lang="en-US" sz="1961" b="1" dirty="0">
                <a:latin typeface="Consolas" charset="0"/>
                <a:ea typeface="Consolas" charset="0"/>
                <a:cs typeface="Consolas" charset="0"/>
              </a:rPr>
              <a:t>curl 52.168.86.133</a:t>
            </a:r>
          </a:p>
          <a:p>
            <a:pPr marL="0" indent="0">
              <a:buNone/>
            </a:pPr>
            <a:r>
              <a:rPr lang="en-US" sz="1961" dirty="0">
                <a:latin typeface="Consolas" charset="0"/>
                <a:ea typeface="Consolas" charset="0"/>
                <a:cs typeface="Consolas" charset="0"/>
              </a:rPr>
              <a:t>&lt;html&gt;</a:t>
            </a:r>
          </a:p>
          <a:p>
            <a:pPr marL="0" indent="0">
              <a:buNone/>
            </a:pPr>
            <a:r>
              <a:rPr lang="en-US" sz="1961" dirty="0">
                <a:latin typeface="Consolas" charset="0"/>
                <a:ea typeface="Consolas" charset="0"/>
                <a:cs typeface="Consolas" charset="0"/>
              </a:rPr>
              <a:t>&lt;head&gt;</a:t>
            </a:r>
          </a:p>
          <a:p>
            <a:pPr marL="0" indent="0">
              <a:buNone/>
            </a:pPr>
            <a:r>
              <a:rPr lang="en-US" sz="1961" dirty="0">
                <a:latin typeface="Consolas" charset="0"/>
                <a:ea typeface="Consolas" charset="0"/>
                <a:cs typeface="Consolas" charset="0"/>
              </a:rPr>
              <a:t>  &lt;title&gt;Welcome to Azure Container Instances!&lt;/title&gt;</a:t>
            </a:r>
          </a:p>
          <a:p>
            <a:pPr marL="0" indent="0">
              <a:buNone/>
            </a:pPr>
            <a:r>
              <a:rPr lang="en-US" sz="1961" dirty="0">
                <a:latin typeface="Consolas" charset="0"/>
                <a:ea typeface="Consolas" charset="0"/>
                <a:cs typeface="Consolas" charset="0"/>
              </a:rPr>
              <a:t>&lt;/head&gt;</a:t>
            </a:r>
          </a:p>
        </p:txBody>
      </p:sp>
    </p:spTree>
    <p:extLst>
      <p:ext uri="{BB962C8B-B14F-4D97-AF65-F5344CB8AC3E}">
        <p14:creationId xmlns:p14="http://schemas.microsoft.com/office/powerpoint/2010/main" val="1241810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8B3E8-0958-494A-B6BB-AA02A695ADEA}"/>
              </a:ext>
            </a:extLst>
          </p:cNvPr>
          <p:cNvSpPr>
            <a:spLocks noGrp="1"/>
          </p:cNvSpPr>
          <p:nvPr>
            <p:ph type="title"/>
          </p:nvPr>
        </p:nvSpPr>
        <p:spPr/>
        <p:txBody>
          <a:bodyPr/>
          <a:lstStyle/>
          <a:p>
            <a:r>
              <a:rPr lang="en-US" dirty="0"/>
              <a:t>The ACI model: technical</a:t>
            </a:r>
          </a:p>
        </p:txBody>
      </p:sp>
      <p:pic>
        <p:nvPicPr>
          <p:cNvPr id="2050" name="Picture 2" descr="Container groups diagram">
            <a:extLst>
              <a:ext uri="{FF2B5EF4-FFF2-40B4-BE49-F238E27FC236}">
                <a16:creationId xmlns:a16="http://schemas.microsoft.com/office/drawing/2014/main" id="{8A23D3FB-4CE9-42B1-8255-C66131F09ACA}"/>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36697" y="1007280"/>
            <a:ext cx="7310352" cy="5919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731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D8E28FF-00A7-4640-824E-14959BB7AB19}"/>
              </a:ext>
            </a:extLst>
          </p:cNvPr>
          <p:cNvSpPr>
            <a:spLocks noGrp="1"/>
          </p:cNvSpPr>
          <p:nvPr>
            <p:ph type="title"/>
          </p:nvPr>
        </p:nvSpPr>
        <p:spPr>
          <a:xfrm>
            <a:off x="193378" y="114380"/>
            <a:ext cx="11655840" cy="553998"/>
          </a:xfrm>
        </p:spPr>
        <p:txBody>
          <a:bodyPr/>
          <a:lstStyle/>
          <a:p>
            <a:r>
              <a:rPr lang="en-US" dirty="0"/>
              <a:t>ACI Common scenarios</a:t>
            </a:r>
          </a:p>
        </p:txBody>
      </p:sp>
      <p:cxnSp>
        <p:nvCxnSpPr>
          <p:cNvPr id="7" name="Straight Connector 6">
            <a:extLst>
              <a:ext uri="{FF2B5EF4-FFF2-40B4-BE49-F238E27FC236}">
                <a16:creationId xmlns:a16="http://schemas.microsoft.com/office/drawing/2014/main" id="{E70AF35F-0BB2-460C-A89E-A4CEF2038BB4}"/>
              </a:ext>
            </a:extLst>
          </p:cNvPr>
          <p:cNvCxnSpPr>
            <a:cxnSpLocks/>
          </p:cNvCxnSpPr>
          <p:nvPr/>
        </p:nvCxnSpPr>
        <p:spPr>
          <a:xfrm>
            <a:off x="6279016" y="1192144"/>
            <a:ext cx="17685" cy="5304749"/>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A240B646-BED1-4F5B-A421-1DABA5C0F2DA}"/>
              </a:ext>
            </a:extLst>
          </p:cNvPr>
          <p:cNvCxnSpPr/>
          <p:nvPr/>
        </p:nvCxnSpPr>
        <p:spPr>
          <a:xfrm>
            <a:off x="493345" y="3578404"/>
            <a:ext cx="11280012" cy="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2050" name="Picture 2" descr="Image result for task automation">
            <a:extLst>
              <a:ext uri="{FF2B5EF4-FFF2-40B4-BE49-F238E27FC236}">
                <a16:creationId xmlns:a16="http://schemas.microsoft.com/office/drawing/2014/main" id="{3C9D8C2D-383A-4E29-AB38-0DBB4BE039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7701" y="1194534"/>
            <a:ext cx="2549068" cy="150759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C10020AD-38E5-49F3-BF74-ADD00388424B}"/>
              </a:ext>
            </a:extLst>
          </p:cNvPr>
          <p:cNvSpPr/>
          <p:nvPr/>
        </p:nvSpPr>
        <p:spPr>
          <a:xfrm>
            <a:off x="1737022" y="2835912"/>
            <a:ext cx="2996960" cy="573280"/>
          </a:xfrm>
          <a:prstGeom prst="rect">
            <a:avLst/>
          </a:prstGeom>
        </p:spPr>
        <p:txBody>
          <a:bodyPr wrap="none">
            <a:spAutoFit/>
          </a:bodyPr>
          <a:lstStyle/>
          <a:p>
            <a:pPr>
              <a:defRPr/>
            </a:pPr>
            <a:r>
              <a:rPr lang="en-US" sz="3137" dirty="0">
                <a:solidFill>
                  <a:srgbClr val="353535"/>
                </a:solidFill>
                <a:latin typeface="Segoe UI Semilight"/>
              </a:rPr>
              <a:t>Task automation</a:t>
            </a:r>
          </a:p>
        </p:txBody>
      </p:sp>
      <p:sp>
        <p:nvSpPr>
          <p:cNvPr id="11" name="Rectangle 10">
            <a:extLst>
              <a:ext uri="{FF2B5EF4-FFF2-40B4-BE49-F238E27FC236}">
                <a16:creationId xmlns:a16="http://schemas.microsoft.com/office/drawing/2014/main" id="{FF587DB8-59AD-4AB4-B834-7B001A73BE35}"/>
              </a:ext>
            </a:extLst>
          </p:cNvPr>
          <p:cNvSpPr/>
          <p:nvPr/>
        </p:nvSpPr>
        <p:spPr>
          <a:xfrm>
            <a:off x="7630710" y="2828413"/>
            <a:ext cx="2470699" cy="573280"/>
          </a:xfrm>
          <a:prstGeom prst="rect">
            <a:avLst/>
          </a:prstGeom>
        </p:spPr>
        <p:txBody>
          <a:bodyPr wrap="none">
            <a:spAutoFit/>
          </a:bodyPr>
          <a:lstStyle/>
          <a:p>
            <a:pPr>
              <a:defRPr/>
            </a:pPr>
            <a:r>
              <a:rPr lang="en-US" sz="3137" dirty="0">
                <a:solidFill>
                  <a:srgbClr val="353535"/>
                </a:solidFill>
                <a:latin typeface="Segoe UI Semilight"/>
              </a:rPr>
              <a:t>CI/CD agents</a:t>
            </a:r>
          </a:p>
        </p:txBody>
      </p:sp>
      <p:pic>
        <p:nvPicPr>
          <p:cNvPr id="2054" name="Picture 6" descr="Image result for batch jobs icon">
            <a:extLst>
              <a:ext uri="{FF2B5EF4-FFF2-40B4-BE49-F238E27FC236}">
                <a16:creationId xmlns:a16="http://schemas.microsoft.com/office/drawing/2014/main" id="{F7079BE3-76B3-4FDE-BAF1-AD552D9ED4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4744" y="3802510"/>
            <a:ext cx="1867552" cy="186755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27E6F549-C480-438F-BAEA-125A0820AAD3}"/>
              </a:ext>
            </a:extLst>
          </p:cNvPr>
          <p:cNvSpPr/>
          <p:nvPr/>
        </p:nvSpPr>
        <p:spPr>
          <a:xfrm>
            <a:off x="681912" y="5670062"/>
            <a:ext cx="5135822" cy="573280"/>
          </a:xfrm>
          <a:prstGeom prst="rect">
            <a:avLst/>
          </a:prstGeom>
        </p:spPr>
        <p:txBody>
          <a:bodyPr wrap="none">
            <a:spAutoFit/>
          </a:bodyPr>
          <a:lstStyle/>
          <a:p>
            <a:pPr>
              <a:defRPr/>
            </a:pPr>
            <a:r>
              <a:rPr lang="en-US" sz="3137" dirty="0">
                <a:solidFill>
                  <a:srgbClr val="353535"/>
                </a:solidFill>
                <a:latin typeface="Segoe UI Semilight"/>
              </a:rPr>
              <a:t>Small-scale batch processing</a:t>
            </a:r>
          </a:p>
        </p:txBody>
      </p:sp>
      <p:pic>
        <p:nvPicPr>
          <p:cNvPr id="2056" name="Picture 8" descr="Image result for web application icon">
            <a:extLst>
              <a:ext uri="{FF2B5EF4-FFF2-40B4-BE49-F238E27FC236}">
                <a16:creationId xmlns:a16="http://schemas.microsoft.com/office/drawing/2014/main" id="{42FF4750-4485-4FDD-BCBF-84783E2915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88850" y="3802511"/>
            <a:ext cx="2016955" cy="2016955"/>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11BC2727-A370-4FE0-97BB-5F8E289E4F7E}"/>
              </a:ext>
            </a:extLst>
          </p:cNvPr>
          <p:cNvSpPr/>
          <p:nvPr/>
        </p:nvSpPr>
        <p:spPr>
          <a:xfrm>
            <a:off x="7369611" y="5677559"/>
            <a:ext cx="3108347" cy="573280"/>
          </a:xfrm>
          <a:prstGeom prst="rect">
            <a:avLst/>
          </a:prstGeom>
        </p:spPr>
        <p:txBody>
          <a:bodyPr wrap="none">
            <a:spAutoFit/>
          </a:bodyPr>
          <a:lstStyle/>
          <a:p>
            <a:pPr>
              <a:defRPr/>
            </a:pPr>
            <a:r>
              <a:rPr lang="en-US" sz="3137" dirty="0">
                <a:solidFill>
                  <a:srgbClr val="353535"/>
                </a:solidFill>
                <a:latin typeface="Segoe UI Semilight"/>
              </a:rPr>
              <a:t>Simple web apps</a:t>
            </a:r>
          </a:p>
        </p:txBody>
      </p:sp>
      <p:pic>
        <p:nvPicPr>
          <p:cNvPr id="2064" name="Picture 16" descr="Related image">
            <a:extLst>
              <a:ext uri="{FF2B5EF4-FFF2-40B4-BE49-F238E27FC236}">
                <a16:creationId xmlns:a16="http://schemas.microsoft.com/office/drawing/2014/main" id="{882D1746-B84C-42B6-A7D6-748EEEC050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98106" y="838142"/>
            <a:ext cx="3535908" cy="199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475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790F1C5-7689-47E7-A20F-60BC6E6AE8FF}"/>
              </a:ext>
            </a:extLst>
          </p:cNvPr>
          <p:cNvSpPr>
            <a:spLocks noGrp="1"/>
          </p:cNvSpPr>
          <p:nvPr>
            <p:ph type="title"/>
          </p:nvPr>
        </p:nvSpPr>
        <p:spPr>
          <a:xfrm>
            <a:off x="588263" y="2979539"/>
            <a:ext cx="4167887" cy="553998"/>
          </a:xfrm>
        </p:spPr>
        <p:txBody>
          <a:bodyPr/>
          <a:lstStyle/>
          <a:p>
            <a:r>
              <a:rPr lang="sl-SI" dirty="0" err="1"/>
              <a:t>Next</a:t>
            </a:r>
            <a:r>
              <a:rPr lang="sl-SI" dirty="0"/>
              <a:t> </a:t>
            </a:r>
            <a:r>
              <a:rPr lang="sl-SI" dirty="0" err="1"/>
              <a:t>steps</a:t>
            </a:r>
            <a:endParaRPr lang="sl-SI" dirty="0"/>
          </a:p>
        </p:txBody>
      </p:sp>
      <p:sp>
        <p:nvSpPr>
          <p:cNvPr id="5" name="Text Placeholder 4">
            <a:extLst>
              <a:ext uri="{FF2B5EF4-FFF2-40B4-BE49-F238E27FC236}">
                <a16:creationId xmlns:a16="http://schemas.microsoft.com/office/drawing/2014/main" id="{13068088-E528-4115-8599-62804AC1E672}"/>
              </a:ext>
            </a:extLst>
          </p:cNvPr>
          <p:cNvSpPr>
            <a:spLocks noGrp="1"/>
          </p:cNvSpPr>
          <p:nvPr>
            <p:ph type="body" sz="quarter" idx="12"/>
          </p:nvPr>
        </p:nvSpPr>
        <p:spPr>
          <a:xfrm>
            <a:off x="582042" y="3962400"/>
            <a:ext cx="4164583" cy="615553"/>
          </a:xfrm>
        </p:spPr>
        <p:txBody>
          <a:bodyPr/>
          <a:lstStyle/>
          <a:p>
            <a:r>
              <a:rPr lang="sl-SI" dirty="0"/>
              <a:t>HELM </a:t>
            </a:r>
            <a:r>
              <a:rPr lang="sl-SI" dirty="0" err="1"/>
              <a:t>Charts</a:t>
            </a:r>
            <a:endParaRPr lang="sl-SI" dirty="0"/>
          </a:p>
          <a:p>
            <a:r>
              <a:rPr lang="sl-SI" dirty="0"/>
              <a:t>DRAFT</a:t>
            </a:r>
          </a:p>
        </p:txBody>
      </p:sp>
    </p:spTree>
    <p:extLst>
      <p:ext uri="{BB962C8B-B14F-4D97-AF65-F5344CB8AC3E}">
        <p14:creationId xmlns:p14="http://schemas.microsoft.com/office/powerpoint/2010/main" val="2765376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790F1C5-7689-47E7-A20F-60BC6E6AE8FF}"/>
              </a:ext>
            </a:extLst>
          </p:cNvPr>
          <p:cNvSpPr>
            <a:spLocks noGrp="1"/>
          </p:cNvSpPr>
          <p:nvPr>
            <p:ph type="title"/>
          </p:nvPr>
        </p:nvSpPr>
        <p:spPr/>
        <p:txBody>
          <a:bodyPr/>
          <a:lstStyle/>
          <a:p>
            <a:r>
              <a:rPr lang="en-US" dirty="0"/>
              <a:t>Open Service Broker for Azure (</a:t>
            </a:r>
            <a:r>
              <a:rPr lang="en-US" dirty="0">
                <a:cs typeface="Segoe UI Light"/>
              </a:rPr>
              <a:t>OSBA)</a:t>
            </a:r>
            <a:endParaRPr lang="sl-SI" dirty="0"/>
          </a:p>
        </p:txBody>
      </p:sp>
      <p:sp>
        <p:nvSpPr>
          <p:cNvPr id="5" name="Text Placeholder 4">
            <a:extLst>
              <a:ext uri="{FF2B5EF4-FFF2-40B4-BE49-F238E27FC236}">
                <a16:creationId xmlns:a16="http://schemas.microsoft.com/office/drawing/2014/main" id="{13068088-E528-4115-8599-62804AC1E672}"/>
              </a:ext>
            </a:extLst>
          </p:cNvPr>
          <p:cNvSpPr>
            <a:spLocks noGrp="1"/>
          </p:cNvSpPr>
          <p:nvPr>
            <p:ph type="body" sz="quarter" idx="12"/>
          </p:nvPr>
        </p:nvSpPr>
        <p:spPr>
          <a:xfrm>
            <a:off x="582042" y="3962400"/>
            <a:ext cx="4164583" cy="615553"/>
          </a:xfrm>
        </p:spPr>
        <p:txBody>
          <a:bodyPr/>
          <a:lstStyle/>
          <a:p>
            <a:r>
              <a:rPr lang="en-US" dirty="0"/>
              <a:t>Your containers,</a:t>
            </a:r>
            <a:br>
              <a:rPr lang="en-US" dirty="0"/>
            </a:br>
            <a:r>
              <a:rPr lang="en-US" dirty="0"/>
              <a:t>with Azure services</a:t>
            </a:r>
            <a:endParaRPr lang="sl-SI" dirty="0"/>
          </a:p>
        </p:txBody>
      </p:sp>
    </p:spTree>
    <p:extLst>
      <p:ext uri="{BB962C8B-B14F-4D97-AF65-F5344CB8AC3E}">
        <p14:creationId xmlns:p14="http://schemas.microsoft.com/office/powerpoint/2010/main" val="1870564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7D2E-196B-9348-A3D6-A261D2F84862}"/>
              </a:ext>
            </a:extLst>
          </p:cNvPr>
          <p:cNvSpPr>
            <a:spLocks noGrp="1"/>
          </p:cNvSpPr>
          <p:nvPr>
            <p:ph type="title"/>
          </p:nvPr>
        </p:nvSpPr>
        <p:spPr/>
        <p:txBody>
          <a:bodyPr/>
          <a:lstStyle/>
          <a:p>
            <a:r>
              <a:rPr lang="en-US"/>
              <a:t>Open Service Broker for Azure</a:t>
            </a:r>
          </a:p>
        </p:txBody>
      </p:sp>
      <p:sp>
        <p:nvSpPr>
          <p:cNvPr id="3" name="Text Placeholder 2">
            <a:extLst>
              <a:ext uri="{FF2B5EF4-FFF2-40B4-BE49-F238E27FC236}">
                <a16:creationId xmlns:a16="http://schemas.microsoft.com/office/drawing/2014/main" id="{45420214-3F0D-634C-8481-C890BEF55E08}"/>
              </a:ext>
            </a:extLst>
          </p:cNvPr>
          <p:cNvSpPr>
            <a:spLocks noGrp="1"/>
          </p:cNvSpPr>
          <p:nvPr>
            <p:ph type="body" sz="quarter" idx="10"/>
          </p:nvPr>
        </p:nvSpPr>
        <p:spPr>
          <a:xfrm>
            <a:off x="270130" y="1187962"/>
            <a:ext cx="11653425" cy="5306068"/>
          </a:xfrm>
        </p:spPr>
        <p:txBody>
          <a:bodyPr/>
          <a:lstStyle/>
          <a:p>
            <a:r>
              <a:rPr lang="en-US" dirty="0"/>
              <a:t>Easily connect Kubernetes apps to Azure services</a:t>
            </a:r>
          </a:p>
          <a:p>
            <a:pPr lvl="1"/>
            <a:r>
              <a:rPr lang="en-US" dirty="0"/>
              <a:t>Azure Database for MySQL</a:t>
            </a:r>
          </a:p>
          <a:p>
            <a:pPr lvl="1"/>
            <a:r>
              <a:rPr lang="en-US" dirty="0"/>
              <a:t>Azure Database for PostgreSQL</a:t>
            </a:r>
          </a:p>
          <a:p>
            <a:pPr lvl="1"/>
            <a:r>
              <a:rPr lang="en-US" dirty="0"/>
              <a:t>Azure SQL</a:t>
            </a:r>
          </a:p>
          <a:p>
            <a:pPr lvl="1"/>
            <a:r>
              <a:rPr lang="en-US" dirty="0"/>
              <a:t>Azure </a:t>
            </a:r>
            <a:r>
              <a:rPr lang="en-US" dirty="0" err="1"/>
              <a:t>CosmosDB</a:t>
            </a:r>
            <a:endParaRPr lang="en-US" dirty="0"/>
          </a:p>
          <a:p>
            <a:pPr lvl="1"/>
            <a:r>
              <a:rPr lang="en-US" dirty="0"/>
              <a:t>Azure Redis</a:t>
            </a:r>
          </a:p>
          <a:p>
            <a:pPr lvl="1"/>
            <a:r>
              <a:rPr lang="en-US" dirty="0"/>
              <a:t>Azure Container Instances</a:t>
            </a:r>
          </a:p>
          <a:p>
            <a:pPr lvl="1"/>
            <a:r>
              <a:rPr lang="en-US" dirty="0"/>
              <a:t>Azure Service Bus</a:t>
            </a:r>
          </a:p>
          <a:p>
            <a:pPr lvl="1"/>
            <a:r>
              <a:rPr lang="en-US" dirty="0"/>
              <a:t>Azure Storage</a:t>
            </a:r>
          </a:p>
          <a:p>
            <a:pPr lvl="1"/>
            <a:r>
              <a:rPr lang="en-US" dirty="0"/>
              <a:t>More to come…</a:t>
            </a:r>
          </a:p>
          <a:p>
            <a:r>
              <a:rPr lang="en-US" dirty="0"/>
              <a:t>Built on an open standard</a:t>
            </a:r>
          </a:p>
          <a:p>
            <a:r>
              <a:rPr lang="en-US" dirty="0"/>
              <a:t>Integrated with Helm</a:t>
            </a:r>
          </a:p>
          <a:p>
            <a:endParaRPr lang="en-US" dirty="0"/>
          </a:p>
        </p:txBody>
      </p:sp>
      <p:pic>
        <p:nvPicPr>
          <p:cNvPr id="4" name="Picture 3">
            <a:extLst>
              <a:ext uri="{FF2B5EF4-FFF2-40B4-BE49-F238E27FC236}">
                <a16:creationId xmlns:a16="http://schemas.microsoft.com/office/drawing/2014/main" id="{0BDED213-05BA-2F4F-B421-C325DA6557B2}"/>
              </a:ext>
            </a:extLst>
          </p:cNvPr>
          <p:cNvPicPr>
            <a:picLocks noChangeAspect="1"/>
          </p:cNvPicPr>
          <p:nvPr/>
        </p:nvPicPr>
        <p:blipFill>
          <a:blip r:embed="rId3"/>
          <a:stretch>
            <a:fillRect/>
          </a:stretch>
        </p:blipFill>
        <p:spPr>
          <a:xfrm>
            <a:off x="6844624" y="2711819"/>
            <a:ext cx="5079280" cy="876176"/>
          </a:xfrm>
          <a:prstGeom prst="rect">
            <a:avLst/>
          </a:prstGeom>
        </p:spPr>
      </p:pic>
      <p:pic>
        <p:nvPicPr>
          <p:cNvPr id="5" name="Picture 4">
            <a:extLst>
              <a:ext uri="{FF2B5EF4-FFF2-40B4-BE49-F238E27FC236}">
                <a16:creationId xmlns:a16="http://schemas.microsoft.com/office/drawing/2014/main" id="{611A12F9-C148-0D47-84A2-26B31BBE4371}"/>
              </a:ext>
            </a:extLst>
          </p:cNvPr>
          <p:cNvPicPr>
            <a:picLocks noChangeAspect="1"/>
          </p:cNvPicPr>
          <p:nvPr/>
        </p:nvPicPr>
        <p:blipFill>
          <a:blip r:embed="rId4"/>
          <a:stretch>
            <a:fillRect/>
          </a:stretch>
        </p:blipFill>
        <p:spPr>
          <a:xfrm>
            <a:off x="7796989" y="3771919"/>
            <a:ext cx="3174550" cy="2374563"/>
          </a:xfrm>
          <a:prstGeom prst="rect">
            <a:avLst/>
          </a:prstGeom>
        </p:spPr>
      </p:pic>
    </p:spTree>
    <p:extLst>
      <p:ext uri="{BB962C8B-B14F-4D97-AF65-F5344CB8AC3E}">
        <p14:creationId xmlns:p14="http://schemas.microsoft.com/office/powerpoint/2010/main" val="1828754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E459BFB-B303-462B-B16A-1B3F2673DA92}"/>
              </a:ext>
            </a:extLst>
          </p:cNvPr>
          <p:cNvSpPr txBox="1">
            <a:spLocks/>
          </p:cNvSpPr>
          <p:nvPr/>
        </p:nvSpPr>
        <p:spPr>
          <a:xfrm>
            <a:off x="268080" y="491435"/>
            <a:ext cx="11655840" cy="899537"/>
          </a:xfrm>
          <a:prstGeom prst="rect">
            <a:avLst/>
          </a:prstGeom>
        </p:spPr>
        <p:txBody>
          <a:bodyPr vert="horz" wrap="square" lIns="143428" tIns="89642" rIns="143428" bIns="89642" rtlCol="0" anchor="t">
            <a:noAutofit/>
          </a:bodyPr>
          <a:lstStyle>
            <a:lvl1pPr algn="l" defTabSz="932742" rtl="0" eaLnBrk="1" latinLnBrk="0" hangingPunct="1">
              <a:lnSpc>
                <a:spcPct val="90000"/>
              </a:lnSpc>
              <a:spcBef>
                <a:spcPct val="0"/>
              </a:spcBef>
              <a:buNone/>
              <a:defRPr lang="en-US" sz="5400" b="0" kern="1200" cap="none" spc="-102" baseline="0">
                <a:ln w="3175">
                  <a:noFill/>
                </a:ln>
                <a:gradFill>
                  <a:gsLst>
                    <a:gs pos="2655">
                      <a:schemeClr val="tx1"/>
                    </a:gs>
                    <a:gs pos="31000">
                      <a:schemeClr val="tx1"/>
                    </a:gs>
                  </a:gsLst>
                  <a:lin ang="5400000" scaled="0"/>
                </a:gradFill>
                <a:effectLst/>
                <a:latin typeface="+mj-lt"/>
                <a:ea typeface="+mn-ea"/>
                <a:cs typeface="Segoe UI" pitchFamily="34" charset="0"/>
              </a:defRPr>
            </a:lvl1pPr>
          </a:lstStyle>
          <a:p>
            <a:pPr algn="ctr"/>
            <a:r>
              <a:rPr lang="en-US" sz="4705">
                <a:solidFill>
                  <a:schemeClr val="tx1"/>
                </a:solidFill>
              </a:rPr>
              <a:t>Azure container </a:t>
            </a:r>
            <a:r>
              <a:rPr lang="en-US" sz="4705">
                <a:solidFill>
                  <a:schemeClr val="accent1"/>
                </a:solidFill>
                <a:latin typeface="Segoe UI Semibold" panose="020B0702040204020203" pitchFamily="34" charset="0"/>
                <a:cs typeface="Segoe UI Semibold" panose="020B0702040204020203" pitchFamily="34" charset="0"/>
              </a:rPr>
              <a:t>ecosystem</a:t>
            </a:r>
          </a:p>
        </p:txBody>
      </p:sp>
      <p:sp>
        <p:nvSpPr>
          <p:cNvPr id="242" name="Rectangle: Rounded Corners 241">
            <a:extLst>
              <a:ext uri="{FF2B5EF4-FFF2-40B4-BE49-F238E27FC236}">
                <a16:creationId xmlns:a16="http://schemas.microsoft.com/office/drawing/2014/main" id="{87B4073F-B658-43E7-8DA4-EDAD30F440F5}"/>
              </a:ext>
            </a:extLst>
          </p:cNvPr>
          <p:cNvSpPr/>
          <p:nvPr/>
        </p:nvSpPr>
        <p:spPr bwMode="auto">
          <a:xfrm rot="5400000">
            <a:off x="10224252" y="5674172"/>
            <a:ext cx="848529" cy="307359"/>
          </a:xfrm>
          <a:prstGeom prst="roundRect">
            <a:avLst>
              <a:gd name="adj" fmla="val 5500"/>
            </a:avLst>
          </a:prstGeom>
          <a:solidFill>
            <a:schemeClr val="bg1"/>
          </a:solidFill>
          <a:ln w="127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980">
                <a:solidFill>
                  <a:schemeClr val="tx1"/>
                </a:solidFill>
                <a:latin typeface="Segoe UI Semibold" panose="020B0702040204020203" pitchFamily="34" charset="0"/>
                <a:cs typeface="Segoe UI Semibold" panose="020B0702040204020203" pitchFamily="34" charset="0"/>
              </a:rPr>
              <a:t>IaaS</a:t>
            </a:r>
          </a:p>
        </p:txBody>
      </p:sp>
      <p:sp>
        <p:nvSpPr>
          <p:cNvPr id="243" name="Rectangle: Rounded Corners 242">
            <a:extLst>
              <a:ext uri="{FF2B5EF4-FFF2-40B4-BE49-F238E27FC236}">
                <a16:creationId xmlns:a16="http://schemas.microsoft.com/office/drawing/2014/main" id="{F0EB4009-7D41-44C6-ABD6-55E7D8A847A4}"/>
              </a:ext>
            </a:extLst>
          </p:cNvPr>
          <p:cNvSpPr/>
          <p:nvPr/>
        </p:nvSpPr>
        <p:spPr bwMode="auto">
          <a:xfrm rot="5400000">
            <a:off x="10224252" y="2261792"/>
            <a:ext cx="848529" cy="307359"/>
          </a:xfrm>
          <a:prstGeom prst="roundRect">
            <a:avLst>
              <a:gd name="adj" fmla="val 5500"/>
            </a:avLst>
          </a:prstGeom>
          <a:solidFill>
            <a:schemeClr val="bg1"/>
          </a:solidFill>
          <a:ln w="127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980">
                <a:solidFill>
                  <a:schemeClr val="tx1"/>
                </a:solidFill>
                <a:latin typeface="Segoe UI Semibold" panose="020B0702040204020203" pitchFamily="34" charset="0"/>
                <a:cs typeface="Segoe UI Semibold" panose="020B0702040204020203" pitchFamily="34" charset="0"/>
              </a:rPr>
              <a:t>PaaS</a:t>
            </a:r>
          </a:p>
        </p:txBody>
      </p:sp>
      <p:grpSp>
        <p:nvGrpSpPr>
          <p:cNvPr id="244" name="Group 243">
            <a:extLst>
              <a:ext uri="{FF2B5EF4-FFF2-40B4-BE49-F238E27FC236}">
                <a16:creationId xmlns:a16="http://schemas.microsoft.com/office/drawing/2014/main" id="{40EC1C4A-DD26-44F0-8561-16E62630060D}"/>
              </a:ext>
            </a:extLst>
          </p:cNvPr>
          <p:cNvGrpSpPr/>
          <p:nvPr/>
        </p:nvGrpSpPr>
        <p:grpSpPr>
          <a:xfrm>
            <a:off x="3280116" y="2392326"/>
            <a:ext cx="1582678" cy="3217769"/>
            <a:chOff x="4491419" y="2852057"/>
            <a:chExt cx="1614414" cy="3079652"/>
          </a:xfrm>
        </p:grpSpPr>
        <p:sp>
          <p:nvSpPr>
            <p:cNvPr id="274" name="Rectangle: Rounded Corners 273">
              <a:extLst>
                <a:ext uri="{FF2B5EF4-FFF2-40B4-BE49-F238E27FC236}">
                  <a16:creationId xmlns:a16="http://schemas.microsoft.com/office/drawing/2014/main" id="{63CE849D-2D4B-4DF7-8263-F7C26ACF6F4B}"/>
                </a:ext>
              </a:extLst>
            </p:cNvPr>
            <p:cNvSpPr/>
            <p:nvPr/>
          </p:nvSpPr>
          <p:spPr bwMode="auto">
            <a:xfrm>
              <a:off x="4491419" y="2852057"/>
              <a:ext cx="1614414" cy="3079652"/>
            </a:xfrm>
            <a:prstGeom prst="roundRect">
              <a:avLst>
                <a:gd name="adj" fmla="val 1512"/>
              </a:avLst>
            </a:prstGeom>
            <a:solidFill>
              <a:schemeClr val="accent6">
                <a:lumMod val="40000"/>
                <a:lumOff val="60000"/>
                <a:alpha val="10000"/>
              </a:schemeClr>
            </a:solidFill>
            <a:ln w="12700">
              <a:solidFill>
                <a:schemeClr val="accent6">
                  <a:lumMod val="40000"/>
                  <a:lumOff val="60000"/>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179285" rIns="179285" bIns="179285"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1176">
                  <a:solidFill>
                    <a:schemeClr val="tx1"/>
                  </a:solidFill>
                  <a:latin typeface="Segoe UI Semibold" panose="020B0702040204020203" pitchFamily="34" charset="0"/>
                  <a:cs typeface="Segoe UI Semibold" panose="020B0702040204020203" pitchFamily="34" charset="0"/>
                </a:rPr>
                <a:t>Azure services</a:t>
              </a:r>
            </a:p>
          </p:txBody>
        </p:sp>
        <p:grpSp>
          <p:nvGrpSpPr>
            <p:cNvPr id="275" name="Group 274">
              <a:extLst>
                <a:ext uri="{FF2B5EF4-FFF2-40B4-BE49-F238E27FC236}">
                  <a16:creationId xmlns:a16="http://schemas.microsoft.com/office/drawing/2014/main" id="{E7EE617B-923A-46B1-81CD-BB13CF426480}"/>
                </a:ext>
              </a:extLst>
            </p:cNvPr>
            <p:cNvGrpSpPr/>
            <p:nvPr/>
          </p:nvGrpSpPr>
          <p:grpSpPr>
            <a:xfrm>
              <a:off x="4598744" y="3358746"/>
              <a:ext cx="1399763" cy="2432455"/>
              <a:chOff x="2931886" y="3387774"/>
              <a:chExt cx="1371600" cy="2345369"/>
            </a:xfrm>
          </p:grpSpPr>
          <p:sp>
            <p:nvSpPr>
              <p:cNvPr id="276" name="Rectangle: Rounded Corners 275">
                <a:extLst>
                  <a:ext uri="{FF2B5EF4-FFF2-40B4-BE49-F238E27FC236}">
                    <a16:creationId xmlns:a16="http://schemas.microsoft.com/office/drawing/2014/main" id="{902D8576-2683-4142-A6CD-337204BAD8C4}"/>
                  </a:ext>
                </a:extLst>
              </p:cNvPr>
              <p:cNvSpPr/>
              <p:nvPr/>
            </p:nvSpPr>
            <p:spPr bwMode="auto">
              <a:xfrm>
                <a:off x="2931886" y="3387774"/>
                <a:ext cx="1371600" cy="538340"/>
              </a:xfrm>
              <a:prstGeom prst="roundRect">
                <a:avLst>
                  <a:gd name="adj" fmla="val 4167"/>
                </a:avLst>
              </a:prstGeom>
              <a:solidFill>
                <a:schemeClr val="bg1"/>
              </a:solidFill>
              <a:ln w="12700">
                <a:solidFill>
                  <a:schemeClr val="accent6">
                    <a:lumMod val="40000"/>
                    <a:lumOff val="60000"/>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itchFamily="34" charset="0"/>
                  </a:rPr>
                  <a:t>SQL Database</a:t>
                </a:r>
              </a:p>
            </p:txBody>
          </p:sp>
          <p:sp>
            <p:nvSpPr>
              <p:cNvPr id="277" name="Rectangle: Rounded Corners 276">
                <a:extLst>
                  <a:ext uri="{FF2B5EF4-FFF2-40B4-BE49-F238E27FC236}">
                    <a16:creationId xmlns:a16="http://schemas.microsoft.com/office/drawing/2014/main" id="{30CF1997-64D6-4433-9041-C10AA36F7E3C}"/>
                  </a:ext>
                </a:extLst>
              </p:cNvPr>
              <p:cNvSpPr/>
              <p:nvPr/>
            </p:nvSpPr>
            <p:spPr bwMode="auto">
              <a:xfrm>
                <a:off x="2931886" y="3990117"/>
                <a:ext cx="1371600" cy="538340"/>
              </a:xfrm>
              <a:prstGeom prst="roundRect">
                <a:avLst>
                  <a:gd name="adj" fmla="val 4167"/>
                </a:avLst>
              </a:prstGeom>
              <a:solidFill>
                <a:schemeClr val="bg1"/>
              </a:solidFill>
              <a:ln w="12700">
                <a:solidFill>
                  <a:schemeClr val="accent6">
                    <a:lumMod val="40000"/>
                    <a:lumOff val="60000"/>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defTabSz="914102" fontAlgn="base">
                  <a:lnSpc>
                    <a:spcPct val="90000"/>
                  </a:lnSpc>
                  <a:spcBef>
                    <a:spcPct val="0"/>
                  </a:spcBef>
                  <a:spcAft>
                    <a:spcPct val="0"/>
                  </a:spcAft>
                </a:pPr>
                <a:r>
                  <a:rPr lang="en-US" sz="980" err="1">
                    <a:solidFill>
                      <a:schemeClr val="tx1"/>
                    </a:solidFill>
                    <a:cs typeface="Segoe UI" pitchFamily="34" charset="0"/>
                  </a:rPr>
                  <a:t>Redis</a:t>
                </a:r>
                <a:r>
                  <a:rPr lang="en-US" sz="980">
                    <a:solidFill>
                      <a:schemeClr val="tx1"/>
                    </a:solidFill>
                    <a:cs typeface="Segoe UI" pitchFamily="34" charset="0"/>
                  </a:rPr>
                  <a:t> Cache </a:t>
                </a:r>
              </a:p>
            </p:txBody>
          </p:sp>
          <p:sp>
            <p:nvSpPr>
              <p:cNvPr id="278" name="Rectangle: Rounded Corners 277">
                <a:extLst>
                  <a:ext uri="{FF2B5EF4-FFF2-40B4-BE49-F238E27FC236}">
                    <a16:creationId xmlns:a16="http://schemas.microsoft.com/office/drawing/2014/main" id="{BC70435E-D7C8-4383-BD1F-8C5F79A905D5}"/>
                  </a:ext>
                </a:extLst>
              </p:cNvPr>
              <p:cNvSpPr/>
              <p:nvPr/>
            </p:nvSpPr>
            <p:spPr bwMode="auto">
              <a:xfrm>
                <a:off x="2931886" y="4592460"/>
                <a:ext cx="1371600" cy="538340"/>
              </a:xfrm>
              <a:prstGeom prst="roundRect">
                <a:avLst>
                  <a:gd name="adj" fmla="val 4167"/>
                </a:avLst>
              </a:prstGeom>
              <a:solidFill>
                <a:schemeClr val="bg1"/>
              </a:solidFill>
              <a:ln w="12700">
                <a:solidFill>
                  <a:schemeClr val="accent6">
                    <a:lumMod val="40000"/>
                    <a:lumOff val="60000"/>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defTabSz="914102" fontAlgn="base">
                  <a:lnSpc>
                    <a:spcPct val="90000"/>
                  </a:lnSpc>
                  <a:spcBef>
                    <a:spcPct val="0"/>
                  </a:spcBef>
                  <a:spcAft>
                    <a:spcPct val="0"/>
                  </a:spcAft>
                </a:pPr>
                <a:r>
                  <a:rPr lang="en-US" sz="980" err="1">
                    <a:solidFill>
                      <a:schemeClr val="tx1"/>
                    </a:solidFill>
                    <a:cs typeface="Segoe UI" pitchFamily="34" charset="0"/>
                  </a:rPr>
                  <a:t>CosmosDB</a:t>
                </a:r>
                <a:endParaRPr lang="en-US" sz="980">
                  <a:solidFill>
                    <a:schemeClr val="tx1"/>
                  </a:solidFill>
                  <a:cs typeface="Segoe UI" pitchFamily="34" charset="0"/>
                </a:endParaRPr>
              </a:p>
            </p:txBody>
          </p:sp>
          <p:sp>
            <p:nvSpPr>
              <p:cNvPr id="279" name="Rectangle: Rounded Corners 278">
                <a:extLst>
                  <a:ext uri="{FF2B5EF4-FFF2-40B4-BE49-F238E27FC236}">
                    <a16:creationId xmlns:a16="http://schemas.microsoft.com/office/drawing/2014/main" id="{4BB11569-C071-4FCD-9EED-ED169D0AA162}"/>
                  </a:ext>
                </a:extLst>
              </p:cNvPr>
              <p:cNvSpPr/>
              <p:nvPr/>
            </p:nvSpPr>
            <p:spPr bwMode="auto">
              <a:xfrm>
                <a:off x="2931886" y="5194803"/>
                <a:ext cx="1371600" cy="538340"/>
              </a:xfrm>
              <a:prstGeom prst="roundRect">
                <a:avLst>
                  <a:gd name="adj" fmla="val 4167"/>
                </a:avLst>
              </a:prstGeom>
              <a:solidFill>
                <a:schemeClr val="bg1"/>
              </a:solidFill>
              <a:ln w="12700">
                <a:solidFill>
                  <a:schemeClr val="accent6">
                    <a:lumMod val="40000"/>
                    <a:lumOff val="60000"/>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defTabSz="914102" fontAlgn="base">
                  <a:spcBef>
                    <a:spcPct val="0"/>
                  </a:spcBef>
                  <a:spcAft>
                    <a:spcPct val="0"/>
                  </a:spcAft>
                </a:pPr>
                <a:r>
                  <a:rPr lang="en-US" sz="980">
                    <a:solidFill>
                      <a:schemeClr val="tx1"/>
                    </a:solidFill>
                    <a:cs typeface="Segoe UI" pitchFamily="34" charset="0"/>
                  </a:rPr>
                  <a:t>And more!</a:t>
                </a:r>
              </a:p>
            </p:txBody>
          </p:sp>
        </p:grpSp>
      </p:grpSp>
      <p:sp>
        <p:nvSpPr>
          <p:cNvPr id="245" name="Rectangle: Rounded Corners 244">
            <a:extLst>
              <a:ext uri="{FF2B5EF4-FFF2-40B4-BE49-F238E27FC236}">
                <a16:creationId xmlns:a16="http://schemas.microsoft.com/office/drawing/2014/main" id="{167EF3A9-9F7D-4778-95B0-A06CF0B999D0}"/>
              </a:ext>
            </a:extLst>
          </p:cNvPr>
          <p:cNvSpPr/>
          <p:nvPr/>
        </p:nvSpPr>
        <p:spPr bwMode="auto">
          <a:xfrm>
            <a:off x="1389804" y="2392326"/>
            <a:ext cx="1582678" cy="3222379"/>
          </a:xfrm>
          <a:prstGeom prst="roundRect">
            <a:avLst>
              <a:gd name="adj" fmla="val 1807"/>
            </a:avLst>
          </a:prstGeom>
          <a:solidFill>
            <a:schemeClr val="tx2">
              <a:alpha val="10000"/>
            </a:schemeClr>
          </a:solidFill>
          <a:ln w="12700">
            <a:solidFill>
              <a:schemeClr val="tx2">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179285" rIns="179285" bIns="179285"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1176">
                <a:solidFill>
                  <a:schemeClr val="tx1"/>
                </a:solidFill>
                <a:latin typeface="Segoe UI Semibold" panose="020B0702040204020203" pitchFamily="34" charset="0"/>
                <a:cs typeface="Segoe UI Semibold" panose="020B0702040204020203" pitchFamily="34" charset="0"/>
              </a:rPr>
              <a:t>Partner services</a:t>
            </a:r>
          </a:p>
        </p:txBody>
      </p:sp>
      <p:grpSp>
        <p:nvGrpSpPr>
          <p:cNvPr id="246" name="Group 245">
            <a:extLst>
              <a:ext uri="{FF2B5EF4-FFF2-40B4-BE49-F238E27FC236}">
                <a16:creationId xmlns:a16="http://schemas.microsoft.com/office/drawing/2014/main" id="{88BDBA05-C183-413D-A3EC-1826460284D1}"/>
              </a:ext>
            </a:extLst>
          </p:cNvPr>
          <p:cNvGrpSpPr/>
          <p:nvPr/>
        </p:nvGrpSpPr>
        <p:grpSpPr>
          <a:xfrm>
            <a:off x="1495020" y="2921739"/>
            <a:ext cx="1372247" cy="2541547"/>
            <a:chOff x="2931886" y="3387774"/>
            <a:chExt cx="1371600" cy="2345369"/>
          </a:xfrm>
        </p:grpSpPr>
        <p:sp>
          <p:nvSpPr>
            <p:cNvPr id="270" name="Rectangle: Rounded Corners 269">
              <a:extLst>
                <a:ext uri="{FF2B5EF4-FFF2-40B4-BE49-F238E27FC236}">
                  <a16:creationId xmlns:a16="http://schemas.microsoft.com/office/drawing/2014/main" id="{833715C4-9A35-46A2-AE00-10B3BA5B4EA0}"/>
                </a:ext>
              </a:extLst>
            </p:cNvPr>
            <p:cNvSpPr/>
            <p:nvPr/>
          </p:nvSpPr>
          <p:spPr bwMode="auto">
            <a:xfrm>
              <a:off x="2931886" y="3387774"/>
              <a:ext cx="1371600" cy="538340"/>
            </a:xfrm>
            <a:prstGeom prst="roundRect">
              <a:avLst>
                <a:gd name="adj" fmla="val 4167"/>
              </a:avLst>
            </a:prstGeom>
            <a:solidFill>
              <a:schemeClr val="bg1"/>
            </a:solidFill>
            <a:ln w="12700">
              <a:solidFill>
                <a:schemeClr val="tx2">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defTabSz="914102" fontAlgn="base">
                <a:lnSpc>
                  <a:spcPct val="90000"/>
                </a:lnSpc>
                <a:spcBef>
                  <a:spcPct val="0"/>
                </a:spcBef>
                <a:spcAft>
                  <a:spcPct val="0"/>
                </a:spcAft>
              </a:pPr>
              <a:r>
                <a:rPr lang="en-US" sz="980" err="1">
                  <a:solidFill>
                    <a:schemeClr val="tx1"/>
                  </a:solidFill>
                  <a:cs typeface="Segoe UI" pitchFamily="34" charset="0"/>
                </a:rPr>
                <a:t>OpenShift</a:t>
              </a:r>
              <a:endParaRPr lang="en-US" sz="980">
                <a:solidFill>
                  <a:schemeClr val="tx1"/>
                </a:solidFill>
                <a:cs typeface="Segoe UI" pitchFamily="34" charset="0"/>
              </a:endParaRPr>
            </a:p>
          </p:txBody>
        </p:sp>
        <p:sp>
          <p:nvSpPr>
            <p:cNvPr id="271" name="Rectangle: Rounded Corners 270">
              <a:extLst>
                <a:ext uri="{FF2B5EF4-FFF2-40B4-BE49-F238E27FC236}">
                  <a16:creationId xmlns:a16="http://schemas.microsoft.com/office/drawing/2014/main" id="{7863FBC1-07DA-47B0-95C1-06E045DB0958}"/>
                </a:ext>
              </a:extLst>
            </p:cNvPr>
            <p:cNvSpPr/>
            <p:nvPr/>
          </p:nvSpPr>
          <p:spPr bwMode="auto">
            <a:xfrm>
              <a:off x="2931886" y="3990117"/>
              <a:ext cx="1371600" cy="538340"/>
            </a:xfrm>
            <a:prstGeom prst="roundRect">
              <a:avLst>
                <a:gd name="adj" fmla="val 4167"/>
              </a:avLst>
            </a:prstGeom>
            <a:solidFill>
              <a:schemeClr val="bg1"/>
            </a:solidFill>
            <a:ln w="12700">
              <a:solidFill>
                <a:schemeClr val="tx2">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itchFamily="34" charset="0"/>
                </a:rPr>
                <a:t>Pivotal Cloud Foundry </a:t>
              </a:r>
            </a:p>
          </p:txBody>
        </p:sp>
        <p:sp>
          <p:nvSpPr>
            <p:cNvPr id="272" name="Rectangle: Rounded Corners 271">
              <a:extLst>
                <a:ext uri="{FF2B5EF4-FFF2-40B4-BE49-F238E27FC236}">
                  <a16:creationId xmlns:a16="http://schemas.microsoft.com/office/drawing/2014/main" id="{51C5B706-2F78-436A-9BCB-70BC15E05C03}"/>
                </a:ext>
              </a:extLst>
            </p:cNvPr>
            <p:cNvSpPr/>
            <p:nvPr/>
          </p:nvSpPr>
          <p:spPr bwMode="auto">
            <a:xfrm>
              <a:off x="2931886" y="4592460"/>
              <a:ext cx="1371600" cy="538340"/>
            </a:xfrm>
            <a:prstGeom prst="roundRect">
              <a:avLst>
                <a:gd name="adj" fmla="val 4167"/>
              </a:avLst>
            </a:prstGeom>
            <a:solidFill>
              <a:schemeClr val="bg1"/>
            </a:solidFill>
            <a:ln w="12700">
              <a:solidFill>
                <a:schemeClr val="tx2">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itchFamily="34" charset="0"/>
                </a:rPr>
                <a:t>Docker Enterprise Edition </a:t>
              </a:r>
            </a:p>
          </p:txBody>
        </p:sp>
        <p:sp>
          <p:nvSpPr>
            <p:cNvPr id="273" name="Rectangle: Rounded Corners 272">
              <a:extLst>
                <a:ext uri="{FF2B5EF4-FFF2-40B4-BE49-F238E27FC236}">
                  <a16:creationId xmlns:a16="http://schemas.microsoft.com/office/drawing/2014/main" id="{CF0F12B6-381B-42B9-A4BB-7F8FACA37A16}"/>
                </a:ext>
              </a:extLst>
            </p:cNvPr>
            <p:cNvSpPr/>
            <p:nvPr/>
          </p:nvSpPr>
          <p:spPr bwMode="auto">
            <a:xfrm>
              <a:off x="2931886" y="5194803"/>
              <a:ext cx="1371600" cy="538340"/>
            </a:xfrm>
            <a:prstGeom prst="roundRect">
              <a:avLst>
                <a:gd name="adj" fmla="val 4167"/>
              </a:avLst>
            </a:prstGeom>
            <a:solidFill>
              <a:schemeClr val="bg1"/>
            </a:solidFill>
            <a:ln w="12700">
              <a:solidFill>
                <a:schemeClr val="tx2">
                  <a:alpha val="6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defTabSz="914102" fontAlgn="base">
                <a:spcBef>
                  <a:spcPct val="0"/>
                </a:spcBef>
                <a:spcAft>
                  <a:spcPct val="0"/>
                </a:spcAft>
              </a:pPr>
              <a:r>
                <a:rPr lang="en-US" sz="980">
                  <a:solidFill>
                    <a:schemeClr val="tx1"/>
                  </a:solidFill>
                  <a:cs typeface="Segoe UI" pitchFamily="34" charset="0"/>
                </a:rPr>
                <a:t>Mesosphere </a:t>
              </a:r>
              <a:br>
                <a:rPr lang="en-US" sz="980">
                  <a:solidFill>
                    <a:schemeClr val="tx1"/>
                  </a:solidFill>
                  <a:cs typeface="Segoe UI" pitchFamily="34" charset="0"/>
                </a:rPr>
              </a:br>
              <a:r>
                <a:rPr lang="en-US" sz="980">
                  <a:solidFill>
                    <a:schemeClr val="tx1"/>
                  </a:solidFill>
                  <a:cs typeface="Segoe UI" pitchFamily="34" charset="0"/>
                </a:rPr>
                <a:t>DC/OS</a:t>
              </a:r>
            </a:p>
          </p:txBody>
        </p:sp>
      </p:grpSp>
      <p:sp>
        <p:nvSpPr>
          <p:cNvPr id="247" name="Rectangle: Rounded Corners 246">
            <a:extLst>
              <a:ext uri="{FF2B5EF4-FFF2-40B4-BE49-F238E27FC236}">
                <a16:creationId xmlns:a16="http://schemas.microsoft.com/office/drawing/2014/main" id="{4C92A267-738D-41CD-99E3-949E901DF4B2}"/>
              </a:ext>
            </a:extLst>
          </p:cNvPr>
          <p:cNvSpPr/>
          <p:nvPr/>
        </p:nvSpPr>
        <p:spPr bwMode="auto">
          <a:xfrm>
            <a:off x="1389803" y="5728154"/>
            <a:ext cx="8942021" cy="666871"/>
          </a:xfrm>
          <a:prstGeom prst="roundRect">
            <a:avLst>
              <a:gd name="adj" fmla="val 3609"/>
            </a:avLst>
          </a:prstGeom>
          <a:solidFill>
            <a:schemeClr val="tx1">
              <a:alpha val="3000"/>
            </a:schemeClr>
          </a:solid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1176">
                <a:solidFill>
                  <a:schemeClr val="tx1"/>
                </a:solidFill>
                <a:latin typeface="Segoe UI Semibold" panose="020B0702040204020203" pitchFamily="34" charset="0"/>
                <a:cs typeface="Segoe UI Semibold" panose="020B0702040204020203" pitchFamily="34" charset="0"/>
              </a:rPr>
              <a:t>Azure</a:t>
            </a:r>
          </a:p>
        </p:txBody>
      </p:sp>
      <p:sp>
        <p:nvSpPr>
          <p:cNvPr id="248" name="Rectangle: Rounded Corners 247">
            <a:extLst>
              <a:ext uri="{FF2B5EF4-FFF2-40B4-BE49-F238E27FC236}">
                <a16:creationId xmlns:a16="http://schemas.microsoft.com/office/drawing/2014/main" id="{A4271E32-7C0D-43DE-B699-5A3E30D745A4}"/>
              </a:ext>
            </a:extLst>
          </p:cNvPr>
          <p:cNvSpPr/>
          <p:nvPr/>
        </p:nvSpPr>
        <p:spPr bwMode="auto">
          <a:xfrm>
            <a:off x="9507791" y="1991207"/>
            <a:ext cx="823616" cy="3618889"/>
          </a:xfrm>
          <a:prstGeom prst="roundRect">
            <a:avLst>
              <a:gd name="adj" fmla="val 2556"/>
            </a:avLst>
          </a:prstGeom>
          <a:solidFill>
            <a:srgbClr val="F7F9FD"/>
          </a:solidFill>
          <a:ln w="12700">
            <a:solidFill>
              <a:schemeClr val="accent5">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179285" bIns="143428"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Azure Container Registry (ACR)</a:t>
            </a:r>
          </a:p>
        </p:txBody>
      </p:sp>
      <p:cxnSp>
        <p:nvCxnSpPr>
          <p:cNvPr id="249" name="Straight Arrow Connector 248">
            <a:extLst>
              <a:ext uri="{FF2B5EF4-FFF2-40B4-BE49-F238E27FC236}">
                <a16:creationId xmlns:a16="http://schemas.microsoft.com/office/drawing/2014/main" id="{9102076D-26C7-43A4-84FC-25964594867E}"/>
              </a:ext>
            </a:extLst>
          </p:cNvPr>
          <p:cNvCxnSpPr>
            <a:cxnSpLocks/>
            <a:stCxn id="268" idx="2"/>
            <a:endCxn id="255" idx="0"/>
          </p:cNvCxnSpPr>
          <p:nvPr/>
        </p:nvCxnSpPr>
        <p:spPr>
          <a:xfrm flipH="1">
            <a:off x="5847255" y="4157835"/>
            <a:ext cx="1398" cy="735656"/>
          </a:xfrm>
          <a:prstGeom prst="straightConnector1">
            <a:avLst/>
          </a:prstGeom>
          <a:ln w="12700">
            <a:solidFill>
              <a:schemeClr val="bg2"/>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0" name="Straight Arrow Connector 249">
            <a:extLst>
              <a:ext uri="{FF2B5EF4-FFF2-40B4-BE49-F238E27FC236}">
                <a16:creationId xmlns:a16="http://schemas.microsoft.com/office/drawing/2014/main" id="{4D98370F-621B-4BDF-916C-5D67C73E44A9}"/>
              </a:ext>
            </a:extLst>
          </p:cNvPr>
          <p:cNvCxnSpPr>
            <a:cxnSpLocks/>
          </p:cNvCxnSpPr>
          <p:nvPr/>
        </p:nvCxnSpPr>
        <p:spPr>
          <a:xfrm flipV="1">
            <a:off x="10476162" y="1813818"/>
            <a:ext cx="0" cy="4581206"/>
          </a:xfrm>
          <a:prstGeom prst="straightConnector1">
            <a:avLst/>
          </a:prstGeom>
          <a:ln w="28575" cap="rnd">
            <a:gradFill>
              <a:gsLst>
                <a:gs pos="0">
                  <a:schemeClr val="accent1"/>
                </a:gs>
                <a:gs pos="100000">
                  <a:schemeClr val="accent4">
                    <a:lumMod val="40000"/>
                    <a:lumOff val="60000"/>
                  </a:schemeClr>
                </a:gs>
              </a:gsLst>
              <a:lin ang="5400000" scaled="1"/>
            </a:gradFill>
            <a:prstDash val="lgDash"/>
            <a:headEnd type="none"/>
            <a:tailEnd type="triangle"/>
          </a:ln>
        </p:spPr>
        <p:style>
          <a:lnRef idx="1">
            <a:schemeClr val="accent1"/>
          </a:lnRef>
          <a:fillRef idx="0">
            <a:schemeClr val="accent1"/>
          </a:fillRef>
          <a:effectRef idx="0">
            <a:schemeClr val="accent1"/>
          </a:effectRef>
          <a:fontRef idx="minor">
            <a:schemeClr val="tx1"/>
          </a:fontRef>
        </p:style>
      </p:cxnSp>
      <p:sp>
        <p:nvSpPr>
          <p:cNvPr id="251" name="Rectangle: Rounded Corners 250">
            <a:extLst>
              <a:ext uri="{FF2B5EF4-FFF2-40B4-BE49-F238E27FC236}">
                <a16:creationId xmlns:a16="http://schemas.microsoft.com/office/drawing/2014/main" id="{AF4520B2-9EDA-45C6-B277-557FAF73A904}"/>
              </a:ext>
            </a:extLst>
          </p:cNvPr>
          <p:cNvSpPr/>
          <p:nvPr/>
        </p:nvSpPr>
        <p:spPr bwMode="auto">
          <a:xfrm>
            <a:off x="3280117" y="1812650"/>
            <a:ext cx="1582678" cy="307359"/>
          </a:xfrm>
          <a:prstGeom prst="roundRect">
            <a:avLst>
              <a:gd name="adj" fmla="val 5500"/>
            </a:avLst>
          </a:prstGeom>
          <a:solidFill>
            <a:srgbClr val="FEF9F7"/>
          </a:solidFill>
          <a:ln w="12700">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980">
                <a:solidFill>
                  <a:schemeClr val="tx1"/>
                </a:solidFill>
                <a:cs typeface="Segoe UI" panose="020B0502040204020203" pitchFamily="34" charset="0"/>
              </a:rPr>
              <a:t>OSBA</a:t>
            </a:r>
          </a:p>
        </p:txBody>
      </p:sp>
      <p:grpSp>
        <p:nvGrpSpPr>
          <p:cNvPr id="252" name="Group 251">
            <a:extLst>
              <a:ext uri="{FF2B5EF4-FFF2-40B4-BE49-F238E27FC236}">
                <a16:creationId xmlns:a16="http://schemas.microsoft.com/office/drawing/2014/main" id="{6AF5B49C-CFA5-432C-98D9-4D4F8EED1CBA}"/>
              </a:ext>
            </a:extLst>
          </p:cNvPr>
          <p:cNvGrpSpPr/>
          <p:nvPr/>
        </p:nvGrpSpPr>
        <p:grpSpPr>
          <a:xfrm>
            <a:off x="5224446" y="3298449"/>
            <a:ext cx="1248413" cy="859386"/>
            <a:chOff x="5465920" y="3243178"/>
            <a:chExt cx="1407780" cy="931522"/>
          </a:xfrm>
        </p:grpSpPr>
        <p:sp>
          <p:nvSpPr>
            <p:cNvPr id="268" name="Rectangle: Rounded Corners 267">
              <a:extLst>
                <a:ext uri="{FF2B5EF4-FFF2-40B4-BE49-F238E27FC236}">
                  <a16:creationId xmlns:a16="http://schemas.microsoft.com/office/drawing/2014/main" id="{30B0F624-BF05-412B-B5D2-98B8932AC7F7}"/>
                </a:ext>
              </a:extLst>
            </p:cNvPr>
            <p:cNvSpPr/>
            <p:nvPr/>
          </p:nvSpPr>
          <p:spPr bwMode="auto">
            <a:xfrm>
              <a:off x="5465920" y="3243178"/>
              <a:ext cx="1407780" cy="931522"/>
            </a:xfrm>
            <a:prstGeom prst="roundRect">
              <a:avLst>
                <a:gd name="adj" fmla="val 2432"/>
              </a:avLst>
            </a:prstGeom>
            <a:solidFill>
              <a:srgbClr val="F7F9FD"/>
            </a:solidFill>
            <a:ln w="12700">
              <a:solidFill>
                <a:schemeClr val="accent5">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143428"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Azure Container Service (AKS)</a:t>
              </a:r>
            </a:p>
          </p:txBody>
        </p:sp>
        <p:sp>
          <p:nvSpPr>
            <p:cNvPr id="269" name="Rectangle: Rounded Corners 268">
              <a:extLst>
                <a:ext uri="{FF2B5EF4-FFF2-40B4-BE49-F238E27FC236}">
                  <a16:creationId xmlns:a16="http://schemas.microsoft.com/office/drawing/2014/main" id="{F1F0C580-54A3-4FCC-B80C-CBBFA585C9C2}"/>
                </a:ext>
              </a:extLst>
            </p:cNvPr>
            <p:cNvSpPr/>
            <p:nvPr/>
          </p:nvSpPr>
          <p:spPr bwMode="auto">
            <a:xfrm>
              <a:off x="5572181" y="3708400"/>
              <a:ext cx="677011" cy="396875"/>
            </a:xfrm>
            <a:prstGeom prst="roundRect">
              <a:avLst>
                <a:gd name="adj" fmla="val 5500"/>
              </a:avLst>
            </a:prstGeom>
            <a:solidFill>
              <a:schemeClr val="accent5">
                <a:lumMod val="75000"/>
                <a:lumOff val="25000"/>
                <a:alpha val="3000"/>
              </a:schemeClr>
            </a:solidFill>
            <a:ln w="12700">
              <a:solidFill>
                <a:schemeClr val="accent5">
                  <a:lumMod val="75000"/>
                  <a:lumOff val="25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2750" tIns="0" rIns="0" bIns="0" numCol="1" spcCol="0" rtlCol="0" fromWordArt="0" anchor="ctr"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ACS Engine</a:t>
              </a:r>
            </a:p>
          </p:txBody>
        </p:sp>
      </p:grpSp>
      <p:cxnSp>
        <p:nvCxnSpPr>
          <p:cNvPr id="253" name="Straight Arrow Connector 252">
            <a:extLst>
              <a:ext uri="{FF2B5EF4-FFF2-40B4-BE49-F238E27FC236}">
                <a16:creationId xmlns:a16="http://schemas.microsoft.com/office/drawing/2014/main" id="{EA0D8179-C972-436B-90E9-340E8BD69985}"/>
              </a:ext>
            </a:extLst>
          </p:cNvPr>
          <p:cNvCxnSpPr>
            <a:cxnSpLocks/>
            <a:stCxn id="268" idx="2"/>
          </p:cNvCxnSpPr>
          <p:nvPr/>
        </p:nvCxnSpPr>
        <p:spPr>
          <a:xfrm>
            <a:off x="5848653" y="4157835"/>
            <a:ext cx="1050372" cy="735656"/>
          </a:xfrm>
          <a:prstGeom prst="straightConnector1">
            <a:avLst/>
          </a:prstGeom>
          <a:ln w="12700">
            <a:solidFill>
              <a:schemeClr val="bg2"/>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254" name="Rectangle: Rounded Corners 253">
            <a:extLst>
              <a:ext uri="{FF2B5EF4-FFF2-40B4-BE49-F238E27FC236}">
                <a16:creationId xmlns:a16="http://schemas.microsoft.com/office/drawing/2014/main" id="{E3561475-FC0F-4734-87FE-108A1BAE004A}"/>
              </a:ext>
            </a:extLst>
          </p:cNvPr>
          <p:cNvSpPr/>
          <p:nvPr/>
        </p:nvSpPr>
        <p:spPr bwMode="auto">
          <a:xfrm>
            <a:off x="8117212" y="3298449"/>
            <a:ext cx="1246030" cy="859386"/>
          </a:xfrm>
          <a:prstGeom prst="roundRect">
            <a:avLst>
              <a:gd name="adj" fmla="val 1616"/>
            </a:avLst>
          </a:prstGeom>
          <a:solidFill>
            <a:srgbClr val="F7F9FD"/>
          </a:solidFill>
          <a:ln w="12700">
            <a:solidFill>
              <a:schemeClr val="accent5">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179285" bIns="143428"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Batch</a:t>
            </a:r>
          </a:p>
        </p:txBody>
      </p:sp>
      <p:sp>
        <p:nvSpPr>
          <p:cNvPr id="255" name="Rectangle: Rounded Corners 254">
            <a:extLst>
              <a:ext uri="{FF2B5EF4-FFF2-40B4-BE49-F238E27FC236}">
                <a16:creationId xmlns:a16="http://schemas.microsoft.com/office/drawing/2014/main" id="{552E1468-9093-46FD-8D07-C9EAF48F0793}"/>
              </a:ext>
            </a:extLst>
          </p:cNvPr>
          <p:cNvSpPr/>
          <p:nvPr/>
        </p:nvSpPr>
        <p:spPr bwMode="auto">
          <a:xfrm>
            <a:off x="5223048" y="4893490"/>
            <a:ext cx="1248413" cy="716606"/>
          </a:xfrm>
          <a:prstGeom prst="roundRect">
            <a:avLst>
              <a:gd name="adj" fmla="val 2460"/>
            </a:avLst>
          </a:prstGeom>
          <a:solidFill>
            <a:srgbClr val="F7F9FD"/>
          </a:solidFill>
          <a:ln w="12700">
            <a:solidFill>
              <a:schemeClr val="accent5">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179285" bIns="143428"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Azure Container </a:t>
            </a:r>
            <a:br>
              <a:rPr lang="en-US" sz="980">
                <a:solidFill>
                  <a:schemeClr val="tx1"/>
                </a:solidFill>
                <a:cs typeface="Segoe UI" panose="020B0502040204020203" pitchFamily="34" charset="0"/>
              </a:rPr>
            </a:br>
            <a:r>
              <a:rPr lang="en-US" sz="980">
                <a:solidFill>
                  <a:schemeClr val="tx1"/>
                </a:solidFill>
                <a:cs typeface="Segoe UI" panose="020B0502040204020203" pitchFamily="34" charset="0"/>
              </a:rPr>
              <a:t>Instances (ACI)</a:t>
            </a:r>
          </a:p>
        </p:txBody>
      </p:sp>
      <p:sp>
        <p:nvSpPr>
          <p:cNvPr id="256" name="Rectangle: Rounded Corners 255">
            <a:extLst>
              <a:ext uri="{FF2B5EF4-FFF2-40B4-BE49-F238E27FC236}">
                <a16:creationId xmlns:a16="http://schemas.microsoft.com/office/drawing/2014/main" id="{4300BD53-DAAB-4862-B5F4-813274EB2B3A}"/>
              </a:ext>
            </a:extLst>
          </p:cNvPr>
          <p:cNvSpPr/>
          <p:nvPr/>
        </p:nvSpPr>
        <p:spPr bwMode="auto">
          <a:xfrm>
            <a:off x="6675418" y="4893490"/>
            <a:ext cx="1246030" cy="716606"/>
          </a:xfrm>
          <a:prstGeom prst="roundRect">
            <a:avLst>
              <a:gd name="adj" fmla="val 2460"/>
            </a:avLst>
          </a:prstGeom>
          <a:solidFill>
            <a:srgbClr val="F7F9FD"/>
          </a:solidFill>
          <a:ln w="12700">
            <a:solidFill>
              <a:schemeClr val="accent5">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179285" bIns="143428"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Azure Virtual Machines</a:t>
            </a:r>
          </a:p>
        </p:txBody>
      </p:sp>
      <p:sp>
        <p:nvSpPr>
          <p:cNvPr id="257" name="Rectangle: Rounded Corners 256">
            <a:extLst>
              <a:ext uri="{FF2B5EF4-FFF2-40B4-BE49-F238E27FC236}">
                <a16:creationId xmlns:a16="http://schemas.microsoft.com/office/drawing/2014/main" id="{043B9D80-A691-4EE6-B8EB-F32E4903CBA0}"/>
              </a:ext>
            </a:extLst>
          </p:cNvPr>
          <p:cNvSpPr/>
          <p:nvPr/>
        </p:nvSpPr>
        <p:spPr bwMode="auto">
          <a:xfrm>
            <a:off x="8117005" y="4893490"/>
            <a:ext cx="1246030" cy="716606"/>
          </a:xfrm>
          <a:prstGeom prst="roundRect">
            <a:avLst>
              <a:gd name="adj" fmla="val 2460"/>
            </a:avLst>
          </a:prstGeom>
          <a:solidFill>
            <a:srgbClr val="F7F9FD"/>
          </a:solidFill>
          <a:ln w="12700">
            <a:solidFill>
              <a:schemeClr val="accent5">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179285" bIns="143428"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Virtual Machine </a:t>
            </a:r>
            <a:br>
              <a:rPr lang="en-US" sz="980">
                <a:solidFill>
                  <a:schemeClr val="tx1"/>
                </a:solidFill>
                <a:cs typeface="Segoe UI" panose="020B0502040204020203" pitchFamily="34" charset="0"/>
              </a:rPr>
            </a:br>
            <a:r>
              <a:rPr lang="en-US" sz="980">
                <a:solidFill>
                  <a:schemeClr val="tx1"/>
                </a:solidFill>
                <a:cs typeface="Segoe UI" panose="020B0502040204020203" pitchFamily="34" charset="0"/>
              </a:rPr>
              <a:t>Scale Sets (VMSS)</a:t>
            </a:r>
          </a:p>
        </p:txBody>
      </p:sp>
      <p:sp>
        <p:nvSpPr>
          <p:cNvPr id="258" name="Rectangle: Rounded Corners 257">
            <a:extLst>
              <a:ext uri="{FF2B5EF4-FFF2-40B4-BE49-F238E27FC236}">
                <a16:creationId xmlns:a16="http://schemas.microsoft.com/office/drawing/2014/main" id="{D40FC2E3-6FDE-4D59-8461-DC3B4DEA76D0}"/>
              </a:ext>
            </a:extLst>
          </p:cNvPr>
          <p:cNvSpPr/>
          <p:nvPr/>
        </p:nvSpPr>
        <p:spPr bwMode="auto">
          <a:xfrm>
            <a:off x="6675418" y="3298449"/>
            <a:ext cx="1246030" cy="859386"/>
          </a:xfrm>
          <a:prstGeom prst="roundRect">
            <a:avLst>
              <a:gd name="adj" fmla="val 2432"/>
            </a:avLst>
          </a:prstGeom>
          <a:solidFill>
            <a:srgbClr val="F7F9FD"/>
          </a:solidFill>
          <a:ln w="12700">
            <a:solidFill>
              <a:schemeClr val="accent5">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143428"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Service Fabric</a:t>
            </a:r>
          </a:p>
        </p:txBody>
      </p:sp>
      <p:cxnSp>
        <p:nvCxnSpPr>
          <p:cNvPr id="259" name="Straight Arrow Connector 258">
            <a:extLst>
              <a:ext uri="{FF2B5EF4-FFF2-40B4-BE49-F238E27FC236}">
                <a16:creationId xmlns:a16="http://schemas.microsoft.com/office/drawing/2014/main" id="{1D1533F5-09B4-4EC4-B537-80C337EBD739}"/>
              </a:ext>
            </a:extLst>
          </p:cNvPr>
          <p:cNvCxnSpPr>
            <a:cxnSpLocks/>
            <a:stCxn id="258" idx="2"/>
            <a:endCxn id="257" idx="0"/>
          </p:cNvCxnSpPr>
          <p:nvPr/>
        </p:nvCxnSpPr>
        <p:spPr>
          <a:xfrm>
            <a:off x="7298433" y="4157835"/>
            <a:ext cx="1441587" cy="735656"/>
          </a:xfrm>
          <a:prstGeom prst="straightConnector1">
            <a:avLst/>
          </a:prstGeom>
          <a:ln w="12700">
            <a:solidFill>
              <a:schemeClr val="bg2"/>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0" name="Straight Arrow Connector 259">
            <a:extLst>
              <a:ext uri="{FF2B5EF4-FFF2-40B4-BE49-F238E27FC236}">
                <a16:creationId xmlns:a16="http://schemas.microsoft.com/office/drawing/2014/main" id="{6FAB45A8-D5F9-49CA-9730-19BF0A0B3895}"/>
              </a:ext>
            </a:extLst>
          </p:cNvPr>
          <p:cNvCxnSpPr>
            <a:cxnSpLocks/>
            <a:stCxn id="254" idx="2"/>
            <a:endCxn id="257" idx="0"/>
          </p:cNvCxnSpPr>
          <p:nvPr/>
        </p:nvCxnSpPr>
        <p:spPr>
          <a:xfrm flipH="1">
            <a:off x="8740020" y="4157835"/>
            <a:ext cx="207" cy="735656"/>
          </a:xfrm>
          <a:prstGeom prst="straightConnector1">
            <a:avLst/>
          </a:prstGeom>
          <a:ln w="12700">
            <a:solidFill>
              <a:schemeClr val="bg2"/>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261" name="Rectangle: Rounded Corners 260">
            <a:extLst>
              <a:ext uri="{FF2B5EF4-FFF2-40B4-BE49-F238E27FC236}">
                <a16:creationId xmlns:a16="http://schemas.microsoft.com/office/drawing/2014/main" id="{73CA45AE-CD07-4E07-8852-1E4CD9AEDB1A}"/>
              </a:ext>
            </a:extLst>
          </p:cNvPr>
          <p:cNvSpPr/>
          <p:nvPr/>
        </p:nvSpPr>
        <p:spPr bwMode="auto">
          <a:xfrm>
            <a:off x="5329464" y="4402154"/>
            <a:ext cx="1034387" cy="280443"/>
          </a:xfrm>
          <a:prstGeom prst="roundRect">
            <a:avLst>
              <a:gd name="adj" fmla="val 5500"/>
            </a:avLst>
          </a:prstGeom>
          <a:solidFill>
            <a:schemeClr val="bg1"/>
          </a:solidFill>
          <a:ln w="12700">
            <a:solidFill>
              <a:schemeClr val="bg2"/>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980">
                <a:solidFill>
                  <a:schemeClr val="tx1"/>
                </a:solidFill>
                <a:cs typeface="Segoe UI" panose="020B0502040204020203" pitchFamily="34" charset="0"/>
              </a:rPr>
              <a:t>Virtual </a:t>
            </a:r>
            <a:r>
              <a:rPr lang="en-US" sz="980" err="1">
                <a:solidFill>
                  <a:schemeClr val="tx1"/>
                </a:solidFill>
                <a:cs typeface="Segoe UI" panose="020B0502040204020203" pitchFamily="34" charset="0"/>
              </a:rPr>
              <a:t>kubelet</a:t>
            </a:r>
            <a:endParaRPr lang="en-US" sz="980">
              <a:solidFill>
                <a:schemeClr val="tx1"/>
              </a:solidFill>
              <a:cs typeface="Segoe UI" panose="020B0502040204020203" pitchFamily="34" charset="0"/>
            </a:endParaRPr>
          </a:p>
        </p:txBody>
      </p:sp>
      <p:sp>
        <p:nvSpPr>
          <p:cNvPr id="262" name="Rectangle: Rounded Corners 261">
            <a:extLst>
              <a:ext uri="{FF2B5EF4-FFF2-40B4-BE49-F238E27FC236}">
                <a16:creationId xmlns:a16="http://schemas.microsoft.com/office/drawing/2014/main" id="{7333CA25-D603-4665-9A3F-9AFC3293E05C}"/>
              </a:ext>
            </a:extLst>
          </p:cNvPr>
          <p:cNvSpPr/>
          <p:nvPr/>
        </p:nvSpPr>
        <p:spPr bwMode="auto">
          <a:xfrm>
            <a:off x="8117005" y="1991207"/>
            <a:ext cx="1246030" cy="859386"/>
          </a:xfrm>
          <a:prstGeom prst="roundRect">
            <a:avLst>
              <a:gd name="adj" fmla="val 2432"/>
            </a:avLst>
          </a:prstGeom>
          <a:solidFill>
            <a:srgbClr val="F7F9FD"/>
          </a:solidFill>
          <a:ln w="12700">
            <a:solidFill>
              <a:schemeClr val="accent5">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9642" tIns="89642" rIns="89642" bIns="143428" numCol="1" spcCol="0" rtlCol="0" fromWordArt="0" anchor="t" anchorCtr="0" forceAA="0" compatLnSpc="1">
            <a:prstTxWarp prst="textNoShape">
              <a:avLst/>
            </a:prstTxWarp>
            <a:noAutofit/>
          </a:bodyPr>
          <a:lstStyle/>
          <a:p>
            <a:pPr defTabSz="914102" fontAlgn="base">
              <a:lnSpc>
                <a:spcPct val="90000"/>
              </a:lnSpc>
              <a:spcBef>
                <a:spcPct val="0"/>
              </a:spcBef>
              <a:spcAft>
                <a:spcPct val="0"/>
              </a:spcAft>
            </a:pPr>
            <a:r>
              <a:rPr lang="en-US" sz="980">
                <a:solidFill>
                  <a:schemeClr val="tx1"/>
                </a:solidFill>
                <a:cs typeface="Segoe UI" panose="020B0502040204020203" pitchFamily="34" charset="0"/>
              </a:rPr>
              <a:t>App Service</a:t>
            </a:r>
          </a:p>
        </p:txBody>
      </p:sp>
      <p:cxnSp>
        <p:nvCxnSpPr>
          <p:cNvPr id="263" name="Connector: Elbow 262">
            <a:extLst>
              <a:ext uri="{FF2B5EF4-FFF2-40B4-BE49-F238E27FC236}">
                <a16:creationId xmlns:a16="http://schemas.microsoft.com/office/drawing/2014/main" id="{241D5537-FCFC-4FF2-91CA-EF1D3042F283}"/>
              </a:ext>
            </a:extLst>
          </p:cNvPr>
          <p:cNvCxnSpPr>
            <a:cxnSpLocks/>
            <a:stCxn id="268" idx="0"/>
          </p:cNvCxnSpPr>
          <p:nvPr/>
        </p:nvCxnSpPr>
        <p:spPr>
          <a:xfrm rot="16200000" flipV="1">
            <a:off x="4492518" y="1942313"/>
            <a:ext cx="1491425" cy="1220847"/>
          </a:xfrm>
          <a:prstGeom prst="bentConnector3">
            <a:avLst>
              <a:gd name="adj1" fmla="val 115026"/>
            </a:avLst>
          </a:prstGeom>
          <a:ln w="12700">
            <a:solidFill>
              <a:srgbClr val="F2B8A4"/>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64" name="Connector: Elbow 263">
            <a:extLst>
              <a:ext uri="{FF2B5EF4-FFF2-40B4-BE49-F238E27FC236}">
                <a16:creationId xmlns:a16="http://schemas.microsoft.com/office/drawing/2014/main" id="{D10CC233-E14F-42DC-89B5-74BEA431777E}"/>
              </a:ext>
            </a:extLst>
          </p:cNvPr>
          <p:cNvCxnSpPr>
            <a:cxnSpLocks/>
            <a:stCxn id="258" idx="0"/>
          </p:cNvCxnSpPr>
          <p:nvPr/>
        </p:nvCxnSpPr>
        <p:spPr>
          <a:xfrm rot="16200000" flipV="1">
            <a:off x="5031958" y="1031973"/>
            <a:ext cx="1491425" cy="3041527"/>
          </a:xfrm>
          <a:prstGeom prst="bentConnector3">
            <a:avLst>
              <a:gd name="adj1" fmla="val 115026"/>
            </a:avLst>
          </a:prstGeom>
          <a:ln w="12700">
            <a:solidFill>
              <a:srgbClr val="F2B8A4"/>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65" name="Connector: Elbow 264">
            <a:extLst>
              <a:ext uri="{FF2B5EF4-FFF2-40B4-BE49-F238E27FC236}">
                <a16:creationId xmlns:a16="http://schemas.microsoft.com/office/drawing/2014/main" id="{2B3A4B0E-59B8-4B16-8668-87BC3ACE230B}"/>
              </a:ext>
            </a:extLst>
          </p:cNvPr>
          <p:cNvCxnSpPr>
            <a:cxnSpLocks/>
            <a:stCxn id="270" idx="3"/>
          </p:cNvCxnSpPr>
          <p:nvPr/>
        </p:nvCxnSpPr>
        <p:spPr>
          <a:xfrm flipV="1">
            <a:off x="2867267" y="1807024"/>
            <a:ext cx="647842" cy="1406401"/>
          </a:xfrm>
          <a:prstGeom prst="bentConnector4">
            <a:avLst>
              <a:gd name="adj1" fmla="val 30599"/>
              <a:gd name="adj2" fmla="val 115935"/>
            </a:avLst>
          </a:prstGeom>
          <a:ln w="12700">
            <a:solidFill>
              <a:srgbClr val="F2B8A4"/>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66" name="Connector: Elbow 265">
            <a:extLst>
              <a:ext uri="{FF2B5EF4-FFF2-40B4-BE49-F238E27FC236}">
                <a16:creationId xmlns:a16="http://schemas.microsoft.com/office/drawing/2014/main" id="{8DE7E6BA-D69A-4B4B-8D47-75DB0C1C2648}"/>
              </a:ext>
            </a:extLst>
          </p:cNvPr>
          <p:cNvCxnSpPr>
            <a:cxnSpLocks/>
            <a:stCxn id="271" idx="3"/>
          </p:cNvCxnSpPr>
          <p:nvPr/>
        </p:nvCxnSpPr>
        <p:spPr>
          <a:xfrm flipV="1">
            <a:off x="2867266" y="1807024"/>
            <a:ext cx="1018741" cy="2059126"/>
          </a:xfrm>
          <a:prstGeom prst="bentConnector4">
            <a:avLst>
              <a:gd name="adj1" fmla="val 30636"/>
              <a:gd name="adj2" fmla="val 110884"/>
            </a:avLst>
          </a:prstGeom>
          <a:ln w="12700">
            <a:solidFill>
              <a:srgbClr val="F2B8A4"/>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67" name="Straight Arrow Connector 266">
            <a:extLst>
              <a:ext uri="{FF2B5EF4-FFF2-40B4-BE49-F238E27FC236}">
                <a16:creationId xmlns:a16="http://schemas.microsoft.com/office/drawing/2014/main" id="{7254AC27-7BBC-4E16-B4B6-01BB81759503}"/>
              </a:ext>
            </a:extLst>
          </p:cNvPr>
          <p:cNvCxnSpPr>
            <a:cxnSpLocks/>
            <a:stCxn id="251" idx="2"/>
            <a:endCxn id="274" idx="0"/>
          </p:cNvCxnSpPr>
          <p:nvPr/>
        </p:nvCxnSpPr>
        <p:spPr>
          <a:xfrm flipH="1">
            <a:off x="4071456" y="2120009"/>
            <a:ext cx="1" cy="272317"/>
          </a:xfrm>
          <a:prstGeom prst="straightConnector1">
            <a:avLst/>
          </a:prstGeom>
          <a:ln w="12700">
            <a:solidFill>
              <a:srgbClr val="F2B8A4"/>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21" name="Freeform: Shape 220">
            <a:extLst>
              <a:ext uri="{FF2B5EF4-FFF2-40B4-BE49-F238E27FC236}">
                <a16:creationId xmlns:a16="http://schemas.microsoft.com/office/drawing/2014/main" id="{76A59ED3-B8A4-4795-BBED-8135C011530F}"/>
              </a:ext>
            </a:extLst>
          </p:cNvPr>
          <p:cNvSpPr/>
          <p:nvPr/>
        </p:nvSpPr>
        <p:spPr>
          <a:xfrm>
            <a:off x="6258496" y="3821654"/>
            <a:ext cx="83731" cy="52332"/>
          </a:xfrm>
          <a:custGeom>
            <a:avLst/>
            <a:gdLst/>
            <a:ahLst/>
            <a:cxnLst/>
            <a:rect l="0" t="0" r="0" b="0"/>
            <a:pathLst>
              <a:path w="304800" h="190500">
                <a:moveTo>
                  <a:pt x="21431" y="95726"/>
                </a:moveTo>
                <a:lnTo>
                  <a:pt x="155734" y="170021"/>
                </a:lnTo>
                <a:lnTo>
                  <a:pt x="290036" y="95726"/>
                </a:lnTo>
                <a:lnTo>
                  <a:pt x="155734" y="21431"/>
                </a:lnTo>
                <a:close/>
              </a:path>
            </a:pathLst>
          </a:custGeom>
          <a:noFill/>
          <a:ln w="6350" cap="rnd">
            <a:solidFill>
              <a:schemeClr val="tx1"/>
            </a:solidFill>
            <a:prstDash val="solid"/>
            <a:round/>
          </a:ln>
        </p:spPr>
        <p:txBody>
          <a:bodyPr/>
          <a:lstStyle/>
          <a:p>
            <a:endParaRPr lang="en-US" sz="1730"/>
          </a:p>
        </p:txBody>
      </p:sp>
      <p:sp>
        <p:nvSpPr>
          <p:cNvPr id="222" name="Freeform: Shape 221">
            <a:extLst>
              <a:ext uri="{FF2B5EF4-FFF2-40B4-BE49-F238E27FC236}">
                <a16:creationId xmlns:a16="http://schemas.microsoft.com/office/drawing/2014/main" id="{D623CA01-DCF3-4B38-9128-6F49D8E7EBA7}"/>
              </a:ext>
            </a:extLst>
          </p:cNvPr>
          <p:cNvSpPr/>
          <p:nvPr/>
        </p:nvSpPr>
        <p:spPr>
          <a:xfrm>
            <a:off x="6258496" y="3842064"/>
            <a:ext cx="47099" cy="70648"/>
          </a:xfrm>
          <a:custGeom>
            <a:avLst/>
            <a:gdLst/>
            <a:ahLst/>
            <a:cxnLst/>
            <a:rect l="0" t="0" r="0" b="0"/>
            <a:pathLst>
              <a:path w="171450" h="257175">
                <a:moveTo>
                  <a:pt x="21431" y="21431"/>
                </a:moveTo>
                <a:lnTo>
                  <a:pt x="21431" y="170021"/>
                </a:lnTo>
                <a:lnTo>
                  <a:pt x="155734" y="245269"/>
                </a:lnTo>
                <a:lnTo>
                  <a:pt x="155734" y="95726"/>
                </a:lnTo>
                <a:close/>
              </a:path>
            </a:pathLst>
          </a:custGeom>
          <a:noFill/>
          <a:ln w="6350" cap="rnd">
            <a:solidFill>
              <a:schemeClr val="tx1"/>
            </a:solidFill>
            <a:prstDash val="solid"/>
            <a:round/>
          </a:ln>
        </p:spPr>
        <p:txBody>
          <a:bodyPr/>
          <a:lstStyle/>
          <a:p>
            <a:endParaRPr lang="en-US" sz="1730"/>
          </a:p>
        </p:txBody>
      </p:sp>
      <p:sp>
        <p:nvSpPr>
          <p:cNvPr id="223" name="Freeform: Shape 222">
            <a:extLst>
              <a:ext uri="{FF2B5EF4-FFF2-40B4-BE49-F238E27FC236}">
                <a16:creationId xmlns:a16="http://schemas.microsoft.com/office/drawing/2014/main" id="{3278EEB6-3281-49BE-BC99-C3D356F23447}"/>
              </a:ext>
            </a:extLst>
          </p:cNvPr>
          <p:cNvSpPr/>
          <p:nvPr/>
        </p:nvSpPr>
        <p:spPr>
          <a:xfrm>
            <a:off x="6295390" y="3842064"/>
            <a:ext cx="47099" cy="70648"/>
          </a:xfrm>
          <a:custGeom>
            <a:avLst/>
            <a:gdLst/>
            <a:ahLst/>
            <a:cxnLst/>
            <a:rect l="0" t="0" r="0" b="0"/>
            <a:pathLst>
              <a:path w="171450" h="257175">
                <a:moveTo>
                  <a:pt x="155734" y="21431"/>
                </a:moveTo>
                <a:lnTo>
                  <a:pt x="155734" y="170021"/>
                </a:lnTo>
                <a:lnTo>
                  <a:pt x="21431" y="245269"/>
                </a:lnTo>
                <a:lnTo>
                  <a:pt x="21431" y="95726"/>
                </a:lnTo>
                <a:close/>
              </a:path>
            </a:pathLst>
          </a:custGeom>
          <a:noFill/>
          <a:ln w="6350" cap="rnd">
            <a:solidFill>
              <a:schemeClr val="tx1"/>
            </a:solidFill>
            <a:prstDash val="solid"/>
            <a:round/>
          </a:ln>
        </p:spPr>
        <p:txBody>
          <a:bodyPr/>
          <a:lstStyle/>
          <a:p>
            <a:endParaRPr lang="en-US" sz="1730"/>
          </a:p>
        </p:txBody>
      </p:sp>
      <p:sp>
        <p:nvSpPr>
          <p:cNvPr id="224" name="Freeform: Shape 223">
            <a:extLst>
              <a:ext uri="{FF2B5EF4-FFF2-40B4-BE49-F238E27FC236}">
                <a16:creationId xmlns:a16="http://schemas.microsoft.com/office/drawing/2014/main" id="{4B38B1FC-19E1-49C8-9A8D-9F2B07CFFE6F}"/>
              </a:ext>
            </a:extLst>
          </p:cNvPr>
          <p:cNvSpPr/>
          <p:nvPr/>
        </p:nvSpPr>
        <p:spPr>
          <a:xfrm>
            <a:off x="6161419" y="3821654"/>
            <a:ext cx="83731" cy="52332"/>
          </a:xfrm>
          <a:custGeom>
            <a:avLst/>
            <a:gdLst/>
            <a:ahLst/>
            <a:cxnLst/>
            <a:rect l="0" t="0" r="0" b="0"/>
            <a:pathLst>
              <a:path w="304800" h="190500">
                <a:moveTo>
                  <a:pt x="21431" y="95726"/>
                </a:moveTo>
                <a:lnTo>
                  <a:pt x="155734" y="170021"/>
                </a:lnTo>
                <a:lnTo>
                  <a:pt x="290036" y="95726"/>
                </a:lnTo>
                <a:lnTo>
                  <a:pt x="155734" y="21431"/>
                </a:lnTo>
                <a:close/>
              </a:path>
            </a:pathLst>
          </a:custGeom>
          <a:noFill/>
          <a:ln w="6350" cap="rnd">
            <a:solidFill>
              <a:schemeClr val="tx1"/>
            </a:solidFill>
            <a:prstDash val="solid"/>
            <a:round/>
          </a:ln>
        </p:spPr>
        <p:txBody>
          <a:bodyPr/>
          <a:lstStyle/>
          <a:p>
            <a:endParaRPr lang="en-US" sz="1730"/>
          </a:p>
        </p:txBody>
      </p:sp>
      <p:sp>
        <p:nvSpPr>
          <p:cNvPr id="225" name="Freeform: Shape 224">
            <a:extLst>
              <a:ext uri="{FF2B5EF4-FFF2-40B4-BE49-F238E27FC236}">
                <a16:creationId xmlns:a16="http://schemas.microsoft.com/office/drawing/2014/main" id="{90621DEB-ABD7-414F-A771-3B695D0D19B0}"/>
              </a:ext>
            </a:extLst>
          </p:cNvPr>
          <p:cNvSpPr/>
          <p:nvPr/>
        </p:nvSpPr>
        <p:spPr>
          <a:xfrm>
            <a:off x="6161419" y="3842064"/>
            <a:ext cx="47099" cy="70648"/>
          </a:xfrm>
          <a:custGeom>
            <a:avLst/>
            <a:gdLst/>
            <a:ahLst/>
            <a:cxnLst/>
            <a:rect l="0" t="0" r="0" b="0"/>
            <a:pathLst>
              <a:path w="171450" h="257175">
                <a:moveTo>
                  <a:pt x="21431" y="21431"/>
                </a:moveTo>
                <a:lnTo>
                  <a:pt x="21431" y="170021"/>
                </a:lnTo>
                <a:lnTo>
                  <a:pt x="155734" y="245269"/>
                </a:lnTo>
                <a:lnTo>
                  <a:pt x="155734" y="95726"/>
                </a:lnTo>
                <a:close/>
              </a:path>
            </a:pathLst>
          </a:custGeom>
          <a:noFill/>
          <a:ln w="6350" cap="rnd">
            <a:solidFill>
              <a:schemeClr val="tx1"/>
            </a:solidFill>
            <a:prstDash val="solid"/>
            <a:round/>
          </a:ln>
        </p:spPr>
        <p:txBody>
          <a:bodyPr/>
          <a:lstStyle/>
          <a:p>
            <a:endParaRPr lang="en-US" sz="1730"/>
          </a:p>
        </p:txBody>
      </p:sp>
      <p:sp>
        <p:nvSpPr>
          <p:cNvPr id="226" name="Freeform: Shape 225">
            <a:extLst>
              <a:ext uri="{FF2B5EF4-FFF2-40B4-BE49-F238E27FC236}">
                <a16:creationId xmlns:a16="http://schemas.microsoft.com/office/drawing/2014/main" id="{D33F82B2-ABA3-470C-BBB9-4F5C531B9934}"/>
              </a:ext>
            </a:extLst>
          </p:cNvPr>
          <p:cNvSpPr/>
          <p:nvPr/>
        </p:nvSpPr>
        <p:spPr>
          <a:xfrm>
            <a:off x="6198314" y="3842064"/>
            <a:ext cx="47099" cy="70648"/>
          </a:xfrm>
          <a:custGeom>
            <a:avLst/>
            <a:gdLst/>
            <a:ahLst/>
            <a:cxnLst/>
            <a:rect l="0" t="0" r="0" b="0"/>
            <a:pathLst>
              <a:path w="171450" h="257175">
                <a:moveTo>
                  <a:pt x="155734" y="21431"/>
                </a:moveTo>
                <a:lnTo>
                  <a:pt x="155734" y="170021"/>
                </a:lnTo>
                <a:lnTo>
                  <a:pt x="21431" y="245269"/>
                </a:lnTo>
                <a:lnTo>
                  <a:pt x="21431" y="95726"/>
                </a:lnTo>
                <a:close/>
              </a:path>
            </a:pathLst>
          </a:custGeom>
          <a:noFill/>
          <a:ln w="6350" cap="rnd">
            <a:solidFill>
              <a:schemeClr val="tx1"/>
            </a:solidFill>
            <a:prstDash val="solid"/>
            <a:round/>
          </a:ln>
        </p:spPr>
        <p:txBody>
          <a:bodyPr/>
          <a:lstStyle/>
          <a:p>
            <a:endParaRPr lang="en-US" sz="1730"/>
          </a:p>
        </p:txBody>
      </p:sp>
      <p:sp>
        <p:nvSpPr>
          <p:cNvPr id="227" name="Freeform: Shape 226">
            <a:extLst>
              <a:ext uri="{FF2B5EF4-FFF2-40B4-BE49-F238E27FC236}">
                <a16:creationId xmlns:a16="http://schemas.microsoft.com/office/drawing/2014/main" id="{E56A6302-0344-4C2B-A0CB-B2107D3DF453}"/>
              </a:ext>
            </a:extLst>
          </p:cNvPr>
          <p:cNvSpPr/>
          <p:nvPr/>
        </p:nvSpPr>
        <p:spPr>
          <a:xfrm>
            <a:off x="6304547" y="3909834"/>
            <a:ext cx="83731" cy="52332"/>
          </a:xfrm>
          <a:custGeom>
            <a:avLst/>
            <a:gdLst/>
            <a:ahLst/>
            <a:cxnLst/>
            <a:rect l="0" t="0" r="0" b="0"/>
            <a:pathLst>
              <a:path w="304800" h="190500">
                <a:moveTo>
                  <a:pt x="21431" y="95726"/>
                </a:moveTo>
                <a:lnTo>
                  <a:pt x="155734" y="170021"/>
                </a:lnTo>
                <a:lnTo>
                  <a:pt x="290036" y="95726"/>
                </a:lnTo>
                <a:lnTo>
                  <a:pt x="155734" y="21431"/>
                </a:lnTo>
                <a:close/>
              </a:path>
            </a:pathLst>
          </a:custGeom>
          <a:noFill/>
          <a:ln w="6350" cap="rnd">
            <a:solidFill>
              <a:schemeClr val="tx1"/>
            </a:solidFill>
            <a:prstDash val="solid"/>
            <a:round/>
          </a:ln>
        </p:spPr>
        <p:txBody>
          <a:bodyPr/>
          <a:lstStyle/>
          <a:p>
            <a:endParaRPr lang="en-US" sz="1730"/>
          </a:p>
        </p:txBody>
      </p:sp>
      <p:sp>
        <p:nvSpPr>
          <p:cNvPr id="228" name="Freeform: Shape 227">
            <a:extLst>
              <a:ext uri="{FF2B5EF4-FFF2-40B4-BE49-F238E27FC236}">
                <a16:creationId xmlns:a16="http://schemas.microsoft.com/office/drawing/2014/main" id="{81554F65-781A-4790-BBA9-84884C704385}"/>
              </a:ext>
            </a:extLst>
          </p:cNvPr>
          <p:cNvSpPr/>
          <p:nvPr/>
        </p:nvSpPr>
        <p:spPr>
          <a:xfrm>
            <a:off x="6304547" y="3930244"/>
            <a:ext cx="47099" cy="70648"/>
          </a:xfrm>
          <a:custGeom>
            <a:avLst/>
            <a:gdLst/>
            <a:ahLst/>
            <a:cxnLst/>
            <a:rect l="0" t="0" r="0" b="0"/>
            <a:pathLst>
              <a:path w="171450" h="257175">
                <a:moveTo>
                  <a:pt x="21431" y="21431"/>
                </a:moveTo>
                <a:lnTo>
                  <a:pt x="21431" y="170021"/>
                </a:lnTo>
                <a:lnTo>
                  <a:pt x="155734" y="244316"/>
                </a:lnTo>
                <a:lnTo>
                  <a:pt x="155734" y="95726"/>
                </a:lnTo>
                <a:close/>
              </a:path>
            </a:pathLst>
          </a:custGeom>
          <a:noFill/>
          <a:ln w="6350" cap="rnd">
            <a:solidFill>
              <a:schemeClr val="tx1"/>
            </a:solidFill>
            <a:prstDash val="solid"/>
            <a:round/>
          </a:ln>
        </p:spPr>
        <p:txBody>
          <a:bodyPr/>
          <a:lstStyle/>
          <a:p>
            <a:endParaRPr lang="en-US" sz="1730"/>
          </a:p>
        </p:txBody>
      </p:sp>
      <p:sp>
        <p:nvSpPr>
          <p:cNvPr id="229" name="Freeform: Shape 228">
            <a:extLst>
              <a:ext uri="{FF2B5EF4-FFF2-40B4-BE49-F238E27FC236}">
                <a16:creationId xmlns:a16="http://schemas.microsoft.com/office/drawing/2014/main" id="{47CE6AD2-EE16-4050-94A7-CD715D95DB48}"/>
              </a:ext>
            </a:extLst>
          </p:cNvPr>
          <p:cNvSpPr/>
          <p:nvPr/>
        </p:nvSpPr>
        <p:spPr>
          <a:xfrm>
            <a:off x="6341443" y="3930244"/>
            <a:ext cx="47099" cy="70648"/>
          </a:xfrm>
          <a:custGeom>
            <a:avLst/>
            <a:gdLst/>
            <a:ahLst/>
            <a:cxnLst/>
            <a:rect l="0" t="0" r="0" b="0"/>
            <a:pathLst>
              <a:path w="171450" h="257175">
                <a:moveTo>
                  <a:pt x="155734" y="21431"/>
                </a:moveTo>
                <a:lnTo>
                  <a:pt x="155734" y="170021"/>
                </a:lnTo>
                <a:lnTo>
                  <a:pt x="21431" y="244316"/>
                </a:lnTo>
                <a:lnTo>
                  <a:pt x="21431" y="95726"/>
                </a:lnTo>
                <a:close/>
              </a:path>
            </a:pathLst>
          </a:custGeom>
          <a:noFill/>
          <a:ln w="6350" cap="rnd">
            <a:solidFill>
              <a:schemeClr val="tx1"/>
            </a:solidFill>
            <a:prstDash val="solid"/>
            <a:round/>
          </a:ln>
        </p:spPr>
        <p:txBody>
          <a:bodyPr/>
          <a:lstStyle/>
          <a:p>
            <a:endParaRPr lang="en-US" sz="1730"/>
          </a:p>
        </p:txBody>
      </p:sp>
      <p:sp>
        <p:nvSpPr>
          <p:cNvPr id="230" name="Freeform: Shape 229">
            <a:extLst>
              <a:ext uri="{FF2B5EF4-FFF2-40B4-BE49-F238E27FC236}">
                <a16:creationId xmlns:a16="http://schemas.microsoft.com/office/drawing/2014/main" id="{5CFD6AA3-3F79-48ED-B064-2DAB43CF5F9B}"/>
              </a:ext>
            </a:extLst>
          </p:cNvPr>
          <p:cNvSpPr/>
          <p:nvPr/>
        </p:nvSpPr>
        <p:spPr>
          <a:xfrm>
            <a:off x="6110395" y="3908525"/>
            <a:ext cx="83731" cy="52332"/>
          </a:xfrm>
          <a:custGeom>
            <a:avLst/>
            <a:gdLst/>
            <a:ahLst/>
            <a:cxnLst/>
            <a:rect l="0" t="0" r="0" b="0"/>
            <a:pathLst>
              <a:path w="304800" h="190500">
                <a:moveTo>
                  <a:pt x="21431" y="95726"/>
                </a:moveTo>
                <a:lnTo>
                  <a:pt x="155734" y="170021"/>
                </a:lnTo>
                <a:lnTo>
                  <a:pt x="290036" y="95726"/>
                </a:lnTo>
                <a:lnTo>
                  <a:pt x="155734" y="21431"/>
                </a:lnTo>
                <a:close/>
              </a:path>
            </a:pathLst>
          </a:custGeom>
          <a:noFill/>
          <a:ln w="6350" cap="rnd">
            <a:solidFill>
              <a:schemeClr val="tx1"/>
            </a:solidFill>
            <a:prstDash val="solid"/>
            <a:round/>
          </a:ln>
        </p:spPr>
        <p:txBody>
          <a:bodyPr/>
          <a:lstStyle/>
          <a:p>
            <a:endParaRPr lang="en-US" sz="1730"/>
          </a:p>
        </p:txBody>
      </p:sp>
      <p:sp>
        <p:nvSpPr>
          <p:cNvPr id="231" name="Freeform: Shape 230">
            <a:extLst>
              <a:ext uri="{FF2B5EF4-FFF2-40B4-BE49-F238E27FC236}">
                <a16:creationId xmlns:a16="http://schemas.microsoft.com/office/drawing/2014/main" id="{9350E033-E325-4058-B9AB-661BABA2BD4C}"/>
              </a:ext>
            </a:extLst>
          </p:cNvPr>
          <p:cNvSpPr/>
          <p:nvPr/>
        </p:nvSpPr>
        <p:spPr>
          <a:xfrm>
            <a:off x="6110396" y="3928935"/>
            <a:ext cx="47099" cy="70648"/>
          </a:xfrm>
          <a:custGeom>
            <a:avLst/>
            <a:gdLst/>
            <a:ahLst/>
            <a:cxnLst/>
            <a:rect l="0" t="0" r="0" b="0"/>
            <a:pathLst>
              <a:path w="171450" h="257175">
                <a:moveTo>
                  <a:pt x="21431" y="21431"/>
                </a:moveTo>
                <a:lnTo>
                  <a:pt x="21431" y="170021"/>
                </a:lnTo>
                <a:lnTo>
                  <a:pt x="155734" y="244316"/>
                </a:lnTo>
                <a:lnTo>
                  <a:pt x="155734" y="95726"/>
                </a:lnTo>
                <a:close/>
              </a:path>
            </a:pathLst>
          </a:custGeom>
          <a:noFill/>
          <a:ln w="6350" cap="rnd">
            <a:solidFill>
              <a:schemeClr val="tx1"/>
            </a:solidFill>
            <a:prstDash val="solid"/>
            <a:round/>
          </a:ln>
        </p:spPr>
        <p:txBody>
          <a:bodyPr/>
          <a:lstStyle/>
          <a:p>
            <a:endParaRPr lang="en-US" sz="1730"/>
          </a:p>
        </p:txBody>
      </p:sp>
      <p:sp>
        <p:nvSpPr>
          <p:cNvPr id="232" name="Freeform: Shape 231">
            <a:extLst>
              <a:ext uri="{FF2B5EF4-FFF2-40B4-BE49-F238E27FC236}">
                <a16:creationId xmlns:a16="http://schemas.microsoft.com/office/drawing/2014/main" id="{44A8DC30-1765-4C85-A5AB-C064BAC7F93F}"/>
              </a:ext>
            </a:extLst>
          </p:cNvPr>
          <p:cNvSpPr/>
          <p:nvPr/>
        </p:nvSpPr>
        <p:spPr>
          <a:xfrm>
            <a:off x="6147290" y="3928935"/>
            <a:ext cx="47099" cy="70648"/>
          </a:xfrm>
          <a:custGeom>
            <a:avLst/>
            <a:gdLst/>
            <a:ahLst/>
            <a:cxnLst/>
            <a:rect l="0" t="0" r="0" b="0"/>
            <a:pathLst>
              <a:path w="171450" h="257175">
                <a:moveTo>
                  <a:pt x="155734" y="21431"/>
                </a:moveTo>
                <a:lnTo>
                  <a:pt x="155734" y="170021"/>
                </a:lnTo>
                <a:lnTo>
                  <a:pt x="21431" y="244316"/>
                </a:lnTo>
                <a:lnTo>
                  <a:pt x="21431" y="95726"/>
                </a:lnTo>
                <a:close/>
              </a:path>
            </a:pathLst>
          </a:custGeom>
          <a:noFill/>
          <a:ln w="6350" cap="rnd">
            <a:solidFill>
              <a:schemeClr val="tx1"/>
            </a:solidFill>
            <a:prstDash val="solid"/>
            <a:round/>
          </a:ln>
        </p:spPr>
        <p:txBody>
          <a:bodyPr/>
          <a:lstStyle/>
          <a:p>
            <a:endParaRPr lang="en-US" sz="1730"/>
          </a:p>
        </p:txBody>
      </p:sp>
      <p:sp>
        <p:nvSpPr>
          <p:cNvPr id="233" name="Freeform: Shape 232">
            <a:extLst>
              <a:ext uri="{FF2B5EF4-FFF2-40B4-BE49-F238E27FC236}">
                <a16:creationId xmlns:a16="http://schemas.microsoft.com/office/drawing/2014/main" id="{FCC98FFE-AB8C-489E-BEA5-07E26F313F20}"/>
              </a:ext>
            </a:extLst>
          </p:cNvPr>
          <p:cNvSpPr/>
          <p:nvPr/>
        </p:nvSpPr>
        <p:spPr>
          <a:xfrm>
            <a:off x="6158017" y="3996443"/>
            <a:ext cx="83731" cy="52332"/>
          </a:xfrm>
          <a:custGeom>
            <a:avLst/>
            <a:gdLst/>
            <a:ahLst/>
            <a:cxnLst/>
            <a:rect l="0" t="0" r="0" b="0"/>
            <a:pathLst>
              <a:path w="304800" h="190500">
                <a:moveTo>
                  <a:pt x="21431" y="95726"/>
                </a:moveTo>
                <a:lnTo>
                  <a:pt x="155734" y="170974"/>
                </a:lnTo>
                <a:lnTo>
                  <a:pt x="290036" y="95726"/>
                </a:lnTo>
                <a:lnTo>
                  <a:pt x="155734" y="21431"/>
                </a:lnTo>
                <a:close/>
              </a:path>
            </a:pathLst>
          </a:custGeom>
          <a:noFill/>
          <a:ln w="6350" cap="rnd">
            <a:solidFill>
              <a:schemeClr val="tx1"/>
            </a:solidFill>
            <a:prstDash val="solid"/>
            <a:round/>
          </a:ln>
        </p:spPr>
        <p:txBody>
          <a:bodyPr/>
          <a:lstStyle/>
          <a:p>
            <a:endParaRPr lang="en-US" sz="1730"/>
          </a:p>
        </p:txBody>
      </p:sp>
      <p:sp>
        <p:nvSpPr>
          <p:cNvPr id="234" name="Freeform: Shape 233">
            <a:extLst>
              <a:ext uri="{FF2B5EF4-FFF2-40B4-BE49-F238E27FC236}">
                <a16:creationId xmlns:a16="http://schemas.microsoft.com/office/drawing/2014/main" id="{E88E5257-81E5-4B16-BAD7-58561DA6AAEB}"/>
              </a:ext>
            </a:extLst>
          </p:cNvPr>
          <p:cNvSpPr/>
          <p:nvPr/>
        </p:nvSpPr>
        <p:spPr>
          <a:xfrm>
            <a:off x="6158018" y="4016852"/>
            <a:ext cx="47099" cy="73265"/>
          </a:xfrm>
          <a:custGeom>
            <a:avLst/>
            <a:gdLst/>
            <a:ahLst/>
            <a:cxnLst/>
            <a:rect l="0" t="0" r="0" b="0"/>
            <a:pathLst>
              <a:path w="171450" h="266700">
                <a:moveTo>
                  <a:pt x="21431" y="21431"/>
                </a:moveTo>
                <a:lnTo>
                  <a:pt x="21431" y="170974"/>
                </a:lnTo>
                <a:lnTo>
                  <a:pt x="155734" y="245269"/>
                </a:lnTo>
                <a:lnTo>
                  <a:pt x="155734" y="96679"/>
                </a:lnTo>
                <a:close/>
              </a:path>
            </a:pathLst>
          </a:custGeom>
          <a:noFill/>
          <a:ln w="6350" cap="rnd">
            <a:solidFill>
              <a:schemeClr val="tx1"/>
            </a:solidFill>
            <a:prstDash val="solid"/>
            <a:round/>
          </a:ln>
        </p:spPr>
        <p:txBody>
          <a:bodyPr/>
          <a:lstStyle/>
          <a:p>
            <a:endParaRPr lang="en-US" sz="1730"/>
          </a:p>
        </p:txBody>
      </p:sp>
      <p:sp>
        <p:nvSpPr>
          <p:cNvPr id="235" name="Freeform: Shape 234">
            <a:extLst>
              <a:ext uri="{FF2B5EF4-FFF2-40B4-BE49-F238E27FC236}">
                <a16:creationId xmlns:a16="http://schemas.microsoft.com/office/drawing/2014/main" id="{94129AD4-5CF0-488F-895F-FB346AE24CF2}"/>
              </a:ext>
            </a:extLst>
          </p:cNvPr>
          <p:cNvSpPr/>
          <p:nvPr/>
        </p:nvSpPr>
        <p:spPr>
          <a:xfrm>
            <a:off x="6194912" y="4016852"/>
            <a:ext cx="47099" cy="73265"/>
          </a:xfrm>
          <a:custGeom>
            <a:avLst/>
            <a:gdLst/>
            <a:ahLst/>
            <a:cxnLst/>
            <a:rect l="0" t="0" r="0" b="0"/>
            <a:pathLst>
              <a:path w="171450" h="266700">
                <a:moveTo>
                  <a:pt x="155734" y="21431"/>
                </a:moveTo>
                <a:lnTo>
                  <a:pt x="155734" y="170974"/>
                </a:lnTo>
                <a:lnTo>
                  <a:pt x="21431" y="245269"/>
                </a:lnTo>
                <a:lnTo>
                  <a:pt x="21431" y="96679"/>
                </a:lnTo>
                <a:close/>
              </a:path>
            </a:pathLst>
          </a:custGeom>
          <a:noFill/>
          <a:ln w="6350" cap="rnd">
            <a:solidFill>
              <a:schemeClr val="tx1"/>
            </a:solidFill>
            <a:prstDash val="solid"/>
            <a:round/>
          </a:ln>
        </p:spPr>
        <p:txBody>
          <a:bodyPr/>
          <a:lstStyle/>
          <a:p>
            <a:endParaRPr lang="en-US" sz="1730"/>
          </a:p>
        </p:txBody>
      </p:sp>
      <p:sp>
        <p:nvSpPr>
          <p:cNvPr id="236" name="Freeform: Shape 235">
            <a:extLst>
              <a:ext uri="{FF2B5EF4-FFF2-40B4-BE49-F238E27FC236}">
                <a16:creationId xmlns:a16="http://schemas.microsoft.com/office/drawing/2014/main" id="{CCE8F57C-2FD0-48EB-87F3-1AFBCFBCC717}"/>
              </a:ext>
            </a:extLst>
          </p:cNvPr>
          <p:cNvSpPr/>
          <p:nvPr/>
        </p:nvSpPr>
        <p:spPr>
          <a:xfrm>
            <a:off x="6258496" y="3996443"/>
            <a:ext cx="83731" cy="52332"/>
          </a:xfrm>
          <a:custGeom>
            <a:avLst/>
            <a:gdLst/>
            <a:ahLst/>
            <a:cxnLst/>
            <a:rect l="0" t="0" r="0" b="0"/>
            <a:pathLst>
              <a:path w="304800" h="190500">
                <a:moveTo>
                  <a:pt x="21431" y="95726"/>
                </a:moveTo>
                <a:lnTo>
                  <a:pt x="155734" y="170974"/>
                </a:lnTo>
                <a:lnTo>
                  <a:pt x="290036" y="95726"/>
                </a:lnTo>
                <a:lnTo>
                  <a:pt x="155734" y="21431"/>
                </a:lnTo>
                <a:close/>
              </a:path>
            </a:pathLst>
          </a:custGeom>
          <a:noFill/>
          <a:ln w="6350" cap="rnd">
            <a:solidFill>
              <a:schemeClr val="tx1"/>
            </a:solidFill>
            <a:prstDash val="solid"/>
            <a:round/>
          </a:ln>
        </p:spPr>
        <p:txBody>
          <a:bodyPr/>
          <a:lstStyle/>
          <a:p>
            <a:endParaRPr lang="en-US" sz="1730"/>
          </a:p>
        </p:txBody>
      </p:sp>
      <p:sp>
        <p:nvSpPr>
          <p:cNvPr id="237" name="Freeform: Shape 236">
            <a:extLst>
              <a:ext uri="{FF2B5EF4-FFF2-40B4-BE49-F238E27FC236}">
                <a16:creationId xmlns:a16="http://schemas.microsoft.com/office/drawing/2014/main" id="{E76A86F0-A10B-4377-A581-B3FF0C5FAEAE}"/>
              </a:ext>
            </a:extLst>
          </p:cNvPr>
          <p:cNvSpPr/>
          <p:nvPr/>
        </p:nvSpPr>
        <p:spPr>
          <a:xfrm>
            <a:off x="6258496" y="4016852"/>
            <a:ext cx="47099" cy="73265"/>
          </a:xfrm>
          <a:custGeom>
            <a:avLst/>
            <a:gdLst/>
            <a:ahLst/>
            <a:cxnLst/>
            <a:rect l="0" t="0" r="0" b="0"/>
            <a:pathLst>
              <a:path w="171450" h="266700">
                <a:moveTo>
                  <a:pt x="21431" y="21431"/>
                </a:moveTo>
                <a:lnTo>
                  <a:pt x="21431" y="170974"/>
                </a:lnTo>
                <a:lnTo>
                  <a:pt x="155734" y="245269"/>
                </a:lnTo>
                <a:lnTo>
                  <a:pt x="155734" y="96679"/>
                </a:lnTo>
                <a:close/>
              </a:path>
            </a:pathLst>
          </a:custGeom>
          <a:noFill/>
          <a:ln w="6350" cap="rnd">
            <a:solidFill>
              <a:schemeClr val="tx1"/>
            </a:solidFill>
            <a:prstDash val="solid"/>
            <a:round/>
          </a:ln>
        </p:spPr>
        <p:txBody>
          <a:bodyPr/>
          <a:lstStyle/>
          <a:p>
            <a:endParaRPr lang="en-US" sz="1730"/>
          </a:p>
        </p:txBody>
      </p:sp>
      <p:sp>
        <p:nvSpPr>
          <p:cNvPr id="238" name="Freeform: Shape 237">
            <a:extLst>
              <a:ext uri="{FF2B5EF4-FFF2-40B4-BE49-F238E27FC236}">
                <a16:creationId xmlns:a16="http://schemas.microsoft.com/office/drawing/2014/main" id="{33F326AF-DDBD-414A-95B8-62C9AE0A5938}"/>
              </a:ext>
            </a:extLst>
          </p:cNvPr>
          <p:cNvSpPr/>
          <p:nvPr/>
        </p:nvSpPr>
        <p:spPr>
          <a:xfrm>
            <a:off x="6295390" y="4016852"/>
            <a:ext cx="47099" cy="73265"/>
          </a:xfrm>
          <a:custGeom>
            <a:avLst/>
            <a:gdLst/>
            <a:ahLst/>
            <a:cxnLst/>
            <a:rect l="0" t="0" r="0" b="0"/>
            <a:pathLst>
              <a:path w="171450" h="266700">
                <a:moveTo>
                  <a:pt x="155734" y="21431"/>
                </a:moveTo>
                <a:lnTo>
                  <a:pt x="155734" y="170974"/>
                </a:lnTo>
                <a:lnTo>
                  <a:pt x="21431" y="245269"/>
                </a:lnTo>
                <a:lnTo>
                  <a:pt x="21431" y="96679"/>
                </a:lnTo>
                <a:close/>
              </a:path>
            </a:pathLst>
          </a:custGeom>
          <a:noFill/>
          <a:ln w="6350" cap="rnd">
            <a:solidFill>
              <a:schemeClr val="tx1"/>
            </a:solidFill>
            <a:prstDash val="solid"/>
            <a:round/>
          </a:ln>
        </p:spPr>
        <p:txBody>
          <a:bodyPr/>
          <a:lstStyle/>
          <a:p>
            <a:endParaRPr lang="en-US" sz="1730"/>
          </a:p>
        </p:txBody>
      </p:sp>
      <p:sp>
        <p:nvSpPr>
          <p:cNvPr id="239" name="Freeform: Shape 238">
            <a:extLst>
              <a:ext uri="{FF2B5EF4-FFF2-40B4-BE49-F238E27FC236}">
                <a16:creationId xmlns:a16="http://schemas.microsoft.com/office/drawing/2014/main" id="{69AAE290-52E0-4920-ADD0-D04B76FF507C}"/>
              </a:ext>
            </a:extLst>
          </p:cNvPr>
          <p:cNvSpPr/>
          <p:nvPr/>
        </p:nvSpPr>
        <p:spPr>
          <a:xfrm>
            <a:off x="6207472" y="3909834"/>
            <a:ext cx="83731" cy="52332"/>
          </a:xfrm>
          <a:custGeom>
            <a:avLst/>
            <a:gdLst/>
            <a:ahLst/>
            <a:cxnLst/>
            <a:rect l="0" t="0" r="0" b="0"/>
            <a:pathLst>
              <a:path w="304800" h="190500">
                <a:moveTo>
                  <a:pt x="21431" y="95726"/>
                </a:moveTo>
                <a:lnTo>
                  <a:pt x="155734" y="170021"/>
                </a:lnTo>
                <a:lnTo>
                  <a:pt x="290989" y="95726"/>
                </a:lnTo>
                <a:lnTo>
                  <a:pt x="155734" y="21431"/>
                </a:lnTo>
                <a:close/>
              </a:path>
            </a:pathLst>
          </a:custGeom>
          <a:noFill/>
          <a:ln w="6350" cap="rnd">
            <a:solidFill>
              <a:schemeClr val="tx1"/>
            </a:solidFill>
            <a:prstDash val="solid"/>
            <a:round/>
          </a:ln>
        </p:spPr>
        <p:txBody>
          <a:bodyPr/>
          <a:lstStyle/>
          <a:p>
            <a:endParaRPr lang="en-US" sz="1730"/>
          </a:p>
        </p:txBody>
      </p:sp>
      <p:sp>
        <p:nvSpPr>
          <p:cNvPr id="240" name="Freeform: Shape 239">
            <a:extLst>
              <a:ext uri="{FF2B5EF4-FFF2-40B4-BE49-F238E27FC236}">
                <a16:creationId xmlns:a16="http://schemas.microsoft.com/office/drawing/2014/main" id="{273EC09A-FE42-4478-A3A5-2D5330EA58B5}"/>
              </a:ext>
            </a:extLst>
          </p:cNvPr>
          <p:cNvSpPr/>
          <p:nvPr/>
        </p:nvSpPr>
        <p:spPr>
          <a:xfrm>
            <a:off x="6207472" y="3930244"/>
            <a:ext cx="47099" cy="70648"/>
          </a:xfrm>
          <a:custGeom>
            <a:avLst/>
            <a:gdLst/>
            <a:ahLst/>
            <a:cxnLst/>
            <a:rect l="0" t="0" r="0" b="0"/>
            <a:pathLst>
              <a:path w="171450" h="257175">
                <a:moveTo>
                  <a:pt x="21431" y="21431"/>
                </a:moveTo>
                <a:lnTo>
                  <a:pt x="21431" y="170021"/>
                </a:lnTo>
                <a:lnTo>
                  <a:pt x="155734" y="244316"/>
                </a:lnTo>
                <a:lnTo>
                  <a:pt x="155734" y="95726"/>
                </a:lnTo>
                <a:close/>
              </a:path>
            </a:pathLst>
          </a:custGeom>
          <a:noFill/>
          <a:ln w="6350" cap="rnd">
            <a:solidFill>
              <a:schemeClr val="tx1"/>
            </a:solidFill>
            <a:prstDash val="solid"/>
            <a:round/>
          </a:ln>
        </p:spPr>
        <p:txBody>
          <a:bodyPr/>
          <a:lstStyle/>
          <a:p>
            <a:endParaRPr lang="en-US" sz="1730"/>
          </a:p>
        </p:txBody>
      </p:sp>
      <p:sp>
        <p:nvSpPr>
          <p:cNvPr id="241" name="Freeform: Shape 240">
            <a:extLst>
              <a:ext uri="{FF2B5EF4-FFF2-40B4-BE49-F238E27FC236}">
                <a16:creationId xmlns:a16="http://schemas.microsoft.com/office/drawing/2014/main" id="{0FF4ADB3-2AC0-4CE1-9F1F-4B8B88884303}"/>
              </a:ext>
            </a:extLst>
          </p:cNvPr>
          <p:cNvSpPr/>
          <p:nvPr/>
        </p:nvSpPr>
        <p:spPr>
          <a:xfrm>
            <a:off x="6244366" y="3930244"/>
            <a:ext cx="47099" cy="70648"/>
          </a:xfrm>
          <a:custGeom>
            <a:avLst/>
            <a:gdLst/>
            <a:ahLst/>
            <a:cxnLst/>
            <a:rect l="0" t="0" r="0" b="0"/>
            <a:pathLst>
              <a:path w="171450" h="257175">
                <a:moveTo>
                  <a:pt x="156686" y="21431"/>
                </a:moveTo>
                <a:lnTo>
                  <a:pt x="156686" y="170021"/>
                </a:lnTo>
                <a:lnTo>
                  <a:pt x="21431" y="244316"/>
                </a:lnTo>
                <a:lnTo>
                  <a:pt x="21431" y="95726"/>
                </a:lnTo>
                <a:close/>
              </a:path>
            </a:pathLst>
          </a:custGeom>
          <a:noFill/>
          <a:ln w="6350" cap="rnd">
            <a:solidFill>
              <a:schemeClr val="tx1"/>
            </a:solidFill>
            <a:prstDash val="solid"/>
            <a:round/>
          </a:ln>
        </p:spPr>
        <p:txBody>
          <a:bodyPr/>
          <a:lstStyle/>
          <a:p>
            <a:endParaRPr lang="en-US" sz="1730"/>
          </a:p>
        </p:txBody>
      </p:sp>
      <p:sp>
        <p:nvSpPr>
          <p:cNvPr id="214" name="Freeform: Shape 213">
            <a:extLst>
              <a:ext uri="{FF2B5EF4-FFF2-40B4-BE49-F238E27FC236}">
                <a16:creationId xmlns:a16="http://schemas.microsoft.com/office/drawing/2014/main" id="{3DF454DB-2887-49FC-9AB4-131B14D1760C}"/>
              </a:ext>
            </a:extLst>
          </p:cNvPr>
          <p:cNvSpPr/>
          <p:nvPr/>
        </p:nvSpPr>
        <p:spPr>
          <a:xfrm>
            <a:off x="6110022" y="5274430"/>
            <a:ext cx="294227" cy="186770"/>
          </a:xfrm>
          <a:custGeom>
            <a:avLst/>
            <a:gdLst/>
            <a:ahLst/>
            <a:cxnLst/>
            <a:rect l="0" t="0" r="0" b="0"/>
            <a:pathLst>
              <a:path w="1095375" h="695325">
                <a:moveTo>
                  <a:pt x="711041" y="21431"/>
                </a:moveTo>
                <a:cubicBezTo>
                  <a:pt x="634841" y="21431"/>
                  <a:pt x="566261" y="63341"/>
                  <a:pt x="527209" y="126206"/>
                </a:cubicBezTo>
                <a:cubicBezTo>
                  <a:pt x="502444" y="114776"/>
                  <a:pt x="473869" y="110014"/>
                  <a:pt x="444341" y="110014"/>
                </a:cubicBezTo>
                <a:cubicBezTo>
                  <a:pt x="387191" y="110014"/>
                  <a:pt x="335756" y="130969"/>
                  <a:pt x="295751" y="168116"/>
                </a:cubicBezTo>
                <a:cubicBezTo>
                  <a:pt x="272891" y="190024"/>
                  <a:pt x="255746" y="215741"/>
                  <a:pt x="244316" y="245269"/>
                </a:cubicBezTo>
                <a:cubicBezTo>
                  <a:pt x="241459" y="245269"/>
                  <a:pt x="238601" y="245269"/>
                  <a:pt x="235744" y="245269"/>
                </a:cubicBezTo>
                <a:cubicBezTo>
                  <a:pt x="180499" y="245269"/>
                  <a:pt x="126206" y="268129"/>
                  <a:pt x="85249" y="309086"/>
                </a:cubicBezTo>
                <a:cubicBezTo>
                  <a:pt x="44291" y="350044"/>
                  <a:pt x="21431" y="403384"/>
                  <a:pt x="21431" y="460534"/>
                </a:cubicBezTo>
                <a:cubicBezTo>
                  <a:pt x="21431" y="517684"/>
                  <a:pt x="44291" y="571024"/>
                  <a:pt x="85249" y="611981"/>
                </a:cubicBezTo>
                <a:cubicBezTo>
                  <a:pt x="126206" y="653891"/>
                  <a:pt x="179546" y="676751"/>
                  <a:pt x="235744" y="676751"/>
                </a:cubicBezTo>
                <a:cubicBezTo>
                  <a:pt x="860584" y="676751"/>
                  <a:pt x="860584" y="676751"/>
                  <a:pt x="860584" y="676751"/>
                </a:cubicBezTo>
                <a:cubicBezTo>
                  <a:pt x="919639" y="676751"/>
                  <a:pt x="972979" y="653891"/>
                  <a:pt x="1013936" y="611981"/>
                </a:cubicBezTo>
                <a:cubicBezTo>
                  <a:pt x="1052989" y="571024"/>
                  <a:pt x="1074896" y="517684"/>
                  <a:pt x="1074896" y="460534"/>
                </a:cubicBezTo>
                <a:cubicBezTo>
                  <a:pt x="1074896" y="403384"/>
                  <a:pt x="1052989" y="350044"/>
                  <a:pt x="1013936" y="310039"/>
                </a:cubicBezTo>
                <a:cubicBezTo>
                  <a:pt x="987266" y="282416"/>
                  <a:pt x="954881" y="263366"/>
                  <a:pt x="920591" y="252889"/>
                </a:cubicBezTo>
                <a:cubicBezTo>
                  <a:pt x="920591" y="248126"/>
                  <a:pt x="920591" y="243364"/>
                  <a:pt x="920591" y="236696"/>
                </a:cubicBezTo>
                <a:cubicBezTo>
                  <a:pt x="920591" y="180499"/>
                  <a:pt x="899636" y="127159"/>
                  <a:pt x="860584" y="86201"/>
                </a:cubicBezTo>
                <a:cubicBezTo>
                  <a:pt x="819626" y="44291"/>
                  <a:pt x="766286" y="21431"/>
                  <a:pt x="711041" y="21431"/>
                </a:cubicBezTo>
                <a:lnTo>
                  <a:pt x="711041" y="21431"/>
                </a:lnTo>
                <a:close/>
              </a:path>
            </a:pathLst>
          </a:custGeom>
          <a:noFill/>
          <a:ln w="6350" cap="rnd">
            <a:solidFill>
              <a:schemeClr val="tx1"/>
            </a:solidFill>
            <a:prstDash val="solid"/>
            <a:round/>
          </a:ln>
        </p:spPr>
        <p:txBody>
          <a:bodyPr/>
          <a:lstStyle/>
          <a:p>
            <a:endParaRPr lang="en-US" sz="1730"/>
          </a:p>
        </p:txBody>
      </p:sp>
      <p:sp>
        <p:nvSpPr>
          <p:cNvPr id="215" name="Freeform: Shape 214">
            <a:extLst>
              <a:ext uri="{FF2B5EF4-FFF2-40B4-BE49-F238E27FC236}">
                <a16:creationId xmlns:a16="http://schemas.microsoft.com/office/drawing/2014/main" id="{D76714F3-6900-49B8-9764-D82F707F7AE7}"/>
              </a:ext>
            </a:extLst>
          </p:cNvPr>
          <p:cNvSpPr/>
          <p:nvPr/>
        </p:nvSpPr>
        <p:spPr>
          <a:xfrm>
            <a:off x="6232063" y="5317669"/>
            <a:ext cx="69080" cy="38377"/>
          </a:xfrm>
          <a:custGeom>
            <a:avLst/>
            <a:gdLst/>
            <a:ahLst/>
            <a:cxnLst/>
            <a:rect l="0" t="0" r="0" b="0"/>
            <a:pathLst>
              <a:path w="257175" h="142875">
                <a:moveTo>
                  <a:pt x="237649" y="129064"/>
                </a:moveTo>
                <a:lnTo>
                  <a:pt x="130016" y="21431"/>
                </a:lnTo>
                <a:lnTo>
                  <a:pt x="21431" y="130016"/>
                </a:lnTo>
              </a:path>
            </a:pathLst>
          </a:custGeom>
          <a:noFill/>
          <a:ln w="6350" cap="rnd">
            <a:solidFill>
              <a:schemeClr val="tx1"/>
            </a:solidFill>
            <a:prstDash val="solid"/>
            <a:round/>
          </a:ln>
        </p:spPr>
        <p:txBody>
          <a:bodyPr/>
          <a:lstStyle/>
          <a:p>
            <a:endParaRPr lang="en-US" sz="1730"/>
          </a:p>
        </p:txBody>
      </p:sp>
      <p:sp>
        <p:nvSpPr>
          <p:cNvPr id="216" name="Freeform: Shape 215">
            <a:extLst>
              <a:ext uri="{FF2B5EF4-FFF2-40B4-BE49-F238E27FC236}">
                <a16:creationId xmlns:a16="http://schemas.microsoft.com/office/drawing/2014/main" id="{70D55472-3766-413D-96EF-3789F12AF276}"/>
              </a:ext>
            </a:extLst>
          </p:cNvPr>
          <p:cNvSpPr/>
          <p:nvPr/>
        </p:nvSpPr>
        <p:spPr>
          <a:xfrm>
            <a:off x="6261229" y="5317668"/>
            <a:ext cx="10234" cy="99781"/>
          </a:xfrm>
          <a:custGeom>
            <a:avLst/>
            <a:gdLst/>
            <a:ahLst/>
            <a:cxnLst/>
            <a:rect l="0" t="0" r="0" b="0"/>
            <a:pathLst>
              <a:path w="38100" h="371475">
                <a:moveTo>
                  <a:pt x="21431" y="21431"/>
                </a:moveTo>
                <a:lnTo>
                  <a:pt x="21431" y="354806"/>
                </a:lnTo>
              </a:path>
            </a:pathLst>
          </a:custGeom>
          <a:ln w="6350" cap="rnd">
            <a:solidFill>
              <a:schemeClr val="tx1"/>
            </a:solidFill>
            <a:prstDash val="solid"/>
            <a:round/>
          </a:ln>
        </p:spPr>
        <p:txBody>
          <a:bodyPr/>
          <a:lstStyle/>
          <a:p>
            <a:endParaRPr lang="en-US" sz="1730"/>
          </a:p>
        </p:txBody>
      </p:sp>
      <p:sp>
        <p:nvSpPr>
          <p:cNvPr id="217" name="Freeform: Shape 216">
            <a:extLst>
              <a:ext uri="{FF2B5EF4-FFF2-40B4-BE49-F238E27FC236}">
                <a16:creationId xmlns:a16="http://schemas.microsoft.com/office/drawing/2014/main" id="{DB21BB6A-24DF-44BC-9353-805215FD374B}"/>
              </a:ext>
            </a:extLst>
          </p:cNvPr>
          <p:cNvSpPr/>
          <p:nvPr/>
        </p:nvSpPr>
        <p:spPr>
          <a:xfrm>
            <a:off x="6194197" y="5392120"/>
            <a:ext cx="143276" cy="143275"/>
          </a:xfrm>
          <a:custGeom>
            <a:avLst/>
            <a:gdLst/>
            <a:ahLst/>
            <a:cxnLst/>
            <a:rect l="0" t="0" r="0" b="0"/>
            <a:pathLst>
              <a:path w="533400" h="533400">
                <a:moveTo>
                  <a:pt x="21431" y="21431"/>
                </a:moveTo>
                <a:lnTo>
                  <a:pt x="519589" y="21431"/>
                </a:lnTo>
                <a:lnTo>
                  <a:pt x="519589" y="519589"/>
                </a:lnTo>
                <a:lnTo>
                  <a:pt x="21431" y="519589"/>
                </a:lnTo>
                <a:close/>
              </a:path>
            </a:pathLst>
          </a:custGeom>
          <a:solidFill>
            <a:srgbClr val="F7F9FD"/>
          </a:solidFill>
          <a:ln w="6350" cap="rnd">
            <a:solidFill>
              <a:schemeClr val="tx1"/>
            </a:solidFill>
            <a:prstDash val="solid"/>
            <a:round/>
          </a:ln>
        </p:spPr>
        <p:txBody>
          <a:bodyPr/>
          <a:lstStyle/>
          <a:p>
            <a:endParaRPr lang="en-US" sz="1730"/>
          </a:p>
        </p:txBody>
      </p:sp>
      <p:sp>
        <p:nvSpPr>
          <p:cNvPr id="218" name="Freeform: Shape 217">
            <a:extLst>
              <a:ext uri="{FF2B5EF4-FFF2-40B4-BE49-F238E27FC236}">
                <a16:creationId xmlns:a16="http://schemas.microsoft.com/office/drawing/2014/main" id="{7C33E4B5-FB79-453A-83AF-DF1A9749021A}"/>
              </a:ext>
            </a:extLst>
          </p:cNvPr>
          <p:cNvSpPr/>
          <p:nvPr/>
        </p:nvSpPr>
        <p:spPr>
          <a:xfrm>
            <a:off x="6261229" y="5423846"/>
            <a:ext cx="10234" cy="81871"/>
          </a:xfrm>
          <a:custGeom>
            <a:avLst/>
            <a:gdLst/>
            <a:ahLst/>
            <a:cxnLst/>
            <a:rect l="0" t="0" r="0" b="0"/>
            <a:pathLst>
              <a:path w="38100" h="304800">
                <a:moveTo>
                  <a:pt x="21431" y="21431"/>
                </a:moveTo>
                <a:lnTo>
                  <a:pt x="21431" y="287179"/>
                </a:lnTo>
              </a:path>
            </a:pathLst>
          </a:custGeom>
          <a:ln w="6350" cap="rnd">
            <a:solidFill>
              <a:schemeClr val="tx1"/>
            </a:solidFill>
            <a:prstDash val="solid"/>
            <a:round/>
          </a:ln>
        </p:spPr>
        <p:txBody>
          <a:bodyPr/>
          <a:lstStyle/>
          <a:p>
            <a:endParaRPr lang="en-US" sz="1730"/>
          </a:p>
        </p:txBody>
      </p:sp>
      <p:sp>
        <p:nvSpPr>
          <p:cNvPr id="219" name="Freeform: Shape 218">
            <a:extLst>
              <a:ext uri="{FF2B5EF4-FFF2-40B4-BE49-F238E27FC236}">
                <a16:creationId xmlns:a16="http://schemas.microsoft.com/office/drawing/2014/main" id="{7148D276-0045-4A8F-8F5E-B881DB613CE4}"/>
              </a:ext>
            </a:extLst>
          </p:cNvPr>
          <p:cNvSpPr/>
          <p:nvPr/>
        </p:nvSpPr>
        <p:spPr>
          <a:xfrm>
            <a:off x="6293723" y="5423846"/>
            <a:ext cx="10234" cy="81871"/>
          </a:xfrm>
          <a:custGeom>
            <a:avLst/>
            <a:gdLst/>
            <a:ahLst/>
            <a:cxnLst/>
            <a:rect l="0" t="0" r="0" b="0"/>
            <a:pathLst>
              <a:path w="38100" h="304800">
                <a:moveTo>
                  <a:pt x="21431" y="21431"/>
                </a:moveTo>
                <a:lnTo>
                  <a:pt x="21431" y="287179"/>
                </a:lnTo>
              </a:path>
            </a:pathLst>
          </a:custGeom>
          <a:ln w="6350" cap="rnd">
            <a:solidFill>
              <a:schemeClr val="tx1"/>
            </a:solidFill>
            <a:prstDash val="solid"/>
            <a:round/>
          </a:ln>
        </p:spPr>
        <p:txBody>
          <a:bodyPr/>
          <a:lstStyle/>
          <a:p>
            <a:endParaRPr lang="en-US" sz="1730"/>
          </a:p>
        </p:txBody>
      </p:sp>
      <p:sp>
        <p:nvSpPr>
          <p:cNvPr id="220" name="Freeform: Shape 219">
            <a:extLst>
              <a:ext uri="{FF2B5EF4-FFF2-40B4-BE49-F238E27FC236}">
                <a16:creationId xmlns:a16="http://schemas.microsoft.com/office/drawing/2014/main" id="{3A1BF6A7-D971-43F3-8A48-B8E6A8EDBF07}"/>
              </a:ext>
            </a:extLst>
          </p:cNvPr>
          <p:cNvSpPr/>
          <p:nvPr/>
        </p:nvSpPr>
        <p:spPr>
          <a:xfrm>
            <a:off x="6224643" y="5423846"/>
            <a:ext cx="10234" cy="81871"/>
          </a:xfrm>
          <a:custGeom>
            <a:avLst/>
            <a:gdLst/>
            <a:ahLst/>
            <a:cxnLst/>
            <a:rect l="0" t="0" r="0" b="0"/>
            <a:pathLst>
              <a:path w="38100" h="304800">
                <a:moveTo>
                  <a:pt x="21431" y="21431"/>
                </a:moveTo>
                <a:lnTo>
                  <a:pt x="21431" y="287179"/>
                </a:lnTo>
              </a:path>
            </a:pathLst>
          </a:custGeom>
          <a:ln w="6350" cap="rnd">
            <a:solidFill>
              <a:schemeClr val="tx1"/>
            </a:solidFill>
            <a:prstDash val="solid"/>
            <a:round/>
          </a:ln>
        </p:spPr>
        <p:txBody>
          <a:bodyPr/>
          <a:lstStyle/>
          <a:p>
            <a:endParaRPr lang="en-US" sz="1730"/>
          </a:p>
        </p:txBody>
      </p:sp>
      <p:sp>
        <p:nvSpPr>
          <p:cNvPr id="201" name="Freeform: Shape 200">
            <a:extLst>
              <a:ext uri="{FF2B5EF4-FFF2-40B4-BE49-F238E27FC236}">
                <a16:creationId xmlns:a16="http://schemas.microsoft.com/office/drawing/2014/main" id="{E59A2C2F-E374-411B-B91F-63ABCDBB1375}"/>
              </a:ext>
            </a:extLst>
          </p:cNvPr>
          <p:cNvSpPr/>
          <p:nvPr/>
        </p:nvSpPr>
        <p:spPr>
          <a:xfrm>
            <a:off x="9899539" y="5245824"/>
            <a:ext cx="330863" cy="210026"/>
          </a:xfrm>
          <a:custGeom>
            <a:avLst/>
            <a:gdLst/>
            <a:ahLst/>
            <a:cxnLst/>
            <a:rect l="0" t="0" r="0" b="0"/>
            <a:pathLst>
              <a:path w="1095375" h="695325">
                <a:moveTo>
                  <a:pt x="1072039" y="493871"/>
                </a:moveTo>
                <a:cubicBezTo>
                  <a:pt x="1073944" y="483394"/>
                  <a:pt x="1074896" y="471964"/>
                  <a:pt x="1074896" y="460534"/>
                </a:cubicBezTo>
                <a:cubicBezTo>
                  <a:pt x="1074896" y="403384"/>
                  <a:pt x="1052989" y="350044"/>
                  <a:pt x="1013936" y="310039"/>
                </a:cubicBezTo>
                <a:cubicBezTo>
                  <a:pt x="987266" y="282416"/>
                  <a:pt x="954881" y="263366"/>
                  <a:pt x="920591" y="252889"/>
                </a:cubicBezTo>
                <a:cubicBezTo>
                  <a:pt x="920591" y="248126"/>
                  <a:pt x="920591" y="243364"/>
                  <a:pt x="920591" y="236696"/>
                </a:cubicBezTo>
                <a:cubicBezTo>
                  <a:pt x="920591" y="180499"/>
                  <a:pt x="899636" y="127159"/>
                  <a:pt x="860584" y="86201"/>
                </a:cubicBezTo>
                <a:cubicBezTo>
                  <a:pt x="820579" y="44291"/>
                  <a:pt x="767239" y="21431"/>
                  <a:pt x="711041" y="21431"/>
                </a:cubicBezTo>
                <a:lnTo>
                  <a:pt x="711041" y="21431"/>
                </a:lnTo>
                <a:cubicBezTo>
                  <a:pt x="634841" y="21431"/>
                  <a:pt x="566261" y="63341"/>
                  <a:pt x="527209" y="126206"/>
                </a:cubicBezTo>
                <a:cubicBezTo>
                  <a:pt x="502444" y="114776"/>
                  <a:pt x="473869" y="110014"/>
                  <a:pt x="444341" y="110014"/>
                </a:cubicBezTo>
                <a:cubicBezTo>
                  <a:pt x="387191" y="110014"/>
                  <a:pt x="335756" y="130969"/>
                  <a:pt x="295751" y="168116"/>
                </a:cubicBezTo>
                <a:cubicBezTo>
                  <a:pt x="272891" y="190024"/>
                  <a:pt x="255746" y="215741"/>
                  <a:pt x="244316" y="245269"/>
                </a:cubicBezTo>
                <a:cubicBezTo>
                  <a:pt x="241459" y="245269"/>
                  <a:pt x="238601" y="245269"/>
                  <a:pt x="235744" y="245269"/>
                </a:cubicBezTo>
                <a:cubicBezTo>
                  <a:pt x="180499" y="245269"/>
                  <a:pt x="126206" y="268129"/>
                  <a:pt x="85249" y="309086"/>
                </a:cubicBezTo>
                <a:cubicBezTo>
                  <a:pt x="44291" y="350044"/>
                  <a:pt x="21431" y="403384"/>
                  <a:pt x="21431" y="460534"/>
                </a:cubicBezTo>
                <a:cubicBezTo>
                  <a:pt x="21431" y="517684"/>
                  <a:pt x="44291" y="571024"/>
                  <a:pt x="85249" y="611981"/>
                </a:cubicBezTo>
                <a:cubicBezTo>
                  <a:pt x="126206" y="653891"/>
                  <a:pt x="179546" y="676751"/>
                  <a:pt x="235744" y="676751"/>
                </a:cubicBezTo>
                <a:cubicBezTo>
                  <a:pt x="371951" y="676751"/>
                  <a:pt x="505301" y="676751"/>
                  <a:pt x="589121" y="676751"/>
                </a:cubicBezTo>
              </a:path>
            </a:pathLst>
          </a:custGeom>
          <a:noFill/>
          <a:ln w="6350" cap="rnd">
            <a:solidFill>
              <a:schemeClr val="tx1"/>
            </a:solidFill>
            <a:prstDash val="solid"/>
            <a:round/>
          </a:ln>
        </p:spPr>
        <p:txBody>
          <a:bodyPr/>
          <a:lstStyle/>
          <a:p>
            <a:endParaRPr lang="en-US" sz="1730"/>
          </a:p>
        </p:txBody>
      </p:sp>
      <p:sp>
        <p:nvSpPr>
          <p:cNvPr id="202" name="Freeform: Shape 201">
            <a:extLst>
              <a:ext uri="{FF2B5EF4-FFF2-40B4-BE49-F238E27FC236}">
                <a16:creationId xmlns:a16="http://schemas.microsoft.com/office/drawing/2014/main" id="{BD41B3C3-5D7B-4102-9226-75145CCE1FF0}"/>
              </a:ext>
            </a:extLst>
          </p:cNvPr>
          <p:cNvSpPr/>
          <p:nvPr/>
        </p:nvSpPr>
        <p:spPr>
          <a:xfrm>
            <a:off x="10071300" y="5510226"/>
            <a:ext cx="198517" cy="28771"/>
          </a:xfrm>
          <a:custGeom>
            <a:avLst/>
            <a:gdLst/>
            <a:ahLst/>
            <a:cxnLst/>
            <a:rect l="0" t="0" r="0" b="0"/>
            <a:pathLst>
              <a:path w="657225" h="95250">
                <a:moveTo>
                  <a:pt x="21431" y="21431"/>
                </a:moveTo>
                <a:lnTo>
                  <a:pt x="170021" y="81439"/>
                </a:lnTo>
                <a:lnTo>
                  <a:pt x="640556" y="21431"/>
                </a:lnTo>
              </a:path>
            </a:pathLst>
          </a:custGeom>
          <a:noFill/>
          <a:ln w="6350" cap="rnd">
            <a:solidFill>
              <a:schemeClr val="tx1"/>
            </a:solidFill>
            <a:prstDash val="solid"/>
            <a:round/>
          </a:ln>
        </p:spPr>
        <p:txBody>
          <a:bodyPr/>
          <a:lstStyle/>
          <a:p>
            <a:endParaRPr lang="en-US" sz="1730"/>
          </a:p>
        </p:txBody>
      </p:sp>
      <p:sp>
        <p:nvSpPr>
          <p:cNvPr id="203" name="Freeform: Shape 202">
            <a:extLst>
              <a:ext uri="{FF2B5EF4-FFF2-40B4-BE49-F238E27FC236}">
                <a16:creationId xmlns:a16="http://schemas.microsoft.com/office/drawing/2014/main" id="{9C4DB0C1-FE32-483B-87E6-818FF4B9B489}"/>
              </a:ext>
            </a:extLst>
          </p:cNvPr>
          <p:cNvSpPr/>
          <p:nvPr/>
        </p:nvSpPr>
        <p:spPr>
          <a:xfrm>
            <a:off x="10071301" y="5460741"/>
            <a:ext cx="11508" cy="60418"/>
          </a:xfrm>
          <a:custGeom>
            <a:avLst/>
            <a:gdLst/>
            <a:ahLst/>
            <a:cxnLst/>
            <a:rect l="0" t="0" r="0" b="0"/>
            <a:pathLst>
              <a:path w="38100" h="200025">
                <a:moveTo>
                  <a:pt x="21431" y="21431"/>
                </a:moveTo>
                <a:lnTo>
                  <a:pt x="21431" y="185261"/>
                </a:lnTo>
              </a:path>
            </a:pathLst>
          </a:custGeom>
          <a:ln w="6350" cap="rnd">
            <a:solidFill>
              <a:schemeClr val="tx1"/>
            </a:solidFill>
            <a:prstDash val="solid"/>
            <a:round/>
          </a:ln>
        </p:spPr>
        <p:txBody>
          <a:bodyPr/>
          <a:lstStyle/>
          <a:p>
            <a:endParaRPr lang="en-US" sz="1730"/>
          </a:p>
        </p:txBody>
      </p:sp>
      <p:sp>
        <p:nvSpPr>
          <p:cNvPr id="204" name="Freeform: Shape 203">
            <a:extLst>
              <a:ext uri="{FF2B5EF4-FFF2-40B4-BE49-F238E27FC236}">
                <a16:creationId xmlns:a16="http://schemas.microsoft.com/office/drawing/2014/main" id="{D5B67059-AA8C-40B9-859F-19CA952AF0DF}"/>
              </a:ext>
            </a:extLst>
          </p:cNvPr>
          <p:cNvSpPr/>
          <p:nvPr/>
        </p:nvSpPr>
        <p:spPr>
          <a:xfrm>
            <a:off x="10071301" y="5394280"/>
            <a:ext cx="11508" cy="60418"/>
          </a:xfrm>
          <a:custGeom>
            <a:avLst/>
            <a:gdLst/>
            <a:ahLst/>
            <a:cxnLst/>
            <a:rect l="0" t="0" r="0" b="0"/>
            <a:pathLst>
              <a:path w="38100" h="200025">
                <a:moveTo>
                  <a:pt x="21431" y="21431"/>
                </a:moveTo>
                <a:lnTo>
                  <a:pt x="21431" y="186214"/>
                </a:lnTo>
              </a:path>
            </a:pathLst>
          </a:custGeom>
          <a:ln w="6350" cap="rnd">
            <a:solidFill>
              <a:schemeClr val="tx1"/>
            </a:solidFill>
            <a:prstDash val="solid"/>
            <a:round/>
          </a:ln>
        </p:spPr>
        <p:txBody>
          <a:bodyPr/>
          <a:lstStyle/>
          <a:p>
            <a:endParaRPr lang="en-US" sz="1730"/>
          </a:p>
        </p:txBody>
      </p:sp>
      <p:sp>
        <p:nvSpPr>
          <p:cNvPr id="205" name="Freeform: Shape 204">
            <a:extLst>
              <a:ext uri="{FF2B5EF4-FFF2-40B4-BE49-F238E27FC236}">
                <a16:creationId xmlns:a16="http://schemas.microsoft.com/office/drawing/2014/main" id="{8B1945F7-72E2-488F-B0A9-784F47D0646F}"/>
              </a:ext>
            </a:extLst>
          </p:cNvPr>
          <p:cNvSpPr/>
          <p:nvPr/>
        </p:nvSpPr>
        <p:spPr>
          <a:xfrm>
            <a:off x="10071300" y="5374717"/>
            <a:ext cx="198517" cy="31647"/>
          </a:xfrm>
          <a:custGeom>
            <a:avLst/>
            <a:gdLst/>
            <a:ahLst/>
            <a:cxnLst/>
            <a:rect l="0" t="0" r="0" b="0"/>
            <a:pathLst>
              <a:path w="657225" h="104775">
                <a:moveTo>
                  <a:pt x="640556" y="86201"/>
                </a:moveTo>
                <a:lnTo>
                  <a:pt x="170974" y="21431"/>
                </a:lnTo>
                <a:lnTo>
                  <a:pt x="21431" y="82391"/>
                </a:lnTo>
              </a:path>
            </a:pathLst>
          </a:custGeom>
          <a:noFill/>
          <a:ln w="6350" cap="rnd">
            <a:solidFill>
              <a:schemeClr val="tx1"/>
            </a:solidFill>
            <a:prstDash val="solid"/>
            <a:round/>
          </a:ln>
        </p:spPr>
        <p:txBody>
          <a:bodyPr/>
          <a:lstStyle/>
          <a:p>
            <a:endParaRPr lang="en-US" sz="1730"/>
          </a:p>
        </p:txBody>
      </p:sp>
      <p:sp>
        <p:nvSpPr>
          <p:cNvPr id="206" name="Freeform: Shape 205">
            <a:extLst>
              <a:ext uri="{FF2B5EF4-FFF2-40B4-BE49-F238E27FC236}">
                <a16:creationId xmlns:a16="http://schemas.microsoft.com/office/drawing/2014/main" id="{C782528B-2C11-4C38-B0F9-CC94082D4920}"/>
              </a:ext>
            </a:extLst>
          </p:cNvPr>
          <p:cNvSpPr/>
          <p:nvPr/>
        </p:nvSpPr>
        <p:spPr>
          <a:xfrm>
            <a:off x="10116470" y="5374717"/>
            <a:ext cx="11508" cy="71927"/>
          </a:xfrm>
          <a:custGeom>
            <a:avLst/>
            <a:gdLst/>
            <a:ahLst/>
            <a:cxnLst/>
            <a:rect l="0" t="0" r="0" b="0"/>
            <a:pathLst>
              <a:path w="38100" h="238125">
                <a:moveTo>
                  <a:pt x="21431" y="220504"/>
                </a:moveTo>
                <a:lnTo>
                  <a:pt x="21431" y="21431"/>
                </a:lnTo>
              </a:path>
            </a:pathLst>
          </a:custGeom>
          <a:ln w="6350" cap="rnd">
            <a:solidFill>
              <a:schemeClr val="tx1"/>
            </a:solidFill>
            <a:prstDash val="solid"/>
            <a:round/>
          </a:ln>
        </p:spPr>
        <p:txBody>
          <a:bodyPr/>
          <a:lstStyle/>
          <a:p>
            <a:endParaRPr lang="en-US" sz="1730"/>
          </a:p>
        </p:txBody>
      </p:sp>
      <p:sp>
        <p:nvSpPr>
          <p:cNvPr id="207" name="Freeform: Shape 206">
            <a:extLst>
              <a:ext uri="{FF2B5EF4-FFF2-40B4-BE49-F238E27FC236}">
                <a16:creationId xmlns:a16="http://schemas.microsoft.com/office/drawing/2014/main" id="{92D48264-606A-490E-B8CC-AA889F9BD0A9}"/>
              </a:ext>
            </a:extLst>
          </p:cNvPr>
          <p:cNvSpPr/>
          <p:nvPr/>
        </p:nvSpPr>
        <p:spPr>
          <a:xfrm>
            <a:off x="10116183" y="5452973"/>
            <a:ext cx="11508" cy="86312"/>
          </a:xfrm>
          <a:custGeom>
            <a:avLst/>
            <a:gdLst/>
            <a:ahLst/>
            <a:cxnLst/>
            <a:rect l="0" t="0" r="0" b="0"/>
            <a:pathLst>
              <a:path w="38100" h="285750">
                <a:moveTo>
                  <a:pt x="21431" y="270986"/>
                </a:moveTo>
                <a:lnTo>
                  <a:pt x="21431" y="21431"/>
                </a:lnTo>
              </a:path>
            </a:pathLst>
          </a:custGeom>
          <a:ln w="6350" cap="rnd">
            <a:solidFill>
              <a:schemeClr val="tx1"/>
            </a:solidFill>
            <a:prstDash val="solid"/>
            <a:round/>
          </a:ln>
        </p:spPr>
        <p:txBody>
          <a:bodyPr/>
          <a:lstStyle/>
          <a:p>
            <a:endParaRPr lang="en-US" sz="1730"/>
          </a:p>
        </p:txBody>
      </p:sp>
      <p:sp>
        <p:nvSpPr>
          <p:cNvPr id="208" name="Freeform: Shape 207">
            <a:extLst>
              <a:ext uri="{FF2B5EF4-FFF2-40B4-BE49-F238E27FC236}">
                <a16:creationId xmlns:a16="http://schemas.microsoft.com/office/drawing/2014/main" id="{0B58A504-BC2C-4D89-BA7C-2672AA9BBA24}"/>
              </a:ext>
            </a:extLst>
          </p:cNvPr>
          <p:cNvSpPr/>
          <p:nvPr/>
        </p:nvSpPr>
        <p:spPr>
          <a:xfrm>
            <a:off x="10071301" y="5452973"/>
            <a:ext cx="57541" cy="20139"/>
          </a:xfrm>
          <a:custGeom>
            <a:avLst/>
            <a:gdLst/>
            <a:ahLst/>
            <a:cxnLst/>
            <a:rect l="0" t="0" r="0" b="0"/>
            <a:pathLst>
              <a:path w="190500" h="66675">
                <a:moveTo>
                  <a:pt x="21431" y="47149"/>
                </a:moveTo>
                <a:lnTo>
                  <a:pt x="170021" y="21431"/>
                </a:lnTo>
              </a:path>
            </a:pathLst>
          </a:custGeom>
          <a:ln w="6350" cap="rnd">
            <a:solidFill>
              <a:schemeClr val="tx1"/>
            </a:solidFill>
            <a:prstDash val="solid"/>
            <a:round/>
          </a:ln>
        </p:spPr>
        <p:txBody>
          <a:bodyPr/>
          <a:lstStyle/>
          <a:p>
            <a:endParaRPr lang="en-US" sz="1730"/>
          </a:p>
        </p:txBody>
      </p:sp>
      <p:sp>
        <p:nvSpPr>
          <p:cNvPr id="209" name="Freeform: Shape 208">
            <a:extLst>
              <a:ext uri="{FF2B5EF4-FFF2-40B4-BE49-F238E27FC236}">
                <a16:creationId xmlns:a16="http://schemas.microsoft.com/office/drawing/2014/main" id="{C114BF88-8453-4E6A-97A8-0612AF09E736}"/>
              </a:ext>
            </a:extLst>
          </p:cNvPr>
          <p:cNvSpPr/>
          <p:nvPr/>
        </p:nvSpPr>
        <p:spPr>
          <a:xfrm>
            <a:off x="10071301" y="5434847"/>
            <a:ext cx="57541" cy="20139"/>
          </a:xfrm>
          <a:custGeom>
            <a:avLst/>
            <a:gdLst/>
            <a:ahLst/>
            <a:cxnLst/>
            <a:rect l="0" t="0" r="0" b="0"/>
            <a:pathLst>
              <a:path w="190500" h="66675">
                <a:moveTo>
                  <a:pt x="21431" y="51911"/>
                </a:moveTo>
                <a:lnTo>
                  <a:pt x="170974" y="21431"/>
                </a:lnTo>
              </a:path>
            </a:pathLst>
          </a:custGeom>
          <a:ln w="6350" cap="rnd">
            <a:solidFill>
              <a:schemeClr val="tx1"/>
            </a:solidFill>
            <a:prstDash val="solid"/>
            <a:round/>
          </a:ln>
        </p:spPr>
        <p:txBody>
          <a:bodyPr/>
          <a:lstStyle/>
          <a:p>
            <a:endParaRPr lang="en-US" sz="1730"/>
          </a:p>
        </p:txBody>
      </p:sp>
      <p:sp>
        <p:nvSpPr>
          <p:cNvPr id="210" name="Freeform: Shape 209">
            <a:extLst>
              <a:ext uri="{FF2B5EF4-FFF2-40B4-BE49-F238E27FC236}">
                <a16:creationId xmlns:a16="http://schemas.microsoft.com/office/drawing/2014/main" id="{A09776AE-3F0D-4162-ABE7-1D6DEA930F2E}"/>
              </a:ext>
            </a:extLst>
          </p:cNvPr>
          <p:cNvSpPr/>
          <p:nvPr/>
        </p:nvSpPr>
        <p:spPr>
          <a:xfrm>
            <a:off x="10116182" y="5452973"/>
            <a:ext cx="152484" cy="17263"/>
          </a:xfrm>
          <a:custGeom>
            <a:avLst/>
            <a:gdLst/>
            <a:ahLst/>
            <a:cxnLst/>
            <a:rect l="0" t="0" r="0" b="0"/>
            <a:pathLst>
              <a:path w="504825" h="57150">
                <a:moveTo>
                  <a:pt x="21431" y="21431"/>
                </a:moveTo>
                <a:lnTo>
                  <a:pt x="491966" y="42386"/>
                </a:lnTo>
              </a:path>
            </a:pathLst>
          </a:custGeom>
          <a:ln w="6350" cap="rnd">
            <a:solidFill>
              <a:schemeClr val="tx1"/>
            </a:solidFill>
            <a:prstDash val="solid"/>
            <a:round/>
          </a:ln>
        </p:spPr>
        <p:txBody>
          <a:bodyPr/>
          <a:lstStyle/>
          <a:p>
            <a:endParaRPr lang="en-US" sz="1730"/>
          </a:p>
        </p:txBody>
      </p:sp>
      <p:sp>
        <p:nvSpPr>
          <p:cNvPr id="211" name="Freeform: Shape 210">
            <a:extLst>
              <a:ext uri="{FF2B5EF4-FFF2-40B4-BE49-F238E27FC236}">
                <a16:creationId xmlns:a16="http://schemas.microsoft.com/office/drawing/2014/main" id="{E25658D7-E5CD-45BA-8FA1-FBA6435A71D1}"/>
              </a:ext>
            </a:extLst>
          </p:cNvPr>
          <p:cNvSpPr/>
          <p:nvPr/>
        </p:nvSpPr>
        <p:spPr>
          <a:xfrm>
            <a:off x="10116469" y="5434847"/>
            <a:ext cx="152484" cy="20139"/>
          </a:xfrm>
          <a:custGeom>
            <a:avLst/>
            <a:gdLst/>
            <a:ahLst/>
            <a:cxnLst/>
            <a:rect l="0" t="0" r="0" b="0"/>
            <a:pathLst>
              <a:path w="504825" h="66675">
                <a:moveTo>
                  <a:pt x="21431" y="21431"/>
                </a:moveTo>
                <a:lnTo>
                  <a:pt x="491014" y="51911"/>
                </a:lnTo>
              </a:path>
            </a:pathLst>
          </a:custGeom>
          <a:ln w="6350" cap="rnd">
            <a:solidFill>
              <a:schemeClr val="tx1"/>
            </a:solidFill>
            <a:prstDash val="solid"/>
            <a:round/>
          </a:ln>
        </p:spPr>
        <p:txBody>
          <a:bodyPr/>
          <a:lstStyle/>
          <a:p>
            <a:endParaRPr lang="en-US" sz="1730"/>
          </a:p>
        </p:txBody>
      </p:sp>
      <p:sp>
        <p:nvSpPr>
          <p:cNvPr id="212" name="Freeform: Shape 211">
            <a:extLst>
              <a:ext uri="{FF2B5EF4-FFF2-40B4-BE49-F238E27FC236}">
                <a16:creationId xmlns:a16="http://schemas.microsoft.com/office/drawing/2014/main" id="{33A8639A-2678-4E4A-8644-955A0B017994}"/>
              </a:ext>
            </a:extLst>
          </p:cNvPr>
          <p:cNvSpPr/>
          <p:nvPr/>
        </p:nvSpPr>
        <p:spPr>
          <a:xfrm>
            <a:off x="10258310" y="5459303"/>
            <a:ext cx="11508" cy="63296"/>
          </a:xfrm>
          <a:custGeom>
            <a:avLst/>
            <a:gdLst/>
            <a:ahLst/>
            <a:cxnLst/>
            <a:rect l="0" t="0" r="0" b="0"/>
            <a:pathLst>
              <a:path w="38100" h="209550">
                <a:moveTo>
                  <a:pt x="21431" y="21431"/>
                </a:moveTo>
                <a:lnTo>
                  <a:pt x="21431" y="190024"/>
                </a:lnTo>
              </a:path>
            </a:pathLst>
          </a:custGeom>
          <a:ln w="6350" cap="rnd">
            <a:solidFill>
              <a:schemeClr val="tx1"/>
            </a:solidFill>
            <a:prstDash val="solid"/>
            <a:round/>
          </a:ln>
        </p:spPr>
        <p:txBody>
          <a:bodyPr/>
          <a:lstStyle/>
          <a:p>
            <a:endParaRPr lang="en-US" sz="1730"/>
          </a:p>
        </p:txBody>
      </p:sp>
      <p:sp>
        <p:nvSpPr>
          <p:cNvPr id="213" name="Freeform: Shape 212">
            <a:extLst>
              <a:ext uri="{FF2B5EF4-FFF2-40B4-BE49-F238E27FC236}">
                <a16:creationId xmlns:a16="http://schemas.microsoft.com/office/drawing/2014/main" id="{CC9B30C1-2257-41BF-907E-D2DA48D3988F}"/>
              </a:ext>
            </a:extLst>
          </p:cNvPr>
          <p:cNvSpPr/>
          <p:nvPr/>
        </p:nvSpPr>
        <p:spPr>
          <a:xfrm>
            <a:off x="10258310" y="5394280"/>
            <a:ext cx="11508" cy="60418"/>
          </a:xfrm>
          <a:custGeom>
            <a:avLst/>
            <a:gdLst/>
            <a:ahLst/>
            <a:cxnLst/>
            <a:rect l="0" t="0" r="0" b="0"/>
            <a:pathLst>
              <a:path w="38100" h="200025">
                <a:moveTo>
                  <a:pt x="21431" y="21431"/>
                </a:moveTo>
                <a:lnTo>
                  <a:pt x="21431" y="186214"/>
                </a:lnTo>
              </a:path>
            </a:pathLst>
          </a:custGeom>
          <a:ln w="6350" cap="rnd">
            <a:solidFill>
              <a:schemeClr val="tx1"/>
            </a:solidFill>
            <a:prstDash val="solid"/>
            <a:round/>
          </a:ln>
        </p:spPr>
        <p:txBody>
          <a:bodyPr/>
          <a:lstStyle/>
          <a:p>
            <a:endParaRPr lang="en-US" sz="1730"/>
          </a:p>
        </p:txBody>
      </p:sp>
      <p:sp>
        <p:nvSpPr>
          <p:cNvPr id="184" name="Freeform 5">
            <a:extLst>
              <a:ext uri="{FF2B5EF4-FFF2-40B4-BE49-F238E27FC236}">
                <a16:creationId xmlns:a16="http://schemas.microsoft.com/office/drawing/2014/main" id="{AA64A47C-C690-4A18-A7ED-0610DD4A06DC}"/>
              </a:ext>
            </a:extLst>
          </p:cNvPr>
          <p:cNvSpPr>
            <a:spLocks/>
          </p:cNvSpPr>
          <p:nvPr/>
        </p:nvSpPr>
        <p:spPr bwMode="auto">
          <a:xfrm>
            <a:off x="6309878" y="5910576"/>
            <a:ext cx="418945" cy="261128"/>
          </a:xfrm>
          <a:custGeom>
            <a:avLst/>
            <a:gdLst>
              <a:gd name="T0" fmla="*/ 243 w 372"/>
              <a:gd name="T1" fmla="*/ 0 h 231"/>
              <a:gd name="T2" fmla="*/ 178 w 372"/>
              <a:gd name="T3" fmla="*/ 37 h 231"/>
              <a:gd name="T4" fmla="*/ 149 w 372"/>
              <a:gd name="T5" fmla="*/ 31 h 231"/>
              <a:gd name="T6" fmla="*/ 97 w 372"/>
              <a:gd name="T7" fmla="*/ 52 h 231"/>
              <a:gd name="T8" fmla="*/ 79 w 372"/>
              <a:gd name="T9" fmla="*/ 79 h 231"/>
              <a:gd name="T10" fmla="*/ 75 w 372"/>
              <a:gd name="T11" fmla="*/ 79 h 231"/>
              <a:gd name="T12" fmla="*/ 22 w 372"/>
              <a:gd name="T13" fmla="*/ 101 h 231"/>
              <a:gd name="T14" fmla="*/ 0 w 372"/>
              <a:gd name="T15" fmla="*/ 155 h 231"/>
              <a:gd name="T16" fmla="*/ 22 w 372"/>
              <a:gd name="T17" fmla="*/ 208 h 231"/>
              <a:gd name="T18" fmla="*/ 75 w 372"/>
              <a:gd name="T19" fmla="*/ 231 h 231"/>
              <a:gd name="T20" fmla="*/ 296 w 372"/>
              <a:gd name="T21" fmla="*/ 231 h 231"/>
              <a:gd name="T22" fmla="*/ 350 w 372"/>
              <a:gd name="T23" fmla="*/ 208 h 231"/>
              <a:gd name="T24" fmla="*/ 372 w 372"/>
              <a:gd name="T25" fmla="*/ 155 h 231"/>
              <a:gd name="T26" fmla="*/ 350 w 372"/>
              <a:gd name="T27" fmla="*/ 102 h 231"/>
              <a:gd name="T28" fmla="*/ 317 w 372"/>
              <a:gd name="T29" fmla="*/ 81 h 231"/>
              <a:gd name="T30" fmla="*/ 317 w 372"/>
              <a:gd name="T31" fmla="*/ 76 h 231"/>
              <a:gd name="T32" fmla="*/ 296 w 372"/>
              <a:gd name="T33" fmla="*/ 23 h 231"/>
              <a:gd name="T34" fmla="*/ 243 w 372"/>
              <a:gd name="T35"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2" h="231">
                <a:moveTo>
                  <a:pt x="243" y="0"/>
                </a:moveTo>
                <a:cubicBezTo>
                  <a:pt x="216" y="0"/>
                  <a:pt x="192" y="14"/>
                  <a:pt x="178" y="37"/>
                </a:cubicBezTo>
                <a:cubicBezTo>
                  <a:pt x="170" y="33"/>
                  <a:pt x="159" y="31"/>
                  <a:pt x="149" y="31"/>
                </a:cubicBezTo>
                <a:cubicBezTo>
                  <a:pt x="129" y="31"/>
                  <a:pt x="111" y="38"/>
                  <a:pt x="97" y="52"/>
                </a:cubicBezTo>
                <a:cubicBezTo>
                  <a:pt x="89" y="59"/>
                  <a:pt x="83" y="68"/>
                  <a:pt x="79" y="79"/>
                </a:cubicBezTo>
                <a:cubicBezTo>
                  <a:pt x="77" y="79"/>
                  <a:pt x="76" y="79"/>
                  <a:pt x="75" y="79"/>
                </a:cubicBezTo>
                <a:cubicBezTo>
                  <a:pt x="56" y="79"/>
                  <a:pt x="37" y="87"/>
                  <a:pt x="22" y="101"/>
                </a:cubicBezTo>
                <a:cubicBezTo>
                  <a:pt x="8" y="116"/>
                  <a:pt x="0" y="135"/>
                  <a:pt x="0" y="155"/>
                </a:cubicBezTo>
                <a:cubicBezTo>
                  <a:pt x="0" y="175"/>
                  <a:pt x="8" y="194"/>
                  <a:pt x="22" y="208"/>
                </a:cubicBezTo>
                <a:cubicBezTo>
                  <a:pt x="37" y="223"/>
                  <a:pt x="56" y="231"/>
                  <a:pt x="75" y="231"/>
                </a:cubicBezTo>
                <a:cubicBezTo>
                  <a:pt x="296" y="231"/>
                  <a:pt x="296" y="231"/>
                  <a:pt x="296" y="231"/>
                </a:cubicBezTo>
                <a:cubicBezTo>
                  <a:pt x="317" y="231"/>
                  <a:pt x="336" y="223"/>
                  <a:pt x="350" y="208"/>
                </a:cubicBezTo>
                <a:cubicBezTo>
                  <a:pt x="364" y="194"/>
                  <a:pt x="372" y="175"/>
                  <a:pt x="372" y="155"/>
                </a:cubicBezTo>
                <a:cubicBezTo>
                  <a:pt x="372" y="135"/>
                  <a:pt x="364" y="116"/>
                  <a:pt x="350" y="102"/>
                </a:cubicBezTo>
                <a:cubicBezTo>
                  <a:pt x="341" y="92"/>
                  <a:pt x="330" y="85"/>
                  <a:pt x="317" y="81"/>
                </a:cubicBezTo>
                <a:cubicBezTo>
                  <a:pt x="317" y="80"/>
                  <a:pt x="317" y="78"/>
                  <a:pt x="317" y="76"/>
                </a:cubicBezTo>
                <a:cubicBezTo>
                  <a:pt x="317" y="56"/>
                  <a:pt x="310" y="37"/>
                  <a:pt x="296" y="23"/>
                </a:cubicBezTo>
                <a:cubicBezTo>
                  <a:pt x="282" y="8"/>
                  <a:pt x="263" y="0"/>
                  <a:pt x="243" y="0"/>
                </a:cubicBezTo>
                <a:close/>
              </a:path>
            </a:pathLst>
          </a:custGeom>
          <a:noFill/>
          <a:ln w="635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30"/>
          </a:p>
        </p:txBody>
      </p:sp>
      <p:sp>
        <p:nvSpPr>
          <p:cNvPr id="185" name="Freeform 5">
            <a:extLst>
              <a:ext uri="{FF2B5EF4-FFF2-40B4-BE49-F238E27FC236}">
                <a16:creationId xmlns:a16="http://schemas.microsoft.com/office/drawing/2014/main" id="{D9A45638-B0BE-44DC-B153-B3E0FC7C9B40}"/>
              </a:ext>
            </a:extLst>
          </p:cNvPr>
          <p:cNvSpPr>
            <a:spLocks/>
          </p:cNvSpPr>
          <p:nvPr/>
        </p:nvSpPr>
        <p:spPr bwMode="auto">
          <a:xfrm>
            <a:off x="4376256" y="5183482"/>
            <a:ext cx="310070" cy="193267"/>
          </a:xfrm>
          <a:custGeom>
            <a:avLst/>
            <a:gdLst>
              <a:gd name="T0" fmla="*/ 243 w 372"/>
              <a:gd name="T1" fmla="*/ 0 h 231"/>
              <a:gd name="T2" fmla="*/ 178 w 372"/>
              <a:gd name="T3" fmla="*/ 37 h 231"/>
              <a:gd name="T4" fmla="*/ 149 w 372"/>
              <a:gd name="T5" fmla="*/ 31 h 231"/>
              <a:gd name="T6" fmla="*/ 97 w 372"/>
              <a:gd name="T7" fmla="*/ 52 h 231"/>
              <a:gd name="T8" fmla="*/ 79 w 372"/>
              <a:gd name="T9" fmla="*/ 79 h 231"/>
              <a:gd name="T10" fmla="*/ 75 w 372"/>
              <a:gd name="T11" fmla="*/ 79 h 231"/>
              <a:gd name="T12" fmla="*/ 22 w 372"/>
              <a:gd name="T13" fmla="*/ 101 h 231"/>
              <a:gd name="T14" fmla="*/ 0 w 372"/>
              <a:gd name="T15" fmla="*/ 155 h 231"/>
              <a:gd name="T16" fmla="*/ 22 w 372"/>
              <a:gd name="T17" fmla="*/ 208 h 231"/>
              <a:gd name="T18" fmla="*/ 75 w 372"/>
              <a:gd name="T19" fmla="*/ 231 h 231"/>
              <a:gd name="T20" fmla="*/ 296 w 372"/>
              <a:gd name="T21" fmla="*/ 231 h 231"/>
              <a:gd name="T22" fmla="*/ 350 w 372"/>
              <a:gd name="T23" fmla="*/ 208 h 231"/>
              <a:gd name="T24" fmla="*/ 372 w 372"/>
              <a:gd name="T25" fmla="*/ 155 h 231"/>
              <a:gd name="T26" fmla="*/ 350 w 372"/>
              <a:gd name="T27" fmla="*/ 102 h 231"/>
              <a:gd name="T28" fmla="*/ 317 w 372"/>
              <a:gd name="T29" fmla="*/ 81 h 231"/>
              <a:gd name="T30" fmla="*/ 317 w 372"/>
              <a:gd name="T31" fmla="*/ 76 h 231"/>
              <a:gd name="T32" fmla="*/ 296 w 372"/>
              <a:gd name="T33" fmla="*/ 23 h 231"/>
              <a:gd name="T34" fmla="*/ 243 w 372"/>
              <a:gd name="T35"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2" h="231">
                <a:moveTo>
                  <a:pt x="243" y="0"/>
                </a:moveTo>
                <a:cubicBezTo>
                  <a:pt x="216" y="0"/>
                  <a:pt x="192" y="14"/>
                  <a:pt x="178" y="37"/>
                </a:cubicBezTo>
                <a:cubicBezTo>
                  <a:pt x="170" y="33"/>
                  <a:pt x="159" y="31"/>
                  <a:pt x="149" y="31"/>
                </a:cubicBezTo>
                <a:cubicBezTo>
                  <a:pt x="129" y="31"/>
                  <a:pt x="111" y="38"/>
                  <a:pt x="97" y="52"/>
                </a:cubicBezTo>
                <a:cubicBezTo>
                  <a:pt x="89" y="59"/>
                  <a:pt x="83" y="68"/>
                  <a:pt x="79" y="79"/>
                </a:cubicBezTo>
                <a:cubicBezTo>
                  <a:pt x="77" y="79"/>
                  <a:pt x="76" y="79"/>
                  <a:pt x="75" y="79"/>
                </a:cubicBezTo>
                <a:cubicBezTo>
                  <a:pt x="56" y="79"/>
                  <a:pt x="37" y="87"/>
                  <a:pt x="22" y="101"/>
                </a:cubicBezTo>
                <a:cubicBezTo>
                  <a:pt x="8" y="116"/>
                  <a:pt x="0" y="135"/>
                  <a:pt x="0" y="155"/>
                </a:cubicBezTo>
                <a:cubicBezTo>
                  <a:pt x="0" y="175"/>
                  <a:pt x="8" y="194"/>
                  <a:pt x="22" y="208"/>
                </a:cubicBezTo>
                <a:cubicBezTo>
                  <a:pt x="37" y="223"/>
                  <a:pt x="56" y="231"/>
                  <a:pt x="75" y="231"/>
                </a:cubicBezTo>
                <a:cubicBezTo>
                  <a:pt x="296" y="231"/>
                  <a:pt x="296" y="231"/>
                  <a:pt x="296" y="231"/>
                </a:cubicBezTo>
                <a:cubicBezTo>
                  <a:pt x="317" y="231"/>
                  <a:pt x="336" y="223"/>
                  <a:pt x="350" y="208"/>
                </a:cubicBezTo>
                <a:cubicBezTo>
                  <a:pt x="364" y="194"/>
                  <a:pt x="372" y="175"/>
                  <a:pt x="372" y="155"/>
                </a:cubicBezTo>
                <a:cubicBezTo>
                  <a:pt x="372" y="135"/>
                  <a:pt x="364" y="116"/>
                  <a:pt x="350" y="102"/>
                </a:cubicBezTo>
                <a:cubicBezTo>
                  <a:pt x="341" y="92"/>
                  <a:pt x="330" y="85"/>
                  <a:pt x="317" y="81"/>
                </a:cubicBezTo>
                <a:cubicBezTo>
                  <a:pt x="317" y="80"/>
                  <a:pt x="317" y="78"/>
                  <a:pt x="317" y="76"/>
                </a:cubicBezTo>
                <a:cubicBezTo>
                  <a:pt x="317" y="56"/>
                  <a:pt x="310" y="37"/>
                  <a:pt x="296" y="23"/>
                </a:cubicBezTo>
                <a:cubicBezTo>
                  <a:pt x="282" y="8"/>
                  <a:pt x="263" y="0"/>
                  <a:pt x="243" y="0"/>
                </a:cubicBezTo>
                <a:close/>
              </a:path>
            </a:pathLst>
          </a:custGeom>
          <a:noFill/>
          <a:ln w="635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30"/>
          </a:p>
        </p:txBody>
      </p:sp>
      <p:pic>
        <p:nvPicPr>
          <p:cNvPr id="186" name="Graphic 185">
            <a:extLst>
              <a:ext uri="{FF2B5EF4-FFF2-40B4-BE49-F238E27FC236}">
                <a16:creationId xmlns:a16="http://schemas.microsoft.com/office/drawing/2014/main" id="{58910C29-0582-4664-BA68-8B0C137DF7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25961" y="1850726"/>
            <a:ext cx="222565" cy="224812"/>
          </a:xfrm>
          <a:prstGeom prst="rect">
            <a:avLst/>
          </a:prstGeom>
        </p:spPr>
      </p:pic>
      <p:pic>
        <p:nvPicPr>
          <p:cNvPr id="187" name="Graphic 186">
            <a:extLst>
              <a:ext uri="{FF2B5EF4-FFF2-40B4-BE49-F238E27FC236}">
                <a16:creationId xmlns:a16="http://schemas.microsoft.com/office/drawing/2014/main" id="{4EFFFE6E-BF97-4553-8B5C-8ECF900B4AE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05670" y="3167109"/>
            <a:ext cx="270829" cy="282115"/>
          </a:xfrm>
          <a:prstGeom prst="rect">
            <a:avLst/>
          </a:prstGeom>
        </p:spPr>
      </p:pic>
      <p:pic>
        <p:nvPicPr>
          <p:cNvPr id="188" name="Graphic 187">
            <a:extLst>
              <a:ext uri="{FF2B5EF4-FFF2-40B4-BE49-F238E27FC236}">
                <a16:creationId xmlns:a16="http://schemas.microsoft.com/office/drawing/2014/main" id="{F768403B-3782-494B-8E33-97FF53D1340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433760" y="3816572"/>
            <a:ext cx="244674" cy="280819"/>
          </a:xfrm>
          <a:prstGeom prst="rect">
            <a:avLst/>
          </a:prstGeom>
        </p:spPr>
      </p:pic>
      <p:pic>
        <p:nvPicPr>
          <p:cNvPr id="189" name="Graphic 188">
            <a:extLst>
              <a:ext uri="{FF2B5EF4-FFF2-40B4-BE49-F238E27FC236}">
                <a16:creationId xmlns:a16="http://schemas.microsoft.com/office/drawing/2014/main" id="{CD97486C-6EBB-4A14-BD15-4795CB25B41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69915" y="4518072"/>
            <a:ext cx="303309" cy="215993"/>
          </a:xfrm>
          <a:prstGeom prst="rect">
            <a:avLst/>
          </a:prstGeom>
        </p:spPr>
      </p:pic>
      <p:pic>
        <p:nvPicPr>
          <p:cNvPr id="190" name="Graphic 189">
            <a:extLst>
              <a:ext uri="{FF2B5EF4-FFF2-40B4-BE49-F238E27FC236}">
                <a16:creationId xmlns:a16="http://schemas.microsoft.com/office/drawing/2014/main" id="{61C11AC1-C1F1-4A79-98BE-45A3A8A42B0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008891" y="2501116"/>
            <a:ext cx="272459" cy="272459"/>
          </a:xfrm>
          <a:prstGeom prst="rect">
            <a:avLst/>
          </a:prstGeom>
        </p:spPr>
      </p:pic>
      <p:pic>
        <p:nvPicPr>
          <p:cNvPr id="191" name="Graphic 190">
            <a:extLst>
              <a:ext uri="{FF2B5EF4-FFF2-40B4-BE49-F238E27FC236}">
                <a16:creationId xmlns:a16="http://schemas.microsoft.com/office/drawing/2014/main" id="{0D9D11FB-A4C1-4CF9-BAF9-1EEBF3846726}"/>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549857" y="3808403"/>
            <a:ext cx="292398" cy="273446"/>
          </a:xfrm>
          <a:prstGeom prst="rect">
            <a:avLst/>
          </a:prstGeom>
        </p:spPr>
      </p:pic>
      <p:pic>
        <p:nvPicPr>
          <p:cNvPr id="192" name="Graphic 191">
            <a:extLst>
              <a:ext uri="{FF2B5EF4-FFF2-40B4-BE49-F238E27FC236}">
                <a16:creationId xmlns:a16="http://schemas.microsoft.com/office/drawing/2014/main" id="{1E352279-FCD7-46D6-B275-0401EC99B7D9}"/>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003748" y="3829109"/>
            <a:ext cx="294992" cy="261353"/>
          </a:xfrm>
          <a:prstGeom prst="rect">
            <a:avLst/>
          </a:prstGeom>
        </p:spPr>
      </p:pic>
      <p:pic>
        <p:nvPicPr>
          <p:cNvPr id="193" name="Graphic 192">
            <a:extLst>
              <a:ext uri="{FF2B5EF4-FFF2-40B4-BE49-F238E27FC236}">
                <a16:creationId xmlns:a16="http://schemas.microsoft.com/office/drawing/2014/main" id="{C19DB907-79A5-4BCF-944C-C49AD481530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544908" y="5306902"/>
            <a:ext cx="293506" cy="233887"/>
          </a:xfrm>
          <a:prstGeom prst="rect">
            <a:avLst/>
          </a:prstGeom>
        </p:spPr>
      </p:pic>
      <p:pic>
        <p:nvPicPr>
          <p:cNvPr id="194" name="Graphic 193">
            <a:extLst>
              <a:ext uri="{FF2B5EF4-FFF2-40B4-BE49-F238E27FC236}">
                <a16:creationId xmlns:a16="http://schemas.microsoft.com/office/drawing/2014/main" id="{3A708173-6ECF-4653-AB8E-4507E91D2769}"/>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9003748" y="5293936"/>
            <a:ext cx="277454" cy="231594"/>
          </a:xfrm>
          <a:prstGeom prst="rect">
            <a:avLst/>
          </a:prstGeom>
        </p:spPr>
      </p:pic>
      <p:pic>
        <p:nvPicPr>
          <p:cNvPr id="195" name="Picture 194">
            <a:extLst>
              <a:ext uri="{FF2B5EF4-FFF2-40B4-BE49-F238E27FC236}">
                <a16:creationId xmlns:a16="http://schemas.microsoft.com/office/drawing/2014/main" id="{C9BFFE12-F0F6-4284-B85E-A925BDF18B96}"/>
              </a:ext>
            </a:extLst>
          </p:cNvPr>
          <p:cNvPicPr>
            <a:picLocks noChangeAspect="1"/>
          </p:cNvPicPr>
          <p:nvPr/>
        </p:nvPicPr>
        <p:blipFill rotWithShape="1">
          <a:blip r:embed="rId21"/>
          <a:srcRect t="13129" r="7843"/>
          <a:stretch/>
        </p:blipFill>
        <p:spPr>
          <a:xfrm>
            <a:off x="2561203" y="3225721"/>
            <a:ext cx="231385" cy="218110"/>
          </a:xfrm>
          <a:prstGeom prst="rect">
            <a:avLst/>
          </a:prstGeom>
        </p:spPr>
      </p:pic>
      <p:pic>
        <p:nvPicPr>
          <p:cNvPr id="196" name="Picture 195">
            <a:extLst>
              <a:ext uri="{FF2B5EF4-FFF2-40B4-BE49-F238E27FC236}">
                <a16:creationId xmlns:a16="http://schemas.microsoft.com/office/drawing/2014/main" id="{EFB966D3-0E23-405A-A6E1-14A5C0E9E4E3}"/>
              </a:ext>
            </a:extLst>
          </p:cNvPr>
          <p:cNvPicPr>
            <a:picLocks noChangeAspect="1"/>
          </p:cNvPicPr>
          <p:nvPr/>
        </p:nvPicPr>
        <p:blipFill rotWithShape="1">
          <a:blip r:embed="rId22" cstate="print">
            <a:extLst>
              <a:ext uri="{28A0092B-C50C-407E-A947-70E740481C1C}">
                <a14:useLocalDpi xmlns:a14="http://schemas.microsoft.com/office/drawing/2010/main"/>
              </a:ext>
            </a:extLst>
          </a:blip>
          <a:srcRect/>
          <a:stretch/>
        </p:blipFill>
        <p:spPr>
          <a:xfrm>
            <a:off x="2544468" y="3898551"/>
            <a:ext cx="256099" cy="185905"/>
          </a:xfrm>
          <a:prstGeom prst="rect">
            <a:avLst/>
          </a:prstGeom>
        </p:spPr>
      </p:pic>
      <p:pic>
        <p:nvPicPr>
          <p:cNvPr id="197" name="Picture 196">
            <a:extLst>
              <a:ext uri="{FF2B5EF4-FFF2-40B4-BE49-F238E27FC236}">
                <a16:creationId xmlns:a16="http://schemas.microsoft.com/office/drawing/2014/main" id="{0649F1E5-9756-44D1-852C-C3800B355EFC}"/>
              </a:ext>
            </a:extLst>
          </p:cNvPr>
          <p:cNvPicPr>
            <a:picLocks noChangeAspect="1"/>
          </p:cNvPicPr>
          <p:nvPr/>
        </p:nvPicPr>
        <p:blipFill rotWithShape="1">
          <a:blip r:embed="rId23"/>
          <a:srcRect b="30380"/>
          <a:stretch/>
        </p:blipFill>
        <p:spPr>
          <a:xfrm>
            <a:off x="2511103" y="4576152"/>
            <a:ext cx="308337" cy="180190"/>
          </a:xfrm>
          <a:prstGeom prst="rect">
            <a:avLst/>
          </a:prstGeom>
        </p:spPr>
      </p:pic>
      <p:pic>
        <p:nvPicPr>
          <p:cNvPr id="198" name="Graphic 197">
            <a:extLst>
              <a:ext uri="{FF2B5EF4-FFF2-40B4-BE49-F238E27FC236}">
                <a16:creationId xmlns:a16="http://schemas.microsoft.com/office/drawing/2014/main" id="{865424C0-09DE-43D4-AA04-9E100BA10F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591799" y="1850726"/>
            <a:ext cx="222565" cy="224812"/>
          </a:xfrm>
          <a:prstGeom prst="rect">
            <a:avLst/>
          </a:prstGeom>
        </p:spPr>
      </p:pic>
      <p:pic>
        <p:nvPicPr>
          <p:cNvPr id="199" name="Picture 198">
            <a:extLst>
              <a:ext uri="{FF2B5EF4-FFF2-40B4-BE49-F238E27FC236}">
                <a16:creationId xmlns:a16="http://schemas.microsoft.com/office/drawing/2014/main" id="{AE9DD283-19D9-4121-818D-D39273E761FE}"/>
              </a:ext>
            </a:extLst>
          </p:cNvPr>
          <p:cNvPicPr>
            <a:picLocks noChangeAspect="1"/>
          </p:cNvPicPr>
          <p:nvPr/>
        </p:nvPicPr>
        <p:blipFill rotWithShape="1">
          <a:blip r:embed="rId2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563115" y="5137347"/>
            <a:ext cx="229431" cy="282964"/>
          </a:xfrm>
          <a:prstGeom prst="rect">
            <a:avLst/>
          </a:prstGeom>
        </p:spPr>
      </p:pic>
      <p:sp>
        <p:nvSpPr>
          <p:cNvPr id="200" name="Freeform 5">
            <a:extLst>
              <a:ext uri="{FF2B5EF4-FFF2-40B4-BE49-F238E27FC236}">
                <a16:creationId xmlns:a16="http://schemas.microsoft.com/office/drawing/2014/main" id="{7E8A2D4E-AF0B-47B8-9FA5-EE7299999430}"/>
              </a:ext>
            </a:extLst>
          </p:cNvPr>
          <p:cNvSpPr>
            <a:spLocks/>
          </p:cNvSpPr>
          <p:nvPr/>
        </p:nvSpPr>
        <p:spPr bwMode="auto">
          <a:xfrm>
            <a:off x="5013576" y="5910576"/>
            <a:ext cx="418945" cy="261128"/>
          </a:xfrm>
          <a:custGeom>
            <a:avLst/>
            <a:gdLst>
              <a:gd name="T0" fmla="*/ 243 w 372"/>
              <a:gd name="T1" fmla="*/ 0 h 231"/>
              <a:gd name="T2" fmla="*/ 178 w 372"/>
              <a:gd name="T3" fmla="*/ 37 h 231"/>
              <a:gd name="T4" fmla="*/ 149 w 372"/>
              <a:gd name="T5" fmla="*/ 31 h 231"/>
              <a:gd name="T6" fmla="*/ 97 w 372"/>
              <a:gd name="T7" fmla="*/ 52 h 231"/>
              <a:gd name="T8" fmla="*/ 79 w 372"/>
              <a:gd name="T9" fmla="*/ 79 h 231"/>
              <a:gd name="T10" fmla="*/ 75 w 372"/>
              <a:gd name="T11" fmla="*/ 79 h 231"/>
              <a:gd name="T12" fmla="*/ 22 w 372"/>
              <a:gd name="T13" fmla="*/ 101 h 231"/>
              <a:gd name="T14" fmla="*/ 0 w 372"/>
              <a:gd name="T15" fmla="*/ 155 h 231"/>
              <a:gd name="T16" fmla="*/ 22 w 372"/>
              <a:gd name="T17" fmla="*/ 208 h 231"/>
              <a:gd name="T18" fmla="*/ 75 w 372"/>
              <a:gd name="T19" fmla="*/ 231 h 231"/>
              <a:gd name="T20" fmla="*/ 296 w 372"/>
              <a:gd name="T21" fmla="*/ 231 h 231"/>
              <a:gd name="T22" fmla="*/ 350 w 372"/>
              <a:gd name="T23" fmla="*/ 208 h 231"/>
              <a:gd name="T24" fmla="*/ 372 w 372"/>
              <a:gd name="T25" fmla="*/ 155 h 231"/>
              <a:gd name="T26" fmla="*/ 350 w 372"/>
              <a:gd name="T27" fmla="*/ 102 h 231"/>
              <a:gd name="T28" fmla="*/ 317 w 372"/>
              <a:gd name="T29" fmla="*/ 81 h 231"/>
              <a:gd name="T30" fmla="*/ 317 w 372"/>
              <a:gd name="T31" fmla="*/ 76 h 231"/>
              <a:gd name="T32" fmla="*/ 296 w 372"/>
              <a:gd name="T33" fmla="*/ 23 h 231"/>
              <a:gd name="T34" fmla="*/ 243 w 372"/>
              <a:gd name="T35"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2" h="231">
                <a:moveTo>
                  <a:pt x="243" y="0"/>
                </a:moveTo>
                <a:cubicBezTo>
                  <a:pt x="216" y="0"/>
                  <a:pt x="192" y="14"/>
                  <a:pt x="178" y="37"/>
                </a:cubicBezTo>
                <a:cubicBezTo>
                  <a:pt x="170" y="33"/>
                  <a:pt x="159" y="31"/>
                  <a:pt x="149" y="31"/>
                </a:cubicBezTo>
                <a:cubicBezTo>
                  <a:pt x="129" y="31"/>
                  <a:pt x="111" y="38"/>
                  <a:pt x="97" y="52"/>
                </a:cubicBezTo>
                <a:cubicBezTo>
                  <a:pt x="89" y="59"/>
                  <a:pt x="83" y="68"/>
                  <a:pt x="79" y="79"/>
                </a:cubicBezTo>
                <a:cubicBezTo>
                  <a:pt x="77" y="79"/>
                  <a:pt x="76" y="79"/>
                  <a:pt x="75" y="79"/>
                </a:cubicBezTo>
                <a:cubicBezTo>
                  <a:pt x="56" y="79"/>
                  <a:pt x="37" y="87"/>
                  <a:pt x="22" y="101"/>
                </a:cubicBezTo>
                <a:cubicBezTo>
                  <a:pt x="8" y="116"/>
                  <a:pt x="0" y="135"/>
                  <a:pt x="0" y="155"/>
                </a:cubicBezTo>
                <a:cubicBezTo>
                  <a:pt x="0" y="175"/>
                  <a:pt x="8" y="194"/>
                  <a:pt x="22" y="208"/>
                </a:cubicBezTo>
                <a:cubicBezTo>
                  <a:pt x="37" y="223"/>
                  <a:pt x="56" y="231"/>
                  <a:pt x="75" y="231"/>
                </a:cubicBezTo>
                <a:cubicBezTo>
                  <a:pt x="296" y="231"/>
                  <a:pt x="296" y="231"/>
                  <a:pt x="296" y="231"/>
                </a:cubicBezTo>
                <a:cubicBezTo>
                  <a:pt x="317" y="231"/>
                  <a:pt x="336" y="223"/>
                  <a:pt x="350" y="208"/>
                </a:cubicBezTo>
                <a:cubicBezTo>
                  <a:pt x="364" y="194"/>
                  <a:pt x="372" y="175"/>
                  <a:pt x="372" y="155"/>
                </a:cubicBezTo>
                <a:cubicBezTo>
                  <a:pt x="372" y="135"/>
                  <a:pt x="364" y="116"/>
                  <a:pt x="350" y="102"/>
                </a:cubicBezTo>
                <a:cubicBezTo>
                  <a:pt x="341" y="92"/>
                  <a:pt x="330" y="85"/>
                  <a:pt x="317" y="81"/>
                </a:cubicBezTo>
                <a:cubicBezTo>
                  <a:pt x="317" y="80"/>
                  <a:pt x="317" y="78"/>
                  <a:pt x="317" y="76"/>
                </a:cubicBezTo>
                <a:cubicBezTo>
                  <a:pt x="317" y="56"/>
                  <a:pt x="310" y="37"/>
                  <a:pt x="296" y="23"/>
                </a:cubicBezTo>
                <a:cubicBezTo>
                  <a:pt x="282" y="8"/>
                  <a:pt x="263" y="0"/>
                  <a:pt x="243" y="0"/>
                </a:cubicBezTo>
                <a:close/>
              </a:path>
            </a:pathLst>
          </a:custGeom>
          <a:noFill/>
          <a:ln w="6350" cap="rnd">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30"/>
          </a:p>
        </p:txBody>
      </p:sp>
    </p:spTree>
    <p:extLst>
      <p:ext uri="{BB962C8B-B14F-4D97-AF65-F5344CB8AC3E}">
        <p14:creationId xmlns:p14="http://schemas.microsoft.com/office/powerpoint/2010/main" val="1037249566"/>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pic>
        <p:nvPicPr>
          <p:cNvPr id="6" name="Picture Placeholder 5" descr="A group of people looking at a computer&#10;&#10;Description generated with high confidence">
            <a:extLst>
              <a:ext uri="{FF2B5EF4-FFF2-40B4-BE49-F238E27FC236}">
                <a16:creationId xmlns:a16="http://schemas.microsoft.com/office/drawing/2014/main" id="{6006D5C5-1351-4096-A46F-2B6099B928AD}"/>
              </a:ext>
            </a:extLst>
          </p:cNvPr>
          <p:cNvPicPr>
            <a:picLocks noGrp="1" noChangeAspect="1"/>
          </p:cNvPicPr>
          <p:nvPr>
            <p:ph type="pic" sz="quarter" idx="11"/>
          </p:nvPr>
        </p:nvPicPr>
        <p:blipFill>
          <a:blip r:embed="rId3"/>
          <a:srcRect l="16715" r="16715"/>
          <a:stretch>
            <a:fillRect/>
          </a:stretch>
        </p:blipFill>
        <p:spPr/>
      </p:pic>
    </p:spTree>
    <p:extLst>
      <p:ext uri="{BB962C8B-B14F-4D97-AF65-F5344CB8AC3E}">
        <p14:creationId xmlns:p14="http://schemas.microsoft.com/office/powerpoint/2010/main" val="203203085"/>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4826245" y="4050502"/>
            <a:ext cx="2666297" cy="947111"/>
          </a:xfrm>
          <a:prstGeom prst="rect">
            <a:avLst/>
          </a:prstGeom>
          <a:noFill/>
        </p:spPr>
        <p:txBody>
          <a:bodyPr wrap="square" lIns="91414" tIns="146263" rIns="182828" bIns="146263" rtlCol="0">
            <a:spAutoFit/>
          </a:bodyPr>
          <a:lstStyle/>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Event-driven/ instant scale</a:t>
            </a:r>
          </a:p>
        </p:txBody>
      </p:sp>
      <p:sp>
        <p:nvSpPr>
          <p:cNvPr id="61" name="TextBox 60"/>
          <p:cNvSpPr txBox="1"/>
          <p:nvPr/>
        </p:nvSpPr>
        <p:spPr>
          <a:xfrm>
            <a:off x="8420881" y="4050502"/>
            <a:ext cx="2455376" cy="621248"/>
          </a:xfrm>
          <a:prstGeom prst="rect">
            <a:avLst/>
          </a:prstGeom>
          <a:noFill/>
        </p:spPr>
        <p:txBody>
          <a:bodyPr wrap="square" lIns="91414" tIns="146263" rIns="182828" bIns="146263" rtlCol="0">
            <a:spAutoFit/>
          </a:bodyPr>
          <a:lstStyle/>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Micro-billing</a:t>
            </a:r>
          </a:p>
        </p:txBody>
      </p:sp>
      <p:sp>
        <p:nvSpPr>
          <p:cNvPr id="60" name="TextBox 59"/>
          <p:cNvSpPr txBox="1"/>
          <p:nvPr/>
        </p:nvSpPr>
        <p:spPr>
          <a:xfrm>
            <a:off x="1317703" y="4050502"/>
            <a:ext cx="2580204" cy="947111"/>
          </a:xfrm>
          <a:prstGeom prst="rect">
            <a:avLst/>
          </a:prstGeom>
          <a:noFill/>
        </p:spPr>
        <p:txBody>
          <a:bodyPr wrap="square" lIns="91414" tIns="146263" rIns="182828" bIns="146263" rtlCol="0">
            <a:spAutoFit/>
          </a:bodyPr>
          <a:lstStyle/>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Abstraction </a:t>
            </a:r>
            <a:br>
              <a:rPr lang="en-US" sz="2353" kern="0">
                <a:gradFill>
                  <a:gsLst>
                    <a:gs pos="1250">
                      <a:srgbClr val="353535"/>
                    </a:gs>
                    <a:gs pos="100000">
                      <a:srgbClr val="353535"/>
                    </a:gs>
                  </a:gsLst>
                  <a:lin ang="5400000" scaled="0"/>
                </a:gradFill>
                <a:latin typeface="Segoe UI Semilight"/>
                <a:cs typeface="Segoe UI"/>
              </a:rPr>
            </a:br>
            <a:r>
              <a:rPr lang="en-US" sz="2353" kern="0">
                <a:gradFill>
                  <a:gsLst>
                    <a:gs pos="1250">
                      <a:srgbClr val="353535"/>
                    </a:gs>
                    <a:gs pos="100000">
                      <a:srgbClr val="353535"/>
                    </a:gs>
                  </a:gsLst>
                  <a:lin ang="5400000" scaled="0"/>
                </a:gradFill>
                <a:latin typeface="Segoe UI Semilight"/>
                <a:cs typeface="Segoe UI"/>
              </a:rPr>
              <a:t>of servers</a:t>
            </a:r>
          </a:p>
        </p:txBody>
      </p:sp>
      <p:sp>
        <p:nvSpPr>
          <p:cNvPr id="3" name="Title 2"/>
          <p:cNvSpPr>
            <a:spLocks noGrp="1"/>
          </p:cNvSpPr>
          <p:nvPr>
            <p:ph type="title"/>
          </p:nvPr>
        </p:nvSpPr>
        <p:spPr>
          <a:xfrm>
            <a:off x="576699" y="448699"/>
            <a:ext cx="10801919" cy="1417952"/>
          </a:xfrm>
        </p:spPr>
        <p:txBody>
          <a:bodyPr/>
          <a:lstStyle/>
          <a:p>
            <a:r>
              <a:rPr lang="en-US" sz="4607" dirty="0"/>
              <a:t>What is </a:t>
            </a:r>
            <a:r>
              <a:rPr lang="en-US" sz="4607" dirty="0" err="1"/>
              <a:t>serverless</a:t>
            </a:r>
            <a:r>
              <a:rPr lang="en-US" sz="4607" dirty="0"/>
              <a:t>?</a:t>
            </a:r>
            <a:br>
              <a:rPr lang="en-US" sz="4607" dirty="0"/>
            </a:br>
            <a:endParaRPr lang="en-US" sz="4607" dirty="0"/>
          </a:p>
        </p:txBody>
      </p:sp>
      <p:grpSp>
        <p:nvGrpSpPr>
          <p:cNvPr id="20" name="Group 19"/>
          <p:cNvGrpSpPr/>
          <p:nvPr/>
        </p:nvGrpSpPr>
        <p:grpSpPr>
          <a:xfrm>
            <a:off x="8805848" y="2303808"/>
            <a:ext cx="1685437" cy="1685437"/>
            <a:chOff x="8982815" y="2349343"/>
            <a:chExt cx="1719478" cy="1719478"/>
          </a:xfrm>
        </p:grpSpPr>
        <p:sp>
          <p:nvSpPr>
            <p:cNvPr id="207" name="Oval 206"/>
            <p:cNvSpPr/>
            <p:nvPr/>
          </p:nvSpPr>
          <p:spPr bwMode="auto">
            <a:xfrm>
              <a:off x="8982815" y="2349343"/>
              <a:ext cx="1719478" cy="1719478"/>
            </a:xfrm>
            <a:prstGeom prst="ellipse">
              <a:avLst/>
            </a:prstGeom>
            <a:solidFill>
              <a:srgbClr val="7030A0"/>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9" name="Group 4"/>
            <p:cNvGrpSpPr>
              <a:grpSpLocks noChangeAspect="1"/>
            </p:cNvGrpSpPr>
            <p:nvPr/>
          </p:nvGrpSpPr>
          <p:grpSpPr bwMode="auto">
            <a:xfrm>
              <a:off x="9516647" y="2813805"/>
              <a:ext cx="651814" cy="755044"/>
              <a:chOff x="6136" y="1969"/>
              <a:chExt cx="221" cy="256"/>
            </a:xfrm>
          </p:grpSpPr>
          <p:sp>
            <p:nvSpPr>
              <p:cNvPr id="12" name="Freeform 5"/>
              <p:cNvSpPr>
                <a:spLocks/>
              </p:cNvSpPr>
              <p:nvPr/>
            </p:nvSpPr>
            <p:spPr bwMode="auto">
              <a:xfrm>
                <a:off x="6247" y="2046"/>
                <a:ext cx="42" cy="111"/>
              </a:xfrm>
              <a:custGeom>
                <a:avLst/>
                <a:gdLst>
                  <a:gd name="T0" fmla="*/ 0 w 42"/>
                  <a:gd name="T1" fmla="*/ 0 h 111"/>
                  <a:gd name="T2" fmla="*/ 0 w 42"/>
                  <a:gd name="T3" fmla="*/ 68 h 111"/>
                  <a:gd name="T4" fmla="*/ 42 w 42"/>
                  <a:gd name="T5" fmla="*/ 111 h 111"/>
                </a:gdLst>
                <a:ahLst/>
                <a:cxnLst>
                  <a:cxn ang="0">
                    <a:pos x="T0" y="T1"/>
                  </a:cxn>
                  <a:cxn ang="0">
                    <a:pos x="T2" y="T3"/>
                  </a:cxn>
                  <a:cxn ang="0">
                    <a:pos x="T4" y="T5"/>
                  </a:cxn>
                </a:cxnLst>
                <a:rect l="0" t="0" r="r" b="b"/>
                <a:pathLst>
                  <a:path w="42" h="111">
                    <a:moveTo>
                      <a:pt x="0" y="0"/>
                    </a:moveTo>
                    <a:lnTo>
                      <a:pt x="0" y="68"/>
                    </a:lnTo>
                    <a:lnTo>
                      <a:pt x="42" y="111"/>
                    </a:lnTo>
                  </a:path>
                </a:pathLst>
              </a:custGeom>
              <a:noFill/>
              <a:ln w="26988"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3" name="Oval 6"/>
              <p:cNvSpPr>
                <a:spLocks noChangeArrowheads="1"/>
              </p:cNvSpPr>
              <p:nvPr/>
            </p:nvSpPr>
            <p:spPr bwMode="auto">
              <a:xfrm>
                <a:off x="6136" y="2003"/>
                <a:ext cx="221" cy="222"/>
              </a:xfrm>
              <a:prstGeom prst="ellipse">
                <a:avLst/>
              </a:prstGeom>
              <a:noFill/>
              <a:ln w="26988"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4" name="Line 7"/>
              <p:cNvSpPr>
                <a:spLocks noChangeShapeType="1"/>
              </p:cNvSpPr>
              <p:nvPr/>
            </p:nvSpPr>
            <p:spPr bwMode="auto">
              <a:xfrm>
                <a:off x="6221" y="1969"/>
                <a:ext cx="51" cy="0"/>
              </a:xfrm>
              <a:prstGeom prst="line">
                <a:avLst/>
              </a:prstGeom>
              <a:noFill/>
              <a:ln w="26988"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5" name="Line 8"/>
              <p:cNvSpPr>
                <a:spLocks noChangeShapeType="1"/>
              </p:cNvSpPr>
              <p:nvPr/>
            </p:nvSpPr>
            <p:spPr bwMode="auto">
              <a:xfrm flipV="1">
                <a:off x="6247" y="1969"/>
                <a:ext cx="0" cy="34"/>
              </a:xfrm>
              <a:prstGeom prst="line">
                <a:avLst/>
              </a:prstGeom>
              <a:noFill/>
              <a:ln w="26988"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6" name="Line 9"/>
              <p:cNvSpPr>
                <a:spLocks noChangeShapeType="1"/>
              </p:cNvSpPr>
              <p:nvPr/>
            </p:nvSpPr>
            <p:spPr bwMode="auto">
              <a:xfrm flipH="1">
                <a:off x="6323" y="2008"/>
                <a:ext cx="30" cy="29"/>
              </a:xfrm>
              <a:prstGeom prst="line">
                <a:avLst/>
              </a:prstGeom>
              <a:noFill/>
              <a:ln w="26988"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7" name="Line 10"/>
              <p:cNvSpPr>
                <a:spLocks noChangeShapeType="1"/>
              </p:cNvSpPr>
              <p:nvPr/>
            </p:nvSpPr>
            <p:spPr bwMode="auto">
              <a:xfrm>
                <a:off x="6140" y="2008"/>
                <a:ext cx="30" cy="29"/>
              </a:xfrm>
              <a:prstGeom prst="line">
                <a:avLst/>
              </a:prstGeom>
              <a:noFill/>
              <a:ln w="26988"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sp>
          <p:nvSpPr>
            <p:cNvPr id="18" name="Oval 17"/>
            <p:cNvSpPr/>
            <p:nvPr/>
          </p:nvSpPr>
          <p:spPr bwMode="auto">
            <a:xfrm>
              <a:off x="9558292" y="3400148"/>
              <a:ext cx="210105" cy="210105"/>
            </a:xfrm>
            <a:prstGeom prst="ellipse">
              <a:avLst/>
            </a:prstGeom>
            <a:solidFill>
              <a:schemeClr val="bg1"/>
            </a:solidFill>
            <a:ln w="25400">
              <a:solidFill>
                <a:srgbClr val="7030A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9" name="TextBox 18"/>
            <p:cNvSpPr txBox="1"/>
            <p:nvPr/>
          </p:nvSpPr>
          <p:spPr>
            <a:xfrm>
              <a:off x="9436197" y="3278268"/>
              <a:ext cx="454292" cy="461665"/>
            </a:xfrm>
            <a:prstGeom prst="rect">
              <a:avLst/>
            </a:prstGeom>
            <a:noFill/>
          </p:spPr>
          <p:txBody>
            <a:bodyPr wrap="none" lIns="179259" tIns="143407" rIns="179259" bIns="143407" rtlCol="0">
              <a:spAutoFit/>
            </a:bodyPr>
            <a:lstStyle/>
            <a:p>
              <a:pPr defTabSz="914192">
                <a:lnSpc>
                  <a:spcPct val="90000"/>
                </a:lnSpc>
                <a:spcAft>
                  <a:spcPts val="588"/>
                </a:spcAft>
                <a:defRPr/>
              </a:pPr>
              <a:r>
                <a:rPr lang="en-US" sz="1175">
                  <a:solidFill>
                    <a:srgbClr val="7030A0"/>
                  </a:solidFill>
                  <a:latin typeface="Segoe UI Semibold" panose="020B0702040204020203" pitchFamily="34" charset="0"/>
                  <a:cs typeface="Segoe UI Semibold" panose="020B0702040204020203" pitchFamily="34" charset="0"/>
                </a:rPr>
                <a:t>$</a:t>
              </a:r>
            </a:p>
          </p:txBody>
        </p:sp>
      </p:grpSp>
      <p:grpSp>
        <p:nvGrpSpPr>
          <p:cNvPr id="27" name="Group 26"/>
          <p:cNvGrpSpPr/>
          <p:nvPr/>
        </p:nvGrpSpPr>
        <p:grpSpPr>
          <a:xfrm>
            <a:off x="5316674" y="2303808"/>
            <a:ext cx="1685437" cy="1685437"/>
            <a:chOff x="5423171" y="2349343"/>
            <a:chExt cx="1719478" cy="1719478"/>
          </a:xfrm>
          <a:solidFill>
            <a:srgbClr val="7030A0"/>
          </a:solidFill>
        </p:grpSpPr>
        <p:sp>
          <p:nvSpPr>
            <p:cNvPr id="195" name="Oval 194"/>
            <p:cNvSpPr/>
            <p:nvPr/>
          </p:nvSpPr>
          <p:spPr bwMode="auto">
            <a:xfrm>
              <a:off x="5423171" y="2349343"/>
              <a:ext cx="1719478" cy="1719478"/>
            </a:xfrm>
            <a:prstGeom prst="ellipse">
              <a:avLst/>
            </a:prstGeom>
            <a:grpFill/>
            <a:ln>
              <a:solidFill>
                <a:schemeClr val="bg1"/>
              </a:solid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6" name="Group 25"/>
            <p:cNvGrpSpPr/>
            <p:nvPr/>
          </p:nvGrpSpPr>
          <p:grpSpPr>
            <a:xfrm>
              <a:off x="5899566" y="2925199"/>
              <a:ext cx="712436" cy="614067"/>
              <a:chOff x="6093204" y="2914441"/>
              <a:chExt cx="379412" cy="327025"/>
            </a:xfrm>
            <a:grpFill/>
          </p:grpSpPr>
          <p:sp>
            <p:nvSpPr>
              <p:cNvPr id="24" name="Freeform 14"/>
              <p:cNvSpPr>
                <a:spLocks noEditPoints="1"/>
              </p:cNvSpPr>
              <p:nvPr/>
            </p:nvSpPr>
            <p:spPr bwMode="auto">
              <a:xfrm>
                <a:off x="6093204" y="2914441"/>
                <a:ext cx="379412" cy="327025"/>
              </a:xfrm>
              <a:custGeom>
                <a:avLst/>
                <a:gdLst>
                  <a:gd name="T0" fmla="*/ 222 w 239"/>
                  <a:gd name="T1" fmla="*/ 189 h 206"/>
                  <a:gd name="T2" fmla="*/ 145 w 239"/>
                  <a:gd name="T3" fmla="*/ 189 h 206"/>
                  <a:gd name="T4" fmla="*/ 145 w 239"/>
                  <a:gd name="T5" fmla="*/ 94 h 206"/>
                  <a:gd name="T6" fmla="*/ 17 w 239"/>
                  <a:gd name="T7" fmla="*/ 94 h 206"/>
                  <a:gd name="T8" fmla="*/ 17 w 239"/>
                  <a:gd name="T9" fmla="*/ 17 h 206"/>
                  <a:gd name="T10" fmla="*/ 162 w 239"/>
                  <a:gd name="T11" fmla="*/ 17 h 206"/>
                  <a:gd name="T12" fmla="*/ 162 w 239"/>
                  <a:gd name="T13" fmla="*/ 0 h 206"/>
                  <a:gd name="T14" fmla="*/ 0 w 239"/>
                  <a:gd name="T15" fmla="*/ 0 h 206"/>
                  <a:gd name="T16" fmla="*/ 0 w 239"/>
                  <a:gd name="T17" fmla="*/ 206 h 206"/>
                  <a:gd name="T18" fmla="*/ 239 w 239"/>
                  <a:gd name="T19" fmla="*/ 206 h 206"/>
                  <a:gd name="T20" fmla="*/ 239 w 239"/>
                  <a:gd name="T21" fmla="*/ 77 h 206"/>
                  <a:gd name="T22" fmla="*/ 222 w 239"/>
                  <a:gd name="T23" fmla="*/ 77 h 206"/>
                  <a:gd name="T24" fmla="*/ 222 w 239"/>
                  <a:gd name="T25" fmla="*/ 189 h 206"/>
                  <a:gd name="T26" fmla="*/ 17 w 239"/>
                  <a:gd name="T27" fmla="*/ 112 h 206"/>
                  <a:gd name="T28" fmla="*/ 128 w 239"/>
                  <a:gd name="T29" fmla="*/ 112 h 206"/>
                  <a:gd name="T30" fmla="*/ 128 w 239"/>
                  <a:gd name="T31" fmla="*/ 189 h 206"/>
                  <a:gd name="T32" fmla="*/ 17 w 239"/>
                  <a:gd name="T33" fmla="*/ 189 h 206"/>
                  <a:gd name="T34" fmla="*/ 17 w 239"/>
                  <a:gd name="T35" fmla="*/ 112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206">
                    <a:moveTo>
                      <a:pt x="222" y="189"/>
                    </a:moveTo>
                    <a:lnTo>
                      <a:pt x="145" y="189"/>
                    </a:lnTo>
                    <a:lnTo>
                      <a:pt x="145" y="94"/>
                    </a:lnTo>
                    <a:lnTo>
                      <a:pt x="17" y="94"/>
                    </a:lnTo>
                    <a:lnTo>
                      <a:pt x="17" y="17"/>
                    </a:lnTo>
                    <a:lnTo>
                      <a:pt x="162" y="17"/>
                    </a:lnTo>
                    <a:lnTo>
                      <a:pt x="162" y="0"/>
                    </a:lnTo>
                    <a:lnTo>
                      <a:pt x="0" y="0"/>
                    </a:lnTo>
                    <a:lnTo>
                      <a:pt x="0" y="206"/>
                    </a:lnTo>
                    <a:lnTo>
                      <a:pt x="239" y="206"/>
                    </a:lnTo>
                    <a:lnTo>
                      <a:pt x="239" y="77"/>
                    </a:lnTo>
                    <a:lnTo>
                      <a:pt x="222" y="77"/>
                    </a:lnTo>
                    <a:lnTo>
                      <a:pt x="222" y="189"/>
                    </a:lnTo>
                    <a:close/>
                    <a:moveTo>
                      <a:pt x="17" y="112"/>
                    </a:moveTo>
                    <a:lnTo>
                      <a:pt x="128" y="112"/>
                    </a:lnTo>
                    <a:lnTo>
                      <a:pt x="128" y="189"/>
                    </a:lnTo>
                    <a:lnTo>
                      <a:pt x="17" y="189"/>
                    </a:lnTo>
                    <a:lnTo>
                      <a:pt x="17" y="112"/>
                    </a:lnTo>
                    <a:close/>
                  </a:path>
                </a:pathLst>
              </a:custGeom>
              <a:grpFill/>
              <a:ln w="15875">
                <a:solidFill>
                  <a:schemeClr val="bg1"/>
                </a:solidFill>
                <a:miter lim="800000"/>
                <a:headEnd/>
                <a:tailEnd/>
              </a:ln>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5" name="Freeform 15"/>
              <p:cNvSpPr>
                <a:spLocks/>
              </p:cNvSpPr>
              <p:nvPr/>
            </p:nvSpPr>
            <p:spPr bwMode="auto">
              <a:xfrm>
                <a:off x="6326566" y="2914441"/>
                <a:ext cx="146050" cy="146050"/>
              </a:xfrm>
              <a:custGeom>
                <a:avLst/>
                <a:gdLst>
                  <a:gd name="T0" fmla="*/ 32 w 92"/>
                  <a:gd name="T1" fmla="*/ 17 h 92"/>
                  <a:gd name="T2" fmla="*/ 62 w 92"/>
                  <a:gd name="T3" fmla="*/ 17 h 92"/>
                  <a:gd name="T4" fmla="*/ 0 w 92"/>
                  <a:gd name="T5" fmla="*/ 79 h 92"/>
                  <a:gd name="T6" fmla="*/ 13 w 92"/>
                  <a:gd name="T7" fmla="*/ 92 h 92"/>
                  <a:gd name="T8" fmla="*/ 75 w 92"/>
                  <a:gd name="T9" fmla="*/ 30 h 92"/>
                  <a:gd name="T10" fmla="*/ 75 w 92"/>
                  <a:gd name="T11" fmla="*/ 60 h 92"/>
                  <a:gd name="T12" fmla="*/ 92 w 92"/>
                  <a:gd name="T13" fmla="*/ 60 h 92"/>
                  <a:gd name="T14" fmla="*/ 92 w 92"/>
                  <a:gd name="T15" fmla="*/ 0 h 92"/>
                  <a:gd name="T16" fmla="*/ 32 w 92"/>
                  <a:gd name="T17" fmla="*/ 0 h 92"/>
                  <a:gd name="T18" fmla="*/ 32 w 92"/>
                  <a:gd name="T19" fmla="*/ 1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92">
                    <a:moveTo>
                      <a:pt x="32" y="17"/>
                    </a:moveTo>
                    <a:lnTo>
                      <a:pt x="62" y="17"/>
                    </a:lnTo>
                    <a:lnTo>
                      <a:pt x="0" y="79"/>
                    </a:lnTo>
                    <a:lnTo>
                      <a:pt x="13" y="92"/>
                    </a:lnTo>
                    <a:lnTo>
                      <a:pt x="75" y="30"/>
                    </a:lnTo>
                    <a:lnTo>
                      <a:pt x="75" y="60"/>
                    </a:lnTo>
                    <a:lnTo>
                      <a:pt x="92" y="60"/>
                    </a:lnTo>
                    <a:lnTo>
                      <a:pt x="92" y="0"/>
                    </a:lnTo>
                    <a:lnTo>
                      <a:pt x="32" y="0"/>
                    </a:lnTo>
                    <a:lnTo>
                      <a:pt x="32" y="17"/>
                    </a:lnTo>
                    <a:close/>
                  </a:path>
                </a:pathLst>
              </a:custGeom>
              <a:grpFill/>
              <a:ln w="15875">
                <a:solidFill>
                  <a:schemeClr val="bg1"/>
                </a:solidFill>
                <a:miter lim="800000"/>
                <a:headEnd/>
                <a:tailEnd/>
              </a:ln>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grpSp>
        <p:nvGrpSpPr>
          <p:cNvPr id="30" name="Group 29"/>
          <p:cNvGrpSpPr/>
          <p:nvPr/>
        </p:nvGrpSpPr>
        <p:grpSpPr>
          <a:xfrm>
            <a:off x="1765086" y="2303808"/>
            <a:ext cx="1685437" cy="1685437"/>
            <a:chOff x="1799852" y="2349343"/>
            <a:chExt cx="1719478" cy="1719478"/>
          </a:xfrm>
          <a:solidFill>
            <a:srgbClr val="7030A0"/>
          </a:solidFill>
        </p:grpSpPr>
        <p:sp>
          <p:nvSpPr>
            <p:cNvPr id="190" name="Oval 189"/>
            <p:cNvSpPr/>
            <p:nvPr/>
          </p:nvSpPr>
          <p:spPr bwMode="auto">
            <a:xfrm>
              <a:off x="1799852" y="2349343"/>
              <a:ext cx="1719478" cy="1719478"/>
            </a:xfrm>
            <a:prstGeom prst="ellipse">
              <a:avLst/>
            </a:prstGeom>
            <a:grp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09" name="Group 4"/>
            <p:cNvGrpSpPr>
              <a:grpSpLocks noChangeAspect="1"/>
            </p:cNvGrpSpPr>
            <p:nvPr/>
          </p:nvGrpSpPr>
          <p:grpSpPr bwMode="auto">
            <a:xfrm>
              <a:off x="2340343" y="2748281"/>
              <a:ext cx="562401" cy="902183"/>
              <a:chOff x="6" y="12"/>
              <a:chExt cx="192" cy="308"/>
            </a:xfrm>
            <a:grpFill/>
          </p:grpSpPr>
          <p:sp>
            <p:nvSpPr>
              <p:cNvPr id="210" name="Rectangle 209"/>
              <p:cNvSpPr>
                <a:spLocks noChangeArrowheads="1"/>
              </p:cNvSpPr>
              <p:nvPr/>
            </p:nvSpPr>
            <p:spPr bwMode="auto">
              <a:xfrm>
                <a:off x="28" y="12"/>
                <a:ext cx="170" cy="308"/>
              </a:xfrm>
              <a:prstGeom prst="rect">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1" name="Rectangle 210"/>
              <p:cNvSpPr>
                <a:spLocks noChangeArrowheads="1"/>
              </p:cNvSpPr>
              <p:nvPr/>
            </p:nvSpPr>
            <p:spPr bwMode="auto">
              <a:xfrm>
                <a:off x="53" y="35"/>
                <a:ext cx="120" cy="32"/>
              </a:xfrm>
              <a:prstGeom prst="rect">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2" name="Rectangle 211"/>
              <p:cNvSpPr>
                <a:spLocks noChangeArrowheads="1"/>
              </p:cNvSpPr>
              <p:nvPr/>
            </p:nvSpPr>
            <p:spPr bwMode="auto">
              <a:xfrm>
                <a:off x="53" y="100"/>
                <a:ext cx="120" cy="32"/>
              </a:xfrm>
              <a:prstGeom prst="rect">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3" name="Rectangle 212"/>
              <p:cNvSpPr>
                <a:spLocks noChangeArrowheads="1"/>
              </p:cNvSpPr>
              <p:nvPr/>
            </p:nvSpPr>
            <p:spPr bwMode="auto">
              <a:xfrm>
                <a:off x="53" y="166"/>
                <a:ext cx="120" cy="32"/>
              </a:xfrm>
              <a:prstGeom prst="rect">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4" name="Freeform 9"/>
              <p:cNvSpPr>
                <a:spLocks/>
              </p:cNvSpPr>
              <p:nvPr/>
            </p:nvSpPr>
            <p:spPr bwMode="auto">
              <a:xfrm>
                <a:off x="6" y="50"/>
                <a:ext cx="22" cy="55"/>
              </a:xfrm>
              <a:custGeom>
                <a:avLst/>
                <a:gdLst>
                  <a:gd name="T0" fmla="*/ 10 w 10"/>
                  <a:gd name="T1" fmla="*/ 26 h 26"/>
                  <a:gd name="T2" fmla="*/ 0 w 10"/>
                  <a:gd name="T3" fmla="*/ 13 h 26"/>
                  <a:gd name="T4" fmla="*/ 10 w 10"/>
                  <a:gd name="T5" fmla="*/ 0 h 26"/>
                </a:gdLst>
                <a:ahLst/>
                <a:cxnLst>
                  <a:cxn ang="0">
                    <a:pos x="T0" y="T1"/>
                  </a:cxn>
                  <a:cxn ang="0">
                    <a:pos x="T2" y="T3"/>
                  </a:cxn>
                  <a:cxn ang="0">
                    <a:pos x="T4" y="T5"/>
                  </a:cxn>
                </a:cxnLst>
                <a:rect l="0" t="0" r="r" b="b"/>
                <a:pathLst>
                  <a:path w="10" h="26">
                    <a:moveTo>
                      <a:pt x="10" y="26"/>
                    </a:moveTo>
                    <a:cubicBezTo>
                      <a:pt x="4" y="26"/>
                      <a:pt x="0" y="20"/>
                      <a:pt x="0" y="13"/>
                    </a:cubicBezTo>
                    <a:cubicBezTo>
                      <a:pt x="0" y="6"/>
                      <a:pt x="4" y="0"/>
                      <a:pt x="10" y="0"/>
                    </a:cubicBezTo>
                  </a:path>
                </a:pathLst>
              </a:cu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5" name="Freeform 10"/>
              <p:cNvSpPr>
                <a:spLocks/>
              </p:cNvSpPr>
              <p:nvPr/>
            </p:nvSpPr>
            <p:spPr bwMode="auto">
              <a:xfrm>
                <a:off x="6" y="162"/>
                <a:ext cx="22" cy="53"/>
              </a:xfrm>
              <a:custGeom>
                <a:avLst/>
                <a:gdLst>
                  <a:gd name="T0" fmla="*/ 10 w 10"/>
                  <a:gd name="T1" fmla="*/ 25 h 25"/>
                  <a:gd name="T2" fmla="*/ 0 w 10"/>
                  <a:gd name="T3" fmla="*/ 12 h 25"/>
                  <a:gd name="T4" fmla="*/ 10 w 10"/>
                  <a:gd name="T5" fmla="*/ 0 h 25"/>
                </a:gdLst>
                <a:ahLst/>
                <a:cxnLst>
                  <a:cxn ang="0">
                    <a:pos x="T0" y="T1"/>
                  </a:cxn>
                  <a:cxn ang="0">
                    <a:pos x="T2" y="T3"/>
                  </a:cxn>
                  <a:cxn ang="0">
                    <a:pos x="T4" y="T5"/>
                  </a:cxn>
                </a:cxnLst>
                <a:rect l="0" t="0" r="r" b="b"/>
                <a:pathLst>
                  <a:path w="10" h="25">
                    <a:moveTo>
                      <a:pt x="10" y="25"/>
                    </a:moveTo>
                    <a:cubicBezTo>
                      <a:pt x="4" y="25"/>
                      <a:pt x="0" y="19"/>
                      <a:pt x="0" y="12"/>
                    </a:cubicBezTo>
                    <a:cubicBezTo>
                      <a:pt x="0" y="5"/>
                      <a:pt x="4" y="0"/>
                      <a:pt x="10" y="0"/>
                    </a:cubicBezTo>
                  </a:path>
                </a:pathLst>
              </a:cu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6" name="Oval 215"/>
              <p:cNvSpPr>
                <a:spLocks noChangeArrowheads="1"/>
              </p:cNvSpPr>
              <p:nvPr/>
            </p:nvSpPr>
            <p:spPr bwMode="auto">
              <a:xfrm>
                <a:off x="53" y="263"/>
                <a:ext cx="26" cy="26"/>
              </a:xfrm>
              <a:prstGeom prst="ellipse">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7" name="Oval 216"/>
              <p:cNvSpPr>
                <a:spLocks noChangeArrowheads="1"/>
              </p:cNvSpPr>
              <p:nvPr/>
            </p:nvSpPr>
            <p:spPr bwMode="auto">
              <a:xfrm>
                <a:off x="100" y="263"/>
                <a:ext cx="26" cy="26"/>
              </a:xfrm>
              <a:prstGeom prst="ellipse">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8" name="Rectangle 217"/>
              <p:cNvSpPr>
                <a:spLocks noChangeArrowheads="1"/>
              </p:cNvSpPr>
              <p:nvPr/>
            </p:nvSpPr>
            <p:spPr bwMode="auto">
              <a:xfrm>
                <a:off x="149" y="263"/>
                <a:ext cx="24" cy="24"/>
              </a:xfrm>
              <a:prstGeom prst="rect">
                <a:avLst/>
              </a:pr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sp>
          <p:nvSpPr>
            <p:cNvPr id="29" name="Rectangle 28"/>
            <p:cNvSpPr/>
            <p:nvPr/>
          </p:nvSpPr>
          <p:spPr bwMode="auto">
            <a:xfrm>
              <a:off x="2540162" y="2722564"/>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19" name="Rectangle 218"/>
            <p:cNvSpPr/>
            <p:nvPr/>
          </p:nvSpPr>
          <p:spPr bwMode="auto">
            <a:xfrm>
              <a:off x="2720322" y="2718442"/>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0" name="Rectangle 219"/>
            <p:cNvSpPr/>
            <p:nvPr/>
          </p:nvSpPr>
          <p:spPr bwMode="auto">
            <a:xfrm>
              <a:off x="2797315" y="2716060"/>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1" name="Rectangle 220"/>
            <p:cNvSpPr/>
            <p:nvPr/>
          </p:nvSpPr>
          <p:spPr bwMode="auto">
            <a:xfrm>
              <a:off x="2865967" y="2719713"/>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2" name="Rectangle 221"/>
            <p:cNvSpPr/>
            <p:nvPr/>
          </p:nvSpPr>
          <p:spPr bwMode="auto">
            <a:xfrm>
              <a:off x="2791040" y="2793014"/>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3" name="Rectangle 222"/>
            <p:cNvSpPr/>
            <p:nvPr/>
          </p:nvSpPr>
          <p:spPr bwMode="auto">
            <a:xfrm>
              <a:off x="2717221" y="2781108"/>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4" name="Rectangle 223"/>
            <p:cNvSpPr/>
            <p:nvPr/>
          </p:nvSpPr>
          <p:spPr bwMode="auto">
            <a:xfrm>
              <a:off x="2793421" y="2859589"/>
              <a:ext cx="57247" cy="72434"/>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5" name="Rectangle 224"/>
            <p:cNvSpPr/>
            <p:nvPr/>
          </p:nvSpPr>
          <p:spPr bwMode="auto">
            <a:xfrm>
              <a:off x="2628239" y="2715498"/>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7" name="Rectangle 226"/>
            <p:cNvSpPr/>
            <p:nvPr/>
          </p:nvSpPr>
          <p:spPr bwMode="auto">
            <a:xfrm>
              <a:off x="2878277" y="2792260"/>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8" name="Rectangle 227"/>
            <p:cNvSpPr/>
            <p:nvPr/>
          </p:nvSpPr>
          <p:spPr bwMode="auto">
            <a:xfrm>
              <a:off x="2877485" y="2870842"/>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29" name="Rectangle 228"/>
            <p:cNvSpPr/>
            <p:nvPr/>
          </p:nvSpPr>
          <p:spPr bwMode="auto">
            <a:xfrm>
              <a:off x="2873508" y="2956004"/>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30" name="Rectangle 229"/>
            <p:cNvSpPr/>
            <p:nvPr/>
          </p:nvSpPr>
          <p:spPr bwMode="auto">
            <a:xfrm>
              <a:off x="2873508" y="3048980"/>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31" name="Rectangle 230"/>
            <p:cNvSpPr/>
            <p:nvPr/>
          </p:nvSpPr>
          <p:spPr bwMode="auto">
            <a:xfrm>
              <a:off x="2715944" y="2881977"/>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32" name="Rectangle 231"/>
            <p:cNvSpPr/>
            <p:nvPr/>
          </p:nvSpPr>
          <p:spPr bwMode="auto">
            <a:xfrm>
              <a:off x="2753880" y="2981337"/>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33" name="Rectangle 232"/>
            <p:cNvSpPr/>
            <p:nvPr/>
          </p:nvSpPr>
          <p:spPr bwMode="auto">
            <a:xfrm>
              <a:off x="2796117" y="3016317"/>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34" name="Rectangle 233"/>
            <p:cNvSpPr/>
            <p:nvPr/>
          </p:nvSpPr>
          <p:spPr bwMode="auto">
            <a:xfrm>
              <a:off x="2678699" y="2980353"/>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35" name="Rectangle 234"/>
            <p:cNvSpPr/>
            <p:nvPr/>
          </p:nvSpPr>
          <p:spPr bwMode="auto">
            <a:xfrm>
              <a:off x="2628238" y="2775588"/>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36" name="Rectangle 235"/>
            <p:cNvSpPr/>
            <p:nvPr/>
          </p:nvSpPr>
          <p:spPr bwMode="auto">
            <a:xfrm>
              <a:off x="2633652" y="2889549"/>
              <a:ext cx="57247" cy="57247"/>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Tree>
    <p:extLst>
      <p:ext uri="{BB962C8B-B14F-4D97-AF65-F5344CB8AC3E}">
        <p14:creationId xmlns:p14="http://schemas.microsoft.com/office/powerpoint/2010/main" val="16600930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500"/>
                                        <p:tgtEl>
                                          <p:spTgt spid="60"/>
                                        </p:tgtEl>
                                      </p:cBhvr>
                                    </p:animEffect>
                                  </p:childTnLst>
                                </p:cTn>
                              </p:par>
                              <p:par>
                                <p:cTn id="13" presetID="42" presetClass="path" presetSubtype="0" decel="100000" fill="hold" grpId="1" nodeType="withEffect">
                                  <p:stCondLst>
                                    <p:cond delay="0"/>
                                  </p:stCondLst>
                                  <p:childTnLst>
                                    <p:animMotion origin="layout" path="M 3.55629E-6 4.87971E-6 L 3.55629E-6 -0.05448 " pathEditMode="relative" rAng="0" ptsTypes="AA">
                                      <p:cBhvr>
                                        <p:cTn id="14" dur="500" spd="-100000" fill="hold"/>
                                        <p:tgtEl>
                                          <p:spTgt spid="60"/>
                                        </p:tgtEl>
                                        <p:attrNameLst>
                                          <p:attrName>ppt_x</p:attrName>
                                          <p:attrName>ppt_y</p:attrName>
                                        </p:attrNameLst>
                                      </p:cBhvr>
                                      <p:rCtr x="0" y="-2724"/>
                                    </p:animMotion>
                                  </p:childTnLst>
                                </p:cTn>
                              </p:par>
                              <p:par>
                                <p:cTn id="15" presetID="53" presetClass="entr" presetSubtype="16" fill="hold" nodeType="withEffect">
                                  <p:stCondLst>
                                    <p:cond delay="20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10" presetClass="entr" presetSubtype="0" fill="hold" grpId="0" nodeType="withEffect">
                                  <p:stCondLst>
                                    <p:cond delay="2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42" presetClass="path" presetSubtype="0" decel="100000" fill="hold" grpId="1" nodeType="withEffect">
                                  <p:stCondLst>
                                    <p:cond delay="200"/>
                                  </p:stCondLst>
                                  <p:childTnLst>
                                    <p:animMotion origin="layout" path="M 3.55629E-6 4.87971E-6 L 3.55629E-6 -0.05448 " pathEditMode="relative" rAng="0" ptsTypes="AA">
                                      <p:cBhvr>
                                        <p:cTn id="24" dur="500" spd="-100000" fill="hold"/>
                                        <p:tgtEl>
                                          <p:spTgt spid="10"/>
                                        </p:tgtEl>
                                        <p:attrNameLst>
                                          <p:attrName>ppt_x</p:attrName>
                                          <p:attrName>ppt_y</p:attrName>
                                        </p:attrNameLst>
                                      </p:cBhvr>
                                      <p:rCtr x="0" y="-2724"/>
                                    </p:animMotion>
                                  </p:childTnLst>
                                </p:cTn>
                              </p:par>
                              <p:par>
                                <p:cTn id="25" presetID="53" presetClass="entr" presetSubtype="16" fill="hold" nodeType="withEffect">
                                  <p:stCondLst>
                                    <p:cond delay="4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500"/>
                                        <p:tgtEl>
                                          <p:spTgt spid="61"/>
                                        </p:tgtEl>
                                      </p:cBhvr>
                                    </p:animEffect>
                                  </p:childTnLst>
                                </p:cTn>
                              </p:par>
                              <p:par>
                                <p:cTn id="33" presetID="42" presetClass="path" presetSubtype="0" decel="100000" fill="hold" grpId="1" nodeType="withEffect">
                                  <p:stCondLst>
                                    <p:cond delay="400"/>
                                  </p:stCondLst>
                                  <p:childTnLst>
                                    <p:animMotion origin="layout" path="M 3.55629E-6 4.87971E-6 L 3.55629E-6 -0.05448 " pathEditMode="relative" rAng="0" ptsTypes="AA">
                                      <p:cBhvr>
                                        <p:cTn id="34" dur="500" spd="-100000" fill="hold"/>
                                        <p:tgtEl>
                                          <p:spTgt spid="61"/>
                                        </p:tgtEl>
                                        <p:attrNameLst>
                                          <p:attrName>ppt_x</p:attrName>
                                          <p:attrName>ppt_y</p:attrName>
                                        </p:attrNameLst>
                                      </p:cBhvr>
                                      <p:rCtr x="0" y="-272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61" grpId="0"/>
      <p:bldP spid="61" grpId="1"/>
      <p:bldP spid="60" grpId="0"/>
      <p:bldP spid="60"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699" y="448700"/>
            <a:ext cx="10801919" cy="708977"/>
          </a:xfrm>
        </p:spPr>
        <p:txBody>
          <a:bodyPr/>
          <a:lstStyle/>
          <a:p>
            <a:r>
              <a:rPr lang="en-US" sz="4607"/>
              <a:t>Scenarios</a:t>
            </a:r>
          </a:p>
        </p:txBody>
      </p:sp>
      <p:sp>
        <p:nvSpPr>
          <p:cNvPr id="9" name="Title 1">
            <a:extLst>
              <a:ext uri="{FF2B5EF4-FFF2-40B4-BE49-F238E27FC236}">
                <a16:creationId xmlns:a16="http://schemas.microsoft.com/office/drawing/2014/main" id="{0E581D8E-616C-438F-831F-677132DE7604}"/>
              </a:ext>
            </a:extLst>
          </p:cNvPr>
          <p:cNvSpPr txBox="1">
            <a:spLocks/>
          </p:cNvSpPr>
          <p:nvPr/>
        </p:nvSpPr>
        <p:spPr>
          <a:xfrm>
            <a:off x="2135975" y="924345"/>
            <a:ext cx="8664669" cy="690004"/>
          </a:xfrm>
          <a:prstGeom prst="rect">
            <a:avLst/>
          </a:prstGeom>
        </p:spPr>
        <p:txBody>
          <a:bodyPr vert="horz" wrap="square" lIns="146263" tIns="91414" rIns="146263" bIns="91414" rtlCol="0" anchor="t">
            <a:noAutofit/>
          </a:bodyPr>
          <a:lstStyle>
            <a:lvl1pPr algn="l" defTabSz="896010" rtl="0" eaLnBrk="1" latinLnBrk="0" hangingPunct="1">
              <a:lnSpc>
                <a:spcPct val="90000"/>
              </a:lnSpc>
              <a:spcBef>
                <a:spcPct val="0"/>
              </a:spcBef>
              <a:buNone/>
              <a:defRPr lang="en-US" sz="4610" b="0" kern="1200" cap="none" spc="-98"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algn="ctr" defTabSz="913587" fontAlgn="base">
              <a:spcAft>
                <a:spcPct val="0"/>
              </a:spcAft>
              <a:defRPr/>
            </a:pPr>
            <a:r>
              <a:rPr lang="en-US" sz="2745" kern="0" spc="0" dirty="0">
                <a:gradFill>
                  <a:gsLst>
                    <a:gs pos="0">
                      <a:srgbClr val="353535"/>
                    </a:gs>
                    <a:gs pos="100000">
                      <a:srgbClr val="353535"/>
                    </a:gs>
                  </a:gsLst>
                  <a:lin ang="5400000" scaled="0"/>
                </a:gradFill>
                <a:latin typeface="Segoe UI Light" panose="020B0502040204020203" pitchFamily="34" charset="0"/>
                <a:cs typeface="Segoe UI Light" panose="020B0502040204020203" pitchFamily="34" charset="0"/>
              </a:rPr>
              <a:t>Anything that needs to respond to events</a:t>
            </a:r>
          </a:p>
        </p:txBody>
      </p:sp>
      <p:grpSp>
        <p:nvGrpSpPr>
          <p:cNvPr id="450" name="Group 449">
            <a:extLst>
              <a:ext uri="{FF2B5EF4-FFF2-40B4-BE49-F238E27FC236}">
                <a16:creationId xmlns:a16="http://schemas.microsoft.com/office/drawing/2014/main" id="{C4EB9A5B-390D-4A63-AE69-31ED9E573F49}"/>
              </a:ext>
            </a:extLst>
          </p:cNvPr>
          <p:cNvGrpSpPr/>
          <p:nvPr/>
        </p:nvGrpSpPr>
        <p:grpSpPr>
          <a:xfrm>
            <a:off x="6118043" y="3890340"/>
            <a:ext cx="5619965" cy="2231286"/>
            <a:chOff x="6240725" y="4238749"/>
            <a:chExt cx="5733470" cy="2276351"/>
          </a:xfrm>
        </p:grpSpPr>
        <p:sp>
          <p:nvSpPr>
            <p:cNvPr id="19" name="Rectangle 18">
              <a:extLst>
                <a:ext uri="{FF2B5EF4-FFF2-40B4-BE49-F238E27FC236}">
                  <a16:creationId xmlns:a16="http://schemas.microsoft.com/office/drawing/2014/main" id="{1EEDCAAB-A4F9-4709-B3D9-8302CF3A50FC}"/>
                </a:ext>
              </a:extLst>
            </p:cNvPr>
            <p:cNvSpPr/>
            <p:nvPr/>
          </p:nvSpPr>
          <p:spPr bwMode="auto">
            <a:xfrm>
              <a:off x="6240725" y="4238749"/>
              <a:ext cx="5733470" cy="2276351"/>
            </a:xfrm>
            <a:prstGeom prst="rect">
              <a:avLst/>
            </a:prstGeom>
            <a:noFill/>
            <a:ln w="19050" cap="flat" cmpd="sng" algn="ctr">
              <a:noFill/>
              <a:prstDash val="dash"/>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defTabSz="896042">
                <a:defRPr/>
              </a:pPr>
              <a:r>
                <a:rPr lang="en-US" sz="1961" kern="0">
                  <a:gradFill>
                    <a:gsLst>
                      <a:gs pos="0">
                        <a:srgbClr val="0078D7"/>
                      </a:gs>
                      <a:gs pos="100000">
                        <a:srgbClr val="0078D7"/>
                      </a:gs>
                    </a:gsLst>
                    <a:lin ang="5400000" scaled="0"/>
                  </a:gradFill>
                  <a:cs typeface="Segoe UI Semibold" panose="020B0702040204020203" pitchFamily="34" charset="0"/>
                </a:rPr>
                <a:t>Real-time bot messaging</a:t>
              </a:r>
            </a:p>
          </p:txBody>
        </p:sp>
        <p:sp>
          <p:nvSpPr>
            <p:cNvPr id="21" name="AutoShape 3">
              <a:extLst>
                <a:ext uri="{FF2B5EF4-FFF2-40B4-BE49-F238E27FC236}">
                  <a16:creationId xmlns:a16="http://schemas.microsoft.com/office/drawing/2014/main" id="{BDCCE7B6-A056-46E7-9880-1A8377A9AFD3}"/>
                </a:ext>
              </a:extLst>
            </p:cNvPr>
            <p:cNvSpPr>
              <a:spLocks noChangeAspect="1" noChangeArrowheads="1" noTextEdit="1"/>
            </p:cNvSpPr>
            <p:nvPr/>
          </p:nvSpPr>
          <p:spPr bwMode="auto">
            <a:xfrm>
              <a:off x="6601306" y="4797630"/>
              <a:ext cx="2898911" cy="151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25" name="Freeform 28">
              <a:extLst>
                <a:ext uri="{FF2B5EF4-FFF2-40B4-BE49-F238E27FC236}">
                  <a16:creationId xmlns:a16="http://schemas.microsoft.com/office/drawing/2014/main" id="{C72CDD69-226C-4859-898B-6D26E1041594}"/>
                </a:ext>
              </a:extLst>
            </p:cNvPr>
            <p:cNvSpPr>
              <a:spLocks/>
            </p:cNvSpPr>
            <p:nvPr/>
          </p:nvSpPr>
          <p:spPr bwMode="auto">
            <a:xfrm>
              <a:off x="10962569" y="4803978"/>
              <a:ext cx="466929" cy="468340"/>
            </a:xfrm>
            <a:custGeom>
              <a:avLst/>
              <a:gdLst>
                <a:gd name="T0" fmla="*/ 243 w 280"/>
                <a:gd name="T1" fmla="*/ 0 h 280"/>
                <a:gd name="T2" fmla="*/ 35 w 280"/>
                <a:gd name="T3" fmla="*/ 0 h 280"/>
                <a:gd name="T4" fmla="*/ 0 w 280"/>
                <a:gd name="T5" fmla="*/ 33 h 280"/>
                <a:gd name="T6" fmla="*/ 0 w 280"/>
                <a:gd name="T7" fmla="*/ 180 h 280"/>
                <a:gd name="T8" fmla="*/ 35 w 280"/>
                <a:gd name="T9" fmla="*/ 219 h 280"/>
                <a:gd name="T10" fmla="*/ 111 w 280"/>
                <a:gd name="T11" fmla="*/ 219 h 280"/>
                <a:gd name="T12" fmla="*/ 172 w 280"/>
                <a:gd name="T13" fmla="*/ 280 h 280"/>
                <a:gd name="T14" fmla="*/ 173 w 280"/>
                <a:gd name="T15" fmla="*/ 219 h 280"/>
                <a:gd name="T16" fmla="*/ 242 w 280"/>
                <a:gd name="T17" fmla="*/ 219 h 280"/>
                <a:gd name="T18" fmla="*/ 280 w 280"/>
                <a:gd name="T19" fmla="*/ 182 h 280"/>
                <a:gd name="T20" fmla="*/ 280 w 280"/>
                <a:gd name="T21" fmla="*/ 35 h 280"/>
                <a:gd name="T22" fmla="*/ 243 w 280"/>
                <a:gd name="T23"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0" h="280">
                  <a:moveTo>
                    <a:pt x="243" y="0"/>
                  </a:moveTo>
                  <a:cubicBezTo>
                    <a:pt x="35" y="0"/>
                    <a:pt x="35" y="0"/>
                    <a:pt x="35" y="0"/>
                  </a:cubicBezTo>
                  <a:cubicBezTo>
                    <a:pt x="15" y="0"/>
                    <a:pt x="0" y="12"/>
                    <a:pt x="0" y="33"/>
                  </a:cubicBezTo>
                  <a:cubicBezTo>
                    <a:pt x="0" y="180"/>
                    <a:pt x="0" y="180"/>
                    <a:pt x="0" y="180"/>
                  </a:cubicBezTo>
                  <a:cubicBezTo>
                    <a:pt x="0" y="200"/>
                    <a:pt x="15" y="219"/>
                    <a:pt x="35" y="219"/>
                  </a:cubicBezTo>
                  <a:cubicBezTo>
                    <a:pt x="111" y="219"/>
                    <a:pt x="111" y="219"/>
                    <a:pt x="111" y="219"/>
                  </a:cubicBezTo>
                  <a:cubicBezTo>
                    <a:pt x="172" y="280"/>
                    <a:pt x="172" y="280"/>
                    <a:pt x="172" y="280"/>
                  </a:cubicBezTo>
                  <a:cubicBezTo>
                    <a:pt x="173" y="219"/>
                    <a:pt x="173" y="219"/>
                    <a:pt x="173" y="219"/>
                  </a:cubicBezTo>
                  <a:cubicBezTo>
                    <a:pt x="242" y="219"/>
                    <a:pt x="242" y="219"/>
                    <a:pt x="242" y="219"/>
                  </a:cubicBezTo>
                  <a:cubicBezTo>
                    <a:pt x="263" y="220"/>
                    <a:pt x="280" y="203"/>
                    <a:pt x="280" y="182"/>
                  </a:cubicBezTo>
                  <a:cubicBezTo>
                    <a:pt x="280" y="35"/>
                    <a:pt x="280" y="35"/>
                    <a:pt x="280" y="35"/>
                  </a:cubicBezTo>
                  <a:cubicBezTo>
                    <a:pt x="280" y="15"/>
                    <a:pt x="263" y="0"/>
                    <a:pt x="243" y="0"/>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29" name="Rectangle 28">
              <a:extLst>
                <a:ext uri="{FF2B5EF4-FFF2-40B4-BE49-F238E27FC236}">
                  <a16:creationId xmlns:a16="http://schemas.microsoft.com/office/drawing/2014/main" id="{EB2CD1C4-64C0-4EAA-905C-08E17E73A644}"/>
                </a:ext>
              </a:extLst>
            </p:cNvPr>
            <p:cNvSpPr>
              <a:spLocks noChangeArrowheads="1"/>
            </p:cNvSpPr>
            <p:nvPr/>
          </p:nvSpPr>
          <p:spPr bwMode="auto">
            <a:xfrm>
              <a:off x="11102257" y="4785992"/>
              <a:ext cx="186433" cy="271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896214">
                <a:defRPr/>
              </a:pPr>
              <a:r>
                <a:rPr lang="en-US" altLang="en-US" sz="1730" b="1" kern="0">
                  <a:solidFill>
                    <a:srgbClr val="FFFFFF"/>
                  </a:solidFill>
                  <a:latin typeface="Segoe UI" panose="020B0502040204020203" pitchFamily="34" charset="0"/>
                </a:rPr>
                <a:t>...</a:t>
              </a:r>
              <a:endParaRPr lang="en-US" altLang="en-US" sz="882" kern="0">
                <a:solidFill>
                  <a:prstClr val="black"/>
                </a:solidFill>
              </a:endParaRPr>
            </a:p>
          </p:txBody>
        </p:sp>
        <p:grpSp>
          <p:nvGrpSpPr>
            <p:cNvPr id="110" name="Group 109">
              <a:extLst>
                <a:ext uri="{FF2B5EF4-FFF2-40B4-BE49-F238E27FC236}">
                  <a16:creationId xmlns:a16="http://schemas.microsoft.com/office/drawing/2014/main" id="{FD89C1FC-F3AE-4B12-91C9-B7A43A0CAD45}"/>
                </a:ext>
              </a:extLst>
            </p:cNvPr>
            <p:cNvGrpSpPr/>
            <p:nvPr/>
          </p:nvGrpSpPr>
          <p:grpSpPr>
            <a:xfrm>
              <a:off x="8334186" y="5559256"/>
              <a:ext cx="575891" cy="307890"/>
              <a:chOff x="8255695" y="5678890"/>
              <a:chExt cx="325863" cy="174217"/>
            </a:xfrm>
          </p:grpSpPr>
          <p:sp>
            <p:nvSpPr>
              <p:cNvPr id="47" name="Freeform 30">
                <a:extLst>
                  <a:ext uri="{FF2B5EF4-FFF2-40B4-BE49-F238E27FC236}">
                    <a16:creationId xmlns:a16="http://schemas.microsoft.com/office/drawing/2014/main" id="{260C54A3-BCF8-480C-A0E9-E1E81580DE9C}"/>
                  </a:ext>
                </a:extLst>
              </p:cNvPr>
              <p:cNvSpPr>
                <a:spLocks/>
              </p:cNvSpPr>
              <p:nvPr/>
            </p:nvSpPr>
            <p:spPr bwMode="auto">
              <a:xfrm>
                <a:off x="8255695" y="5714157"/>
                <a:ext cx="80408" cy="122022"/>
              </a:xfrm>
              <a:custGeom>
                <a:avLst/>
                <a:gdLst>
                  <a:gd name="T0" fmla="*/ 114 w 114"/>
                  <a:gd name="T1" fmla="*/ 173 h 173"/>
                  <a:gd name="T2" fmla="*/ 0 w 114"/>
                  <a:gd name="T3" fmla="*/ 102 h 173"/>
                  <a:gd name="T4" fmla="*/ 0 w 114"/>
                  <a:gd name="T5" fmla="*/ 74 h 173"/>
                  <a:gd name="T6" fmla="*/ 114 w 114"/>
                  <a:gd name="T7" fmla="*/ 0 h 173"/>
                  <a:gd name="T8" fmla="*/ 114 w 114"/>
                  <a:gd name="T9" fmla="*/ 40 h 173"/>
                  <a:gd name="T10" fmla="*/ 34 w 114"/>
                  <a:gd name="T11" fmla="*/ 88 h 173"/>
                  <a:gd name="T12" fmla="*/ 34 w 114"/>
                  <a:gd name="T13" fmla="*/ 88 h 173"/>
                  <a:gd name="T14" fmla="*/ 114 w 114"/>
                  <a:gd name="T15" fmla="*/ 133 h 173"/>
                  <a:gd name="T16" fmla="*/ 114 w 114"/>
                  <a:gd name="T17" fmla="*/ 17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173">
                    <a:moveTo>
                      <a:pt x="114" y="173"/>
                    </a:moveTo>
                    <a:lnTo>
                      <a:pt x="0" y="102"/>
                    </a:lnTo>
                    <a:lnTo>
                      <a:pt x="0" y="74"/>
                    </a:lnTo>
                    <a:lnTo>
                      <a:pt x="114" y="0"/>
                    </a:lnTo>
                    <a:lnTo>
                      <a:pt x="114" y="40"/>
                    </a:lnTo>
                    <a:lnTo>
                      <a:pt x="34" y="88"/>
                    </a:lnTo>
                    <a:lnTo>
                      <a:pt x="34" y="88"/>
                    </a:lnTo>
                    <a:lnTo>
                      <a:pt x="114" y="133"/>
                    </a:lnTo>
                    <a:lnTo>
                      <a:pt x="114" y="173"/>
                    </a:lnTo>
                    <a:close/>
                  </a:path>
                </a:pathLst>
              </a:custGeom>
              <a:solidFill>
                <a:schemeClr val="accent6"/>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48" name="Freeform 31">
                <a:extLst>
                  <a:ext uri="{FF2B5EF4-FFF2-40B4-BE49-F238E27FC236}">
                    <a16:creationId xmlns:a16="http://schemas.microsoft.com/office/drawing/2014/main" id="{EEF3E47A-0BB1-47E2-8736-17FB62C9BC07}"/>
                  </a:ext>
                </a:extLst>
              </p:cNvPr>
              <p:cNvSpPr>
                <a:spLocks noEditPoints="1"/>
              </p:cNvSpPr>
              <p:nvPr/>
            </p:nvSpPr>
            <p:spPr bwMode="auto">
              <a:xfrm>
                <a:off x="8372780" y="5678890"/>
                <a:ext cx="93809" cy="174217"/>
              </a:xfrm>
              <a:custGeom>
                <a:avLst/>
                <a:gdLst>
                  <a:gd name="T0" fmla="*/ 14 w 56"/>
                  <a:gd name="T1" fmla="*/ 73 h 104"/>
                  <a:gd name="T2" fmla="*/ 13 w 56"/>
                  <a:gd name="T3" fmla="*/ 69 h 104"/>
                  <a:gd name="T4" fmla="*/ 13 w 56"/>
                  <a:gd name="T5" fmla="*/ 65 h 104"/>
                  <a:gd name="T6" fmla="*/ 14 w 56"/>
                  <a:gd name="T7" fmla="*/ 59 h 104"/>
                  <a:gd name="T8" fmla="*/ 16 w 56"/>
                  <a:gd name="T9" fmla="*/ 54 h 104"/>
                  <a:gd name="T10" fmla="*/ 19 w 56"/>
                  <a:gd name="T11" fmla="*/ 49 h 104"/>
                  <a:gd name="T12" fmla="*/ 23 w 56"/>
                  <a:gd name="T13" fmla="*/ 45 h 104"/>
                  <a:gd name="T14" fmla="*/ 28 w 56"/>
                  <a:gd name="T15" fmla="*/ 41 h 104"/>
                  <a:gd name="T16" fmla="*/ 31 w 56"/>
                  <a:gd name="T17" fmla="*/ 37 h 104"/>
                  <a:gd name="T18" fmla="*/ 33 w 56"/>
                  <a:gd name="T19" fmla="*/ 33 h 104"/>
                  <a:gd name="T20" fmla="*/ 34 w 56"/>
                  <a:gd name="T21" fmla="*/ 28 h 104"/>
                  <a:gd name="T22" fmla="*/ 33 w 56"/>
                  <a:gd name="T23" fmla="*/ 24 h 104"/>
                  <a:gd name="T24" fmla="*/ 31 w 56"/>
                  <a:gd name="T25" fmla="*/ 21 h 104"/>
                  <a:gd name="T26" fmla="*/ 28 w 56"/>
                  <a:gd name="T27" fmla="*/ 19 h 104"/>
                  <a:gd name="T28" fmla="*/ 23 w 56"/>
                  <a:gd name="T29" fmla="*/ 18 h 104"/>
                  <a:gd name="T30" fmla="*/ 12 w 56"/>
                  <a:gd name="T31" fmla="*/ 21 h 104"/>
                  <a:gd name="T32" fmla="*/ 0 w 56"/>
                  <a:gd name="T33" fmla="*/ 28 h 104"/>
                  <a:gd name="T34" fmla="*/ 0 w 56"/>
                  <a:gd name="T35" fmla="*/ 6 h 104"/>
                  <a:gd name="T36" fmla="*/ 12 w 56"/>
                  <a:gd name="T37" fmla="*/ 2 h 104"/>
                  <a:gd name="T38" fmla="*/ 25 w 56"/>
                  <a:gd name="T39" fmla="*/ 0 h 104"/>
                  <a:gd name="T40" fmla="*/ 38 w 56"/>
                  <a:gd name="T41" fmla="*/ 1 h 104"/>
                  <a:gd name="T42" fmla="*/ 47 w 56"/>
                  <a:gd name="T43" fmla="*/ 6 h 104"/>
                  <a:gd name="T44" fmla="*/ 54 w 56"/>
                  <a:gd name="T45" fmla="*/ 14 h 104"/>
                  <a:gd name="T46" fmla="*/ 56 w 56"/>
                  <a:gd name="T47" fmla="*/ 25 h 104"/>
                  <a:gd name="T48" fmla="*/ 55 w 56"/>
                  <a:gd name="T49" fmla="*/ 33 h 104"/>
                  <a:gd name="T50" fmla="*/ 52 w 56"/>
                  <a:gd name="T51" fmla="*/ 40 h 104"/>
                  <a:gd name="T52" fmla="*/ 48 w 56"/>
                  <a:gd name="T53" fmla="*/ 46 h 104"/>
                  <a:gd name="T54" fmla="*/ 41 w 56"/>
                  <a:gd name="T55" fmla="*/ 52 h 104"/>
                  <a:gd name="T56" fmla="*/ 37 w 56"/>
                  <a:gd name="T57" fmla="*/ 55 h 104"/>
                  <a:gd name="T58" fmla="*/ 34 w 56"/>
                  <a:gd name="T59" fmla="*/ 59 h 104"/>
                  <a:gd name="T60" fmla="*/ 32 w 56"/>
                  <a:gd name="T61" fmla="*/ 62 h 104"/>
                  <a:gd name="T62" fmla="*/ 31 w 56"/>
                  <a:gd name="T63" fmla="*/ 67 h 104"/>
                  <a:gd name="T64" fmla="*/ 32 w 56"/>
                  <a:gd name="T65" fmla="*/ 70 h 104"/>
                  <a:gd name="T66" fmla="*/ 33 w 56"/>
                  <a:gd name="T67" fmla="*/ 73 h 104"/>
                  <a:gd name="T68" fmla="*/ 14 w 56"/>
                  <a:gd name="T69" fmla="*/ 73 h 104"/>
                  <a:gd name="T70" fmla="*/ 25 w 56"/>
                  <a:gd name="T71" fmla="*/ 104 h 104"/>
                  <a:gd name="T72" fmla="*/ 15 w 56"/>
                  <a:gd name="T73" fmla="*/ 101 h 104"/>
                  <a:gd name="T74" fmla="*/ 12 w 56"/>
                  <a:gd name="T75" fmla="*/ 92 h 104"/>
                  <a:gd name="T76" fmla="*/ 15 w 56"/>
                  <a:gd name="T77" fmla="*/ 84 h 104"/>
                  <a:gd name="T78" fmla="*/ 25 w 56"/>
                  <a:gd name="T79" fmla="*/ 81 h 104"/>
                  <a:gd name="T80" fmla="*/ 34 w 56"/>
                  <a:gd name="T81" fmla="*/ 84 h 104"/>
                  <a:gd name="T82" fmla="*/ 38 w 56"/>
                  <a:gd name="T83" fmla="*/ 92 h 104"/>
                  <a:gd name="T84" fmla="*/ 34 w 56"/>
                  <a:gd name="T85" fmla="*/ 101 h 104"/>
                  <a:gd name="T86" fmla="*/ 25 w 56"/>
                  <a:gd name="T87"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 h="104">
                    <a:moveTo>
                      <a:pt x="14" y="73"/>
                    </a:moveTo>
                    <a:cubicBezTo>
                      <a:pt x="14" y="72"/>
                      <a:pt x="14" y="71"/>
                      <a:pt x="13" y="69"/>
                    </a:cubicBezTo>
                    <a:cubicBezTo>
                      <a:pt x="13" y="68"/>
                      <a:pt x="13" y="66"/>
                      <a:pt x="13" y="65"/>
                    </a:cubicBezTo>
                    <a:cubicBezTo>
                      <a:pt x="13" y="63"/>
                      <a:pt x="13" y="61"/>
                      <a:pt x="14" y="59"/>
                    </a:cubicBezTo>
                    <a:cubicBezTo>
                      <a:pt x="14" y="57"/>
                      <a:pt x="15" y="55"/>
                      <a:pt x="16" y="54"/>
                    </a:cubicBezTo>
                    <a:cubicBezTo>
                      <a:pt x="16" y="52"/>
                      <a:pt x="17" y="51"/>
                      <a:pt x="19" y="49"/>
                    </a:cubicBezTo>
                    <a:cubicBezTo>
                      <a:pt x="20" y="48"/>
                      <a:pt x="21" y="47"/>
                      <a:pt x="23" y="45"/>
                    </a:cubicBezTo>
                    <a:cubicBezTo>
                      <a:pt x="25" y="44"/>
                      <a:pt x="26" y="42"/>
                      <a:pt x="28" y="41"/>
                    </a:cubicBezTo>
                    <a:cubicBezTo>
                      <a:pt x="29" y="40"/>
                      <a:pt x="30" y="38"/>
                      <a:pt x="31" y="37"/>
                    </a:cubicBezTo>
                    <a:cubicBezTo>
                      <a:pt x="32" y="36"/>
                      <a:pt x="33" y="34"/>
                      <a:pt x="33" y="33"/>
                    </a:cubicBezTo>
                    <a:cubicBezTo>
                      <a:pt x="34" y="32"/>
                      <a:pt x="34" y="30"/>
                      <a:pt x="34" y="28"/>
                    </a:cubicBezTo>
                    <a:cubicBezTo>
                      <a:pt x="34" y="27"/>
                      <a:pt x="34" y="26"/>
                      <a:pt x="33" y="24"/>
                    </a:cubicBezTo>
                    <a:cubicBezTo>
                      <a:pt x="33" y="23"/>
                      <a:pt x="32" y="22"/>
                      <a:pt x="31" y="21"/>
                    </a:cubicBezTo>
                    <a:cubicBezTo>
                      <a:pt x="30" y="20"/>
                      <a:pt x="29" y="20"/>
                      <a:pt x="28" y="19"/>
                    </a:cubicBezTo>
                    <a:cubicBezTo>
                      <a:pt x="26" y="19"/>
                      <a:pt x="25" y="18"/>
                      <a:pt x="23" y="18"/>
                    </a:cubicBezTo>
                    <a:cubicBezTo>
                      <a:pt x="19" y="18"/>
                      <a:pt x="15" y="19"/>
                      <a:pt x="12" y="21"/>
                    </a:cubicBezTo>
                    <a:cubicBezTo>
                      <a:pt x="8" y="22"/>
                      <a:pt x="4" y="24"/>
                      <a:pt x="0" y="28"/>
                    </a:cubicBezTo>
                    <a:cubicBezTo>
                      <a:pt x="0" y="6"/>
                      <a:pt x="0" y="6"/>
                      <a:pt x="0" y="6"/>
                    </a:cubicBezTo>
                    <a:cubicBezTo>
                      <a:pt x="4" y="4"/>
                      <a:pt x="8" y="3"/>
                      <a:pt x="12" y="2"/>
                    </a:cubicBezTo>
                    <a:cubicBezTo>
                      <a:pt x="16" y="0"/>
                      <a:pt x="21" y="0"/>
                      <a:pt x="25" y="0"/>
                    </a:cubicBezTo>
                    <a:cubicBezTo>
                      <a:pt x="30" y="0"/>
                      <a:pt x="34" y="0"/>
                      <a:pt x="38" y="1"/>
                    </a:cubicBezTo>
                    <a:cubicBezTo>
                      <a:pt x="41" y="2"/>
                      <a:pt x="45" y="4"/>
                      <a:pt x="47" y="6"/>
                    </a:cubicBezTo>
                    <a:cubicBezTo>
                      <a:pt x="50" y="8"/>
                      <a:pt x="52" y="11"/>
                      <a:pt x="54" y="14"/>
                    </a:cubicBezTo>
                    <a:cubicBezTo>
                      <a:pt x="55" y="17"/>
                      <a:pt x="56" y="21"/>
                      <a:pt x="56" y="25"/>
                    </a:cubicBezTo>
                    <a:cubicBezTo>
                      <a:pt x="56" y="28"/>
                      <a:pt x="56" y="31"/>
                      <a:pt x="55" y="33"/>
                    </a:cubicBezTo>
                    <a:cubicBezTo>
                      <a:pt x="55" y="35"/>
                      <a:pt x="54" y="38"/>
                      <a:pt x="52" y="40"/>
                    </a:cubicBezTo>
                    <a:cubicBezTo>
                      <a:pt x="51" y="42"/>
                      <a:pt x="50" y="44"/>
                      <a:pt x="48" y="46"/>
                    </a:cubicBezTo>
                    <a:cubicBezTo>
                      <a:pt x="46" y="48"/>
                      <a:pt x="44" y="50"/>
                      <a:pt x="41" y="52"/>
                    </a:cubicBezTo>
                    <a:cubicBezTo>
                      <a:pt x="40" y="53"/>
                      <a:pt x="38" y="54"/>
                      <a:pt x="37" y="55"/>
                    </a:cubicBezTo>
                    <a:cubicBezTo>
                      <a:pt x="36" y="57"/>
                      <a:pt x="35" y="58"/>
                      <a:pt x="34" y="59"/>
                    </a:cubicBezTo>
                    <a:cubicBezTo>
                      <a:pt x="33" y="60"/>
                      <a:pt x="32" y="61"/>
                      <a:pt x="32" y="62"/>
                    </a:cubicBezTo>
                    <a:cubicBezTo>
                      <a:pt x="32" y="64"/>
                      <a:pt x="31" y="65"/>
                      <a:pt x="31" y="67"/>
                    </a:cubicBezTo>
                    <a:cubicBezTo>
                      <a:pt x="31" y="68"/>
                      <a:pt x="31" y="69"/>
                      <a:pt x="32" y="70"/>
                    </a:cubicBezTo>
                    <a:cubicBezTo>
                      <a:pt x="32" y="71"/>
                      <a:pt x="32" y="72"/>
                      <a:pt x="33" y="73"/>
                    </a:cubicBezTo>
                    <a:lnTo>
                      <a:pt x="14" y="73"/>
                    </a:lnTo>
                    <a:close/>
                    <a:moveTo>
                      <a:pt x="25" y="104"/>
                    </a:moveTo>
                    <a:cubicBezTo>
                      <a:pt x="21" y="104"/>
                      <a:pt x="18" y="103"/>
                      <a:pt x="15" y="101"/>
                    </a:cubicBezTo>
                    <a:cubicBezTo>
                      <a:pt x="13" y="98"/>
                      <a:pt x="12" y="96"/>
                      <a:pt x="12" y="92"/>
                    </a:cubicBezTo>
                    <a:cubicBezTo>
                      <a:pt x="12" y="89"/>
                      <a:pt x="13" y="86"/>
                      <a:pt x="15" y="84"/>
                    </a:cubicBezTo>
                    <a:cubicBezTo>
                      <a:pt x="18" y="82"/>
                      <a:pt x="21" y="81"/>
                      <a:pt x="25" y="81"/>
                    </a:cubicBezTo>
                    <a:cubicBezTo>
                      <a:pt x="28" y="81"/>
                      <a:pt x="32" y="82"/>
                      <a:pt x="34" y="84"/>
                    </a:cubicBezTo>
                    <a:cubicBezTo>
                      <a:pt x="36" y="86"/>
                      <a:pt x="38" y="89"/>
                      <a:pt x="38" y="92"/>
                    </a:cubicBezTo>
                    <a:cubicBezTo>
                      <a:pt x="38" y="96"/>
                      <a:pt x="36" y="99"/>
                      <a:pt x="34" y="101"/>
                    </a:cubicBezTo>
                    <a:cubicBezTo>
                      <a:pt x="32" y="103"/>
                      <a:pt x="29" y="104"/>
                      <a:pt x="25" y="104"/>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gradFill>
                    <a:gsLst>
                      <a:gs pos="0">
                        <a:srgbClr val="E6E6E6"/>
                      </a:gs>
                      <a:gs pos="100000">
                        <a:srgbClr val="E6E6E6"/>
                      </a:gs>
                    </a:gsLst>
                    <a:lin ang="5400000" scaled="0"/>
                  </a:gradFill>
                  <a:latin typeface="Calibri" panose="020F0502020204030204"/>
                </a:endParaRPr>
              </a:p>
            </p:txBody>
          </p:sp>
          <p:sp>
            <p:nvSpPr>
              <p:cNvPr id="49" name="Freeform 32">
                <a:extLst>
                  <a:ext uri="{FF2B5EF4-FFF2-40B4-BE49-F238E27FC236}">
                    <a16:creationId xmlns:a16="http://schemas.microsoft.com/office/drawing/2014/main" id="{093E84E0-1A2E-4784-9FCB-81A2250B79A8}"/>
                  </a:ext>
                </a:extLst>
              </p:cNvPr>
              <p:cNvSpPr>
                <a:spLocks/>
              </p:cNvSpPr>
              <p:nvPr/>
            </p:nvSpPr>
            <p:spPr bwMode="auto">
              <a:xfrm>
                <a:off x="8501150" y="5712746"/>
                <a:ext cx="80408" cy="122022"/>
              </a:xfrm>
              <a:custGeom>
                <a:avLst/>
                <a:gdLst>
                  <a:gd name="T0" fmla="*/ 114 w 114"/>
                  <a:gd name="T1" fmla="*/ 102 h 173"/>
                  <a:gd name="T2" fmla="*/ 0 w 114"/>
                  <a:gd name="T3" fmla="*/ 173 h 173"/>
                  <a:gd name="T4" fmla="*/ 0 w 114"/>
                  <a:gd name="T5" fmla="*/ 132 h 173"/>
                  <a:gd name="T6" fmla="*/ 83 w 114"/>
                  <a:gd name="T7" fmla="*/ 87 h 173"/>
                  <a:gd name="T8" fmla="*/ 83 w 114"/>
                  <a:gd name="T9" fmla="*/ 87 h 173"/>
                  <a:gd name="T10" fmla="*/ 0 w 114"/>
                  <a:gd name="T11" fmla="*/ 40 h 173"/>
                  <a:gd name="T12" fmla="*/ 0 w 114"/>
                  <a:gd name="T13" fmla="*/ 0 h 173"/>
                  <a:gd name="T14" fmla="*/ 114 w 114"/>
                  <a:gd name="T15" fmla="*/ 76 h 173"/>
                  <a:gd name="T16" fmla="*/ 114 w 114"/>
                  <a:gd name="T17" fmla="*/ 10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173">
                    <a:moveTo>
                      <a:pt x="114" y="102"/>
                    </a:moveTo>
                    <a:lnTo>
                      <a:pt x="0" y="173"/>
                    </a:lnTo>
                    <a:lnTo>
                      <a:pt x="0" y="132"/>
                    </a:lnTo>
                    <a:lnTo>
                      <a:pt x="83" y="87"/>
                    </a:lnTo>
                    <a:lnTo>
                      <a:pt x="83" y="87"/>
                    </a:lnTo>
                    <a:lnTo>
                      <a:pt x="0" y="40"/>
                    </a:lnTo>
                    <a:lnTo>
                      <a:pt x="0" y="0"/>
                    </a:lnTo>
                    <a:lnTo>
                      <a:pt x="114" y="76"/>
                    </a:lnTo>
                    <a:lnTo>
                      <a:pt x="114" y="102"/>
                    </a:lnTo>
                    <a:close/>
                  </a:path>
                </a:pathLst>
              </a:custGeom>
              <a:solidFill>
                <a:schemeClr val="accent6"/>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sp>
          <p:nvSpPr>
            <p:cNvPr id="71" name="Rectangle 47">
              <a:extLst>
                <a:ext uri="{FF2B5EF4-FFF2-40B4-BE49-F238E27FC236}">
                  <a16:creationId xmlns:a16="http://schemas.microsoft.com/office/drawing/2014/main" id="{95F7A4F8-0409-415E-9CA0-7C98DF8ECEB1}"/>
                </a:ext>
              </a:extLst>
            </p:cNvPr>
            <p:cNvSpPr>
              <a:spLocks noChangeArrowheads="1"/>
            </p:cNvSpPr>
            <p:nvPr/>
          </p:nvSpPr>
          <p:spPr bwMode="auto">
            <a:xfrm>
              <a:off x="10789643" y="6024906"/>
              <a:ext cx="812784"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Chatbot sends</a:t>
              </a:r>
            </a:p>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response</a:t>
              </a:r>
            </a:p>
          </p:txBody>
        </p:sp>
        <p:grpSp>
          <p:nvGrpSpPr>
            <p:cNvPr id="10" name="Group 9">
              <a:extLst>
                <a:ext uri="{FF2B5EF4-FFF2-40B4-BE49-F238E27FC236}">
                  <a16:creationId xmlns:a16="http://schemas.microsoft.com/office/drawing/2014/main" id="{2D374D8C-365D-4C31-A8C2-7BA17EE22971}"/>
                </a:ext>
              </a:extLst>
            </p:cNvPr>
            <p:cNvGrpSpPr/>
            <p:nvPr/>
          </p:nvGrpSpPr>
          <p:grpSpPr>
            <a:xfrm>
              <a:off x="10949168" y="5466284"/>
              <a:ext cx="493731" cy="452823"/>
              <a:chOff x="10483366" y="5527244"/>
              <a:chExt cx="493731" cy="452823"/>
            </a:xfrm>
          </p:grpSpPr>
          <p:sp>
            <p:nvSpPr>
              <p:cNvPr id="74" name="Rectangle 52">
                <a:extLst>
                  <a:ext uri="{FF2B5EF4-FFF2-40B4-BE49-F238E27FC236}">
                    <a16:creationId xmlns:a16="http://schemas.microsoft.com/office/drawing/2014/main" id="{D6244A70-7E04-44EA-BEE4-70C22581C62A}"/>
                  </a:ext>
                </a:extLst>
              </p:cNvPr>
              <p:cNvSpPr>
                <a:spLocks noChangeArrowheads="1"/>
              </p:cNvSpPr>
              <p:nvPr/>
            </p:nvSpPr>
            <p:spPr bwMode="auto">
              <a:xfrm>
                <a:off x="10506642" y="5582260"/>
                <a:ext cx="18339" cy="15235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75" name="Rectangle 53">
                <a:extLst>
                  <a:ext uri="{FF2B5EF4-FFF2-40B4-BE49-F238E27FC236}">
                    <a16:creationId xmlns:a16="http://schemas.microsoft.com/office/drawing/2014/main" id="{D68EC026-CF1F-43B0-B16B-F7D8D5B28F38}"/>
                  </a:ext>
                </a:extLst>
              </p:cNvPr>
              <p:cNvSpPr>
                <a:spLocks noChangeArrowheads="1"/>
              </p:cNvSpPr>
              <p:nvPr/>
            </p:nvSpPr>
            <p:spPr bwMode="auto">
              <a:xfrm>
                <a:off x="10935483" y="5582260"/>
                <a:ext cx="18339" cy="15235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76" name="Rectangle 54">
                <a:extLst>
                  <a:ext uri="{FF2B5EF4-FFF2-40B4-BE49-F238E27FC236}">
                    <a16:creationId xmlns:a16="http://schemas.microsoft.com/office/drawing/2014/main" id="{99B79586-485D-4469-A3D2-390EB774614A}"/>
                  </a:ext>
                </a:extLst>
              </p:cNvPr>
              <p:cNvSpPr>
                <a:spLocks noChangeArrowheads="1"/>
              </p:cNvSpPr>
              <p:nvPr/>
            </p:nvSpPr>
            <p:spPr bwMode="auto">
              <a:xfrm>
                <a:off x="10551783" y="5622464"/>
                <a:ext cx="356897" cy="357603"/>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77" name="Oval 55">
                <a:extLst>
                  <a:ext uri="{FF2B5EF4-FFF2-40B4-BE49-F238E27FC236}">
                    <a16:creationId xmlns:a16="http://schemas.microsoft.com/office/drawing/2014/main" id="{0F50678D-032C-4BCD-8349-793993D5763E}"/>
                  </a:ext>
                </a:extLst>
              </p:cNvPr>
              <p:cNvSpPr>
                <a:spLocks noChangeArrowheads="1"/>
              </p:cNvSpPr>
              <p:nvPr/>
            </p:nvSpPr>
            <p:spPr bwMode="auto">
              <a:xfrm>
                <a:off x="10583523" y="5676069"/>
                <a:ext cx="129781" cy="128370"/>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78" name="Oval 56">
                <a:extLst>
                  <a:ext uri="{FF2B5EF4-FFF2-40B4-BE49-F238E27FC236}">
                    <a16:creationId xmlns:a16="http://schemas.microsoft.com/office/drawing/2014/main" id="{726BBBB4-1E28-4FA6-AECF-F6ECA72687CE}"/>
                  </a:ext>
                </a:extLst>
              </p:cNvPr>
              <p:cNvSpPr>
                <a:spLocks noChangeArrowheads="1"/>
              </p:cNvSpPr>
              <p:nvPr/>
            </p:nvSpPr>
            <p:spPr bwMode="auto">
              <a:xfrm>
                <a:off x="10613146" y="5704282"/>
                <a:ext cx="71944" cy="71944"/>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79" name="Oval 57">
                <a:extLst>
                  <a:ext uri="{FF2B5EF4-FFF2-40B4-BE49-F238E27FC236}">
                    <a16:creationId xmlns:a16="http://schemas.microsoft.com/office/drawing/2014/main" id="{67AEAC4E-5650-4C44-AABF-9912B7DA507D}"/>
                  </a:ext>
                </a:extLst>
              </p:cNvPr>
              <p:cNvSpPr>
                <a:spLocks noChangeArrowheads="1"/>
              </p:cNvSpPr>
              <p:nvPr/>
            </p:nvSpPr>
            <p:spPr bwMode="auto">
              <a:xfrm>
                <a:off x="10747159" y="5676069"/>
                <a:ext cx="129781" cy="128370"/>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80" name="Oval 58">
                <a:extLst>
                  <a:ext uri="{FF2B5EF4-FFF2-40B4-BE49-F238E27FC236}">
                    <a16:creationId xmlns:a16="http://schemas.microsoft.com/office/drawing/2014/main" id="{BFFD7CF8-FD4D-4E82-B9CB-C3FD016DA04F}"/>
                  </a:ext>
                </a:extLst>
              </p:cNvPr>
              <p:cNvSpPr>
                <a:spLocks noChangeArrowheads="1"/>
              </p:cNvSpPr>
              <p:nvPr/>
            </p:nvSpPr>
            <p:spPr bwMode="auto">
              <a:xfrm>
                <a:off x="10775373" y="5704282"/>
                <a:ext cx="71944" cy="71944"/>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81" name="Freeform 59">
                <a:extLst>
                  <a:ext uri="{FF2B5EF4-FFF2-40B4-BE49-F238E27FC236}">
                    <a16:creationId xmlns:a16="http://schemas.microsoft.com/office/drawing/2014/main" id="{646D1B18-016F-4977-ACCF-C4D14024816D}"/>
                  </a:ext>
                </a:extLst>
              </p:cNvPr>
              <p:cNvSpPr>
                <a:spLocks/>
              </p:cNvSpPr>
              <p:nvPr/>
            </p:nvSpPr>
            <p:spPr bwMode="auto">
              <a:xfrm>
                <a:off x="10583523" y="5838295"/>
                <a:ext cx="293418" cy="96631"/>
              </a:xfrm>
              <a:custGeom>
                <a:avLst/>
                <a:gdLst>
                  <a:gd name="T0" fmla="*/ 146 w 176"/>
                  <a:gd name="T1" fmla="*/ 58 h 58"/>
                  <a:gd name="T2" fmla="*/ 30 w 176"/>
                  <a:gd name="T3" fmla="*/ 58 h 58"/>
                  <a:gd name="T4" fmla="*/ 0 w 176"/>
                  <a:gd name="T5" fmla="*/ 29 h 58"/>
                  <a:gd name="T6" fmla="*/ 30 w 176"/>
                  <a:gd name="T7" fmla="*/ 0 h 58"/>
                  <a:gd name="T8" fmla="*/ 146 w 176"/>
                  <a:gd name="T9" fmla="*/ 0 h 58"/>
                  <a:gd name="T10" fmla="*/ 176 w 176"/>
                  <a:gd name="T11" fmla="*/ 29 h 58"/>
                  <a:gd name="T12" fmla="*/ 146 w 176"/>
                  <a:gd name="T13" fmla="*/ 58 h 58"/>
                </a:gdLst>
                <a:ahLst/>
                <a:cxnLst>
                  <a:cxn ang="0">
                    <a:pos x="T0" y="T1"/>
                  </a:cxn>
                  <a:cxn ang="0">
                    <a:pos x="T2" y="T3"/>
                  </a:cxn>
                  <a:cxn ang="0">
                    <a:pos x="T4" y="T5"/>
                  </a:cxn>
                  <a:cxn ang="0">
                    <a:pos x="T6" y="T7"/>
                  </a:cxn>
                  <a:cxn ang="0">
                    <a:pos x="T8" y="T9"/>
                  </a:cxn>
                  <a:cxn ang="0">
                    <a:pos x="T10" y="T11"/>
                  </a:cxn>
                  <a:cxn ang="0">
                    <a:pos x="T12" y="T13"/>
                  </a:cxn>
                </a:cxnLst>
                <a:rect l="0" t="0" r="r" b="b"/>
                <a:pathLst>
                  <a:path w="176" h="58">
                    <a:moveTo>
                      <a:pt x="146" y="58"/>
                    </a:moveTo>
                    <a:cubicBezTo>
                      <a:pt x="30" y="58"/>
                      <a:pt x="30" y="58"/>
                      <a:pt x="30" y="58"/>
                    </a:cubicBezTo>
                    <a:cubicBezTo>
                      <a:pt x="14" y="58"/>
                      <a:pt x="0" y="45"/>
                      <a:pt x="0" y="29"/>
                    </a:cubicBezTo>
                    <a:cubicBezTo>
                      <a:pt x="0" y="13"/>
                      <a:pt x="14" y="0"/>
                      <a:pt x="30" y="0"/>
                    </a:cubicBezTo>
                    <a:cubicBezTo>
                      <a:pt x="146" y="0"/>
                      <a:pt x="146" y="0"/>
                      <a:pt x="146" y="0"/>
                    </a:cubicBezTo>
                    <a:cubicBezTo>
                      <a:pt x="162" y="0"/>
                      <a:pt x="176" y="13"/>
                      <a:pt x="176" y="29"/>
                    </a:cubicBezTo>
                    <a:cubicBezTo>
                      <a:pt x="176" y="45"/>
                      <a:pt x="162" y="58"/>
                      <a:pt x="146" y="5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82" name="Freeform 60">
                <a:extLst>
                  <a:ext uri="{FF2B5EF4-FFF2-40B4-BE49-F238E27FC236}">
                    <a16:creationId xmlns:a16="http://schemas.microsoft.com/office/drawing/2014/main" id="{2071AE7F-AFB4-427A-86BE-721B0E68C7F3}"/>
                  </a:ext>
                </a:extLst>
              </p:cNvPr>
              <p:cNvSpPr>
                <a:spLocks/>
              </p:cNvSpPr>
              <p:nvPr/>
            </p:nvSpPr>
            <p:spPr bwMode="auto">
              <a:xfrm>
                <a:off x="10486187" y="5707809"/>
                <a:ext cx="65596" cy="162226"/>
              </a:xfrm>
              <a:custGeom>
                <a:avLst/>
                <a:gdLst>
                  <a:gd name="T0" fmla="*/ 93 w 93"/>
                  <a:gd name="T1" fmla="*/ 230 h 230"/>
                  <a:gd name="T2" fmla="*/ 0 w 93"/>
                  <a:gd name="T3" fmla="*/ 185 h 230"/>
                  <a:gd name="T4" fmla="*/ 0 w 93"/>
                  <a:gd name="T5" fmla="*/ 45 h 230"/>
                  <a:gd name="T6" fmla="*/ 93 w 93"/>
                  <a:gd name="T7" fmla="*/ 0 h 230"/>
                  <a:gd name="T8" fmla="*/ 93 w 93"/>
                  <a:gd name="T9" fmla="*/ 230 h 230"/>
                </a:gdLst>
                <a:ahLst/>
                <a:cxnLst>
                  <a:cxn ang="0">
                    <a:pos x="T0" y="T1"/>
                  </a:cxn>
                  <a:cxn ang="0">
                    <a:pos x="T2" y="T3"/>
                  </a:cxn>
                  <a:cxn ang="0">
                    <a:pos x="T4" y="T5"/>
                  </a:cxn>
                  <a:cxn ang="0">
                    <a:pos x="T6" y="T7"/>
                  </a:cxn>
                  <a:cxn ang="0">
                    <a:pos x="T8" y="T9"/>
                  </a:cxn>
                </a:cxnLst>
                <a:rect l="0" t="0" r="r" b="b"/>
                <a:pathLst>
                  <a:path w="93" h="230">
                    <a:moveTo>
                      <a:pt x="93" y="230"/>
                    </a:moveTo>
                    <a:lnTo>
                      <a:pt x="0" y="185"/>
                    </a:lnTo>
                    <a:lnTo>
                      <a:pt x="0" y="45"/>
                    </a:lnTo>
                    <a:lnTo>
                      <a:pt x="93" y="0"/>
                    </a:lnTo>
                    <a:lnTo>
                      <a:pt x="93" y="2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83" name="Oval 61">
                <a:extLst>
                  <a:ext uri="{FF2B5EF4-FFF2-40B4-BE49-F238E27FC236}">
                    <a16:creationId xmlns:a16="http://schemas.microsoft.com/office/drawing/2014/main" id="{33D13642-320E-47DC-9902-46032FF4C0D5}"/>
                  </a:ext>
                </a:extLst>
              </p:cNvPr>
              <p:cNvSpPr>
                <a:spLocks noChangeArrowheads="1"/>
              </p:cNvSpPr>
              <p:nvPr/>
            </p:nvSpPr>
            <p:spPr bwMode="auto">
              <a:xfrm>
                <a:off x="10483366" y="5527244"/>
                <a:ext cx="64890" cy="648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84" name="Freeform 62">
                <a:extLst>
                  <a:ext uri="{FF2B5EF4-FFF2-40B4-BE49-F238E27FC236}">
                    <a16:creationId xmlns:a16="http://schemas.microsoft.com/office/drawing/2014/main" id="{74765247-45C5-4CD1-AF5C-49B9FF7BAAE3}"/>
                  </a:ext>
                </a:extLst>
              </p:cNvPr>
              <p:cNvSpPr>
                <a:spLocks/>
              </p:cNvSpPr>
              <p:nvPr/>
            </p:nvSpPr>
            <p:spPr bwMode="auto">
              <a:xfrm>
                <a:off x="10908680" y="5707809"/>
                <a:ext cx="64890" cy="162226"/>
              </a:xfrm>
              <a:custGeom>
                <a:avLst/>
                <a:gdLst>
                  <a:gd name="T0" fmla="*/ 0 w 92"/>
                  <a:gd name="T1" fmla="*/ 230 h 230"/>
                  <a:gd name="T2" fmla="*/ 92 w 92"/>
                  <a:gd name="T3" fmla="*/ 185 h 230"/>
                  <a:gd name="T4" fmla="*/ 92 w 92"/>
                  <a:gd name="T5" fmla="*/ 45 h 230"/>
                  <a:gd name="T6" fmla="*/ 0 w 92"/>
                  <a:gd name="T7" fmla="*/ 0 h 230"/>
                  <a:gd name="T8" fmla="*/ 0 w 92"/>
                  <a:gd name="T9" fmla="*/ 230 h 230"/>
                </a:gdLst>
                <a:ahLst/>
                <a:cxnLst>
                  <a:cxn ang="0">
                    <a:pos x="T0" y="T1"/>
                  </a:cxn>
                  <a:cxn ang="0">
                    <a:pos x="T2" y="T3"/>
                  </a:cxn>
                  <a:cxn ang="0">
                    <a:pos x="T4" y="T5"/>
                  </a:cxn>
                  <a:cxn ang="0">
                    <a:pos x="T6" y="T7"/>
                  </a:cxn>
                  <a:cxn ang="0">
                    <a:pos x="T8" y="T9"/>
                  </a:cxn>
                </a:cxnLst>
                <a:rect l="0" t="0" r="r" b="b"/>
                <a:pathLst>
                  <a:path w="92" h="230">
                    <a:moveTo>
                      <a:pt x="0" y="230"/>
                    </a:moveTo>
                    <a:lnTo>
                      <a:pt x="92" y="185"/>
                    </a:lnTo>
                    <a:lnTo>
                      <a:pt x="92" y="45"/>
                    </a:lnTo>
                    <a:lnTo>
                      <a:pt x="0" y="0"/>
                    </a:lnTo>
                    <a:lnTo>
                      <a:pt x="0" y="2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85" name="Oval 63">
                <a:extLst>
                  <a:ext uri="{FF2B5EF4-FFF2-40B4-BE49-F238E27FC236}">
                    <a16:creationId xmlns:a16="http://schemas.microsoft.com/office/drawing/2014/main" id="{593937B8-262D-482A-849A-24B14FB6108F}"/>
                  </a:ext>
                </a:extLst>
              </p:cNvPr>
              <p:cNvSpPr>
                <a:spLocks noChangeArrowheads="1"/>
              </p:cNvSpPr>
              <p:nvPr/>
            </p:nvSpPr>
            <p:spPr bwMode="auto">
              <a:xfrm>
                <a:off x="10912207" y="5527244"/>
                <a:ext cx="64890" cy="648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cxnSp>
          <p:nvCxnSpPr>
            <p:cNvPr id="16" name="Straight Arrow Connector 15">
              <a:extLst>
                <a:ext uri="{FF2B5EF4-FFF2-40B4-BE49-F238E27FC236}">
                  <a16:creationId xmlns:a16="http://schemas.microsoft.com/office/drawing/2014/main" id="{F05A444C-CD5B-40A3-89BD-AB95BACA44EB}"/>
                </a:ext>
              </a:extLst>
            </p:cNvPr>
            <p:cNvCxnSpPr>
              <a:cxnSpLocks/>
            </p:cNvCxnSpPr>
            <p:nvPr/>
          </p:nvCxnSpPr>
          <p:spPr>
            <a:xfrm flipV="1">
              <a:off x="11196033" y="5288280"/>
              <a:ext cx="0" cy="273571"/>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94" name="Rectangle 47">
              <a:extLst>
                <a:ext uri="{FF2B5EF4-FFF2-40B4-BE49-F238E27FC236}">
                  <a16:creationId xmlns:a16="http://schemas.microsoft.com/office/drawing/2014/main" id="{4BA80EEB-9D7B-445B-994F-9C300A1BE10B}"/>
                </a:ext>
              </a:extLst>
            </p:cNvPr>
            <p:cNvSpPr>
              <a:spLocks noChangeArrowheads="1"/>
            </p:cNvSpPr>
            <p:nvPr/>
          </p:nvSpPr>
          <p:spPr bwMode="auto">
            <a:xfrm>
              <a:off x="6531161" y="6024906"/>
              <a:ext cx="802971"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Message sent </a:t>
              </a:r>
              <a:br>
                <a:rPr lang="en-US" altLang="en-US" sz="980" kern="0">
                  <a:gradFill>
                    <a:gsLst>
                      <a:gs pos="0">
                        <a:srgbClr val="353535"/>
                      </a:gs>
                      <a:gs pos="100000">
                        <a:srgbClr val="353535"/>
                      </a:gs>
                    </a:gsLst>
                    <a:lin ang="16200000" scaled="1"/>
                  </a:gradFill>
                  <a:latin typeface="+mn-lt"/>
                  <a:cs typeface="Segoe UI Semibold" panose="020B0702040204020203" pitchFamily="34" charset="0"/>
                </a:rPr>
              </a:br>
              <a:r>
                <a:rPr lang="en-US" altLang="en-US" sz="980" kern="0">
                  <a:gradFill>
                    <a:gsLst>
                      <a:gs pos="0">
                        <a:srgbClr val="353535"/>
                      </a:gs>
                      <a:gs pos="100000">
                        <a:srgbClr val="353535"/>
                      </a:gs>
                    </a:gsLst>
                    <a:lin ang="16200000" scaled="1"/>
                  </a:gradFill>
                  <a:latin typeface="+mn-lt"/>
                  <a:cs typeface="Segoe UI Semibold" panose="020B0702040204020203" pitchFamily="34" charset="0"/>
                </a:rPr>
                <a:t>to Chatbot</a:t>
              </a:r>
            </a:p>
          </p:txBody>
        </p:sp>
        <p:cxnSp>
          <p:nvCxnSpPr>
            <p:cNvPr id="108" name="Straight Arrow Connector 107">
              <a:extLst>
                <a:ext uri="{FF2B5EF4-FFF2-40B4-BE49-F238E27FC236}">
                  <a16:creationId xmlns:a16="http://schemas.microsoft.com/office/drawing/2014/main" id="{C1FA27A6-9A46-4F5A-A71F-799E39C80597}"/>
                </a:ext>
              </a:extLst>
            </p:cNvPr>
            <p:cNvCxnSpPr>
              <a:cxnSpLocks/>
            </p:cNvCxnSpPr>
            <p:nvPr/>
          </p:nvCxnSpPr>
          <p:spPr>
            <a:xfrm>
              <a:off x="6932643" y="5200650"/>
              <a:ext cx="0" cy="299085"/>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92" name="Freeform 28">
              <a:extLst>
                <a:ext uri="{FF2B5EF4-FFF2-40B4-BE49-F238E27FC236}">
                  <a16:creationId xmlns:a16="http://schemas.microsoft.com/office/drawing/2014/main" id="{1DAD06F6-E831-478D-82A1-8E31B005E62E}"/>
                </a:ext>
              </a:extLst>
            </p:cNvPr>
            <p:cNvSpPr>
              <a:spLocks/>
            </p:cNvSpPr>
            <p:nvPr/>
          </p:nvSpPr>
          <p:spPr bwMode="auto">
            <a:xfrm>
              <a:off x="6699179" y="4803978"/>
              <a:ext cx="466929" cy="468340"/>
            </a:xfrm>
            <a:custGeom>
              <a:avLst/>
              <a:gdLst>
                <a:gd name="T0" fmla="*/ 243 w 280"/>
                <a:gd name="T1" fmla="*/ 0 h 280"/>
                <a:gd name="T2" fmla="*/ 35 w 280"/>
                <a:gd name="T3" fmla="*/ 0 h 280"/>
                <a:gd name="T4" fmla="*/ 0 w 280"/>
                <a:gd name="T5" fmla="*/ 33 h 280"/>
                <a:gd name="T6" fmla="*/ 0 w 280"/>
                <a:gd name="T7" fmla="*/ 180 h 280"/>
                <a:gd name="T8" fmla="*/ 35 w 280"/>
                <a:gd name="T9" fmla="*/ 219 h 280"/>
                <a:gd name="T10" fmla="*/ 111 w 280"/>
                <a:gd name="T11" fmla="*/ 219 h 280"/>
                <a:gd name="T12" fmla="*/ 172 w 280"/>
                <a:gd name="T13" fmla="*/ 280 h 280"/>
                <a:gd name="T14" fmla="*/ 173 w 280"/>
                <a:gd name="T15" fmla="*/ 219 h 280"/>
                <a:gd name="T16" fmla="*/ 242 w 280"/>
                <a:gd name="T17" fmla="*/ 219 h 280"/>
                <a:gd name="T18" fmla="*/ 280 w 280"/>
                <a:gd name="T19" fmla="*/ 182 h 280"/>
                <a:gd name="T20" fmla="*/ 280 w 280"/>
                <a:gd name="T21" fmla="*/ 35 h 280"/>
                <a:gd name="T22" fmla="*/ 243 w 280"/>
                <a:gd name="T23"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0" h="280">
                  <a:moveTo>
                    <a:pt x="243" y="0"/>
                  </a:moveTo>
                  <a:cubicBezTo>
                    <a:pt x="35" y="0"/>
                    <a:pt x="35" y="0"/>
                    <a:pt x="35" y="0"/>
                  </a:cubicBezTo>
                  <a:cubicBezTo>
                    <a:pt x="15" y="0"/>
                    <a:pt x="0" y="12"/>
                    <a:pt x="0" y="33"/>
                  </a:cubicBezTo>
                  <a:cubicBezTo>
                    <a:pt x="0" y="180"/>
                    <a:pt x="0" y="180"/>
                    <a:pt x="0" y="180"/>
                  </a:cubicBezTo>
                  <a:cubicBezTo>
                    <a:pt x="0" y="200"/>
                    <a:pt x="15" y="219"/>
                    <a:pt x="35" y="219"/>
                  </a:cubicBezTo>
                  <a:cubicBezTo>
                    <a:pt x="111" y="219"/>
                    <a:pt x="111" y="219"/>
                    <a:pt x="111" y="219"/>
                  </a:cubicBezTo>
                  <a:cubicBezTo>
                    <a:pt x="172" y="280"/>
                    <a:pt x="172" y="280"/>
                    <a:pt x="172" y="280"/>
                  </a:cubicBezTo>
                  <a:cubicBezTo>
                    <a:pt x="173" y="219"/>
                    <a:pt x="173" y="219"/>
                    <a:pt x="173" y="219"/>
                  </a:cubicBezTo>
                  <a:cubicBezTo>
                    <a:pt x="242" y="219"/>
                    <a:pt x="242" y="219"/>
                    <a:pt x="242" y="219"/>
                  </a:cubicBezTo>
                  <a:cubicBezTo>
                    <a:pt x="263" y="220"/>
                    <a:pt x="280" y="203"/>
                    <a:pt x="280" y="182"/>
                  </a:cubicBezTo>
                  <a:cubicBezTo>
                    <a:pt x="280" y="35"/>
                    <a:pt x="280" y="35"/>
                    <a:pt x="280" y="35"/>
                  </a:cubicBezTo>
                  <a:cubicBezTo>
                    <a:pt x="280" y="15"/>
                    <a:pt x="263" y="0"/>
                    <a:pt x="243" y="0"/>
                  </a:cubicBezTo>
                </a:path>
              </a:pathLst>
            </a:custGeom>
            <a:solidFill>
              <a:schemeClr val="accent6"/>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93" name="Rectangle 92">
              <a:extLst>
                <a:ext uri="{FF2B5EF4-FFF2-40B4-BE49-F238E27FC236}">
                  <a16:creationId xmlns:a16="http://schemas.microsoft.com/office/drawing/2014/main" id="{DBC3B1B7-EFB5-4478-AB43-D6148BA8FFF2}"/>
                </a:ext>
              </a:extLst>
            </p:cNvPr>
            <p:cNvSpPr>
              <a:spLocks noChangeArrowheads="1"/>
            </p:cNvSpPr>
            <p:nvPr/>
          </p:nvSpPr>
          <p:spPr bwMode="auto">
            <a:xfrm>
              <a:off x="6882148" y="4841872"/>
              <a:ext cx="99759" cy="271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896214">
                <a:defRPr/>
              </a:pPr>
              <a:r>
                <a:rPr lang="en-US" altLang="en-US" sz="1730" b="1" kern="0">
                  <a:solidFill>
                    <a:srgbClr val="FFFFFF"/>
                  </a:solidFill>
                  <a:latin typeface="Segoe UI" panose="020B0502040204020203" pitchFamily="34" charset="0"/>
                </a:rPr>
                <a:t>?</a:t>
              </a:r>
              <a:endParaRPr lang="en-US" altLang="en-US" sz="882" kern="0">
                <a:solidFill>
                  <a:prstClr val="black"/>
                </a:solidFill>
              </a:endParaRPr>
            </a:p>
          </p:txBody>
        </p:sp>
        <p:cxnSp>
          <p:nvCxnSpPr>
            <p:cNvPr id="111" name="Straight Arrow Connector 110">
              <a:extLst>
                <a:ext uri="{FF2B5EF4-FFF2-40B4-BE49-F238E27FC236}">
                  <a16:creationId xmlns:a16="http://schemas.microsoft.com/office/drawing/2014/main" id="{9A28D600-5EA9-4EE3-A4E2-B85BBE6E6801}"/>
                </a:ext>
              </a:extLst>
            </p:cNvPr>
            <p:cNvCxnSpPr>
              <a:cxnSpLocks/>
            </p:cNvCxnSpPr>
            <p:nvPr/>
          </p:nvCxnSpPr>
          <p:spPr>
            <a:xfrm>
              <a:off x="7174261" y="5726114"/>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grpSp>
          <p:nvGrpSpPr>
            <p:cNvPr id="95" name="Group 94">
              <a:extLst>
                <a:ext uri="{FF2B5EF4-FFF2-40B4-BE49-F238E27FC236}">
                  <a16:creationId xmlns:a16="http://schemas.microsoft.com/office/drawing/2014/main" id="{FFB8A53B-4044-4A06-93A8-EC7235E4C28B}"/>
                </a:ext>
              </a:extLst>
            </p:cNvPr>
            <p:cNvGrpSpPr/>
            <p:nvPr/>
          </p:nvGrpSpPr>
          <p:grpSpPr>
            <a:xfrm>
              <a:off x="6685778" y="5466284"/>
              <a:ext cx="493731" cy="452823"/>
              <a:chOff x="10483366" y="5527244"/>
              <a:chExt cx="493731" cy="452823"/>
            </a:xfrm>
          </p:grpSpPr>
          <p:sp>
            <p:nvSpPr>
              <p:cNvPr id="96" name="Rectangle 52">
                <a:extLst>
                  <a:ext uri="{FF2B5EF4-FFF2-40B4-BE49-F238E27FC236}">
                    <a16:creationId xmlns:a16="http://schemas.microsoft.com/office/drawing/2014/main" id="{80C0CEBB-762F-4714-B388-E3BCE027A705}"/>
                  </a:ext>
                </a:extLst>
              </p:cNvPr>
              <p:cNvSpPr>
                <a:spLocks noChangeArrowheads="1"/>
              </p:cNvSpPr>
              <p:nvPr/>
            </p:nvSpPr>
            <p:spPr bwMode="auto">
              <a:xfrm>
                <a:off x="10506642" y="5582260"/>
                <a:ext cx="18339" cy="15235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97" name="Rectangle 53">
                <a:extLst>
                  <a:ext uri="{FF2B5EF4-FFF2-40B4-BE49-F238E27FC236}">
                    <a16:creationId xmlns:a16="http://schemas.microsoft.com/office/drawing/2014/main" id="{140A4631-B0B9-42FA-827E-C959F351210D}"/>
                  </a:ext>
                </a:extLst>
              </p:cNvPr>
              <p:cNvSpPr>
                <a:spLocks noChangeArrowheads="1"/>
              </p:cNvSpPr>
              <p:nvPr/>
            </p:nvSpPr>
            <p:spPr bwMode="auto">
              <a:xfrm>
                <a:off x="10935483" y="5582260"/>
                <a:ext cx="18339" cy="15235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98" name="Rectangle 54">
                <a:extLst>
                  <a:ext uri="{FF2B5EF4-FFF2-40B4-BE49-F238E27FC236}">
                    <a16:creationId xmlns:a16="http://schemas.microsoft.com/office/drawing/2014/main" id="{72530242-2C69-49C2-A422-320C0D0A0D79}"/>
                  </a:ext>
                </a:extLst>
              </p:cNvPr>
              <p:cNvSpPr>
                <a:spLocks noChangeArrowheads="1"/>
              </p:cNvSpPr>
              <p:nvPr/>
            </p:nvSpPr>
            <p:spPr bwMode="auto">
              <a:xfrm>
                <a:off x="10551783" y="5622464"/>
                <a:ext cx="356897" cy="357603"/>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99" name="Oval 55">
                <a:extLst>
                  <a:ext uri="{FF2B5EF4-FFF2-40B4-BE49-F238E27FC236}">
                    <a16:creationId xmlns:a16="http://schemas.microsoft.com/office/drawing/2014/main" id="{AE12760B-F3C8-4796-A1AC-BF9BD33BF7EA}"/>
                  </a:ext>
                </a:extLst>
              </p:cNvPr>
              <p:cNvSpPr>
                <a:spLocks noChangeArrowheads="1"/>
              </p:cNvSpPr>
              <p:nvPr/>
            </p:nvSpPr>
            <p:spPr bwMode="auto">
              <a:xfrm>
                <a:off x="10583523" y="5676069"/>
                <a:ext cx="129781" cy="128370"/>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00" name="Oval 56">
                <a:extLst>
                  <a:ext uri="{FF2B5EF4-FFF2-40B4-BE49-F238E27FC236}">
                    <a16:creationId xmlns:a16="http://schemas.microsoft.com/office/drawing/2014/main" id="{9A66709C-44A6-4342-B655-BF3140BB0F26}"/>
                  </a:ext>
                </a:extLst>
              </p:cNvPr>
              <p:cNvSpPr>
                <a:spLocks noChangeArrowheads="1"/>
              </p:cNvSpPr>
              <p:nvPr/>
            </p:nvSpPr>
            <p:spPr bwMode="auto">
              <a:xfrm>
                <a:off x="10613146" y="5704282"/>
                <a:ext cx="71944" cy="71944"/>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01" name="Oval 57">
                <a:extLst>
                  <a:ext uri="{FF2B5EF4-FFF2-40B4-BE49-F238E27FC236}">
                    <a16:creationId xmlns:a16="http://schemas.microsoft.com/office/drawing/2014/main" id="{A1E3B290-1D10-4AF8-BFED-CA9166A787DB}"/>
                  </a:ext>
                </a:extLst>
              </p:cNvPr>
              <p:cNvSpPr>
                <a:spLocks noChangeArrowheads="1"/>
              </p:cNvSpPr>
              <p:nvPr/>
            </p:nvSpPr>
            <p:spPr bwMode="auto">
              <a:xfrm>
                <a:off x="10747159" y="5676069"/>
                <a:ext cx="129781" cy="128370"/>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02" name="Oval 58">
                <a:extLst>
                  <a:ext uri="{FF2B5EF4-FFF2-40B4-BE49-F238E27FC236}">
                    <a16:creationId xmlns:a16="http://schemas.microsoft.com/office/drawing/2014/main" id="{7F61C2D2-6136-44A6-9E1C-AA1593B3AA07}"/>
                  </a:ext>
                </a:extLst>
              </p:cNvPr>
              <p:cNvSpPr>
                <a:spLocks noChangeArrowheads="1"/>
              </p:cNvSpPr>
              <p:nvPr/>
            </p:nvSpPr>
            <p:spPr bwMode="auto">
              <a:xfrm>
                <a:off x="10775373" y="5704282"/>
                <a:ext cx="71944" cy="71944"/>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03" name="Freeform 59">
                <a:extLst>
                  <a:ext uri="{FF2B5EF4-FFF2-40B4-BE49-F238E27FC236}">
                    <a16:creationId xmlns:a16="http://schemas.microsoft.com/office/drawing/2014/main" id="{8323A036-C4F6-4C78-91F9-175D09089063}"/>
                  </a:ext>
                </a:extLst>
              </p:cNvPr>
              <p:cNvSpPr>
                <a:spLocks/>
              </p:cNvSpPr>
              <p:nvPr/>
            </p:nvSpPr>
            <p:spPr bwMode="auto">
              <a:xfrm>
                <a:off x="10583523" y="5838295"/>
                <a:ext cx="293418" cy="96631"/>
              </a:xfrm>
              <a:custGeom>
                <a:avLst/>
                <a:gdLst>
                  <a:gd name="T0" fmla="*/ 146 w 176"/>
                  <a:gd name="T1" fmla="*/ 58 h 58"/>
                  <a:gd name="T2" fmla="*/ 30 w 176"/>
                  <a:gd name="T3" fmla="*/ 58 h 58"/>
                  <a:gd name="T4" fmla="*/ 0 w 176"/>
                  <a:gd name="T5" fmla="*/ 29 h 58"/>
                  <a:gd name="T6" fmla="*/ 30 w 176"/>
                  <a:gd name="T7" fmla="*/ 0 h 58"/>
                  <a:gd name="T8" fmla="*/ 146 w 176"/>
                  <a:gd name="T9" fmla="*/ 0 h 58"/>
                  <a:gd name="T10" fmla="*/ 176 w 176"/>
                  <a:gd name="T11" fmla="*/ 29 h 58"/>
                  <a:gd name="T12" fmla="*/ 146 w 176"/>
                  <a:gd name="T13" fmla="*/ 58 h 58"/>
                </a:gdLst>
                <a:ahLst/>
                <a:cxnLst>
                  <a:cxn ang="0">
                    <a:pos x="T0" y="T1"/>
                  </a:cxn>
                  <a:cxn ang="0">
                    <a:pos x="T2" y="T3"/>
                  </a:cxn>
                  <a:cxn ang="0">
                    <a:pos x="T4" y="T5"/>
                  </a:cxn>
                  <a:cxn ang="0">
                    <a:pos x="T6" y="T7"/>
                  </a:cxn>
                  <a:cxn ang="0">
                    <a:pos x="T8" y="T9"/>
                  </a:cxn>
                  <a:cxn ang="0">
                    <a:pos x="T10" y="T11"/>
                  </a:cxn>
                  <a:cxn ang="0">
                    <a:pos x="T12" y="T13"/>
                  </a:cxn>
                </a:cxnLst>
                <a:rect l="0" t="0" r="r" b="b"/>
                <a:pathLst>
                  <a:path w="176" h="58">
                    <a:moveTo>
                      <a:pt x="146" y="58"/>
                    </a:moveTo>
                    <a:cubicBezTo>
                      <a:pt x="30" y="58"/>
                      <a:pt x="30" y="58"/>
                      <a:pt x="30" y="58"/>
                    </a:cubicBezTo>
                    <a:cubicBezTo>
                      <a:pt x="14" y="58"/>
                      <a:pt x="0" y="45"/>
                      <a:pt x="0" y="29"/>
                    </a:cubicBezTo>
                    <a:cubicBezTo>
                      <a:pt x="0" y="13"/>
                      <a:pt x="14" y="0"/>
                      <a:pt x="30" y="0"/>
                    </a:cubicBezTo>
                    <a:cubicBezTo>
                      <a:pt x="146" y="0"/>
                      <a:pt x="146" y="0"/>
                      <a:pt x="146" y="0"/>
                    </a:cubicBezTo>
                    <a:cubicBezTo>
                      <a:pt x="162" y="0"/>
                      <a:pt x="176" y="13"/>
                      <a:pt x="176" y="29"/>
                    </a:cubicBezTo>
                    <a:cubicBezTo>
                      <a:pt x="176" y="45"/>
                      <a:pt x="162" y="58"/>
                      <a:pt x="146" y="5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04" name="Freeform 60">
                <a:extLst>
                  <a:ext uri="{FF2B5EF4-FFF2-40B4-BE49-F238E27FC236}">
                    <a16:creationId xmlns:a16="http://schemas.microsoft.com/office/drawing/2014/main" id="{5FC2E09B-9238-45F5-A172-ADE45D9E9205}"/>
                  </a:ext>
                </a:extLst>
              </p:cNvPr>
              <p:cNvSpPr>
                <a:spLocks/>
              </p:cNvSpPr>
              <p:nvPr/>
            </p:nvSpPr>
            <p:spPr bwMode="auto">
              <a:xfrm>
                <a:off x="10486187" y="5707809"/>
                <a:ext cx="65596" cy="162226"/>
              </a:xfrm>
              <a:custGeom>
                <a:avLst/>
                <a:gdLst>
                  <a:gd name="T0" fmla="*/ 93 w 93"/>
                  <a:gd name="T1" fmla="*/ 230 h 230"/>
                  <a:gd name="T2" fmla="*/ 0 w 93"/>
                  <a:gd name="T3" fmla="*/ 185 h 230"/>
                  <a:gd name="T4" fmla="*/ 0 w 93"/>
                  <a:gd name="T5" fmla="*/ 45 h 230"/>
                  <a:gd name="T6" fmla="*/ 93 w 93"/>
                  <a:gd name="T7" fmla="*/ 0 h 230"/>
                  <a:gd name="T8" fmla="*/ 93 w 93"/>
                  <a:gd name="T9" fmla="*/ 230 h 230"/>
                </a:gdLst>
                <a:ahLst/>
                <a:cxnLst>
                  <a:cxn ang="0">
                    <a:pos x="T0" y="T1"/>
                  </a:cxn>
                  <a:cxn ang="0">
                    <a:pos x="T2" y="T3"/>
                  </a:cxn>
                  <a:cxn ang="0">
                    <a:pos x="T4" y="T5"/>
                  </a:cxn>
                  <a:cxn ang="0">
                    <a:pos x="T6" y="T7"/>
                  </a:cxn>
                  <a:cxn ang="0">
                    <a:pos x="T8" y="T9"/>
                  </a:cxn>
                </a:cxnLst>
                <a:rect l="0" t="0" r="r" b="b"/>
                <a:pathLst>
                  <a:path w="93" h="230">
                    <a:moveTo>
                      <a:pt x="93" y="230"/>
                    </a:moveTo>
                    <a:lnTo>
                      <a:pt x="0" y="185"/>
                    </a:lnTo>
                    <a:lnTo>
                      <a:pt x="0" y="45"/>
                    </a:lnTo>
                    <a:lnTo>
                      <a:pt x="93" y="0"/>
                    </a:lnTo>
                    <a:lnTo>
                      <a:pt x="93" y="2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05" name="Oval 61">
                <a:extLst>
                  <a:ext uri="{FF2B5EF4-FFF2-40B4-BE49-F238E27FC236}">
                    <a16:creationId xmlns:a16="http://schemas.microsoft.com/office/drawing/2014/main" id="{9562210A-CB41-4778-BAC6-2EAE4EBFBC37}"/>
                  </a:ext>
                </a:extLst>
              </p:cNvPr>
              <p:cNvSpPr>
                <a:spLocks noChangeArrowheads="1"/>
              </p:cNvSpPr>
              <p:nvPr/>
            </p:nvSpPr>
            <p:spPr bwMode="auto">
              <a:xfrm>
                <a:off x="10483366" y="5527244"/>
                <a:ext cx="64890" cy="648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06" name="Freeform 62">
                <a:extLst>
                  <a:ext uri="{FF2B5EF4-FFF2-40B4-BE49-F238E27FC236}">
                    <a16:creationId xmlns:a16="http://schemas.microsoft.com/office/drawing/2014/main" id="{30DEFAD5-7282-4169-9DB0-A819C946A6FB}"/>
                  </a:ext>
                </a:extLst>
              </p:cNvPr>
              <p:cNvSpPr>
                <a:spLocks/>
              </p:cNvSpPr>
              <p:nvPr/>
            </p:nvSpPr>
            <p:spPr bwMode="auto">
              <a:xfrm>
                <a:off x="10908680" y="5707809"/>
                <a:ext cx="64890" cy="162226"/>
              </a:xfrm>
              <a:custGeom>
                <a:avLst/>
                <a:gdLst>
                  <a:gd name="T0" fmla="*/ 0 w 92"/>
                  <a:gd name="T1" fmla="*/ 230 h 230"/>
                  <a:gd name="T2" fmla="*/ 92 w 92"/>
                  <a:gd name="T3" fmla="*/ 185 h 230"/>
                  <a:gd name="T4" fmla="*/ 92 w 92"/>
                  <a:gd name="T5" fmla="*/ 45 h 230"/>
                  <a:gd name="T6" fmla="*/ 0 w 92"/>
                  <a:gd name="T7" fmla="*/ 0 h 230"/>
                  <a:gd name="T8" fmla="*/ 0 w 92"/>
                  <a:gd name="T9" fmla="*/ 230 h 230"/>
                </a:gdLst>
                <a:ahLst/>
                <a:cxnLst>
                  <a:cxn ang="0">
                    <a:pos x="T0" y="T1"/>
                  </a:cxn>
                  <a:cxn ang="0">
                    <a:pos x="T2" y="T3"/>
                  </a:cxn>
                  <a:cxn ang="0">
                    <a:pos x="T4" y="T5"/>
                  </a:cxn>
                  <a:cxn ang="0">
                    <a:pos x="T6" y="T7"/>
                  </a:cxn>
                  <a:cxn ang="0">
                    <a:pos x="T8" y="T9"/>
                  </a:cxn>
                </a:cxnLst>
                <a:rect l="0" t="0" r="r" b="b"/>
                <a:pathLst>
                  <a:path w="92" h="230">
                    <a:moveTo>
                      <a:pt x="0" y="230"/>
                    </a:moveTo>
                    <a:lnTo>
                      <a:pt x="92" y="185"/>
                    </a:lnTo>
                    <a:lnTo>
                      <a:pt x="92" y="45"/>
                    </a:lnTo>
                    <a:lnTo>
                      <a:pt x="0" y="0"/>
                    </a:lnTo>
                    <a:lnTo>
                      <a:pt x="0" y="2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07" name="Oval 63">
                <a:extLst>
                  <a:ext uri="{FF2B5EF4-FFF2-40B4-BE49-F238E27FC236}">
                    <a16:creationId xmlns:a16="http://schemas.microsoft.com/office/drawing/2014/main" id="{A367464B-459C-4DAD-B7B7-40BBEE056B4D}"/>
                  </a:ext>
                </a:extLst>
              </p:cNvPr>
              <p:cNvSpPr>
                <a:spLocks noChangeArrowheads="1"/>
              </p:cNvSpPr>
              <p:nvPr/>
            </p:nvSpPr>
            <p:spPr bwMode="auto">
              <a:xfrm>
                <a:off x="10912207" y="5527244"/>
                <a:ext cx="64890" cy="648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sp>
          <p:nvSpPr>
            <p:cNvPr id="88" name="Rectangle: Rounded Corners 87">
              <a:extLst>
                <a:ext uri="{FF2B5EF4-FFF2-40B4-BE49-F238E27FC236}">
                  <a16:creationId xmlns:a16="http://schemas.microsoft.com/office/drawing/2014/main" id="{AE54FA50-290E-4EC7-A62A-A6411C71E159}"/>
                </a:ext>
              </a:extLst>
            </p:cNvPr>
            <p:cNvSpPr/>
            <p:nvPr/>
          </p:nvSpPr>
          <p:spPr bwMode="auto">
            <a:xfrm>
              <a:off x="7914489" y="5222881"/>
              <a:ext cx="2452099" cy="974190"/>
            </a:xfrm>
            <a:prstGeom prst="roundRect">
              <a:avLst>
                <a:gd name="adj" fmla="val 50000"/>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14" name="Group 113">
              <a:extLst>
                <a:ext uri="{FF2B5EF4-FFF2-40B4-BE49-F238E27FC236}">
                  <a16:creationId xmlns:a16="http://schemas.microsoft.com/office/drawing/2014/main" id="{C0131F48-EE61-4B32-B582-A5856AB6297B}"/>
                </a:ext>
              </a:extLst>
            </p:cNvPr>
            <p:cNvGrpSpPr/>
            <p:nvPr/>
          </p:nvGrpSpPr>
          <p:grpSpPr>
            <a:xfrm>
              <a:off x="7917950" y="5107427"/>
              <a:ext cx="452260" cy="417074"/>
              <a:chOff x="7989965" y="5173839"/>
              <a:chExt cx="308230" cy="284249"/>
            </a:xfrm>
          </p:grpSpPr>
          <p:sp>
            <p:nvSpPr>
              <p:cNvPr id="109" name="Rectangle 108">
                <a:extLst>
                  <a:ext uri="{FF2B5EF4-FFF2-40B4-BE49-F238E27FC236}">
                    <a16:creationId xmlns:a16="http://schemas.microsoft.com/office/drawing/2014/main" id="{AF1DB662-0CC8-454A-BBCC-8CB30E8296B9}"/>
                  </a:ext>
                </a:extLst>
              </p:cNvPr>
              <p:cNvSpPr/>
              <p:nvPr/>
            </p:nvSpPr>
            <p:spPr bwMode="auto">
              <a:xfrm rot="2791835">
                <a:off x="8049962" y="5214759"/>
                <a:ext cx="187231" cy="194497"/>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91" name="Group 90">
                <a:extLst>
                  <a:ext uri="{FF2B5EF4-FFF2-40B4-BE49-F238E27FC236}">
                    <a16:creationId xmlns:a16="http://schemas.microsoft.com/office/drawing/2014/main" id="{02CE73BC-26A2-404C-8D3A-FB4FD168387C}"/>
                  </a:ext>
                </a:extLst>
              </p:cNvPr>
              <p:cNvGrpSpPr/>
              <p:nvPr/>
            </p:nvGrpSpPr>
            <p:grpSpPr>
              <a:xfrm>
                <a:off x="7989965" y="5173839"/>
                <a:ext cx="308230" cy="284249"/>
                <a:chOff x="7875624" y="5410159"/>
                <a:chExt cx="308230" cy="284249"/>
              </a:xfrm>
            </p:grpSpPr>
            <p:sp>
              <p:nvSpPr>
                <p:cNvPr id="37" name="Freeform 17">
                  <a:extLst>
                    <a:ext uri="{FF2B5EF4-FFF2-40B4-BE49-F238E27FC236}">
                      <a16:creationId xmlns:a16="http://schemas.microsoft.com/office/drawing/2014/main" id="{380E7EFC-238B-4BFC-BFA1-3CE2F2515FCF}"/>
                    </a:ext>
                  </a:extLst>
                </p:cNvPr>
                <p:cNvSpPr>
                  <a:spLocks/>
                </p:cNvSpPr>
                <p:nvPr/>
              </p:nvSpPr>
              <p:spPr bwMode="auto">
                <a:xfrm>
                  <a:off x="7960264" y="5410159"/>
                  <a:ext cx="145298" cy="284249"/>
                </a:xfrm>
                <a:custGeom>
                  <a:avLst/>
                  <a:gdLst>
                    <a:gd name="T0" fmla="*/ 204 w 206"/>
                    <a:gd name="T1" fmla="*/ 0 h 403"/>
                    <a:gd name="T2" fmla="*/ 71 w 206"/>
                    <a:gd name="T3" fmla="*/ 0 h 403"/>
                    <a:gd name="T4" fmla="*/ 0 w 206"/>
                    <a:gd name="T5" fmla="*/ 201 h 403"/>
                    <a:gd name="T6" fmla="*/ 88 w 206"/>
                    <a:gd name="T7" fmla="*/ 204 h 403"/>
                    <a:gd name="T8" fmla="*/ 19 w 206"/>
                    <a:gd name="T9" fmla="*/ 403 h 403"/>
                    <a:gd name="T10" fmla="*/ 206 w 206"/>
                    <a:gd name="T11" fmla="*/ 135 h 403"/>
                    <a:gd name="T12" fmla="*/ 116 w 206"/>
                    <a:gd name="T13" fmla="*/ 135 h 403"/>
                    <a:gd name="T14" fmla="*/ 204 w 206"/>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403">
                      <a:moveTo>
                        <a:pt x="204" y="0"/>
                      </a:moveTo>
                      <a:lnTo>
                        <a:pt x="71" y="0"/>
                      </a:lnTo>
                      <a:lnTo>
                        <a:pt x="0" y="201"/>
                      </a:lnTo>
                      <a:lnTo>
                        <a:pt x="88" y="204"/>
                      </a:lnTo>
                      <a:lnTo>
                        <a:pt x="19" y="403"/>
                      </a:lnTo>
                      <a:lnTo>
                        <a:pt x="206" y="135"/>
                      </a:lnTo>
                      <a:lnTo>
                        <a:pt x="116" y="135"/>
                      </a:lnTo>
                      <a:lnTo>
                        <a:pt x="204" y="0"/>
                      </a:lnTo>
                      <a:close/>
                    </a:path>
                  </a:pathLst>
                </a:custGeom>
                <a:solidFill>
                  <a:srgbClr val="FCD1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nvGrpSpPr>
                <p:cNvPr id="90" name="Group 89">
                  <a:extLst>
                    <a:ext uri="{FF2B5EF4-FFF2-40B4-BE49-F238E27FC236}">
                      <a16:creationId xmlns:a16="http://schemas.microsoft.com/office/drawing/2014/main" id="{19350A35-76BE-4A7F-B6C2-4D2897B04DFF}"/>
                    </a:ext>
                  </a:extLst>
                </p:cNvPr>
                <p:cNvGrpSpPr/>
                <p:nvPr/>
              </p:nvGrpSpPr>
              <p:grpSpPr>
                <a:xfrm>
                  <a:off x="7875624" y="5410159"/>
                  <a:ext cx="308230" cy="284249"/>
                  <a:chOff x="7875624" y="5410159"/>
                  <a:chExt cx="308230" cy="284249"/>
                </a:xfrm>
              </p:grpSpPr>
              <p:sp>
                <p:nvSpPr>
                  <p:cNvPr id="35" name="Freeform 15">
                    <a:extLst>
                      <a:ext uri="{FF2B5EF4-FFF2-40B4-BE49-F238E27FC236}">
                        <a16:creationId xmlns:a16="http://schemas.microsoft.com/office/drawing/2014/main" id="{50C61E6E-74C6-46DC-B890-2BEBE1BF02ED}"/>
                      </a:ext>
                    </a:extLst>
                  </p:cNvPr>
                  <p:cNvSpPr>
                    <a:spLocks/>
                  </p:cNvSpPr>
                  <p:nvPr/>
                </p:nvSpPr>
                <p:spPr bwMode="auto">
                  <a:xfrm>
                    <a:off x="8084402" y="5461648"/>
                    <a:ext cx="99452" cy="177743"/>
                  </a:xfrm>
                  <a:custGeom>
                    <a:avLst/>
                    <a:gdLst>
                      <a:gd name="T0" fmla="*/ 58 w 60"/>
                      <a:gd name="T1" fmla="*/ 55 h 106"/>
                      <a:gd name="T2" fmla="*/ 58 w 60"/>
                      <a:gd name="T3" fmla="*/ 49 h 106"/>
                      <a:gd name="T4" fmla="*/ 49 w 60"/>
                      <a:gd name="T5" fmla="*/ 40 h 106"/>
                      <a:gd name="T6" fmla="*/ 9 w 60"/>
                      <a:gd name="T7" fmla="*/ 1 h 106"/>
                      <a:gd name="T8" fmla="*/ 3 w 60"/>
                      <a:gd name="T9" fmla="*/ 1 h 106"/>
                      <a:gd name="T10" fmla="*/ 3 w 60"/>
                      <a:gd name="T11" fmla="*/ 8 h 106"/>
                      <a:gd name="T12" fmla="*/ 45 w 60"/>
                      <a:gd name="T13" fmla="*/ 49 h 106"/>
                      <a:gd name="T14" fmla="*/ 45 w 60"/>
                      <a:gd name="T15" fmla="*/ 55 h 106"/>
                      <a:gd name="T16" fmla="*/ 2 w 60"/>
                      <a:gd name="T17" fmla="*/ 97 h 106"/>
                      <a:gd name="T18" fmla="*/ 2 w 60"/>
                      <a:gd name="T19" fmla="*/ 104 h 106"/>
                      <a:gd name="T20" fmla="*/ 9 w 60"/>
                      <a:gd name="T21" fmla="*/ 104 h 106"/>
                      <a:gd name="T22" fmla="*/ 48 w 60"/>
                      <a:gd name="T23" fmla="*/ 65 h 106"/>
                      <a:gd name="T24" fmla="*/ 48 w 60"/>
                      <a:gd name="T25" fmla="*/ 65 h 106"/>
                      <a:gd name="T26" fmla="*/ 58 w 60"/>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106">
                        <a:moveTo>
                          <a:pt x="58" y="55"/>
                        </a:moveTo>
                        <a:cubicBezTo>
                          <a:pt x="60" y="53"/>
                          <a:pt x="59" y="50"/>
                          <a:pt x="58" y="49"/>
                        </a:cubicBezTo>
                        <a:cubicBezTo>
                          <a:pt x="49" y="40"/>
                          <a:pt x="49" y="40"/>
                          <a:pt x="49" y="40"/>
                        </a:cubicBezTo>
                        <a:cubicBezTo>
                          <a:pt x="9" y="1"/>
                          <a:pt x="9" y="1"/>
                          <a:pt x="9" y="1"/>
                        </a:cubicBezTo>
                        <a:cubicBezTo>
                          <a:pt x="8" y="0"/>
                          <a:pt x="5" y="0"/>
                          <a:pt x="3" y="1"/>
                        </a:cubicBezTo>
                        <a:cubicBezTo>
                          <a:pt x="1" y="3"/>
                          <a:pt x="1" y="6"/>
                          <a:pt x="3" y="8"/>
                        </a:cubicBezTo>
                        <a:cubicBezTo>
                          <a:pt x="45" y="49"/>
                          <a:pt x="45" y="49"/>
                          <a:pt x="45" y="49"/>
                        </a:cubicBezTo>
                        <a:cubicBezTo>
                          <a:pt x="46" y="50"/>
                          <a:pt x="46" y="53"/>
                          <a:pt x="45" y="55"/>
                        </a:cubicBezTo>
                        <a:cubicBezTo>
                          <a:pt x="2" y="97"/>
                          <a:pt x="2" y="97"/>
                          <a:pt x="2" y="97"/>
                        </a:cubicBezTo>
                        <a:cubicBezTo>
                          <a:pt x="0" y="99"/>
                          <a:pt x="0" y="102"/>
                          <a:pt x="2" y="104"/>
                        </a:cubicBezTo>
                        <a:cubicBezTo>
                          <a:pt x="4" y="106"/>
                          <a:pt x="7" y="105"/>
                          <a:pt x="9" y="104"/>
                        </a:cubicBezTo>
                        <a:cubicBezTo>
                          <a:pt x="48" y="65"/>
                          <a:pt x="48" y="65"/>
                          <a:pt x="48" y="65"/>
                        </a:cubicBezTo>
                        <a:cubicBezTo>
                          <a:pt x="48" y="65"/>
                          <a:pt x="48" y="65"/>
                          <a:pt x="48" y="65"/>
                        </a:cubicBezTo>
                        <a:lnTo>
                          <a:pt x="58"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36" name="Freeform 16">
                    <a:extLst>
                      <a:ext uri="{FF2B5EF4-FFF2-40B4-BE49-F238E27FC236}">
                        <a16:creationId xmlns:a16="http://schemas.microsoft.com/office/drawing/2014/main" id="{4FE5190D-3F8F-4441-A893-0E23DB249BF8}"/>
                      </a:ext>
                    </a:extLst>
                  </p:cNvPr>
                  <p:cNvSpPr>
                    <a:spLocks/>
                  </p:cNvSpPr>
                  <p:nvPr/>
                </p:nvSpPr>
                <p:spPr bwMode="auto">
                  <a:xfrm>
                    <a:off x="7875624" y="5461648"/>
                    <a:ext cx="98041" cy="177743"/>
                  </a:xfrm>
                  <a:custGeom>
                    <a:avLst/>
                    <a:gdLst>
                      <a:gd name="T0" fmla="*/ 2 w 59"/>
                      <a:gd name="T1" fmla="*/ 55 h 106"/>
                      <a:gd name="T2" fmla="*/ 2 w 59"/>
                      <a:gd name="T3" fmla="*/ 49 h 106"/>
                      <a:gd name="T4" fmla="*/ 10 w 59"/>
                      <a:gd name="T5" fmla="*/ 40 h 106"/>
                      <a:gd name="T6" fmla="*/ 50 w 59"/>
                      <a:gd name="T7" fmla="*/ 1 h 106"/>
                      <a:gd name="T8" fmla="*/ 56 w 59"/>
                      <a:gd name="T9" fmla="*/ 1 h 106"/>
                      <a:gd name="T10" fmla="*/ 56 w 59"/>
                      <a:gd name="T11" fmla="*/ 8 h 106"/>
                      <a:gd name="T12" fmla="*/ 16 w 59"/>
                      <a:gd name="T13" fmla="*/ 49 h 106"/>
                      <a:gd name="T14" fmla="*/ 16 w 59"/>
                      <a:gd name="T15" fmla="*/ 55 h 106"/>
                      <a:gd name="T16" fmla="*/ 57 w 59"/>
                      <a:gd name="T17" fmla="*/ 97 h 106"/>
                      <a:gd name="T18" fmla="*/ 57 w 59"/>
                      <a:gd name="T19" fmla="*/ 104 h 106"/>
                      <a:gd name="T20" fmla="*/ 51 w 59"/>
                      <a:gd name="T21" fmla="*/ 104 h 106"/>
                      <a:gd name="T22" fmla="*/ 11 w 59"/>
                      <a:gd name="T23" fmla="*/ 66 h 106"/>
                      <a:gd name="T24" fmla="*/ 10 w 59"/>
                      <a:gd name="T25" fmla="*/ 65 h 106"/>
                      <a:gd name="T26" fmla="*/ 2 w 59"/>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 h="106">
                        <a:moveTo>
                          <a:pt x="2" y="55"/>
                        </a:moveTo>
                        <a:cubicBezTo>
                          <a:pt x="0" y="53"/>
                          <a:pt x="0" y="50"/>
                          <a:pt x="2" y="49"/>
                        </a:cubicBezTo>
                        <a:cubicBezTo>
                          <a:pt x="10" y="40"/>
                          <a:pt x="10" y="40"/>
                          <a:pt x="10" y="40"/>
                        </a:cubicBezTo>
                        <a:cubicBezTo>
                          <a:pt x="50" y="1"/>
                          <a:pt x="50" y="1"/>
                          <a:pt x="50" y="1"/>
                        </a:cubicBezTo>
                        <a:cubicBezTo>
                          <a:pt x="52" y="0"/>
                          <a:pt x="54" y="0"/>
                          <a:pt x="56" y="1"/>
                        </a:cubicBezTo>
                        <a:cubicBezTo>
                          <a:pt x="58" y="3"/>
                          <a:pt x="59" y="6"/>
                          <a:pt x="56" y="8"/>
                        </a:cubicBezTo>
                        <a:cubicBezTo>
                          <a:pt x="16" y="49"/>
                          <a:pt x="16" y="49"/>
                          <a:pt x="16" y="49"/>
                        </a:cubicBezTo>
                        <a:cubicBezTo>
                          <a:pt x="14" y="50"/>
                          <a:pt x="14" y="53"/>
                          <a:pt x="16" y="55"/>
                        </a:cubicBezTo>
                        <a:cubicBezTo>
                          <a:pt x="57" y="97"/>
                          <a:pt x="57" y="97"/>
                          <a:pt x="57" y="97"/>
                        </a:cubicBezTo>
                        <a:cubicBezTo>
                          <a:pt x="59" y="99"/>
                          <a:pt x="59" y="102"/>
                          <a:pt x="57" y="104"/>
                        </a:cubicBezTo>
                        <a:cubicBezTo>
                          <a:pt x="55" y="106"/>
                          <a:pt x="52" y="105"/>
                          <a:pt x="51" y="104"/>
                        </a:cubicBezTo>
                        <a:cubicBezTo>
                          <a:pt x="11" y="66"/>
                          <a:pt x="11" y="66"/>
                          <a:pt x="11" y="66"/>
                        </a:cubicBezTo>
                        <a:cubicBezTo>
                          <a:pt x="10" y="65"/>
                          <a:pt x="10" y="65"/>
                          <a:pt x="10" y="65"/>
                        </a:cubicBezTo>
                        <a:lnTo>
                          <a:pt x="2"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39" name="Freeform 19">
                    <a:extLst>
                      <a:ext uri="{FF2B5EF4-FFF2-40B4-BE49-F238E27FC236}">
                        <a16:creationId xmlns:a16="http://schemas.microsoft.com/office/drawing/2014/main" id="{6A373F91-1126-41FC-B4BB-C9932F2F48F9}"/>
                      </a:ext>
                    </a:extLst>
                  </p:cNvPr>
                  <p:cNvSpPr>
                    <a:spLocks/>
                  </p:cNvSpPr>
                  <p:nvPr/>
                </p:nvSpPr>
                <p:spPr bwMode="auto">
                  <a:xfrm>
                    <a:off x="7973665" y="5410159"/>
                    <a:ext cx="131897" cy="284249"/>
                  </a:xfrm>
                  <a:custGeom>
                    <a:avLst/>
                    <a:gdLst>
                      <a:gd name="T0" fmla="*/ 185 w 187"/>
                      <a:gd name="T1" fmla="*/ 0 h 403"/>
                      <a:gd name="T2" fmla="*/ 116 w 187"/>
                      <a:gd name="T3" fmla="*/ 0 h 403"/>
                      <a:gd name="T4" fmla="*/ 43 w 187"/>
                      <a:gd name="T5" fmla="*/ 168 h 403"/>
                      <a:gd name="T6" fmla="*/ 128 w 187"/>
                      <a:gd name="T7" fmla="*/ 168 h 403"/>
                      <a:gd name="T8" fmla="*/ 0 w 187"/>
                      <a:gd name="T9" fmla="*/ 403 h 403"/>
                      <a:gd name="T10" fmla="*/ 187 w 187"/>
                      <a:gd name="T11" fmla="*/ 135 h 403"/>
                      <a:gd name="T12" fmla="*/ 97 w 187"/>
                      <a:gd name="T13" fmla="*/ 135 h 403"/>
                      <a:gd name="T14" fmla="*/ 185 w 187"/>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7" h="403">
                        <a:moveTo>
                          <a:pt x="185" y="0"/>
                        </a:moveTo>
                        <a:lnTo>
                          <a:pt x="116" y="0"/>
                        </a:lnTo>
                        <a:lnTo>
                          <a:pt x="43" y="168"/>
                        </a:lnTo>
                        <a:lnTo>
                          <a:pt x="128" y="168"/>
                        </a:lnTo>
                        <a:lnTo>
                          <a:pt x="0" y="403"/>
                        </a:lnTo>
                        <a:lnTo>
                          <a:pt x="187" y="135"/>
                        </a:lnTo>
                        <a:lnTo>
                          <a:pt x="97" y="135"/>
                        </a:lnTo>
                        <a:lnTo>
                          <a:pt x="185" y="0"/>
                        </a:lnTo>
                        <a:close/>
                      </a:path>
                    </a:pathLst>
                  </a:custGeom>
                  <a:solidFill>
                    <a:srgbClr val="FDB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grpSp>
        </p:grpSp>
        <p:cxnSp>
          <p:nvCxnSpPr>
            <p:cNvPr id="117" name="Straight Arrow Connector 116">
              <a:extLst>
                <a:ext uri="{FF2B5EF4-FFF2-40B4-BE49-F238E27FC236}">
                  <a16:creationId xmlns:a16="http://schemas.microsoft.com/office/drawing/2014/main" id="{148967FB-0D5C-4677-8177-A8ACFF927EEC}"/>
                </a:ext>
              </a:extLst>
            </p:cNvPr>
            <p:cNvCxnSpPr>
              <a:cxnSpLocks/>
            </p:cNvCxnSpPr>
            <p:nvPr/>
          </p:nvCxnSpPr>
          <p:spPr>
            <a:xfrm>
              <a:off x="10370851" y="5726114"/>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118" name="Rectangle 47">
              <a:extLst>
                <a:ext uri="{FF2B5EF4-FFF2-40B4-BE49-F238E27FC236}">
                  <a16:creationId xmlns:a16="http://schemas.microsoft.com/office/drawing/2014/main" id="{DD4518B0-AE6A-469D-88D8-F864365939DE}"/>
                </a:ext>
              </a:extLst>
            </p:cNvPr>
            <p:cNvSpPr>
              <a:spLocks noChangeArrowheads="1"/>
            </p:cNvSpPr>
            <p:nvPr/>
          </p:nvSpPr>
          <p:spPr bwMode="auto">
            <a:xfrm>
              <a:off x="8117610" y="6260060"/>
              <a:ext cx="2045859" cy="13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Cortana Analytics answers questions</a:t>
              </a:r>
            </a:p>
          </p:txBody>
        </p:sp>
        <p:grpSp>
          <p:nvGrpSpPr>
            <p:cNvPr id="120" name="cortana">
              <a:extLst>
                <a:ext uri="{FF2B5EF4-FFF2-40B4-BE49-F238E27FC236}">
                  <a16:creationId xmlns:a16="http://schemas.microsoft.com/office/drawing/2014/main" id="{59B4AE92-3451-4ECC-B030-F171B3FD4B77}"/>
                </a:ext>
              </a:extLst>
            </p:cNvPr>
            <p:cNvGrpSpPr>
              <a:grpSpLocks noChangeAspect="1"/>
            </p:cNvGrpSpPr>
            <p:nvPr/>
          </p:nvGrpSpPr>
          <p:grpSpPr bwMode="auto">
            <a:xfrm>
              <a:off x="9523521" y="5516351"/>
              <a:ext cx="393700" cy="393700"/>
              <a:chOff x="2059" y="1500"/>
              <a:chExt cx="248" cy="248"/>
            </a:xfrm>
            <a:solidFill>
              <a:srgbClr val="525252"/>
            </a:solidFill>
          </p:grpSpPr>
          <p:sp>
            <p:nvSpPr>
              <p:cNvPr id="121" name="Freeform 21">
                <a:extLst>
                  <a:ext uri="{FF2B5EF4-FFF2-40B4-BE49-F238E27FC236}">
                    <a16:creationId xmlns:a16="http://schemas.microsoft.com/office/drawing/2014/main" id="{541890B4-2705-498C-B2E8-C1696F3DF260}"/>
                  </a:ext>
                </a:extLst>
              </p:cNvPr>
              <p:cNvSpPr>
                <a:spLocks noEditPoints="1"/>
              </p:cNvSpPr>
              <p:nvPr/>
            </p:nvSpPr>
            <p:spPr bwMode="auto">
              <a:xfrm>
                <a:off x="2059" y="1500"/>
                <a:ext cx="248" cy="248"/>
              </a:xfrm>
              <a:custGeom>
                <a:avLst/>
                <a:gdLst>
                  <a:gd name="T0" fmla="*/ 171 w 342"/>
                  <a:gd name="T1" fmla="*/ 319 h 342"/>
                  <a:gd name="T2" fmla="*/ 131 w 342"/>
                  <a:gd name="T3" fmla="*/ 313 h 342"/>
                  <a:gd name="T4" fmla="*/ 96 w 342"/>
                  <a:gd name="T5" fmla="*/ 299 h 342"/>
                  <a:gd name="T6" fmla="*/ 67 w 342"/>
                  <a:gd name="T7" fmla="*/ 275 h 342"/>
                  <a:gd name="T8" fmla="*/ 43 w 342"/>
                  <a:gd name="T9" fmla="*/ 245 h 342"/>
                  <a:gd name="T10" fmla="*/ 29 w 342"/>
                  <a:gd name="T11" fmla="*/ 211 h 342"/>
                  <a:gd name="T12" fmla="*/ 23 w 342"/>
                  <a:gd name="T13" fmla="*/ 171 h 342"/>
                  <a:gd name="T14" fmla="*/ 29 w 342"/>
                  <a:gd name="T15" fmla="*/ 132 h 342"/>
                  <a:gd name="T16" fmla="*/ 43 w 342"/>
                  <a:gd name="T17" fmla="*/ 97 h 342"/>
                  <a:gd name="T18" fmla="*/ 67 w 342"/>
                  <a:gd name="T19" fmla="*/ 67 h 342"/>
                  <a:gd name="T20" fmla="*/ 96 w 342"/>
                  <a:gd name="T21" fmla="*/ 44 h 342"/>
                  <a:gd name="T22" fmla="*/ 131 w 342"/>
                  <a:gd name="T23" fmla="*/ 29 h 342"/>
                  <a:gd name="T24" fmla="*/ 171 w 342"/>
                  <a:gd name="T25" fmla="*/ 24 h 342"/>
                  <a:gd name="T26" fmla="*/ 210 w 342"/>
                  <a:gd name="T27" fmla="*/ 29 h 342"/>
                  <a:gd name="T28" fmla="*/ 244 w 342"/>
                  <a:gd name="T29" fmla="*/ 44 h 342"/>
                  <a:gd name="T30" fmla="*/ 275 w 342"/>
                  <a:gd name="T31" fmla="*/ 67 h 342"/>
                  <a:gd name="T32" fmla="*/ 298 w 342"/>
                  <a:gd name="T33" fmla="*/ 97 h 342"/>
                  <a:gd name="T34" fmla="*/ 313 w 342"/>
                  <a:gd name="T35" fmla="*/ 132 h 342"/>
                  <a:gd name="T36" fmla="*/ 318 w 342"/>
                  <a:gd name="T37" fmla="*/ 171 h 342"/>
                  <a:gd name="T38" fmla="*/ 313 w 342"/>
                  <a:gd name="T39" fmla="*/ 211 h 342"/>
                  <a:gd name="T40" fmla="*/ 298 w 342"/>
                  <a:gd name="T41" fmla="*/ 245 h 342"/>
                  <a:gd name="T42" fmla="*/ 275 w 342"/>
                  <a:gd name="T43" fmla="*/ 275 h 342"/>
                  <a:gd name="T44" fmla="*/ 244 w 342"/>
                  <a:gd name="T45" fmla="*/ 299 h 342"/>
                  <a:gd name="T46" fmla="*/ 210 w 342"/>
                  <a:gd name="T47" fmla="*/ 313 h 342"/>
                  <a:gd name="T48" fmla="*/ 171 w 342"/>
                  <a:gd name="T49" fmla="*/ 319 h 342"/>
                  <a:gd name="T50" fmla="*/ 171 w 342"/>
                  <a:gd name="T51" fmla="*/ 0 h 342"/>
                  <a:gd name="T52" fmla="*/ 125 w 342"/>
                  <a:gd name="T53" fmla="*/ 6 h 342"/>
                  <a:gd name="T54" fmla="*/ 85 w 342"/>
                  <a:gd name="T55" fmla="*/ 24 h 342"/>
                  <a:gd name="T56" fmla="*/ 50 w 342"/>
                  <a:gd name="T57" fmla="*/ 51 h 342"/>
                  <a:gd name="T58" fmla="*/ 23 w 342"/>
                  <a:gd name="T59" fmla="*/ 85 h 342"/>
                  <a:gd name="T60" fmla="*/ 5 w 342"/>
                  <a:gd name="T61" fmla="*/ 126 h 342"/>
                  <a:gd name="T62" fmla="*/ 0 w 342"/>
                  <a:gd name="T63" fmla="*/ 171 h 342"/>
                  <a:gd name="T64" fmla="*/ 5 w 342"/>
                  <a:gd name="T65" fmla="*/ 216 h 342"/>
                  <a:gd name="T66" fmla="*/ 23 w 342"/>
                  <a:gd name="T67" fmla="*/ 257 h 342"/>
                  <a:gd name="T68" fmla="*/ 50 w 342"/>
                  <a:gd name="T69" fmla="*/ 292 h 342"/>
                  <a:gd name="T70" fmla="*/ 85 w 342"/>
                  <a:gd name="T71" fmla="*/ 319 h 342"/>
                  <a:gd name="T72" fmla="*/ 125 w 342"/>
                  <a:gd name="T73" fmla="*/ 336 h 342"/>
                  <a:gd name="T74" fmla="*/ 171 w 342"/>
                  <a:gd name="T75" fmla="*/ 342 h 342"/>
                  <a:gd name="T76" fmla="*/ 215 w 342"/>
                  <a:gd name="T77" fmla="*/ 336 h 342"/>
                  <a:gd name="T78" fmla="*/ 257 w 342"/>
                  <a:gd name="T79" fmla="*/ 319 h 342"/>
                  <a:gd name="T80" fmla="*/ 291 w 342"/>
                  <a:gd name="T81" fmla="*/ 292 h 342"/>
                  <a:gd name="T82" fmla="*/ 318 w 342"/>
                  <a:gd name="T83" fmla="*/ 257 h 342"/>
                  <a:gd name="T84" fmla="*/ 335 w 342"/>
                  <a:gd name="T85" fmla="*/ 216 h 342"/>
                  <a:gd name="T86" fmla="*/ 342 w 342"/>
                  <a:gd name="T87" fmla="*/ 171 h 342"/>
                  <a:gd name="T88" fmla="*/ 335 w 342"/>
                  <a:gd name="T89" fmla="*/ 126 h 342"/>
                  <a:gd name="T90" fmla="*/ 318 w 342"/>
                  <a:gd name="T91" fmla="*/ 85 h 342"/>
                  <a:gd name="T92" fmla="*/ 291 w 342"/>
                  <a:gd name="T93" fmla="*/ 51 h 342"/>
                  <a:gd name="T94" fmla="*/ 257 w 342"/>
                  <a:gd name="T95" fmla="*/ 24 h 342"/>
                  <a:gd name="T96" fmla="*/ 215 w 342"/>
                  <a:gd name="T97" fmla="*/ 6 h 342"/>
                  <a:gd name="T98" fmla="*/ 171 w 342"/>
                  <a:gd name="T99"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2" h="342">
                    <a:moveTo>
                      <a:pt x="171" y="319"/>
                    </a:moveTo>
                    <a:cubicBezTo>
                      <a:pt x="157" y="319"/>
                      <a:pt x="144" y="317"/>
                      <a:pt x="131" y="313"/>
                    </a:cubicBezTo>
                    <a:cubicBezTo>
                      <a:pt x="119" y="310"/>
                      <a:pt x="107" y="304"/>
                      <a:pt x="96" y="299"/>
                    </a:cubicBezTo>
                    <a:cubicBezTo>
                      <a:pt x="86" y="292"/>
                      <a:pt x="76" y="284"/>
                      <a:pt x="67" y="275"/>
                    </a:cubicBezTo>
                    <a:cubicBezTo>
                      <a:pt x="58" y="266"/>
                      <a:pt x="50" y="256"/>
                      <a:pt x="43" y="245"/>
                    </a:cubicBezTo>
                    <a:cubicBezTo>
                      <a:pt x="36" y="235"/>
                      <a:pt x="32" y="223"/>
                      <a:pt x="29" y="211"/>
                    </a:cubicBezTo>
                    <a:cubicBezTo>
                      <a:pt x="25" y="198"/>
                      <a:pt x="23" y="185"/>
                      <a:pt x="23" y="171"/>
                    </a:cubicBezTo>
                    <a:cubicBezTo>
                      <a:pt x="23" y="158"/>
                      <a:pt x="25" y="145"/>
                      <a:pt x="29" y="132"/>
                    </a:cubicBezTo>
                    <a:cubicBezTo>
                      <a:pt x="32" y="120"/>
                      <a:pt x="36" y="108"/>
                      <a:pt x="43" y="97"/>
                    </a:cubicBezTo>
                    <a:cubicBezTo>
                      <a:pt x="50" y="86"/>
                      <a:pt x="58" y="76"/>
                      <a:pt x="67" y="67"/>
                    </a:cubicBezTo>
                    <a:cubicBezTo>
                      <a:pt x="76" y="58"/>
                      <a:pt x="86" y="51"/>
                      <a:pt x="96" y="44"/>
                    </a:cubicBezTo>
                    <a:cubicBezTo>
                      <a:pt x="107" y="37"/>
                      <a:pt x="119" y="33"/>
                      <a:pt x="131" y="29"/>
                    </a:cubicBezTo>
                    <a:cubicBezTo>
                      <a:pt x="144" y="26"/>
                      <a:pt x="157" y="24"/>
                      <a:pt x="171" y="24"/>
                    </a:cubicBezTo>
                    <a:cubicBezTo>
                      <a:pt x="184" y="24"/>
                      <a:pt x="197" y="26"/>
                      <a:pt x="210" y="29"/>
                    </a:cubicBezTo>
                    <a:cubicBezTo>
                      <a:pt x="222" y="33"/>
                      <a:pt x="234" y="37"/>
                      <a:pt x="244" y="44"/>
                    </a:cubicBezTo>
                    <a:cubicBezTo>
                      <a:pt x="256" y="51"/>
                      <a:pt x="266" y="58"/>
                      <a:pt x="275" y="67"/>
                    </a:cubicBezTo>
                    <a:cubicBezTo>
                      <a:pt x="283" y="76"/>
                      <a:pt x="291" y="86"/>
                      <a:pt x="298" y="97"/>
                    </a:cubicBezTo>
                    <a:cubicBezTo>
                      <a:pt x="304" y="108"/>
                      <a:pt x="309" y="120"/>
                      <a:pt x="313" y="132"/>
                    </a:cubicBezTo>
                    <a:cubicBezTo>
                      <a:pt x="316" y="145"/>
                      <a:pt x="318" y="158"/>
                      <a:pt x="318" y="171"/>
                    </a:cubicBezTo>
                    <a:cubicBezTo>
                      <a:pt x="318" y="185"/>
                      <a:pt x="316" y="198"/>
                      <a:pt x="313" y="211"/>
                    </a:cubicBezTo>
                    <a:cubicBezTo>
                      <a:pt x="309" y="223"/>
                      <a:pt x="304" y="235"/>
                      <a:pt x="298" y="245"/>
                    </a:cubicBezTo>
                    <a:cubicBezTo>
                      <a:pt x="291" y="256"/>
                      <a:pt x="283" y="266"/>
                      <a:pt x="275" y="275"/>
                    </a:cubicBezTo>
                    <a:cubicBezTo>
                      <a:pt x="266" y="284"/>
                      <a:pt x="256" y="292"/>
                      <a:pt x="244" y="299"/>
                    </a:cubicBezTo>
                    <a:cubicBezTo>
                      <a:pt x="234" y="304"/>
                      <a:pt x="222" y="310"/>
                      <a:pt x="210" y="313"/>
                    </a:cubicBezTo>
                    <a:cubicBezTo>
                      <a:pt x="197" y="317"/>
                      <a:pt x="184" y="319"/>
                      <a:pt x="171" y="319"/>
                    </a:cubicBezTo>
                    <a:moveTo>
                      <a:pt x="171" y="0"/>
                    </a:moveTo>
                    <a:cubicBezTo>
                      <a:pt x="155" y="0"/>
                      <a:pt x="139" y="3"/>
                      <a:pt x="125" y="6"/>
                    </a:cubicBezTo>
                    <a:cubicBezTo>
                      <a:pt x="110" y="10"/>
                      <a:pt x="97" y="16"/>
                      <a:pt x="85" y="24"/>
                    </a:cubicBezTo>
                    <a:cubicBezTo>
                      <a:pt x="71" y="32"/>
                      <a:pt x="60" y="41"/>
                      <a:pt x="50" y="51"/>
                    </a:cubicBezTo>
                    <a:cubicBezTo>
                      <a:pt x="40" y="61"/>
                      <a:pt x="31" y="72"/>
                      <a:pt x="23" y="85"/>
                    </a:cubicBezTo>
                    <a:cubicBezTo>
                      <a:pt x="15" y="98"/>
                      <a:pt x="10" y="111"/>
                      <a:pt x="5" y="126"/>
                    </a:cubicBezTo>
                    <a:cubicBezTo>
                      <a:pt x="2" y="140"/>
                      <a:pt x="0" y="156"/>
                      <a:pt x="0" y="171"/>
                    </a:cubicBezTo>
                    <a:cubicBezTo>
                      <a:pt x="0" y="187"/>
                      <a:pt x="2" y="202"/>
                      <a:pt x="5" y="216"/>
                    </a:cubicBezTo>
                    <a:cubicBezTo>
                      <a:pt x="10" y="231"/>
                      <a:pt x="15" y="245"/>
                      <a:pt x="23" y="257"/>
                    </a:cubicBezTo>
                    <a:cubicBezTo>
                      <a:pt x="31" y="270"/>
                      <a:pt x="40" y="282"/>
                      <a:pt x="50" y="292"/>
                    </a:cubicBezTo>
                    <a:cubicBezTo>
                      <a:pt x="60" y="302"/>
                      <a:pt x="71" y="311"/>
                      <a:pt x="85" y="319"/>
                    </a:cubicBezTo>
                    <a:cubicBezTo>
                      <a:pt x="97" y="326"/>
                      <a:pt x="110" y="332"/>
                      <a:pt x="125" y="336"/>
                    </a:cubicBezTo>
                    <a:cubicBezTo>
                      <a:pt x="139" y="340"/>
                      <a:pt x="155" y="342"/>
                      <a:pt x="171" y="342"/>
                    </a:cubicBezTo>
                    <a:cubicBezTo>
                      <a:pt x="186" y="342"/>
                      <a:pt x="201" y="340"/>
                      <a:pt x="215" y="336"/>
                    </a:cubicBezTo>
                    <a:cubicBezTo>
                      <a:pt x="230" y="332"/>
                      <a:pt x="244" y="326"/>
                      <a:pt x="257" y="319"/>
                    </a:cubicBezTo>
                    <a:cubicBezTo>
                      <a:pt x="269" y="311"/>
                      <a:pt x="281" y="302"/>
                      <a:pt x="291" y="292"/>
                    </a:cubicBezTo>
                    <a:cubicBezTo>
                      <a:pt x="301" y="282"/>
                      <a:pt x="310" y="270"/>
                      <a:pt x="318" y="257"/>
                    </a:cubicBezTo>
                    <a:cubicBezTo>
                      <a:pt x="325" y="245"/>
                      <a:pt x="332" y="231"/>
                      <a:pt x="335" y="216"/>
                    </a:cubicBezTo>
                    <a:cubicBezTo>
                      <a:pt x="339" y="202"/>
                      <a:pt x="342" y="187"/>
                      <a:pt x="342" y="171"/>
                    </a:cubicBezTo>
                    <a:cubicBezTo>
                      <a:pt x="342" y="156"/>
                      <a:pt x="339" y="140"/>
                      <a:pt x="335" y="126"/>
                    </a:cubicBezTo>
                    <a:cubicBezTo>
                      <a:pt x="332" y="111"/>
                      <a:pt x="325" y="98"/>
                      <a:pt x="318" y="85"/>
                    </a:cubicBezTo>
                    <a:cubicBezTo>
                      <a:pt x="310" y="72"/>
                      <a:pt x="301" y="61"/>
                      <a:pt x="291" y="51"/>
                    </a:cubicBezTo>
                    <a:cubicBezTo>
                      <a:pt x="281" y="41"/>
                      <a:pt x="269" y="32"/>
                      <a:pt x="257" y="24"/>
                    </a:cubicBezTo>
                    <a:cubicBezTo>
                      <a:pt x="244" y="16"/>
                      <a:pt x="230" y="10"/>
                      <a:pt x="215" y="6"/>
                    </a:cubicBezTo>
                    <a:cubicBezTo>
                      <a:pt x="201" y="3"/>
                      <a:pt x="186" y="0"/>
                      <a:pt x="171" y="0"/>
                    </a:cubicBezTo>
                  </a:path>
                </a:pathLst>
              </a:custGeom>
              <a:solidFill>
                <a:schemeClr val="accent3">
                  <a:alpha val="41961"/>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882">
                  <a:solidFill>
                    <a:srgbClr val="353535"/>
                  </a:solidFill>
                  <a:latin typeface="Segoe UI Semilight"/>
                </a:endParaRPr>
              </a:p>
            </p:txBody>
          </p:sp>
          <p:sp>
            <p:nvSpPr>
              <p:cNvPr id="122" name="Freeform 22">
                <a:extLst>
                  <a:ext uri="{FF2B5EF4-FFF2-40B4-BE49-F238E27FC236}">
                    <a16:creationId xmlns:a16="http://schemas.microsoft.com/office/drawing/2014/main" id="{EDE6C01A-D47D-4F53-BF40-C0D9493121C3}"/>
                  </a:ext>
                </a:extLst>
              </p:cNvPr>
              <p:cNvSpPr>
                <a:spLocks noEditPoints="1"/>
              </p:cNvSpPr>
              <p:nvPr/>
            </p:nvSpPr>
            <p:spPr bwMode="auto">
              <a:xfrm>
                <a:off x="2072" y="1515"/>
                <a:ext cx="220" cy="219"/>
              </a:xfrm>
              <a:custGeom>
                <a:avLst/>
                <a:gdLst>
                  <a:gd name="T0" fmla="*/ 152 w 303"/>
                  <a:gd name="T1" fmla="*/ 0 h 303"/>
                  <a:gd name="T2" fmla="*/ 191 w 303"/>
                  <a:gd name="T3" fmla="*/ 6 h 303"/>
                  <a:gd name="T4" fmla="*/ 227 w 303"/>
                  <a:gd name="T5" fmla="*/ 20 h 303"/>
                  <a:gd name="T6" fmla="*/ 258 w 303"/>
                  <a:gd name="T7" fmla="*/ 44 h 303"/>
                  <a:gd name="T8" fmla="*/ 282 w 303"/>
                  <a:gd name="T9" fmla="*/ 75 h 303"/>
                  <a:gd name="T10" fmla="*/ 297 w 303"/>
                  <a:gd name="T11" fmla="*/ 111 h 303"/>
                  <a:gd name="T12" fmla="*/ 303 w 303"/>
                  <a:gd name="T13" fmla="*/ 151 h 303"/>
                  <a:gd name="T14" fmla="*/ 297 w 303"/>
                  <a:gd name="T15" fmla="*/ 191 h 303"/>
                  <a:gd name="T16" fmla="*/ 282 w 303"/>
                  <a:gd name="T17" fmla="*/ 227 h 303"/>
                  <a:gd name="T18" fmla="*/ 258 w 303"/>
                  <a:gd name="T19" fmla="*/ 258 h 303"/>
                  <a:gd name="T20" fmla="*/ 227 w 303"/>
                  <a:gd name="T21" fmla="*/ 281 h 303"/>
                  <a:gd name="T22" fmla="*/ 191 w 303"/>
                  <a:gd name="T23" fmla="*/ 297 h 303"/>
                  <a:gd name="T24" fmla="*/ 152 w 303"/>
                  <a:gd name="T25" fmla="*/ 303 h 303"/>
                  <a:gd name="T26" fmla="*/ 111 w 303"/>
                  <a:gd name="T27" fmla="*/ 297 h 303"/>
                  <a:gd name="T28" fmla="*/ 75 w 303"/>
                  <a:gd name="T29" fmla="*/ 281 h 303"/>
                  <a:gd name="T30" fmla="*/ 44 w 303"/>
                  <a:gd name="T31" fmla="*/ 258 h 303"/>
                  <a:gd name="T32" fmla="*/ 21 w 303"/>
                  <a:gd name="T33" fmla="*/ 227 h 303"/>
                  <a:gd name="T34" fmla="*/ 6 w 303"/>
                  <a:gd name="T35" fmla="*/ 191 h 303"/>
                  <a:gd name="T36" fmla="*/ 0 w 303"/>
                  <a:gd name="T37" fmla="*/ 151 h 303"/>
                  <a:gd name="T38" fmla="*/ 6 w 303"/>
                  <a:gd name="T39" fmla="*/ 111 h 303"/>
                  <a:gd name="T40" fmla="*/ 21 w 303"/>
                  <a:gd name="T41" fmla="*/ 75 h 303"/>
                  <a:gd name="T42" fmla="*/ 44 w 303"/>
                  <a:gd name="T43" fmla="*/ 44 h 303"/>
                  <a:gd name="T44" fmla="*/ 75 w 303"/>
                  <a:gd name="T45" fmla="*/ 20 h 303"/>
                  <a:gd name="T46" fmla="*/ 111 w 303"/>
                  <a:gd name="T47" fmla="*/ 6 h 303"/>
                  <a:gd name="T48" fmla="*/ 152 w 303"/>
                  <a:gd name="T49" fmla="*/ 0 h 303"/>
                  <a:gd name="T50" fmla="*/ 152 w 303"/>
                  <a:gd name="T51" fmla="*/ 272 h 303"/>
                  <a:gd name="T52" fmla="*/ 183 w 303"/>
                  <a:gd name="T53" fmla="*/ 269 h 303"/>
                  <a:gd name="T54" fmla="*/ 213 w 303"/>
                  <a:gd name="T55" fmla="*/ 256 h 303"/>
                  <a:gd name="T56" fmla="*/ 237 w 303"/>
                  <a:gd name="T57" fmla="*/ 237 h 303"/>
                  <a:gd name="T58" fmla="*/ 257 w 303"/>
                  <a:gd name="T59" fmla="*/ 212 h 303"/>
                  <a:gd name="T60" fmla="*/ 269 w 303"/>
                  <a:gd name="T61" fmla="*/ 184 h 303"/>
                  <a:gd name="T62" fmla="*/ 272 w 303"/>
                  <a:gd name="T63" fmla="*/ 151 h 303"/>
                  <a:gd name="T64" fmla="*/ 269 w 303"/>
                  <a:gd name="T65" fmla="*/ 119 h 303"/>
                  <a:gd name="T66" fmla="*/ 257 w 303"/>
                  <a:gd name="T67" fmla="*/ 90 h 303"/>
                  <a:gd name="T68" fmla="*/ 237 w 303"/>
                  <a:gd name="T69" fmla="*/ 66 h 303"/>
                  <a:gd name="T70" fmla="*/ 213 w 303"/>
                  <a:gd name="T71" fmla="*/ 46 h 303"/>
                  <a:gd name="T72" fmla="*/ 183 w 303"/>
                  <a:gd name="T73" fmla="*/ 34 h 303"/>
                  <a:gd name="T74" fmla="*/ 152 w 303"/>
                  <a:gd name="T75" fmla="*/ 29 h 303"/>
                  <a:gd name="T76" fmla="*/ 119 w 303"/>
                  <a:gd name="T77" fmla="*/ 34 h 303"/>
                  <a:gd name="T78" fmla="*/ 91 w 303"/>
                  <a:gd name="T79" fmla="*/ 46 h 303"/>
                  <a:gd name="T80" fmla="*/ 66 w 303"/>
                  <a:gd name="T81" fmla="*/ 66 h 303"/>
                  <a:gd name="T82" fmla="*/ 47 w 303"/>
                  <a:gd name="T83" fmla="*/ 90 h 303"/>
                  <a:gd name="T84" fmla="*/ 34 w 303"/>
                  <a:gd name="T85" fmla="*/ 119 h 303"/>
                  <a:gd name="T86" fmla="*/ 30 w 303"/>
                  <a:gd name="T87" fmla="*/ 151 h 303"/>
                  <a:gd name="T88" fmla="*/ 34 w 303"/>
                  <a:gd name="T89" fmla="*/ 183 h 303"/>
                  <a:gd name="T90" fmla="*/ 47 w 303"/>
                  <a:gd name="T91" fmla="*/ 212 h 303"/>
                  <a:gd name="T92" fmla="*/ 66 w 303"/>
                  <a:gd name="T93" fmla="*/ 237 h 303"/>
                  <a:gd name="T94" fmla="*/ 91 w 303"/>
                  <a:gd name="T95" fmla="*/ 256 h 303"/>
                  <a:gd name="T96" fmla="*/ 119 w 303"/>
                  <a:gd name="T97" fmla="*/ 269 h 303"/>
                  <a:gd name="T98" fmla="*/ 152 w 303"/>
                  <a:gd name="T99" fmla="*/ 272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3" h="303">
                    <a:moveTo>
                      <a:pt x="152" y="0"/>
                    </a:moveTo>
                    <a:cubicBezTo>
                      <a:pt x="165" y="0"/>
                      <a:pt x="179" y="2"/>
                      <a:pt x="191" y="6"/>
                    </a:cubicBezTo>
                    <a:cubicBezTo>
                      <a:pt x="205" y="9"/>
                      <a:pt x="216" y="15"/>
                      <a:pt x="227" y="20"/>
                    </a:cubicBezTo>
                    <a:cubicBezTo>
                      <a:pt x="239" y="27"/>
                      <a:pt x="249" y="35"/>
                      <a:pt x="258" y="44"/>
                    </a:cubicBezTo>
                    <a:cubicBezTo>
                      <a:pt x="268" y="53"/>
                      <a:pt x="275" y="63"/>
                      <a:pt x="282" y="75"/>
                    </a:cubicBezTo>
                    <a:cubicBezTo>
                      <a:pt x="288" y="86"/>
                      <a:pt x="294" y="98"/>
                      <a:pt x="297" y="111"/>
                    </a:cubicBezTo>
                    <a:cubicBezTo>
                      <a:pt x="301" y="124"/>
                      <a:pt x="303" y="138"/>
                      <a:pt x="303" y="151"/>
                    </a:cubicBezTo>
                    <a:cubicBezTo>
                      <a:pt x="303" y="165"/>
                      <a:pt x="301" y="179"/>
                      <a:pt x="297" y="191"/>
                    </a:cubicBezTo>
                    <a:cubicBezTo>
                      <a:pt x="294" y="205"/>
                      <a:pt x="288" y="216"/>
                      <a:pt x="282" y="227"/>
                    </a:cubicBezTo>
                    <a:cubicBezTo>
                      <a:pt x="275" y="238"/>
                      <a:pt x="268" y="249"/>
                      <a:pt x="258" y="258"/>
                    </a:cubicBezTo>
                    <a:cubicBezTo>
                      <a:pt x="249" y="268"/>
                      <a:pt x="239" y="275"/>
                      <a:pt x="227" y="281"/>
                    </a:cubicBezTo>
                    <a:cubicBezTo>
                      <a:pt x="216" y="288"/>
                      <a:pt x="205" y="294"/>
                      <a:pt x="191" y="297"/>
                    </a:cubicBezTo>
                    <a:cubicBezTo>
                      <a:pt x="179" y="301"/>
                      <a:pt x="165" y="303"/>
                      <a:pt x="152" y="303"/>
                    </a:cubicBezTo>
                    <a:cubicBezTo>
                      <a:pt x="138" y="303"/>
                      <a:pt x="124" y="301"/>
                      <a:pt x="111" y="297"/>
                    </a:cubicBezTo>
                    <a:cubicBezTo>
                      <a:pt x="98" y="294"/>
                      <a:pt x="86" y="288"/>
                      <a:pt x="75" y="281"/>
                    </a:cubicBezTo>
                    <a:cubicBezTo>
                      <a:pt x="63" y="275"/>
                      <a:pt x="53" y="268"/>
                      <a:pt x="44" y="258"/>
                    </a:cubicBezTo>
                    <a:cubicBezTo>
                      <a:pt x="35" y="249"/>
                      <a:pt x="27" y="238"/>
                      <a:pt x="21" y="227"/>
                    </a:cubicBezTo>
                    <a:cubicBezTo>
                      <a:pt x="15" y="216"/>
                      <a:pt x="9" y="205"/>
                      <a:pt x="6" y="191"/>
                    </a:cubicBezTo>
                    <a:cubicBezTo>
                      <a:pt x="2" y="179"/>
                      <a:pt x="0" y="165"/>
                      <a:pt x="0" y="151"/>
                    </a:cubicBezTo>
                    <a:cubicBezTo>
                      <a:pt x="0" y="138"/>
                      <a:pt x="2" y="124"/>
                      <a:pt x="6" y="111"/>
                    </a:cubicBezTo>
                    <a:cubicBezTo>
                      <a:pt x="9" y="98"/>
                      <a:pt x="15" y="86"/>
                      <a:pt x="21" y="75"/>
                    </a:cubicBezTo>
                    <a:cubicBezTo>
                      <a:pt x="27" y="63"/>
                      <a:pt x="35" y="53"/>
                      <a:pt x="44" y="44"/>
                    </a:cubicBezTo>
                    <a:cubicBezTo>
                      <a:pt x="53" y="35"/>
                      <a:pt x="63" y="27"/>
                      <a:pt x="75" y="20"/>
                    </a:cubicBezTo>
                    <a:cubicBezTo>
                      <a:pt x="86" y="15"/>
                      <a:pt x="98" y="9"/>
                      <a:pt x="111" y="6"/>
                    </a:cubicBezTo>
                    <a:cubicBezTo>
                      <a:pt x="124" y="2"/>
                      <a:pt x="138" y="0"/>
                      <a:pt x="152" y="0"/>
                    </a:cubicBezTo>
                    <a:moveTo>
                      <a:pt x="152" y="272"/>
                    </a:moveTo>
                    <a:cubicBezTo>
                      <a:pt x="163" y="272"/>
                      <a:pt x="173" y="271"/>
                      <a:pt x="183" y="269"/>
                    </a:cubicBezTo>
                    <a:cubicBezTo>
                      <a:pt x="195" y="266"/>
                      <a:pt x="204" y="261"/>
                      <a:pt x="213" y="256"/>
                    </a:cubicBezTo>
                    <a:cubicBezTo>
                      <a:pt x="222" y="251"/>
                      <a:pt x="230" y="245"/>
                      <a:pt x="237" y="237"/>
                    </a:cubicBezTo>
                    <a:cubicBezTo>
                      <a:pt x="245" y="229"/>
                      <a:pt x="251" y="221"/>
                      <a:pt x="257" y="212"/>
                    </a:cubicBezTo>
                    <a:cubicBezTo>
                      <a:pt x="261" y="203"/>
                      <a:pt x="266" y="194"/>
                      <a:pt x="269" y="184"/>
                    </a:cubicBezTo>
                    <a:cubicBezTo>
                      <a:pt x="271" y="173"/>
                      <a:pt x="272" y="163"/>
                      <a:pt x="272" y="151"/>
                    </a:cubicBezTo>
                    <a:cubicBezTo>
                      <a:pt x="272" y="140"/>
                      <a:pt x="271" y="129"/>
                      <a:pt x="269" y="119"/>
                    </a:cubicBezTo>
                    <a:cubicBezTo>
                      <a:pt x="266" y="108"/>
                      <a:pt x="261" y="98"/>
                      <a:pt x="257" y="90"/>
                    </a:cubicBezTo>
                    <a:cubicBezTo>
                      <a:pt x="251" y="81"/>
                      <a:pt x="245" y="72"/>
                      <a:pt x="237" y="66"/>
                    </a:cubicBezTo>
                    <a:cubicBezTo>
                      <a:pt x="230" y="58"/>
                      <a:pt x="222" y="52"/>
                      <a:pt x="213" y="46"/>
                    </a:cubicBezTo>
                    <a:cubicBezTo>
                      <a:pt x="204" y="41"/>
                      <a:pt x="195" y="37"/>
                      <a:pt x="183" y="34"/>
                    </a:cubicBezTo>
                    <a:cubicBezTo>
                      <a:pt x="173" y="32"/>
                      <a:pt x="163" y="29"/>
                      <a:pt x="152" y="29"/>
                    </a:cubicBezTo>
                    <a:cubicBezTo>
                      <a:pt x="140" y="29"/>
                      <a:pt x="129" y="32"/>
                      <a:pt x="119" y="34"/>
                    </a:cubicBezTo>
                    <a:cubicBezTo>
                      <a:pt x="109" y="37"/>
                      <a:pt x="98" y="41"/>
                      <a:pt x="91" y="46"/>
                    </a:cubicBezTo>
                    <a:cubicBezTo>
                      <a:pt x="82" y="52"/>
                      <a:pt x="72" y="58"/>
                      <a:pt x="66" y="66"/>
                    </a:cubicBezTo>
                    <a:cubicBezTo>
                      <a:pt x="58" y="72"/>
                      <a:pt x="52" y="81"/>
                      <a:pt x="47" y="90"/>
                    </a:cubicBezTo>
                    <a:cubicBezTo>
                      <a:pt x="41" y="98"/>
                      <a:pt x="37" y="108"/>
                      <a:pt x="34" y="119"/>
                    </a:cubicBezTo>
                    <a:cubicBezTo>
                      <a:pt x="32" y="129"/>
                      <a:pt x="30" y="140"/>
                      <a:pt x="30" y="151"/>
                    </a:cubicBezTo>
                    <a:cubicBezTo>
                      <a:pt x="30" y="163"/>
                      <a:pt x="32" y="173"/>
                      <a:pt x="34" y="183"/>
                    </a:cubicBezTo>
                    <a:cubicBezTo>
                      <a:pt x="37" y="194"/>
                      <a:pt x="41" y="203"/>
                      <a:pt x="47" y="212"/>
                    </a:cubicBezTo>
                    <a:cubicBezTo>
                      <a:pt x="52" y="221"/>
                      <a:pt x="58" y="229"/>
                      <a:pt x="66" y="237"/>
                    </a:cubicBezTo>
                    <a:cubicBezTo>
                      <a:pt x="72" y="245"/>
                      <a:pt x="82" y="251"/>
                      <a:pt x="91" y="256"/>
                    </a:cubicBezTo>
                    <a:cubicBezTo>
                      <a:pt x="98" y="261"/>
                      <a:pt x="109" y="266"/>
                      <a:pt x="119" y="269"/>
                    </a:cubicBezTo>
                    <a:cubicBezTo>
                      <a:pt x="129" y="271"/>
                      <a:pt x="140" y="272"/>
                      <a:pt x="152" y="272"/>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882">
                  <a:solidFill>
                    <a:srgbClr val="353535"/>
                  </a:solidFill>
                  <a:latin typeface="Segoe UI Semilight"/>
                </a:endParaRPr>
              </a:p>
            </p:txBody>
          </p:sp>
        </p:grpSp>
        <p:cxnSp>
          <p:nvCxnSpPr>
            <p:cNvPr id="123" name="Straight Arrow Connector 122">
              <a:extLst>
                <a:ext uri="{FF2B5EF4-FFF2-40B4-BE49-F238E27FC236}">
                  <a16:creationId xmlns:a16="http://schemas.microsoft.com/office/drawing/2014/main" id="{D405E256-DAF1-4CA0-8BB0-E744DF6B1C84}"/>
                </a:ext>
              </a:extLst>
            </p:cNvPr>
            <p:cNvCxnSpPr>
              <a:cxnSpLocks/>
            </p:cNvCxnSpPr>
            <p:nvPr/>
          </p:nvCxnSpPr>
          <p:spPr>
            <a:xfrm>
              <a:off x="9043108" y="5711137"/>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grpSp>
      <p:grpSp>
        <p:nvGrpSpPr>
          <p:cNvPr id="447" name="Group 446">
            <a:extLst>
              <a:ext uri="{FF2B5EF4-FFF2-40B4-BE49-F238E27FC236}">
                <a16:creationId xmlns:a16="http://schemas.microsoft.com/office/drawing/2014/main" id="{96EBBE73-4A7C-4723-8E34-F028421AB1D9}"/>
              </a:ext>
            </a:extLst>
          </p:cNvPr>
          <p:cNvGrpSpPr/>
          <p:nvPr/>
        </p:nvGrpSpPr>
        <p:grpSpPr>
          <a:xfrm>
            <a:off x="446084" y="1614350"/>
            <a:ext cx="5619965" cy="2231286"/>
            <a:chOff x="454210" y="1916792"/>
            <a:chExt cx="5733470" cy="2276351"/>
          </a:xfrm>
        </p:grpSpPr>
        <p:sp>
          <p:nvSpPr>
            <p:cNvPr id="14" name="Rectangle 13">
              <a:extLst>
                <a:ext uri="{FF2B5EF4-FFF2-40B4-BE49-F238E27FC236}">
                  <a16:creationId xmlns:a16="http://schemas.microsoft.com/office/drawing/2014/main" id="{21AD7F8D-2E35-4411-8F39-03DE79D4B314}"/>
                </a:ext>
              </a:extLst>
            </p:cNvPr>
            <p:cNvSpPr/>
            <p:nvPr/>
          </p:nvSpPr>
          <p:spPr bwMode="auto">
            <a:xfrm>
              <a:off x="454210" y="1916792"/>
              <a:ext cx="5733470" cy="2276351"/>
            </a:xfrm>
            <a:prstGeom prst="rect">
              <a:avLst/>
            </a:prstGeom>
            <a:noFill/>
            <a:ln w="19050" cap="flat" cmpd="sng" algn="ctr">
              <a:noFill/>
              <a:prstDash val="dash"/>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defTabSz="896042">
                <a:defRPr/>
              </a:pPr>
              <a:r>
                <a:rPr lang="en-US" sz="1961" kern="0">
                  <a:gradFill>
                    <a:gsLst>
                      <a:gs pos="0">
                        <a:srgbClr val="0078D7"/>
                      </a:gs>
                      <a:gs pos="100000">
                        <a:srgbClr val="0078D7"/>
                      </a:gs>
                    </a:gsLst>
                    <a:lin ang="5400000" scaled="0"/>
                  </a:gradFill>
                  <a:cs typeface="Segoe UI Semibold" panose="020B0702040204020203" pitchFamily="34" charset="0"/>
                </a:rPr>
                <a:t>Real-time stream processing</a:t>
              </a:r>
            </a:p>
          </p:txBody>
        </p:sp>
        <p:grpSp>
          <p:nvGrpSpPr>
            <p:cNvPr id="124" name="Group 123">
              <a:extLst>
                <a:ext uri="{FF2B5EF4-FFF2-40B4-BE49-F238E27FC236}">
                  <a16:creationId xmlns:a16="http://schemas.microsoft.com/office/drawing/2014/main" id="{16D3219E-3D00-44F5-8C4D-62ACFD9CD544}"/>
                </a:ext>
              </a:extLst>
            </p:cNvPr>
            <p:cNvGrpSpPr/>
            <p:nvPr/>
          </p:nvGrpSpPr>
          <p:grpSpPr>
            <a:xfrm>
              <a:off x="762236" y="2788568"/>
              <a:ext cx="718411" cy="625156"/>
              <a:chOff x="1755775" y="2570163"/>
              <a:chExt cx="1320800" cy="1149351"/>
            </a:xfrm>
          </p:grpSpPr>
          <p:sp>
            <p:nvSpPr>
              <p:cNvPr id="125" name="Freeform 37">
                <a:extLst>
                  <a:ext uri="{FF2B5EF4-FFF2-40B4-BE49-F238E27FC236}">
                    <a16:creationId xmlns:a16="http://schemas.microsoft.com/office/drawing/2014/main" id="{3C74262B-C9F9-4A66-A775-ABB5AC88643E}"/>
                  </a:ext>
                </a:extLst>
              </p:cNvPr>
              <p:cNvSpPr>
                <a:spLocks/>
              </p:cNvSpPr>
              <p:nvPr/>
            </p:nvSpPr>
            <p:spPr bwMode="auto">
              <a:xfrm>
                <a:off x="2724150" y="2847976"/>
                <a:ext cx="352425" cy="76200"/>
              </a:xfrm>
              <a:custGeom>
                <a:avLst/>
                <a:gdLst>
                  <a:gd name="T0" fmla="*/ 93 w 94"/>
                  <a:gd name="T1" fmla="*/ 15 h 20"/>
                  <a:gd name="T2" fmla="*/ 93 w 94"/>
                  <a:gd name="T3" fmla="*/ 0 h 20"/>
                  <a:gd name="T4" fmla="*/ 1 w 94"/>
                  <a:gd name="T5" fmla="*/ 0 h 20"/>
                  <a:gd name="T6" fmla="*/ 1 w 94"/>
                  <a:gd name="T7" fmla="*/ 15 h 20"/>
                  <a:gd name="T8" fmla="*/ 1 w 94"/>
                  <a:gd name="T9" fmla="*/ 15 h 20"/>
                  <a:gd name="T10" fmla="*/ 6 w 94"/>
                  <a:gd name="T11" fmla="*/ 20 h 20"/>
                  <a:gd name="T12" fmla="*/ 89 w 94"/>
                  <a:gd name="T13" fmla="*/ 20 h 20"/>
                  <a:gd name="T14" fmla="*/ 93 w 94"/>
                  <a:gd name="T15" fmla="*/ 15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20">
                    <a:moveTo>
                      <a:pt x="93" y="15"/>
                    </a:moveTo>
                    <a:cubicBezTo>
                      <a:pt x="93" y="0"/>
                      <a:pt x="93" y="0"/>
                      <a:pt x="93" y="0"/>
                    </a:cubicBezTo>
                    <a:cubicBezTo>
                      <a:pt x="1" y="0"/>
                      <a:pt x="1" y="0"/>
                      <a:pt x="1" y="0"/>
                    </a:cubicBezTo>
                    <a:cubicBezTo>
                      <a:pt x="1" y="15"/>
                      <a:pt x="1" y="15"/>
                      <a:pt x="1" y="15"/>
                    </a:cubicBezTo>
                    <a:cubicBezTo>
                      <a:pt x="1" y="15"/>
                      <a:pt x="1" y="15"/>
                      <a:pt x="1" y="15"/>
                    </a:cubicBezTo>
                    <a:cubicBezTo>
                      <a:pt x="0" y="17"/>
                      <a:pt x="2" y="20"/>
                      <a:pt x="6" y="20"/>
                    </a:cubicBezTo>
                    <a:cubicBezTo>
                      <a:pt x="89" y="20"/>
                      <a:pt x="89" y="20"/>
                      <a:pt x="89" y="20"/>
                    </a:cubicBezTo>
                    <a:cubicBezTo>
                      <a:pt x="92" y="20"/>
                      <a:pt x="94" y="17"/>
                      <a:pt x="93" y="15"/>
                    </a:cubicBezTo>
                  </a:path>
                </a:pathLst>
              </a:custGeom>
              <a:solidFill>
                <a:srgbClr val="A0A1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26" name="Freeform 38">
                <a:extLst>
                  <a:ext uri="{FF2B5EF4-FFF2-40B4-BE49-F238E27FC236}">
                    <a16:creationId xmlns:a16="http://schemas.microsoft.com/office/drawing/2014/main" id="{D7B57F66-B300-46BF-9A49-52E0EEA60E38}"/>
                  </a:ext>
                </a:extLst>
              </p:cNvPr>
              <p:cNvSpPr>
                <a:spLocks/>
              </p:cNvSpPr>
              <p:nvPr/>
            </p:nvSpPr>
            <p:spPr bwMode="auto">
              <a:xfrm>
                <a:off x="2724150" y="2641601"/>
                <a:ext cx="352425" cy="222250"/>
              </a:xfrm>
              <a:custGeom>
                <a:avLst/>
                <a:gdLst>
                  <a:gd name="T0" fmla="*/ 93 w 94"/>
                  <a:gd name="T1" fmla="*/ 54 h 59"/>
                  <a:gd name="T2" fmla="*/ 88 w 94"/>
                  <a:gd name="T3" fmla="*/ 59 h 59"/>
                  <a:gd name="T4" fmla="*/ 6 w 94"/>
                  <a:gd name="T5" fmla="*/ 59 h 59"/>
                  <a:gd name="T6" fmla="*/ 1 w 94"/>
                  <a:gd name="T7" fmla="*/ 54 h 59"/>
                  <a:gd name="T8" fmla="*/ 13 w 94"/>
                  <a:gd name="T9" fmla="*/ 3 h 59"/>
                  <a:gd name="T10" fmla="*/ 18 w 94"/>
                  <a:gd name="T11" fmla="*/ 0 h 59"/>
                  <a:gd name="T12" fmla="*/ 76 w 94"/>
                  <a:gd name="T13" fmla="*/ 0 h 59"/>
                  <a:gd name="T14" fmla="*/ 81 w 94"/>
                  <a:gd name="T15" fmla="*/ 3 h 59"/>
                  <a:gd name="T16" fmla="*/ 93 w 94"/>
                  <a:gd name="T17" fmla="*/ 5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 h="59">
                    <a:moveTo>
                      <a:pt x="93" y="54"/>
                    </a:moveTo>
                    <a:cubicBezTo>
                      <a:pt x="94" y="56"/>
                      <a:pt x="92" y="59"/>
                      <a:pt x="88" y="59"/>
                    </a:cubicBezTo>
                    <a:cubicBezTo>
                      <a:pt x="6" y="59"/>
                      <a:pt x="6" y="59"/>
                      <a:pt x="6" y="59"/>
                    </a:cubicBezTo>
                    <a:cubicBezTo>
                      <a:pt x="2" y="59"/>
                      <a:pt x="0" y="56"/>
                      <a:pt x="1" y="54"/>
                    </a:cubicBezTo>
                    <a:cubicBezTo>
                      <a:pt x="13" y="3"/>
                      <a:pt x="13" y="3"/>
                      <a:pt x="13" y="3"/>
                    </a:cubicBezTo>
                    <a:cubicBezTo>
                      <a:pt x="14" y="1"/>
                      <a:pt x="16" y="0"/>
                      <a:pt x="18" y="0"/>
                    </a:cubicBezTo>
                    <a:cubicBezTo>
                      <a:pt x="76" y="0"/>
                      <a:pt x="76" y="0"/>
                      <a:pt x="76" y="0"/>
                    </a:cubicBezTo>
                    <a:cubicBezTo>
                      <a:pt x="78" y="0"/>
                      <a:pt x="80" y="1"/>
                      <a:pt x="81" y="3"/>
                    </a:cubicBezTo>
                    <a:cubicBezTo>
                      <a:pt x="93" y="54"/>
                      <a:pt x="93" y="54"/>
                      <a:pt x="93" y="54"/>
                    </a:cubicBezTo>
                  </a:path>
                </a:pathLst>
              </a:custGeom>
              <a:solidFill>
                <a:srgbClr val="A0A1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27" name="Freeform 39">
                <a:extLst>
                  <a:ext uri="{FF2B5EF4-FFF2-40B4-BE49-F238E27FC236}">
                    <a16:creationId xmlns:a16="http://schemas.microsoft.com/office/drawing/2014/main" id="{A6B9D93A-D22F-4845-B5EB-681C57FA2D3F}"/>
                  </a:ext>
                </a:extLst>
              </p:cNvPr>
              <p:cNvSpPr>
                <a:spLocks/>
              </p:cNvSpPr>
              <p:nvPr/>
            </p:nvSpPr>
            <p:spPr bwMode="auto">
              <a:xfrm>
                <a:off x="2773363" y="2641601"/>
                <a:ext cx="300038" cy="206375"/>
              </a:xfrm>
              <a:custGeom>
                <a:avLst/>
                <a:gdLst>
                  <a:gd name="T0" fmla="*/ 63 w 80"/>
                  <a:gd name="T1" fmla="*/ 0 h 55"/>
                  <a:gd name="T2" fmla="*/ 5 w 80"/>
                  <a:gd name="T3" fmla="*/ 0 h 55"/>
                  <a:gd name="T4" fmla="*/ 0 w 80"/>
                  <a:gd name="T5" fmla="*/ 3 h 55"/>
                  <a:gd name="T6" fmla="*/ 0 w 80"/>
                  <a:gd name="T7" fmla="*/ 3 h 55"/>
                  <a:gd name="T8" fmla="*/ 5 w 80"/>
                  <a:gd name="T9" fmla="*/ 0 h 55"/>
                  <a:gd name="T10" fmla="*/ 63 w 80"/>
                  <a:gd name="T11" fmla="*/ 0 h 55"/>
                  <a:gd name="T12" fmla="*/ 68 w 80"/>
                  <a:gd name="T13" fmla="*/ 3 h 55"/>
                  <a:gd name="T14" fmla="*/ 80 w 80"/>
                  <a:gd name="T15" fmla="*/ 54 h 55"/>
                  <a:gd name="T16" fmla="*/ 80 w 80"/>
                  <a:gd name="T17" fmla="*/ 55 h 55"/>
                  <a:gd name="T18" fmla="*/ 80 w 80"/>
                  <a:gd name="T19" fmla="*/ 55 h 55"/>
                  <a:gd name="T20" fmla="*/ 80 w 80"/>
                  <a:gd name="T21" fmla="*/ 54 h 55"/>
                  <a:gd name="T22" fmla="*/ 68 w 80"/>
                  <a:gd name="T23" fmla="*/ 3 h 55"/>
                  <a:gd name="T24" fmla="*/ 63 w 80"/>
                  <a:gd name="T25"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55">
                    <a:moveTo>
                      <a:pt x="63" y="0"/>
                    </a:moveTo>
                    <a:cubicBezTo>
                      <a:pt x="5" y="0"/>
                      <a:pt x="5" y="0"/>
                      <a:pt x="5" y="0"/>
                    </a:cubicBezTo>
                    <a:cubicBezTo>
                      <a:pt x="3" y="0"/>
                      <a:pt x="1" y="1"/>
                      <a:pt x="0" y="3"/>
                    </a:cubicBezTo>
                    <a:cubicBezTo>
                      <a:pt x="0" y="3"/>
                      <a:pt x="0" y="3"/>
                      <a:pt x="0" y="3"/>
                    </a:cubicBezTo>
                    <a:cubicBezTo>
                      <a:pt x="1" y="1"/>
                      <a:pt x="3" y="0"/>
                      <a:pt x="5" y="0"/>
                    </a:cubicBezTo>
                    <a:cubicBezTo>
                      <a:pt x="63" y="0"/>
                      <a:pt x="63" y="0"/>
                      <a:pt x="63" y="0"/>
                    </a:cubicBezTo>
                    <a:cubicBezTo>
                      <a:pt x="65" y="0"/>
                      <a:pt x="67" y="1"/>
                      <a:pt x="68" y="3"/>
                    </a:cubicBezTo>
                    <a:cubicBezTo>
                      <a:pt x="80" y="54"/>
                      <a:pt x="80" y="54"/>
                      <a:pt x="80" y="54"/>
                    </a:cubicBezTo>
                    <a:cubicBezTo>
                      <a:pt x="80" y="54"/>
                      <a:pt x="80" y="54"/>
                      <a:pt x="80" y="55"/>
                    </a:cubicBezTo>
                    <a:cubicBezTo>
                      <a:pt x="80" y="55"/>
                      <a:pt x="80" y="55"/>
                      <a:pt x="80" y="55"/>
                    </a:cubicBezTo>
                    <a:cubicBezTo>
                      <a:pt x="80" y="54"/>
                      <a:pt x="80" y="54"/>
                      <a:pt x="80" y="54"/>
                    </a:cubicBezTo>
                    <a:cubicBezTo>
                      <a:pt x="68" y="3"/>
                      <a:pt x="68" y="3"/>
                      <a:pt x="68" y="3"/>
                    </a:cubicBezTo>
                    <a:cubicBezTo>
                      <a:pt x="67" y="1"/>
                      <a:pt x="65" y="0"/>
                      <a:pt x="6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28" name="Freeform 40">
                <a:extLst>
                  <a:ext uri="{FF2B5EF4-FFF2-40B4-BE49-F238E27FC236}">
                    <a16:creationId xmlns:a16="http://schemas.microsoft.com/office/drawing/2014/main" id="{885B9B11-89D0-4E62-A5BB-ABCDCDA2E6F5}"/>
                  </a:ext>
                </a:extLst>
              </p:cNvPr>
              <p:cNvSpPr>
                <a:spLocks/>
              </p:cNvSpPr>
              <p:nvPr/>
            </p:nvSpPr>
            <p:spPr bwMode="auto">
              <a:xfrm>
                <a:off x="3054350" y="2847976"/>
                <a:ext cx="22225" cy="15875"/>
              </a:xfrm>
              <a:custGeom>
                <a:avLst/>
                <a:gdLst>
                  <a:gd name="T0" fmla="*/ 5 w 6"/>
                  <a:gd name="T1" fmla="*/ 0 h 4"/>
                  <a:gd name="T2" fmla="*/ 5 w 6"/>
                  <a:gd name="T3" fmla="*/ 0 h 4"/>
                  <a:gd name="T4" fmla="*/ 0 w 6"/>
                  <a:gd name="T5" fmla="*/ 4 h 4"/>
                  <a:gd name="T6" fmla="*/ 1 w 6"/>
                  <a:gd name="T7" fmla="*/ 4 h 4"/>
                  <a:gd name="T8" fmla="*/ 5 w 6"/>
                  <a:gd name="T9" fmla="*/ 0 h 4"/>
                </a:gdLst>
                <a:ahLst/>
                <a:cxnLst>
                  <a:cxn ang="0">
                    <a:pos x="T0" y="T1"/>
                  </a:cxn>
                  <a:cxn ang="0">
                    <a:pos x="T2" y="T3"/>
                  </a:cxn>
                  <a:cxn ang="0">
                    <a:pos x="T4" y="T5"/>
                  </a:cxn>
                  <a:cxn ang="0">
                    <a:pos x="T6" y="T7"/>
                  </a:cxn>
                  <a:cxn ang="0">
                    <a:pos x="T8" y="T9"/>
                  </a:cxn>
                </a:cxnLst>
                <a:rect l="0" t="0" r="r" b="b"/>
                <a:pathLst>
                  <a:path w="6" h="4">
                    <a:moveTo>
                      <a:pt x="5" y="0"/>
                    </a:moveTo>
                    <a:cubicBezTo>
                      <a:pt x="5" y="0"/>
                      <a:pt x="5" y="0"/>
                      <a:pt x="5" y="0"/>
                    </a:cubicBezTo>
                    <a:cubicBezTo>
                      <a:pt x="6" y="2"/>
                      <a:pt x="3" y="4"/>
                      <a:pt x="0" y="4"/>
                    </a:cubicBezTo>
                    <a:cubicBezTo>
                      <a:pt x="1" y="4"/>
                      <a:pt x="1" y="4"/>
                      <a:pt x="1" y="4"/>
                    </a:cubicBezTo>
                    <a:cubicBezTo>
                      <a:pt x="4" y="4"/>
                      <a:pt x="6" y="2"/>
                      <a:pt x="5" y="0"/>
                    </a:cubicBezTo>
                  </a:path>
                </a:pathLst>
              </a:custGeom>
              <a:solidFill>
                <a:srgbClr val="C6C7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29" name="Freeform 41">
                <a:extLst>
                  <a:ext uri="{FF2B5EF4-FFF2-40B4-BE49-F238E27FC236}">
                    <a16:creationId xmlns:a16="http://schemas.microsoft.com/office/drawing/2014/main" id="{64E09922-CB0D-49F9-B775-135F6E7F3371}"/>
                  </a:ext>
                </a:extLst>
              </p:cNvPr>
              <p:cNvSpPr>
                <a:spLocks noEditPoints="1"/>
              </p:cNvSpPr>
              <p:nvPr/>
            </p:nvSpPr>
            <p:spPr bwMode="auto">
              <a:xfrm>
                <a:off x="2724150" y="2641601"/>
                <a:ext cx="352425" cy="222250"/>
              </a:xfrm>
              <a:custGeom>
                <a:avLst/>
                <a:gdLst>
                  <a:gd name="T0" fmla="*/ 13 w 94"/>
                  <a:gd name="T1" fmla="*/ 53 h 59"/>
                  <a:gd name="T2" fmla="*/ 9 w 94"/>
                  <a:gd name="T3" fmla="*/ 49 h 59"/>
                  <a:gd name="T4" fmla="*/ 19 w 94"/>
                  <a:gd name="T5" fmla="*/ 8 h 59"/>
                  <a:gd name="T6" fmla="*/ 23 w 94"/>
                  <a:gd name="T7" fmla="*/ 6 h 59"/>
                  <a:gd name="T8" fmla="*/ 71 w 94"/>
                  <a:gd name="T9" fmla="*/ 6 h 59"/>
                  <a:gd name="T10" fmla="*/ 75 w 94"/>
                  <a:gd name="T11" fmla="*/ 8 h 59"/>
                  <a:gd name="T12" fmla="*/ 85 w 94"/>
                  <a:gd name="T13" fmla="*/ 49 h 59"/>
                  <a:gd name="T14" fmla="*/ 81 w 94"/>
                  <a:gd name="T15" fmla="*/ 53 h 59"/>
                  <a:gd name="T16" fmla="*/ 13 w 94"/>
                  <a:gd name="T17" fmla="*/ 53 h 59"/>
                  <a:gd name="T18" fmla="*/ 76 w 94"/>
                  <a:gd name="T19" fmla="*/ 0 h 59"/>
                  <a:gd name="T20" fmla="*/ 18 w 94"/>
                  <a:gd name="T21" fmla="*/ 0 h 59"/>
                  <a:gd name="T22" fmla="*/ 13 w 94"/>
                  <a:gd name="T23" fmla="*/ 3 h 59"/>
                  <a:gd name="T24" fmla="*/ 13 w 94"/>
                  <a:gd name="T25" fmla="*/ 3 h 59"/>
                  <a:gd name="T26" fmla="*/ 1 w 94"/>
                  <a:gd name="T27" fmla="*/ 54 h 59"/>
                  <a:gd name="T28" fmla="*/ 6 w 94"/>
                  <a:gd name="T29" fmla="*/ 59 h 59"/>
                  <a:gd name="T30" fmla="*/ 88 w 94"/>
                  <a:gd name="T31" fmla="*/ 59 h 59"/>
                  <a:gd name="T32" fmla="*/ 93 w 94"/>
                  <a:gd name="T33" fmla="*/ 55 h 59"/>
                  <a:gd name="T34" fmla="*/ 93 w 94"/>
                  <a:gd name="T35" fmla="*/ 54 h 59"/>
                  <a:gd name="T36" fmla="*/ 81 w 94"/>
                  <a:gd name="T37" fmla="*/ 3 h 59"/>
                  <a:gd name="T38" fmla="*/ 76 w 94"/>
                  <a:gd name="T39"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59">
                    <a:moveTo>
                      <a:pt x="13" y="53"/>
                    </a:moveTo>
                    <a:cubicBezTo>
                      <a:pt x="10" y="53"/>
                      <a:pt x="9" y="51"/>
                      <a:pt x="9" y="49"/>
                    </a:cubicBezTo>
                    <a:cubicBezTo>
                      <a:pt x="19" y="8"/>
                      <a:pt x="19" y="8"/>
                      <a:pt x="19" y="8"/>
                    </a:cubicBezTo>
                    <a:cubicBezTo>
                      <a:pt x="19" y="7"/>
                      <a:pt x="21" y="6"/>
                      <a:pt x="23" y="6"/>
                    </a:cubicBezTo>
                    <a:cubicBezTo>
                      <a:pt x="71" y="6"/>
                      <a:pt x="71" y="6"/>
                      <a:pt x="71" y="6"/>
                    </a:cubicBezTo>
                    <a:cubicBezTo>
                      <a:pt x="72" y="6"/>
                      <a:pt x="74" y="7"/>
                      <a:pt x="75" y="8"/>
                    </a:cubicBezTo>
                    <a:cubicBezTo>
                      <a:pt x="85" y="49"/>
                      <a:pt x="85" y="49"/>
                      <a:pt x="85" y="49"/>
                    </a:cubicBezTo>
                    <a:cubicBezTo>
                      <a:pt x="85" y="51"/>
                      <a:pt x="84" y="53"/>
                      <a:pt x="81" y="53"/>
                    </a:cubicBezTo>
                    <a:cubicBezTo>
                      <a:pt x="13" y="53"/>
                      <a:pt x="13" y="53"/>
                      <a:pt x="13" y="53"/>
                    </a:cubicBezTo>
                    <a:moveTo>
                      <a:pt x="76" y="0"/>
                    </a:moveTo>
                    <a:cubicBezTo>
                      <a:pt x="18" y="0"/>
                      <a:pt x="18" y="0"/>
                      <a:pt x="18" y="0"/>
                    </a:cubicBezTo>
                    <a:cubicBezTo>
                      <a:pt x="16" y="0"/>
                      <a:pt x="14" y="1"/>
                      <a:pt x="13" y="3"/>
                    </a:cubicBezTo>
                    <a:cubicBezTo>
                      <a:pt x="13" y="3"/>
                      <a:pt x="13" y="3"/>
                      <a:pt x="13" y="3"/>
                    </a:cubicBezTo>
                    <a:cubicBezTo>
                      <a:pt x="1" y="54"/>
                      <a:pt x="1" y="54"/>
                      <a:pt x="1" y="54"/>
                    </a:cubicBezTo>
                    <a:cubicBezTo>
                      <a:pt x="0" y="56"/>
                      <a:pt x="2" y="59"/>
                      <a:pt x="6" y="59"/>
                    </a:cubicBezTo>
                    <a:cubicBezTo>
                      <a:pt x="88" y="59"/>
                      <a:pt x="88" y="59"/>
                      <a:pt x="88" y="59"/>
                    </a:cubicBezTo>
                    <a:cubicBezTo>
                      <a:pt x="91" y="59"/>
                      <a:pt x="94" y="57"/>
                      <a:pt x="93" y="55"/>
                    </a:cubicBezTo>
                    <a:cubicBezTo>
                      <a:pt x="93" y="54"/>
                      <a:pt x="93" y="54"/>
                      <a:pt x="93" y="54"/>
                    </a:cubicBezTo>
                    <a:cubicBezTo>
                      <a:pt x="81" y="3"/>
                      <a:pt x="81" y="3"/>
                      <a:pt x="81" y="3"/>
                    </a:cubicBezTo>
                    <a:cubicBezTo>
                      <a:pt x="80" y="1"/>
                      <a:pt x="78" y="0"/>
                      <a:pt x="76" y="0"/>
                    </a:cubicBezTo>
                  </a:path>
                </a:pathLst>
              </a:custGeom>
              <a:solidFill>
                <a:srgbClr val="C6C7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0" name="Freeform 42">
                <a:extLst>
                  <a:ext uri="{FF2B5EF4-FFF2-40B4-BE49-F238E27FC236}">
                    <a16:creationId xmlns:a16="http://schemas.microsoft.com/office/drawing/2014/main" id="{713D17A5-DF82-4879-A439-573F78CA86AC}"/>
                  </a:ext>
                </a:extLst>
              </p:cNvPr>
              <p:cNvSpPr>
                <a:spLocks/>
              </p:cNvSpPr>
              <p:nvPr/>
            </p:nvSpPr>
            <p:spPr bwMode="auto">
              <a:xfrm>
                <a:off x="2798763" y="2886076"/>
                <a:ext cx="203200" cy="19050"/>
              </a:xfrm>
              <a:custGeom>
                <a:avLst/>
                <a:gdLst>
                  <a:gd name="T0" fmla="*/ 128 w 128"/>
                  <a:gd name="T1" fmla="*/ 0 h 12"/>
                  <a:gd name="T2" fmla="*/ 121 w 128"/>
                  <a:gd name="T3" fmla="*/ 0 h 12"/>
                  <a:gd name="T4" fmla="*/ 121 w 128"/>
                  <a:gd name="T5" fmla="*/ 7 h 12"/>
                  <a:gd name="T6" fmla="*/ 104 w 128"/>
                  <a:gd name="T7" fmla="*/ 7 h 12"/>
                  <a:gd name="T8" fmla="*/ 104 w 128"/>
                  <a:gd name="T9" fmla="*/ 0 h 12"/>
                  <a:gd name="T10" fmla="*/ 97 w 128"/>
                  <a:gd name="T11" fmla="*/ 0 h 12"/>
                  <a:gd name="T12" fmla="*/ 97 w 128"/>
                  <a:gd name="T13" fmla="*/ 7 h 12"/>
                  <a:gd name="T14" fmla="*/ 81 w 128"/>
                  <a:gd name="T15" fmla="*/ 7 h 12"/>
                  <a:gd name="T16" fmla="*/ 81 w 128"/>
                  <a:gd name="T17" fmla="*/ 0 h 12"/>
                  <a:gd name="T18" fmla="*/ 74 w 128"/>
                  <a:gd name="T19" fmla="*/ 0 h 12"/>
                  <a:gd name="T20" fmla="*/ 74 w 128"/>
                  <a:gd name="T21" fmla="*/ 7 h 12"/>
                  <a:gd name="T22" fmla="*/ 55 w 128"/>
                  <a:gd name="T23" fmla="*/ 7 h 12"/>
                  <a:gd name="T24" fmla="*/ 55 w 128"/>
                  <a:gd name="T25" fmla="*/ 0 h 12"/>
                  <a:gd name="T26" fmla="*/ 48 w 128"/>
                  <a:gd name="T27" fmla="*/ 0 h 12"/>
                  <a:gd name="T28" fmla="*/ 48 w 128"/>
                  <a:gd name="T29" fmla="*/ 7 h 12"/>
                  <a:gd name="T30" fmla="*/ 31 w 128"/>
                  <a:gd name="T31" fmla="*/ 7 h 12"/>
                  <a:gd name="T32" fmla="*/ 31 w 128"/>
                  <a:gd name="T33" fmla="*/ 0 h 12"/>
                  <a:gd name="T34" fmla="*/ 24 w 128"/>
                  <a:gd name="T35" fmla="*/ 0 h 12"/>
                  <a:gd name="T36" fmla="*/ 24 w 128"/>
                  <a:gd name="T37" fmla="*/ 7 h 12"/>
                  <a:gd name="T38" fmla="*/ 7 w 128"/>
                  <a:gd name="T39" fmla="*/ 7 h 12"/>
                  <a:gd name="T40" fmla="*/ 7 w 128"/>
                  <a:gd name="T41" fmla="*/ 0 h 12"/>
                  <a:gd name="T42" fmla="*/ 0 w 128"/>
                  <a:gd name="T43" fmla="*/ 0 h 12"/>
                  <a:gd name="T44" fmla="*/ 0 w 128"/>
                  <a:gd name="T45" fmla="*/ 7 h 12"/>
                  <a:gd name="T46" fmla="*/ 0 w 128"/>
                  <a:gd name="T47" fmla="*/ 12 h 12"/>
                  <a:gd name="T48" fmla="*/ 7 w 128"/>
                  <a:gd name="T49" fmla="*/ 12 h 12"/>
                  <a:gd name="T50" fmla="*/ 24 w 128"/>
                  <a:gd name="T51" fmla="*/ 12 h 12"/>
                  <a:gd name="T52" fmla="*/ 31 w 128"/>
                  <a:gd name="T53" fmla="*/ 12 h 12"/>
                  <a:gd name="T54" fmla="*/ 48 w 128"/>
                  <a:gd name="T55" fmla="*/ 12 h 12"/>
                  <a:gd name="T56" fmla="*/ 55 w 128"/>
                  <a:gd name="T57" fmla="*/ 12 h 12"/>
                  <a:gd name="T58" fmla="*/ 74 w 128"/>
                  <a:gd name="T59" fmla="*/ 12 h 12"/>
                  <a:gd name="T60" fmla="*/ 81 w 128"/>
                  <a:gd name="T61" fmla="*/ 12 h 12"/>
                  <a:gd name="T62" fmla="*/ 97 w 128"/>
                  <a:gd name="T63" fmla="*/ 12 h 12"/>
                  <a:gd name="T64" fmla="*/ 104 w 128"/>
                  <a:gd name="T65" fmla="*/ 12 h 12"/>
                  <a:gd name="T66" fmla="*/ 121 w 128"/>
                  <a:gd name="T67" fmla="*/ 12 h 12"/>
                  <a:gd name="T68" fmla="*/ 123 w 128"/>
                  <a:gd name="T69" fmla="*/ 12 h 12"/>
                  <a:gd name="T70" fmla="*/ 128 w 128"/>
                  <a:gd name="T71" fmla="*/ 12 h 12"/>
                  <a:gd name="T72" fmla="*/ 128 w 128"/>
                  <a:gd name="T73"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
                    <a:moveTo>
                      <a:pt x="128" y="0"/>
                    </a:moveTo>
                    <a:lnTo>
                      <a:pt x="121" y="0"/>
                    </a:lnTo>
                    <a:lnTo>
                      <a:pt x="121" y="7"/>
                    </a:lnTo>
                    <a:lnTo>
                      <a:pt x="104" y="7"/>
                    </a:lnTo>
                    <a:lnTo>
                      <a:pt x="104" y="0"/>
                    </a:lnTo>
                    <a:lnTo>
                      <a:pt x="97" y="0"/>
                    </a:lnTo>
                    <a:lnTo>
                      <a:pt x="97" y="7"/>
                    </a:lnTo>
                    <a:lnTo>
                      <a:pt x="81" y="7"/>
                    </a:lnTo>
                    <a:lnTo>
                      <a:pt x="81" y="0"/>
                    </a:lnTo>
                    <a:lnTo>
                      <a:pt x="74" y="0"/>
                    </a:lnTo>
                    <a:lnTo>
                      <a:pt x="74" y="7"/>
                    </a:lnTo>
                    <a:lnTo>
                      <a:pt x="55" y="7"/>
                    </a:lnTo>
                    <a:lnTo>
                      <a:pt x="55" y="0"/>
                    </a:lnTo>
                    <a:lnTo>
                      <a:pt x="48" y="0"/>
                    </a:lnTo>
                    <a:lnTo>
                      <a:pt x="48" y="7"/>
                    </a:lnTo>
                    <a:lnTo>
                      <a:pt x="31" y="7"/>
                    </a:lnTo>
                    <a:lnTo>
                      <a:pt x="31" y="0"/>
                    </a:lnTo>
                    <a:lnTo>
                      <a:pt x="24" y="0"/>
                    </a:lnTo>
                    <a:lnTo>
                      <a:pt x="24" y="7"/>
                    </a:lnTo>
                    <a:lnTo>
                      <a:pt x="7" y="7"/>
                    </a:lnTo>
                    <a:lnTo>
                      <a:pt x="7" y="0"/>
                    </a:lnTo>
                    <a:lnTo>
                      <a:pt x="0" y="0"/>
                    </a:lnTo>
                    <a:lnTo>
                      <a:pt x="0" y="7"/>
                    </a:lnTo>
                    <a:lnTo>
                      <a:pt x="0" y="12"/>
                    </a:lnTo>
                    <a:lnTo>
                      <a:pt x="7" y="12"/>
                    </a:lnTo>
                    <a:lnTo>
                      <a:pt x="24" y="12"/>
                    </a:lnTo>
                    <a:lnTo>
                      <a:pt x="31" y="12"/>
                    </a:lnTo>
                    <a:lnTo>
                      <a:pt x="48" y="12"/>
                    </a:lnTo>
                    <a:lnTo>
                      <a:pt x="55" y="12"/>
                    </a:lnTo>
                    <a:lnTo>
                      <a:pt x="74" y="12"/>
                    </a:lnTo>
                    <a:lnTo>
                      <a:pt x="81" y="12"/>
                    </a:lnTo>
                    <a:lnTo>
                      <a:pt x="97" y="12"/>
                    </a:lnTo>
                    <a:lnTo>
                      <a:pt x="104" y="12"/>
                    </a:lnTo>
                    <a:lnTo>
                      <a:pt x="121" y="12"/>
                    </a:lnTo>
                    <a:lnTo>
                      <a:pt x="123" y="12"/>
                    </a:lnTo>
                    <a:lnTo>
                      <a:pt x="128" y="12"/>
                    </a:lnTo>
                    <a:lnTo>
                      <a:pt x="128" y="0"/>
                    </a:lnTo>
                    <a:close/>
                  </a:path>
                </a:pathLst>
              </a:custGeom>
              <a:solidFill>
                <a:srgbClr val="5F5F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1" name="Freeform 43">
                <a:extLst>
                  <a:ext uri="{FF2B5EF4-FFF2-40B4-BE49-F238E27FC236}">
                    <a16:creationId xmlns:a16="http://schemas.microsoft.com/office/drawing/2014/main" id="{3E7DA921-3B05-400A-B376-A0941157B108}"/>
                  </a:ext>
                </a:extLst>
              </p:cNvPr>
              <p:cNvSpPr>
                <a:spLocks/>
              </p:cNvSpPr>
              <p:nvPr/>
            </p:nvSpPr>
            <p:spPr bwMode="auto">
              <a:xfrm>
                <a:off x="2798763" y="2886076"/>
                <a:ext cx="203200" cy="19050"/>
              </a:xfrm>
              <a:custGeom>
                <a:avLst/>
                <a:gdLst>
                  <a:gd name="T0" fmla="*/ 128 w 128"/>
                  <a:gd name="T1" fmla="*/ 0 h 12"/>
                  <a:gd name="T2" fmla="*/ 121 w 128"/>
                  <a:gd name="T3" fmla="*/ 0 h 12"/>
                  <a:gd name="T4" fmla="*/ 121 w 128"/>
                  <a:gd name="T5" fmla="*/ 7 h 12"/>
                  <a:gd name="T6" fmla="*/ 104 w 128"/>
                  <a:gd name="T7" fmla="*/ 7 h 12"/>
                  <a:gd name="T8" fmla="*/ 104 w 128"/>
                  <a:gd name="T9" fmla="*/ 0 h 12"/>
                  <a:gd name="T10" fmla="*/ 97 w 128"/>
                  <a:gd name="T11" fmla="*/ 0 h 12"/>
                  <a:gd name="T12" fmla="*/ 97 w 128"/>
                  <a:gd name="T13" fmla="*/ 7 h 12"/>
                  <a:gd name="T14" fmla="*/ 81 w 128"/>
                  <a:gd name="T15" fmla="*/ 7 h 12"/>
                  <a:gd name="T16" fmla="*/ 81 w 128"/>
                  <a:gd name="T17" fmla="*/ 0 h 12"/>
                  <a:gd name="T18" fmla="*/ 74 w 128"/>
                  <a:gd name="T19" fmla="*/ 0 h 12"/>
                  <a:gd name="T20" fmla="*/ 74 w 128"/>
                  <a:gd name="T21" fmla="*/ 7 h 12"/>
                  <a:gd name="T22" fmla="*/ 55 w 128"/>
                  <a:gd name="T23" fmla="*/ 7 h 12"/>
                  <a:gd name="T24" fmla="*/ 55 w 128"/>
                  <a:gd name="T25" fmla="*/ 0 h 12"/>
                  <a:gd name="T26" fmla="*/ 48 w 128"/>
                  <a:gd name="T27" fmla="*/ 0 h 12"/>
                  <a:gd name="T28" fmla="*/ 48 w 128"/>
                  <a:gd name="T29" fmla="*/ 7 h 12"/>
                  <a:gd name="T30" fmla="*/ 31 w 128"/>
                  <a:gd name="T31" fmla="*/ 7 h 12"/>
                  <a:gd name="T32" fmla="*/ 31 w 128"/>
                  <a:gd name="T33" fmla="*/ 0 h 12"/>
                  <a:gd name="T34" fmla="*/ 24 w 128"/>
                  <a:gd name="T35" fmla="*/ 0 h 12"/>
                  <a:gd name="T36" fmla="*/ 24 w 128"/>
                  <a:gd name="T37" fmla="*/ 7 h 12"/>
                  <a:gd name="T38" fmla="*/ 7 w 128"/>
                  <a:gd name="T39" fmla="*/ 7 h 12"/>
                  <a:gd name="T40" fmla="*/ 7 w 128"/>
                  <a:gd name="T41" fmla="*/ 0 h 12"/>
                  <a:gd name="T42" fmla="*/ 0 w 128"/>
                  <a:gd name="T43" fmla="*/ 0 h 12"/>
                  <a:gd name="T44" fmla="*/ 0 w 128"/>
                  <a:gd name="T45" fmla="*/ 7 h 12"/>
                  <a:gd name="T46" fmla="*/ 0 w 128"/>
                  <a:gd name="T47" fmla="*/ 12 h 12"/>
                  <a:gd name="T48" fmla="*/ 7 w 128"/>
                  <a:gd name="T49" fmla="*/ 12 h 12"/>
                  <a:gd name="T50" fmla="*/ 24 w 128"/>
                  <a:gd name="T51" fmla="*/ 12 h 12"/>
                  <a:gd name="T52" fmla="*/ 31 w 128"/>
                  <a:gd name="T53" fmla="*/ 12 h 12"/>
                  <a:gd name="T54" fmla="*/ 48 w 128"/>
                  <a:gd name="T55" fmla="*/ 12 h 12"/>
                  <a:gd name="T56" fmla="*/ 55 w 128"/>
                  <a:gd name="T57" fmla="*/ 12 h 12"/>
                  <a:gd name="T58" fmla="*/ 74 w 128"/>
                  <a:gd name="T59" fmla="*/ 12 h 12"/>
                  <a:gd name="T60" fmla="*/ 81 w 128"/>
                  <a:gd name="T61" fmla="*/ 12 h 12"/>
                  <a:gd name="T62" fmla="*/ 97 w 128"/>
                  <a:gd name="T63" fmla="*/ 12 h 12"/>
                  <a:gd name="T64" fmla="*/ 104 w 128"/>
                  <a:gd name="T65" fmla="*/ 12 h 12"/>
                  <a:gd name="T66" fmla="*/ 121 w 128"/>
                  <a:gd name="T67" fmla="*/ 12 h 12"/>
                  <a:gd name="T68" fmla="*/ 123 w 128"/>
                  <a:gd name="T69" fmla="*/ 12 h 12"/>
                  <a:gd name="T70" fmla="*/ 128 w 128"/>
                  <a:gd name="T71" fmla="*/ 12 h 12"/>
                  <a:gd name="T72" fmla="*/ 128 w 128"/>
                  <a:gd name="T73"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
                    <a:moveTo>
                      <a:pt x="128" y="0"/>
                    </a:moveTo>
                    <a:lnTo>
                      <a:pt x="121" y="0"/>
                    </a:lnTo>
                    <a:lnTo>
                      <a:pt x="121" y="7"/>
                    </a:lnTo>
                    <a:lnTo>
                      <a:pt x="104" y="7"/>
                    </a:lnTo>
                    <a:lnTo>
                      <a:pt x="104" y="0"/>
                    </a:lnTo>
                    <a:lnTo>
                      <a:pt x="97" y="0"/>
                    </a:lnTo>
                    <a:lnTo>
                      <a:pt x="97" y="7"/>
                    </a:lnTo>
                    <a:lnTo>
                      <a:pt x="81" y="7"/>
                    </a:lnTo>
                    <a:lnTo>
                      <a:pt x="81" y="0"/>
                    </a:lnTo>
                    <a:lnTo>
                      <a:pt x="74" y="0"/>
                    </a:lnTo>
                    <a:lnTo>
                      <a:pt x="74" y="7"/>
                    </a:lnTo>
                    <a:lnTo>
                      <a:pt x="55" y="7"/>
                    </a:lnTo>
                    <a:lnTo>
                      <a:pt x="55" y="0"/>
                    </a:lnTo>
                    <a:lnTo>
                      <a:pt x="48" y="0"/>
                    </a:lnTo>
                    <a:lnTo>
                      <a:pt x="48" y="7"/>
                    </a:lnTo>
                    <a:lnTo>
                      <a:pt x="31" y="7"/>
                    </a:lnTo>
                    <a:lnTo>
                      <a:pt x="31" y="0"/>
                    </a:lnTo>
                    <a:lnTo>
                      <a:pt x="24" y="0"/>
                    </a:lnTo>
                    <a:lnTo>
                      <a:pt x="24" y="7"/>
                    </a:lnTo>
                    <a:lnTo>
                      <a:pt x="7" y="7"/>
                    </a:lnTo>
                    <a:lnTo>
                      <a:pt x="7" y="0"/>
                    </a:lnTo>
                    <a:lnTo>
                      <a:pt x="0" y="0"/>
                    </a:lnTo>
                    <a:lnTo>
                      <a:pt x="0" y="7"/>
                    </a:lnTo>
                    <a:lnTo>
                      <a:pt x="0" y="12"/>
                    </a:lnTo>
                    <a:lnTo>
                      <a:pt x="7" y="12"/>
                    </a:lnTo>
                    <a:lnTo>
                      <a:pt x="24" y="12"/>
                    </a:lnTo>
                    <a:lnTo>
                      <a:pt x="31" y="12"/>
                    </a:lnTo>
                    <a:lnTo>
                      <a:pt x="48" y="12"/>
                    </a:lnTo>
                    <a:lnTo>
                      <a:pt x="55" y="12"/>
                    </a:lnTo>
                    <a:lnTo>
                      <a:pt x="74" y="12"/>
                    </a:lnTo>
                    <a:lnTo>
                      <a:pt x="81" y="12"/>
                    </a:lnTo>
                    <a:lnTo>
                      <a:pt x="97" y="12"/>
                    </a:lnTo>
                    <a:lnTo>
                      <a:pt x="104" y="12"/>
                    </a:lnTo>
                    <a:lnTo>
                      <a:pt x="121" y="12"/>
                    </a:lnTo>
                    <a:lnTo>
                      <a:pt x="123" y="12"/>
                    </a:lnTo>
                    <a:lnTo>
                      <a:pt x="128" y="12"/>
                    </a:lnTo>
                    <a:lnTo>
                      <a:pt x="1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2" name="Freeform 44">
                <a:extLst>
                  <a:ext uri="{FF2B5EF4-FFF2-40B4-BE49-F238E27FC236}">
                    <a16:creationId xmlns:a16="http://schemas.microsoft.com/office/drawing/2014/main" id="{030DFE1D-F0AE-4685-9FD3-E1A644622CFA}"/>
                  </a:ext>
                </a:extLst>
              </p:cNvPr>
              <p:cNvSpPr>
                <a:spLocks/>
              </p:cNvSpPr>
              <p:nvPr/>
            </p:nvSpPr>
            <p:spPr bwMode="auto">
              <a:xfrm>
                <a:off x="2536825" y="3324226"/>
                <a:ext cx="533400" cy="198438"/>
              </a:xfrm>
              <a:custGeom>
                <a:avLst/>
                <a:gdLst>
                  <a:gd name="T0" fmla="*/ 0 w 336"/>
                  <a:gd name="T1" fmla="*/ 0 h 125"/>
                  <a:gd name="T2" fmla="*/ 0 w 336"/>
                  <a:gd name="T3" fmla="*/ 125 h 125"/>
                  <a:gd name="T4" fmla="*/ 90 w 336"/>
                  <a:gd name="T5" fmla="*/ 125 h 125"/>
                  <a:gd name="T6" fmla="*/ 90 w 336"/>
                  <a:gd name="T7" fmla="*/ 90 h 125"/>
                  <a:gd name="T8" fmla="*/ 165 w 336"/>
                  <a:gd name="T9" fmla="*/ 90 h 125"/>
                  <a:gd name="T10" fmla="*/ 165 w 336"/>
                  <a:gd name="T11" fmla="*/ 125 h 125"/>
                  <a:gd name="T12" fmla="*/ 336 w 336"/>
                  <a:gd name="T13" fmla="*/ 125 h 125"/>
                  <a:gd name="T14" fmla="*/ 336 w 336"/>
                  <a:gd name="T15" fmla="*/ 0 h 125"/>
                  <a:gd name="T16" fmla="*/ 0 w 336"/>
                  <a:gd name="T1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125">
                    <a:moveTo>
                      <a:pt x="0" y="0"/>
                    </a:moveTo>
                    <a:lnTo>
                      <a:pt x="0" y="125"/>
                    </a:lnTo>
                    <a:lnTo>
                      <a:pt x="90" y="125"/>
                    </a:lnTo>
                    <a:lnTo>
                      <a:pt x="90" y="90"/>
                    </a:lnTo>
                    <a:lnTo>
                      <a:pt x="165" y="90"/>
                    </a:lnTo>
                    <a:lnTo>
                      <a:pt x="165" y="125"/>
                    </a:lnTo>
                    <a:lnTo>
                      <a:pt x="336" y="125"/>
                    </a:lnTo>
                    <a:lnTo>
                      <a:pt x="336"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3" name="Rectangle 45">
                <a:extLst>
                  <a:ext uri="{FF2B5EF4-FFF2-40B4-BE49-F238E27FC236}">
                    <a16:creationId xmlns:a16="http://schemas.microsoft.com/office/drawing/2014/main" id="{56C17150-0EF3-46C7-B126-D028020FB1BC}"/>
                  </a:ext>
                </a:extLst>
              </p:cNvPr>
              <p:cNvSpPr>
                <a:spLocks noChangeArrowheads="1"/>
              </p:cNvSpPr>
              <p:nvPr/>
            </p:nvSpPr>
            <p:spPr bwMode="auto">
              <a:xfrm>
                <a:off x="2963863" y="3324226"/>
                <a:ext cx="106363" cy="198438"/>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4" name="Rectangle 46">
                <a:extLst>
                  <a:ext uri="{FF2B5EF4-FFF2-40B4-BE49-F238E27FC236}">
                    <a16:creationId xmlns:a16="http://schemas.microsoft.com/office/drawing/2014/main" id="{725C9702-450F-4873-AA9B-4EC4B28ADBA3}"/>
                  </a:ext>
                </a:extLst>
              </p:cNvPr>
              <p:cNvSpPr>
                <a:spLocks noChangeArrowheads="1"/>
              </p:cNvSpPr>
              <p:nvPr/>
            </p:nvSpPr>
            <p:spPr bwMode="auto">
              <a:xfrm>
                <a:off x="2649538" y="3406776"/>
                <a:ext cx="30163" cy="2540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5" name="Rectangle 47">
                <a:extLst>
                  <a:ext uri="{FF2B5EF4-FFF2-40B4-BE49-F238E27FC236}">
                    <a16:creationId xmlns:a16="http://schemas.microsoft.com/office/drawing/2014/main" id="{87E8CF9C-25F5-4158-B641-E9BDA4223271}"/>
                  </a:ext>
                </a:extLst>
              </p:cNvPr>
              <p:cNvSpPr>
                <a:spLocks noChangeArrowheads="1"/>
              </p:cNvSpPr>
              <p:nvPr/>
            </p:nvSpPr>
            <p:spPr bwMode="auto">
              <a:xfrm>
                <a:off x="2581275" y="3406776"/>
                <a:ext cx="30163" cy="2540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6" name="Rectangle 48">
                <a:extLst>
                  <a:ext uri="{FF2B5EF4-FFF2-40B4-BE49-F238E27FC236}">
                    <a16:creationId xmlns:a16="http://schemas.microsoft.com/office/drawing/2014/main" id="{E9BD8596-45A1-4947-8A7C-DB9B5544D4CF}"/>
                  </a:ext>
                </a:extLst>
              </p:cNvPr>
              <p:cNvSpPr>
                <a:spLocks noChangeArrowheads="1"/>
              </p:cNvSpPr>
              <p:nvPr/>
            </p:nvSpPr>
            <p:spPr bwMode="auto">
              <a:xfrm>
                <a:off x="2724150" y="3406776"/>
                <a:ext cx="30163" cy="2540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7" name="Rectangle 49">
                <a:extLst>
                  <a:ext uri="{FF2B5EF4-FFF2-40B4-BE49-F238E27FC236}">
                    <a16:creationId xmlns:a16="http://schemas.microsoft.com/office/drawing/2014/main" id="{5B28CCD6-D8B6-4915-ACBE-7BD60ADC365C}"/>
                  </a:ext>
                </a:extLst>
              </p:cNvPr>
              <p:cNvSpPr>
                <a:spLocks noChangeArrowheads="1"/>
              </p:cNvSpPr>
              <p:nvPr/>
            </p:nvSpPr>
            <p:spPr bwMode="auto">
              <a:xfrm>
                <a:off x="2798763" y="3406776"/>
                <a:ext cx="26988" cy="2540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8" name="Rectangle 50">
                <a:extLst>
                  <a:ext uri="{FF2B5EF4-FFF2-40B4-BE49-F238E27FC236}">
                    <a16:creationId xmlns:a16="http://schemas.microsoft.com/office/drawing/2014/main" id="{91A82E9E-3D4B-4BE8-B9BF-D30318CF7D5B}"/>
                  </a:ext>
                </a:extLst>
              </p:cNvPr>
              <p:cNvSpPr>
                <a:spLocks noChangeArrowheads="1"/>
              </p:cNvSpPr>
              <p:nvPr/>
            </p:nvSpPr>
            <p:spPr bwMode="auto">
              <a:xfrm>
                <a:off x="2874963" y="3406776"/>
                <a:ext cx="25400" cy="25400"/>
              </a:xfrm>
              <a:prstGeom prst="rect">
                <a:avLst/>
              </a:prstGeom>
              <a:solidFill>
                <a:srgbClr val="0018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39" name="Freeform 51">
                <a:extLst>
                  <a:ext uri="{FF2B5EF4-FFF2-40B4-BE49-F238E27FC236}">
                    <a16:creationId xmlns:a16="http://schemas.microsoft.com/office/drawing/2014/main" id="{7B837604-CFC8-4595-A072-6A0E0ADCA919}"/>
                  </a:ext>
                </a:extLst>
              </p:cNvPr>
              <p:cNvSpPr>
                <a:spLocks/>
              </p:cNvSpPr>
              <p:nvPr/>
            </p:nvSpPr>
            <p:spPr bwMode="auto">
              <a:xfrm>
                <a:off x="2768600" y="3113088"/>
                <a:ext cx="68263" cy="41275"/>
              </a:xfrm>
              <a:custGeom>
                <a:avLst/>
                <a:gdLst>
                  <a:gd name="T0" fmla="*/ 43 w 43"/>
                  <a:gd name="T1" fmla="*/ 26 h 26"/>
                  <a:gd name="T2" fmla="*/ 41 w 43"/>
                  <a:gd name="T3" fmla="*/ 0 h 26"/>
                  <a:gd name="T4" fmla="*/ 0 w 43"/>
                  <a:gd name="T5" fmla="*/ 0 h 26"/>
                  <a:gd name="T6" fmla="*/ 0 w 43"/>
                  <a:gd name="T7" fmla="*/ 26 h 26"/>
                  <a:gd name="T8" fmla="*/ 43 w 43"/>
                  <a:gd name="T9" fmla="*/ 26 h 26"/>
                </a:gdLst>
                <a:ahLst/>
                <a:cxnLst>
                  <a:cxn ang="0">
                    <a:pos x="T0" y="T1"/>
                  </a:cxn>
                  <a:cxn ang="0">
                    <a:pos x="T2" y="T3"/>
                  </a:cxn>
                  <a:cxn ang="0">
                    <a:pos x="T4" y="T5"/>
                  </a:cxn>
                  <a:cxn ang="0">
                    <a:pos x="T6" y="T7"/>
                  </a:cxn>
                  <a:cxn ang="0">
                    <a:pos x="T8" y="T9"/>
                  </a:cxn>
                </a:cxnLst>
                <a:rect l="0" t="0" r="r" b="b"/>
                <a:pathLst>
                  <a:path w="43" h="26">
                    <a:moveTo>
                      <a:pt x="43" y="26"/>
                    </a:moveTo>
                    <a:lnTo>
                      <a:pt x="41" y="0"/>
                    </a:lnTo>
                    <a:lnTo>
                      <a:pt x="0" y="0"/>
                    </a:lnTo>
                    <a:lnTo>
                      <a:pt x="0" y="26"/>
                    </a:lnTo>
                    <a:lnTo>
                      <a:pt x="43" y="26"/>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0" name="Freeform 52">
                <a:extLst>
                  <a:ext uri="{FF2B5EF4-FFF2-40B4-BE49-F238E27FC236}">
                    <a16:creationId xmlns:a16="http://schemas.microsoft.com/office/drawing/2014/main" id="{1807478F-90EC-4E9A-9B6B-79695AC3E5DE}"/>
                  </a:ext>
                </a:extLst>
              </p:cNvPr>
              <p:cNvSpPr>
                <a:spLocks/>
              </p:cNvSpPr>
              <p:nvPr/>
            </p:nvSpPr>
            <p:spPr bwMode="auto">
              <a:xfrm>
                <a:off x="2622550" y="3113088"/>
                <a:ext cx="68263" cy="41275"/>
              </a:xfrm>
              <a:custGeom>
                <a:avLst/>
                <a:gdLst>
                  <a:gd name="T0" fmla="*/ 43 w 43"/>
                  <a:gd name="T1" fmla="*/ 26 h 26"/>
                  <a:gd name="T2" fmla="*/ 40 w 43"/>
                  <a:gd name="T3" fmla="*/ 0 h 26"/>
                  <a:gd name="T4" fmla="*/ 2 w 43"/>
                  <a:gd name="T5" fmla="*/ 0 h 26"/>
                  <a:gd name="T6" fmla="*/ 0 w 43"/>
                  <a:gd name="T7" fmla="*/ 26 h 26"/>
                  <a:gd name="T8" fmla="*/ 43 w 43"/>
                  <a:gd name="T9" fmla="*/ 26 h 26"/>
                </a:gdLst>
                <a:ahLst/>
                <a:cxnLst>
                  <a:cxn ang="0">
                    <a:pos x="T0" y="T1"/>
                  </a:cxn>
                  <a:cxn ang="0">
                    <a:pos x="T2" y="T3"/>
                  </a:cxn>
                  <a:cxn ang="0">
                    <a:pos x="T4" y="T5"/>
                  </a:cxn>
                  <a:cxn ang="0">
                    <a:pos x="T6" y="T7"/>
                  </a:cxn>
                  <a:cxn ang="0">
                    <a:pos x="T8" y="T9"/>
                  </a:cxn>
                </a:cxnLst>
                <a:rect l="0" t="0" r="r" b="b"/>
                <a:pathLst>
                  <a:path w="43" h="26">
                    <a:moveTo>
                      <a:pt x="43" y="26"/>
                    </a:moveTo>
                    <a:lnTo>
                      <a:pt x="40" y="0"/>
                    </a:lnTo>
                    <a:lnTo>
                      <a:pt x="2" y="0"/>
                    </a:lnTo>
                    <a:lnTo>
                      <a:pt x="0" y="26"/>
                    </a:lnTo>
                    <a:lnTo>
                      <a:pt x="43" y="26"/>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1" name="Freeform 53">
                <a:extLst>
                  <a:ext uri="{FF2B5EF4-FFF2-40B4-BE49-F238E27FC236}">
                    <a16:creationId xmlns:a16="http://schemas.microsoft.com/office/drawing/2014/main" id="{C058B199-370A-4046-B53C-C315EF9C5CF7}"/>
                  </a:ext>
                </a:extLst>
              </p:cNvPr>
              <p:cNvSpPr>
                <a:spLocks/>
              </p:cNvSpPr>
              <p:nvPr/>
            </p:nvSpPr>
            <p:spPr bwMode="auto">
              <a:xfrm>
                <a:off x="2911475" y="3113088"/>
                <a:ext cx="68263" cy="41275"/>
              </a:xfrm>
              <a:custGeom>
                <a:avLst/>
                <a:gdLst>
                  <a:gd name="T0" fmla="*/ 43 w 43"/>
                  <a:gd name="T1" fmla="*/ 26 h 26"/>
                  <a:gd name="T2" fmla="*/ 43 w 43"/>
                  <a:gd name="T3" fmla="*/ 0 h 26"/>
                  <a:gd name="T4" fmla="*/ 3 w 43"/>
                  <a:gd name="T5" fmla="*/ 0 h 26"/>
                  <a:gd name="T6" fmla="*/ 0 w 43"/>
                  <a:gd name="T7" fmla="*/ 26 h 26"/>
                  <a:gd name="T8" fmla="*/ 43 w 43"/>
                  <a:gd name="T9" fmla="*/ 26 h 26"/>
                </a:gdLst>
                <a:ahLst/>
                <a:cxnLst>
                  <a:cxn ang="0">
                    <a:pos x="T0" y="T1"/>
                  </a:cxn>
                  <a:cxn ang="0">
                    <a:pos x="T2" y="T3"/>
                  </a:cxn>
                  <a:cxn ang="0">
                    <a:pos x="T4" y="T5"/>
                  </a:cxn>
                  <a:cxn ang="0">
                    <a:pos x="T6" y="T7"/>
                  </a:cxn>
                  <a:cxn ang="0">
                    <a:pos x="T8" y="T9"/>
                  </a:cxn>
                </a:cxnLst>
                <a:rect l="0" t="0" r="r" b="b"/>
                <a:pathLst>
                  <a:path w="43" h="26">
                    <a:moveTo>
                      <a:pt x="43" y="26"/>
                    </a:moveTo>
                    <a:lnTo>
                      <a:pt x="43" y="0"/>
                    </a:lnTo>
                    <a:lnTo>
                      <a:pt x="3" y="0"/>
                    </a:lnTo>
                    <a:lnTo>
                      <a:pt x="0" y="26"/>
                    </a:lnTo>
                    <a:lnTo>
                      <a:pt x="43" y="26"/>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2" name="Freeform 54">
                <a:extLst>
                  <a:ext uri="{FF2B5EF4-FFF2-40B4-BE49-F238E27FC236}">
                    <a16:creationId xmlns:a16="http://schemas.microsoft.com/office/drawing/2014/main" id="{96117716-51B5-4C5D-A93A-1A9D9C783035}"/>
                  </a:ext>
                </a:extLst>
              </p:cNvPr>
              <p:cNvSpPr>
                <a:spLocks/>
              </p:cNvSpPr>
              <p:nvPr/>
            </p:nvSpPr>
            <p:spPr bwMode="auto">
              <a:xfrm>
                <a:off x="2614613" y="3157538"/>
                <a:ext cx="82550" cy="166688"/>
              </a:xfrm>
              <a:custGeom>
                <a:avLst/>
                <a:gdLst>
                  <a:gd name="T0" fmla="*/ 5 w 52"/>
                  <a:gd name="T1" fmla="*/ 0 h 105"/>
                  <a:gd name="T2" fmla="*/ 0 w 52"/>
                  <a:gd name="T3" fmla="*/ 105 h 105"/>
                  <a:gd name="T4" fmla="*/ 52 w 52"/>
                  <a:gd name="T5" fmla="*/ 105 h 105"/>
                  <a:gd name="T6" fmla="*/ 48 w 52"/>
                  <a:gd name="T7" fmla="*/ 0 h 105"/>
                  <a:gd name="T8" fmla="*/ 5 w 52"/>
                  <a:gd name="T9" fmla="*/ 0 h 105"/>
                </a:gdLst>
                <a:ahLst/>
                <a:cxnLst>
                  <a:cxn ang="0">
                    <a:pos x="T0" y="T1"/>
                  </a:cxn>
                  <a:cxn ang="0">
                    <a:pos x="T2" y="T3"/>
                  </a:cxn>
                  <a:cxn ang="0">
                    <a:pos x="T4" y="T5"/>
                  </a:cxn>
                  <a:cxn ang="0">
                    <a:pos x="T6" y="T7"/>
                  </a:cxn>
                  <a:cxn ang="0">
                    <a:pos x="T8" y="T9"/>
                  </a:cxn>
                </a:cxnLst>
                <a:rect l="0" t="0" r="r" b="b"/>
                <a:pathLst>
                  <a:path w="52" h="105">
                    <a:moveTo>
                      <a:pt x="5" y="0"/>
                    </a:moveTo>
                    <a:lnTo>
                      <a:pt x="0" y="105"/>
                    </a:lnTo>
                    <a:lnTo>
                      <a:pt x="52" y="105"/>
                    </a:lnTo>
                    <a:lnTo>
                      <a:pt x="48" y="0"/>
                    </a:lnTo>
                    <a:lnTo>
                      <a:pt x="5"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3" name="Freeform 55">
                <a:extLst>
                  <a:ext uri="{FF2B5EF4-FFF2-40B4-BE49-F238E27FC236}">
                    <a16:creationId xmlns:a16="http://schemas.microsoft.com/office/drawing/2014/main" id="{E830BB48-D73A-4601-90B4-C2A1C760BDD6}"/>
                  </a:ext>
                </a:extLst>
              </p:cNvPr>
              <p:cNvSpPr>
                <a:spLocks/>
              </p:cNvSpPr>
              <p:nvPr/>
            </p:nvSpPr>
            <p:spPr bwMode="auto">
              <a:xfrm>
                <a:off x="2903538" y="3157538"/>
                <a:ext cx="87313" cy="166688"/>
              </a:xfrm>
              <a:custGeom>
                <a:avLst/>
                <a:gdLst>
                  <a:gd name="T0" fmla="*/ 5 w 55"/>
                  <a:gd name="T1" fmla="*/ 0 h 105"/>
                  <a:gd name="T2" fmla="*/ 0 w 55"/>
                  <a:gd name="T3" fmla="*/ 105 h 105"/>
                  <a:gd name="T4" fmla="*/ 55 w 55"/>
                  <a:gd name="T5" fmla="*/ 105 h 105"/>
                  <a:gd name="T6" fmla="*/ 48 w 55"/>
                  <a:gd name="T7" fmla="*/ 0 h 105"/>
                  <a:gd name="T8" fmla="*/ 5 w 55"/>
                  <a:gd name="T9" fmla="*/ 0 h 105"/>
                </a:gdLst>
                <a:ahLst/>
                <a:cxnLst>
                  <a:cxn ang="0">
                    <a:pos x="T0" y="T1"/>
                  </a:cxn>
                  <a:cxn ang="0">
                    <a:pos x="T2" y="T3"/>
                  </a:cxn>
                  <a:cxn ang="0">
                    <a:pos x="T4" y="T5"/>
                  </a:cxn>
                  <a:cxn ang="0">
                    <a:pos x="T6" y="T7"/>
                  </a:cxn>
                  <a:cxn ang="0">
                    <a:pos x="T8" y="T9"/>
                  </a:cxn>
                </a:cxnLst>
                <a:rect l="0" t="0" r="r" b="b"/>
                <a:pathLst>
                  <a:path w="55" h="105">
                    <a:moveTo>
                      <a:pt x="5" y="0"/>
                    </a:moveTo>
                    <a:lnTo>
                      <a:pt x="0" y="105"/>
                    </a:lnTo>
                    <a:lnTo>
                      <a:pt x="55" y="105"/>
                    </a:lnTo>
                    <a:lnTo>
                      <a:pt x="48" y="0"/>
                    </a:lnTo>
                    <a:lnTo>
                      <a:pt x="5"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4" name="Freeform 56">
                <a:extLst>
                  <a:ext uri="{FF2B5EF4-FFF2-40B4-BE49-F238E27FC236}">
                    <a16:creationId xmlns:a16="http://schemas.microsoft.com/office/drawing/2014/main" id="{655A91EC-8506-4E69-A1A4-36FEFEA32FA9}"/>
                  </a:ext>
                </a:extLst>
              </p:cNvPr>
              <p:cNvSpPr>
                <a:spLocks/>
              </p:cNvSpPr>
              <p:nvPr/>
            </p:nvSpPr>
            <p:spPr bwMode="auto">
              <a:xfrm>
                <a:off x="2757488" y="3157538"/>
                <a:ext cx="87313" cy="166688"/>
              </a:xfrm>
              <a:custGeom>
                <a:avLst/>
                <a:gdLst>
                  <a:gd name="T0" fmla="*/ 7 w 55"/>
                  <a:gd name="T1" fmla="*/ 0 h 105"/>
                  <a:gd name="T2" fmla="*/ 0 w 55"/>
                  <a:gd name="T3" fmla="*/ 105 h 105"/>
                  <a:gd name="T4" fmla="*/ 55 w 55"/>
                  <a:gd name="T5" fmla="*/ 105 h 105"/>
                  <a:gd name="T6" fmla="*/ 50 w 55"/>
                  <a:gd name="T7" fmla="*/ 0 h 105"/>
                  <a:gd name="T8" fmla="*/ 7 w 55"/>
                  <a:gd name="T9" fmla="*/ 0 h 105"/>
                </a:gdLst>
                <a:ahLst/>
                <a:cxnLst>
                  <a:cxn ang="0">
                    <a:pos x="T0" y="T1"/>
                  </a:cxn>
                  <a:cxn ang="0">
                    <a:pos x="T2" y="T3"/>
                  </a:cxn>
                  <a:cxn ang="0">
                    <a:pos x="T4" y="T5"/>
                  </a:cxn>
                  <a:cxn ang="0">
                    <a:pos x="T6" y="T7"/>
                  </a:cxn>
                  <a:cxn ang="0">
                    <a:pos x="T8" y="T9"/>
                  </a:cxn>
                </a:cxnLst>
                <a:rect l="0" t="0" r="r" b="b"/>
                <a:pathLst>
                  <a:path w="55" h="105">
                    <a:moveTo>
                      <a:pt x="7" y="0"/>
                    </a:moveTo>
                    <a:lnTo>
                      <a:pt x="0" y="105"/>
                    </a:lnTo>
                    <a:lnTo>
                      <a:pt x="55" y="105"/>
                    </a:lnTo>
                    <a:lnTo>
                      <a:pt x="50" y="0"/>
                    </a:lnTo>
                    <a:lnTo>
                      <a:pt x="7" y="0"/>
                    </a:lnTo>
                    <a:close/>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5" name="Freeform 57">
                <a:extLst>
                  <a:ext uri="{FF2B5EF4-FFF2-40B4-BE49-F238E27FC236}">
                    <a16:creationId xmlns:a16="http://schemas.microsoft.com/office/drawing/2014/main" id="{62A214E8-A925-4AA6-B1EC-F5ABFED9AAFF}"/>
                  </a:ext>
                </a:extLst>
              </p:cNvPr>
              <p:cNvSpPr>
                <a:spLocks/>
              </p:cNvSpPr>
              <p:nvPr/>
            </p:nvSpPr>
            <p:spPr bwMode="auto">
              <a:xfrm>
                <a:off x="2281238" y="2614613"/>
                <a:ext cx="115888" cy="136525"/>
              </a:xfrm>
              <a:custGeom>
                <a:avLst/>
                <a:gdLst>
                  <a:gd name="T0" fmla="*/ 6 w 31"/>
                  <a:gd name="T1" fmla="*/ 36 h 36"/>
                  <a:gd name="T2" fmla="*/ 31 w 31"/>
                  <a:gd name="T3" fmla="*/ 36 h 36"/>
                  <a:gd name="T4" fmla="*/ 31 w 31"/>
                  <a:gd name="T5" fmla="*/ 0 h 36"/>
                  <a:gd name="T6" fmla="*/ 6 w 31"/>
                  <a:gd name="T7" fmla="*/ 0 h 36"/>
                  <a:gd name="T8" fmla="*/ 0 w 31"/>
                  <a:gd name="T9" fmla="*/ 6 h 36"/>
                  <a:gd name="T10" fmla="*/ 0 w 31"/>
                  <a:gd name="T11" fmla="*/ 30 h 36"/>
                  <a:gd name="T12" fmla="*/ 6 w 3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31" h="36">
                    <a:moveTo>
                      <a:pt x="6" y="36"/>
                    </a:moveTo>
                    <a:cubicBezTo>
                      <a:pt x="31" y="36"/>
                      <a:pt x="31" y="36"/>
                      <a:pt x="31" y="36"/>
                    </a:cubicBezTo>
                    <a:cubicBezTo>
                      <a:pt x="31" y="0"/>
                      <a:pt x="31" y="0"/>
                      <a:pt x="31" y="0"/>
                    </a:cubicBezTo>
                    <a:cubicBezTo>
                      <a:pt x="6" y="0"/>
                      <a:pt x="6" y="0"/>
                      <a:pt x="6" y="0"/>
                    </a:cubicBezTo>
                    <a:cubicBezTo>
                      <a:pt x="3" y="0"/>
                      <a:pt x="0" y="3"/>
                      <a:pt x="0" y="6"/>
                    </a:cubicBezTo>
                    <a:cubicBezTo>
                      <a:pt x="0" y="30"/>
                      <a:pt x="0" y="30"/>
                      <a:pt x="0" y="30"/>
                    </a:cubicBezTo>
                    <a:cubicBezTo>
                      <a:pt x="0" y="33"/>
                      <a:pt x="3" y="36"/>
                      <a:pt x="6" y="36"/>
                    </a:cubicBez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6" name="Rectangle 58">
                <a:extLst>
                  <a:ext uri="{FF2B5EF4-FFF2-40B4-BE49-F238E27FC236}">
                    <a16:creationId xmlns:a16="http://schemas.microsoft.com/office/drawing/2014/main" id="{669C969B-5608-481A-B038-8F0748A64733}"/>
                  </a:ext>
                </a:extLst>
              </p:cNvPr>
              <p:cNvSpPr>
                <a:spLocks noChangeArrowheads="1"/>
              </p:cNvSpPr>
              <p:nvPr/>
            </p:nvSpPr>
            <p:spPr bwMode="auto">
              <a:xfrm>
                <a:off x="2322513" y="2751138"/>
                <a:ext cx="44450" cy="142875"/>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7" name="Rectangle 59">
                <a:extLst>
                  <a:ext uri="{FF2B5EF4-FFF2-40B4-BE49-F238E27FC236}">
                    <a16:creationId xmlns:a16="http://schemas.microsoft.com/office/drawing/2014/main" id="{2E6B3DBF-B2AC-4A6E-B694-B56C64260F25}"/>
                  </a:ext>
                </a:extLst>
              </p:cNvPr>
              <p:cNvSpPr>
                <a:spLocks noChangeArrowheads="1"/>
              </p:cNvSpPr>
              <p:nvPr/>
            </p:nvSpPr>
            <p:spPr bwMode="auto">
              <a:xfrm>
                <a:off x="2322513" y="2751138"/>
                <a:ext cx="44450" cy="476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8" name="Freeform 60">
                <a:extLst>
                  <a:ext uri="{FF2B5EF4-FFF2-40B4-BE49-F238E27FC236}">
                    <a16:creationId xmlns:a16="http://schemas.microsoft.com/office/drawing/2014/main" id="{54278DBD-6201-42B4-B75F-00A855BA53CB}"/>
                  </a:ext>
                </a:extLst>
              </p:cNvPr>
              <p:cNvSpPr>
                <a:spLocks/>
              </p:cNvSpPr>
              <p:nvPr/>
            </p:nvSpPr>
            <p:spPr bwMode="auto">
              <a:xfrm>
                <a:off x="2355850" y="2935288"/>
                <a:ext cx="104775" cy="109538"/>
              </a:xfrm>
              <a:custGeom>
                <a:avLst/>
                <a:gdLst>
                  <a:gd name="T0" fmla="*/ 66 w 66"/>
                  <a:gd name="T1" fmla="*/ 47 h 69"/>
                  <a:gd name="T2" fmla="*/ 47 w 66"/>
                  <a:gd name="T3" fmla="*/ 69 h 69"/>
                  <a:gd name="T4" fmla="*/ 0 w 66"/>
                  <a:gd name="T5" fmla="*/ 19 h 69"/>
                  <a:gd name="T6" fmla="*/ 19 w 66"/>
                  <a:gd name="T7" fmla="*/ 0 h 69"/>
                  <a:gd name="T8" fmla="*/ 66 w 66"/>
                  <a:gd name="T9" fmla="*/ 47 h 69"/>
                </a:gdLst>
                <a:ahLst/>
                <a:cxnLst>
                  <a:cxn ang="0">
                    <a:pos x="T0" y="T1"/>
                  </a:cxn>
                  <a:cxn ang="0">
                    <a:pos x="T2" y="T3"/>
                  </a:cxn>
                  <a:cxn ang="0">
                    <a:pos x="T4" y="T5"/>
                  </a:cxn>
                  <a:cxn ang="0">
                    <a:pos x="T6" y="T7"/>
                  </a:cxn>
                  <a:cxn ang="0">
                    <a:pos x="T8" y="T9"/>
                  </a:cxn>
                </a:cxnLst>
                <a:rect l="0" t="0" r="r" b="b"/>
                <a:pathLst>
                  <a:path w="66" h="69">
                    <a:moveTo>
                      <a:pt x="66" y="47"/>
                    </a:moveTo>
                    <a:lnTo>
                      <a:pt x="47" y="69"/>
                    </a:lnTo>
                    <a:lnTo>
                      <a:pt x="0" y="19"/>
                    </a:lnTo>
                    <a:lnTo>
                      <a:pt x="19" y="0"/>
                    </a:lnTo>
                    <a:lnTo>
                      <a:pt x="66" y="47"/>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49" name="Freeform 61">
                <a:extLst>
                  <a:ext uri="{FF2B5EF4-FFF2-40B4-BE49-F238E27FC236}">
                    <a16:creationId xmlns:a16="http://schemas.microsoft.com/office/drawing/2014/main" id="{AC5A8729-BD6B-4870-81BF-75A139B30B68}"/>
                  </a:ext>
                </a:extLst>
              </p:cNvPr>
              <p:cNvSpPr>
                <a:spLocks/>
              </p:cNvSpPr>
              <p:nvPr/>
            </p:nvSpPr>
            <p:spPr bwMode="auto">
              <a:xfrm>
                <a:off x="2355850" y="2935288"/>
                <a:ext cx="63500" cy="68263"/>
              </a:xfrm>
              <a:custGeom>
                <a:avLst/>
                <a:gdLst>
                  <a:gd name="T0" fmla="*/ 40 w 40"/>
                  <a:gd name="T1" fmla="*/ 21 h 43"/>
                  <a:gd name="T2" fmla="*/ 21 w 40"/>
                  <a:gd name="T3" fmla="*/ 43 h 43"/>
                  <a:gd name="T4" fmla="*/ 0 w 40"/>
                  <a:gd name="T5" fmla="*/ 19 h 43"/>
                  <a:gd name="T6" fmla="*/ 19 w 40"/>
                  <a:gd name="T7" fmla="*/ 0 h 43"/>
                  <a:gd name="T8" fmla="*/ 40 w 40"/>
                  <a:gd name="T9" fmla="*/ 21 h 43"/>
                </a:gdLst>
                <a:ahLst/>
                <a:cxnLst>
                  <a:cxn ang="0">
                    <a:pos x="T0" y="T1"/>
                  </a:cxn>
                  <a:cxn ang="0">
                    <a:pos x="T2" y="T3"/>
                  </a:cxn>
                  <a:cxn ang="0">
                    <a:pos x="T4" y="T5"/>
                  </a:cxn>
                  <a:cxn ang="0">
                    <a:pos x="T6" y="T7"/>
                  </a:cxn>
                  <a:cxn ang="0">
                    <a:pos x="T8" y="T9"/>
                  </a:cxn>
                </a:cxnLst>
                <a:rect l="0" t="0" r="r" b="b"/>
                <a:pathLst>
                  <a:path w="40" h="43">
                    <a:moveTo>
                      <a:pt x="40" y="21"/>
                    </a:moveTo>
                    <a:lnTo>
                      <a:pt x="21" y="43"/>
                    </a:lnTo>
                    <a:lnTo>
                      <a:pt x="0" y="19"/>
                    </a:lnTo>
                    <a:lnTo>
                      <a:pt x="19" y="0"/>
                    </a:lnTo>
                    <a:lnTo>
                      <a:pt x="4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0" name="Freeform 62">
                <a:extLst>
                  <a:ext uri="{FF2B5EF4-FFF2-40B4-BE49-F238E27FC236}">
                    <a16:creationId xmlns:a16="http://schemas.microsoft.com/office/drawing/2014/main" id="{3C2F84AC-862C-47F9-B8A2-69BC3D67D656}"/>
                  </a:ext>
                </a:extLst>
              </p:cNvPr>
              <p:cNvSpPr>
                <a:spLocks/>
              </p:cNvSpPr>
              <p:nvPr/>
            </p:nvSpPr>
            <p:spPr bwMode="auto">
              <a:xfrm>
                <a:off x="2295525" y="2833688"/>
                <a:ext cx="98425" cy="139700"/>
              </a:xfrm>
              <a:custGeom>
                <a:avLst/>
                <a:gdLst>
                  <a:gd name="T0" fmla="*/ 26 w 26"/>
                  <a:gd name="T1" fmla="*/ 30 h 37"/>
                  <a:gd name="T2" fmla="*/ 19 w 26"/>
                  <a:gd name="T3" fmla="*/ 37 h 37"/>
                  <a:gd name="T4" fmla="*/ 7 w 26"/>
                  <a:gd name="T5" fmla="*/ 37 h 37"/>
                  <a:gd name="T6" fmla="*/ 0 w 26"/>
                  <a:gd name="T7" fmla="*/ 30 h 37"/>
                  <a:gd name="T8" fmla="*/ 0 w 26"/>
                  <a:gd name="T9" fmla="*/ 8 h 37"/>
                  <a:gd name="T10" fmla="*/ 7 w 26"/>
                  <a:gd name="T11" fmla="*/ 0 h 37"/>
                  <a:gd name="T12" fmla="*/ 19 w 26"/>
                  <a:gd name="T13" fmla="*/ 0 h 37"/>
                  <a:gd name="T14" fmla="*/ 26 w 26"/>
                  <a:gd name="T15" fmla="*/ 8 h 37"/>
                  <a:gd name="T16" fmla="*/ 26 w 26"/>
                  <a:gd name="T17" fmla="*/ 3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7">
                    <a:moveTo>
                      <a:pt x="26" y="30"/>
                    </a:moveTo>
                    <a:cubicBezTo>
                      <a:pt x="26" y="34"/>
                      <a:pt x="23" y="37"/>
                      <a:pt x="19" y="37"/>
                    </a:cubicBezTo>
                    <a:cubicBezTo>
                      <a:pt x="7" y="37"/>
                      <a:pt x="7" y="37"/>
                      <a:pt x="7" y="37"/>
                    </a:cubicBezTo>
                    <a:cubicBezTo>
                      <a:pt x="3" y="37"/>
                      <a:pt x="0" y="34"/>
                      <a:pt x="0" y="30"/>
                    </a:cubicBezTo>
                    <a:cubicBezTo>
                      <a:pt x="0" y="8"/>
                      <a:pt x="0" y="8"/>
                      <a:pt x="0" y="8"/>
                    </a:cubicBezTo>
                    <a:cubicBezTo>
                      <a:pt x="0" y="4"/>
                      <a:pt x="3" y="0"/>
                      <a:pt x="7" y="0"/>
                    </a:cubicBezTo>
                    <a:cubicBezTo>
                      <a:pt x="19" y="0"/>
                      <a:pt x="19" y="0"/>
                      <a:pt x="19" y="0"/>
                    </a:cubicBezTo>
                    <a:cubicBezTo>
                      <a:pt x="23" y="0"/>
                      <a:pt x="26" y="4"/>
                      <a:pt x="26" y="8"/>
                    </a:cubicBezTo>
                    <a:lnTo>
                      <a:pt x="26" y="30"/>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1" name="Freeform 63">
                <a:extLst>
                  <a:ext uri="{FF2B5EF4-FFF2-40B4-BE49-F238E27FC236}">
                    <a16:creationId xmlns:a16="http://schemas.microsoft.com/office/drawing/2014/main" id="{80F9D601-09A9-4745-B6FF-156C9D9F0927}"/>
                  </a:ext>
                </a:extLst>
              </p:cNvPr>
              <p:cNvSpPr>
                <a:spLocks/>
              </p:cNvSpPr>
              <p:nvPr/>
            </p:nvSpPr>
            <p:spPr bwMode="auto">
              <a:xfrm>
                <a:off x="2401888" y="2984501"/>
                <a:ext cx="138113" cy="142875"/>
              </a:xfrm>
              <a:custGeom>
                <a:avLst/>
                <a:gdLst>
                  <a:gd name="T0" fmla="*/ 20 w 37"/>
                  <a:gd name="T1" fmla="*/ 28 h 38"/>
                  <a:gd name="T2" fmla="*/ 13 w 37"/>
                  <a:gd name="T3" fmla="*/ 26 h 38"/>
                  <a:gd name="T4" fmla="*/ 13 w 37"/>
                  <a:gd name="T5" fmla="*/ 13 h 38"/>
                  <a:gd name="T6" fmla="*/ 26 w 37"/>
                  <a:gd name="T7" fmla="*/ 13 h 38"/>
                  <a:gd name="T8" fmla="*/ 29 w 37"/>
                  <a:gd name="T9" fmla="*/ 19 h 38"/>
                  <a:gd name="T10" fmla="*/ 37 w 37"/>
                  <a:gd name="T11" fmla="*/ 19 h 38"/>
                  <a:gd name="T12" fmla="*/ 32 w 37"/>
                  <a:gd name="T13" fmla="*/ 7 h 38"/>
                  <a:gd name="T14" fmla="*/ 7 w 37"/>
                  <a:gd name="T15" fmla="*/ 6 h 38"/>
                  <a:gd name="T16" fmla="*/ 7 w 37"/>
                  <a:gd name="T17" fmla="*/ 32 h 38"/>
                  <a:gd name="T18" fmla="*/ 20 w 37"/>
                  <a:gd name="T19" fmla="*/ 37 h 38"/>
                  <a:gd name="T20" fmla="*/ 20 w 37"/>
                  <a:gd name="T2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38">
                    <a:moveTo>
                      <a:pt x="20" y="28"/>
                    </a:moveTo>
                    <a:cubicBezTo>
                      <a:pt x="18" y="28"/>
                      <a:pt x="15" y="28"/>
                      <a:pt x="13" y="26"/>
                    </a:cubicBezTo>
                    <a:cubicBezTo>
                      <a:pt x="10" y="22"/>
                      <a:pt x="10" y="17"/>
                      <a:pt x="13" y="13"/>
                    </a:cubicBezTo>
                    <a:cubicBezTo>
                      <a:pt x="17" y="9"/>
                      <a:pt x="22" y="9"/>
                      <a:pt x="26" y="13"/>
                    </a:cubicBezTo>
                    <a:cubicBezTo>
                      <a:pt x="28" y="15"/>
                      <a:pt x="28" y="17"/>
                      <a:pt x="29" y="19"/>
                    </a:cubicBezTo>
                    <a:cubicBezTo>
                      <a:pt x="37" y="19"/>
                      <a:pt x="37" y="19"/>
                      <a:pt x="37" y="19"/>
                    </a:cubicBezTo>
                    <a:cubicBezTo>
                      <a:pt x="37" y="15"/>
                      <a:pt x="36" y="10"/>
                      <a:pt x="32" y="7"/>
                    </a:cubicBezTo>
                    <a:cubicBezTo>
                      <a:pt x="25" y="0"/>
                      <a:pt x="14" y="0"/>
                      <a:pt x="7" y="6"/>
                    </a:cubicBezTo>
                    <a:cubicBezTo>
                      <a:pt x="0" y="14"/>
                      <a:pt x="0" y="25"/>
                      <a:pt x="7" y="32"/>
                    </a:cubicBezTo>
                    <a:cubicBezTo>
                      <a:pt x="11" y="36"/>
                      <a:pt x="15" y="38"/>
                      <a:pt x="20" y="37"/>
                    </a:cubicBezTo>
                    <a:lnTo>
                      <a:pt x="20" y="28"/>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2" name="Freeform 64">
                <a:extLst>
                  <a:ext uri="{FF2B5EF4-FFF2-40B4-BE49-F238E27FC236}">
                    <a16:creationId xmlns:a16="http://schemas.microsoft.com/office/drawing/2014/main" id="{930AF965-E738-4FE9-A2A4-40E11E2CBB50}"/>
                  </a:ext>
                </a:extLst>
              </p:cNvPr>
              <p:cNvSpPr>
                <a:spLocks/>
              </p:cNvSpPr>
              <p:nvPr/>
            </p:nvSpPr>
            <p:spPr bwMode="auto">
              <a:xfrm>
                <a:off x="1912938" y="3275013"/>
                <a:ext cx="404813" cy="403225"/>
              </a:xfrm>
              <a:custGeom>
                <a:avLst/>
                <a:gdLst>
                  <a:gd name="T0" fmla="*/ 48 w 108"/>
                  <a:gd name="T1" fmla="*/ 0 h 107"/>
                  <a:gd name="T2" fmla="*/ 13 w 108"/>
                  <a:gd name="T3" fmla="*/ 19 h 107"/>
                  <a:gd name="T4" fmla="*/ 1 w 108"/>
                  <a:gd name="T5" fmla="*/ 58 h 107"/>
                  <a:gd name="T6" fmla="*/ 21 w 108"/>
                  <a:gd name="T7" fmla="*/ 94 h 107"/>
                  <a:gd name="T8" fmla="*/ 60 w 108"/>
                  <a:gd name="T9" fmla="*/ 106 h 107"/>
                  <a:gd name="T10" fmla="*/ 95 w 108"/>
                  <a:gd name="T11" fmla="*/ 86 h 107"/>
                  <a:gd name="T12" fmla="*/ 107 w 108"/>
                  <a:gd name="T13" fmla="*/ 47 h 107"/>
                  <a:gd name="T14" fmla="*/ 87 w 108"/>
                  <a:gd name="T15" fmla="*/ 11 h 107"/>
                  <a:gd name="T16" fmla="*/ 54 w 108"/>
                  <a:gd name="T17" fmla="*/ 0 h 107"/>
                  <a:gd name="T18" fmla="*/ 48 w 108"/>
                  <a:gd name="T1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07">
                    <a:moveTo>
                      <a:pt x="48" y="0"/>
                    </a:moveTo>
                    <a:cubicBezTo>
                      <a:pt x="34" y="2"/>
                      <a:pt x="21" y="9"/>
                      <a:pt x="13" y="19"/>
                    </a:cubicBezTo>
                    <a:cubicBezTo>
                      <a:pt x="4" y="30"/>
                      <a:pt x="0" y="44"/>
                      <a:pt x="1" y="58"/>
                    </a:cubicBezTo>
                    <a:cubicBezTo>
                      <a:pt x="3" y="73"/>
                      <a:pt x="10" y="86"/>
                      <a:pt x="21" y="94"/>
                    </a:cubicBezTo>
                    <a:cubicBezTo>
                      <a:pt x="31" y="103"/>
                      <a:pt x="45" y="107"/>
                      <a:pt x="60" y="106"/>
                    </a:cubicBezTo>
                    <a:cubicBezTo>
                      <a:pt x="74" y="104"/>
                      <a:pt x="87" y="97"/>
                      <a:pt x="95" y="86"/>
                    </a:cubicBezTo>
                    <a:cubicBezTo>
                      <a:pt x="104" y="76"/>
                      <a:pt x="108" y="62"/>
                      <a:pt x="107" y="47"/>
                    </a:cubicBezTo>
                    <a:cubicBezTo>
                      <a:pt x="105" y="33"/>
                      <a:pt x="98" y="20"/>
                      <a:pt x="87" y="11"/>
                    </a:cubicBezTo>
                    <a:cubicBezTo>
                      <a:pt x="78" y="4"/>
                      <a:pt x="66" y="0"/>
                      <a:pt x="54" y="0"/>
                    </a:cubicBezTo>
                    <a:cubicBezTo>
                      <a:pt x="52" y="0"/>
                      <a:pt x="50" y="0"/>
                      <a:pt x="4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3" name="Freeform 65">
                <a:extLst>
                  <a:ext uri="{FF2B5EF4-FFF2-40B4-BE49-F238E27FC236}">
                    <a16:creationId xmlns:a16="http://schemas.microsoft.com/office/drawing/2014/main" id="{0CAF94EB-E134-489A-BEAC-29D0E3146681}"/>
                  </a:ext>
                </a:extLst>
              </p:cNvPr>
              <p:cNvSpPr>
                <a:spLocks/>
              </p:cNvSpPr>
              <p:nvPr/>
            </p:nvSpPr>
            <p:spPr bwMode="auto">
              <a:xfrm>
                <a:off x="1954213" y="3379788"/>
                <a:ext cx="79375" cy="98425"/>
              </a:xfrm>
              <a:custGeom>
                <a:avLst/>
                <a:gdLst>
                  <a:gd name="T0" fmla="*/ 8 w 21"/>
                  <a:gd name="T1" fmla="*/ 0 h 26"/>
                  <a:gd name="T2" fmla="*/ 1 w 21"/>
                  <a:gd name="T3" fmla="*/ 26 h 26"/>
                  <a:gd name="T4" fmla="*/ 17 w 21"/>
                  <a:gd name="T5" fmla="*/ 25 h 26"/>
                  <a:gd name="T6" fmla="*/ 21 w 21"/>
                  <a:gd name="T7" fmla="*/ 11 h 26"/>
                  <a:gd name="T8" fmla="*/ 8 w 21"/>
                  <a:gd name="T9" fmla="*/ 0 h 26"/>
                </a:gdLst>
                <a:ahLst/>
                <a:cxnLst>
                  <a:cxn ang="0">
                    <a:pos x="T0" y="T1"/>
                  </a:cxn>
                  <a:cxn ang="0">
                    <a:pos x="T2" y="T3"/>
                  </a:cxn>
                  <a:cxn ang="0">
                    <a:pos x="T4" y="T5"/>
                  </a:cxn>
                  <a:cxn ang="0">
                    <a:pos x="T6" y="T7"/>
                  </a:cxn>
                  <a:cxn ang="0">
                    <a:pos x="T8" y="T9"/>
                  </a:cxn>
                </a:cxnLst>
                <a:rect l="0" t="0" r="r" b="b"/>
                <a:pathLst>
                  <a:path w="21" h="26">
                    <a:moveTo>
                      <a:pt x="8" y="0"/>
                    </a:moveTo>
                    <a:cubicBezTo>
                      <a:pt x="3" y="8"/>
                      <a:pt x="0" y="17"/>
                      <a:pt x="1" y="26"/>
                    </a:cubicBezTo>
                    <a:cubicBezTo>
                      <a:pt x="17" y="25"/>
                      <a:pt x="17" y="25"/>
                      <a:pt x="17" y="25"/>
                    </a:cubicBezTo>
                    <a:cubicBezTo>
                      <a:pt x="17" y="20"/>
                      <a:pt x="18" y="15"/>
                      <a:pt x="21" y="11"/>
                    </a:cubicBezTo>
                    <a:cubicBezTo>
                      <a:pt x="8" y="0"/>
                      <a:pt x="8" y="0"/>
                      <a:pt x="8" y="0"/>
                    </a:cubicBezTo>
                  </a:path>
                </a:pathLst>
              </a:custGeom>
              <a:solidFill>
                <a:schemeClr val="accent6">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4" name="Freeform 66">
                <a:extLst>
                  <a:ext uri="{FF2B5EF4-FFF2-40B4-BE49-F238E27FC236}">
                    <a16:creationId xmlns:a16="http://schemas.microsoft.com/office/drawing/2014/main" id="{64E92A2A-3646-4BFE-96C6-F05F234A9C30}"/>
                  </a:ext>
                </a:extLst>
              </p:cNvPr>
              <p:cNvSpPr>
                <a:spLocks/>
              </p:cNvSpPr>
              <p:nvPr/>
            </p:nvSpPr>
            <p:spPr bwMode="auto">
              <a:xfrm>
                <a:off x="2111375" y="3311526"/>
                <a:ext cx="98425" cy="76200"/>
              </a:xfrm>
              <a:custGeom>
                <a:avLst/>
                <a:gdLst>
                  <a:gd name="T0" fmla="*/ 1 w 26"/>
                  <a:gd name="T1" fmla="*/ 0 h 20"/>
                  <a:gd name="T2" fmla="*/ 0 w 26"/>
                  <a:gd name="T3" fmla="*/ 0 h 20"/>
                  <a:gd name="T4" fmla="*/ 1 w 26"/>
                  <a:gd name="T5" fmla="*/ 16 h 20"/>
                  <a:gd name="T6" fmla="*/ 1 w 26"/>
                  <a:gd name="T7" fmla="*/ 16 h 20"/>
                  <a:gd name="T8" fmla="*/ 15 w 26"/>
                  <a:gd name="T9" fmla="*/ 20 h 20"/>
                  <a:gd name="T10" fmla="*/ 26 w 26"/>
                  <a:gd name="T11" fmla="*/ 8 h 20"/>
                  <a:gd name="T12" fmla="*/ 1 w 26"/>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6" h="20">
                    <a:moveTo>
                      <a:pt x="1" y="0"/>
                    </a:moveTo>
                    <a:cubicBezTo>
                      <a:pt x="1" y="0"/>
                      <a:pt x="0" y="0"/>
                      <a:pt x="0" y="0"/>
                    </a:cubicBezTo>
                    <a:cubicBezTo>
                      <a:pt x="1" y="16"/>
                      <a:pt x="1" y="16"/>
                      <a:pt x="1" y="16"/>
                    </a:cubicBezTo>
                    <a:cubicBezTo>
                      <a:pt x="1" y="16"/>
                      <a:pt x="1" y="16"/>
                      <a:pt x="1" y="16"/>
                    </a:cubicBezTo>
                    <a:cubicBezTo>
                      <a:pt x="6" y="16"/>
                      <a:pt x="11" y="18"/>
                      <a:pt x="15" y="20"/>
                    </a:cubicBezTo>
                    <a:cubicBezTo>
                      <a:pt x="26" y="8"/>
                      <a:pt x="26" y="8"/>
                      <a:pt x="26" y="8"/>
                    </a:cubicBezTo>
                    <a:cubicBezTo>
                      <a:pt x="18" y="2"/>
                      <a:pt x="10" y="0"/>
                      <a:pt x="1" y="0"/>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5" name="Freeform 67">
                <a:extLst>
                  <a:ext uri="{FF2B5EF4-FFF2-40B4-BE49-F238E27FC236}">
                    <a16:creationId xmlns:a16="http://schemas.microsoft.com/office/drawing/2014/main" id="{93B96EA0-7736-47E2-8197-122E6EC026F6}"/>
                  </a:ext>
                </a:extLst>
              </p:cNvPr>
              <p:cNvSpPr>
                <a:spLocks/>
              </p:cNvSpPr>
              <p:nvPr/>
            </p:nvSpPr>
            <p:spPr bwMode="auto">
              <a:xfrm>
                <a:off x="1998663" y="3316288"/>
                <a:ext cx="98425" cy="85725"/>
              </a:xfrm>
              <a:custGeom>
                <a:avLst/>
                <a:gdLst>
                  <a:gd name="T0" fmla="*/ 24 w 26"/>
                  <a:gd name="T1" fmla="*/ 0 h 23"/>
                  <a:gd name="T2" fmla="*/ 0 w 26"/>
                  <a:gd name="T3" fmla="*/ 13 h 23"/>
                  <a:gd name="T4" fmla="*/ 13 w 26"/>
                  <a:gd name="T5" fmla="*/ 23 h 23"/>
                  <a:gd name="T6" fmla="*/ 26 w 26"/>
                  <a:gd name="T7" fmla="*/ 16 h 23"/>
                  <a:gd name="T8" fmla="*/ 24 w 26"/>
                  <a:gd name="T9" fmla="*/ 0 h 23"/>
                </a:gdLst>
                <a:ahLst/>
                <a:cxnLst>
                  <a:cxn ang="0">
                    <a:pos x="T0" y="T1"/>
                  </a:cxn>
                  <a:cxn ang="0">
                    <a:pos x="T2" y="T3"/>
                  </a:cxn>
                  <a:cxn ang="0">
                    <a:pos x="T4" y="T5"/>
                  </a:cxn>
                  <a:cxn ang="0">
                    <a:pos x="T6" y="T7"/>
                  </a:cxn>
                  <a:cxn ang="0">
                    <a:pos x="T8" y="T9"/>
                  </a:cxn>
                </a:cxnLst>
                <a:rect l="0" t="0" r="r" b="b"/>
                <a:pathLst>
                  <a:path w="26" h="23">
                    <a:moveTo>
                      <a:pt x="24" y="0"/>
                    </a:moveTo>
                    <a:cubicBezTo>
                      <a:pt x="15" y="1"/>
                      <a:pt x="6" y="6"/>
                      <a:pt x="0" y="13"/>
                    </a:cubicBezTo>
                    <a:cubicBezTo>
                      <a:pt x="13" y="23"/>
                      <a:pt x="13" y="23"/>
                      <a:pt x="13" y="23"/>
                    </a:cubicBezTo>
                    <a:cubicBezTo>
                      <a:pt x="16" y="20"/>
                      <a:pt x="21" y="17"/>
                      <a:pt x="26" y="16"/>
                    </a:cubicBezTo>
                    <a:cubicBezTo>
                      <a:pt x="24" y="0"/>
                      <a:pt x="24" y="0"/>
                      <a:pt x="24" y="0"/>
                    </a:cubicBez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6" name="Freeform 68">
                <a:extLst>
                  <a:ext uri="{FF2B5EF4-FFF2-40B4-BE49-F238E27FC236}">
                    <a16:creationId xmlns:a16="http://schemas.microsoft.com/office/drawing/2014/main" id="{6F1E5BFA-8AA9-422F-94CC-960CFC032A2D}"/>
                  </a:ext>
                </a:extLst>
              </p:cNvPr>
              <p:cNvSpPr>
                <a:spLocks/>
              </p:cNvSpPr>
              <p:nvPr/>
            </p:nvSpPr>
            <p:spPr bwMode="auto">
              <a:xfrm>
                <a:off x="1957388" y="3492501"/>
                <a:ext cx="90488" cy="98425"/>
              </a:xfrm>
              <a:custGeom>
                <a:avLst/>
                <a:gdLst>
                  <a:gd name="T0" fmla="*/ 17 w 24"/>
                  <a:gd name="T1" fmla="*/ 0 h 26"/>
                  <a:gd name="T2" fmla="*/ 0 w 24"/>
                  <a:gd name="T3" fmla="*/ 2 h 26"/>
                  <a:gd name="T4" fmla="*/ 13 w 24"/>
                  <a:gd name="T5" fmla="*/ 26 h 26"/>
                  <a:gd name="T6" fmla="*/ 24 w 24"/>
                  <a:gd name="T7" fmla="*/ 13 h 26"/>
                  <a:gd name="T8" fmla="*/ 17 w 24"/>
                  <a:gd name="T9" fmla="*/ 0 h 26"/>
                </a:gdLst>
                <a:ahLst/>
                <a:cxnLst>
                  <a:cxn ang="0">
                    <a:pos x="T0" y="T1"/>
                  </a:cxn>
                  <a:cxn ang="0">
                    <a:pos x="T2" y="T3"/>
                  </a:cxn>
                  <a:cxn ang="0">
                    <a:pos x="T4" y="T5"/>
                  </a:cxn>
                  <a:cxn ang="0">
                    <a:pos x="T6" y="T7"/>
                  </a:cxn>
                  <a:cxn ang="0">
                    <a:pos x="T8" y="T9"/>
                  </a:cxn>
                </a:cxnLst>
                <a:rect l="0" t="0" r="r" b="b"/>
                <a:pathLst>
                  <a:path w="24" h="26">
                    <a:moveTo>
                      <a:pt x="17" y="0"/>
                    </a:moveTo>
                    <a:cubicBezTo>
                      <a:pt x="0" y="2"/>
                      <a:pt x="0" y="2"/>
                      <a:pt x="0" y="2"/>
                    </a:cubicBezTo>
                    <a:cubicBezTo>
                      <a:pt x="2" y="11"/>
                      <a:pt x="6" y="20"/>
                      <a:pt x="13" y="26"/>
                    </a:cubicBezTo>
                    <a:cubicBezTo>
                      <a:pt x="24" y="13"/>
                      <a:pt x="24" y="13"/>
                      <a:pt x="24" y="13"/>
                    </a:cubicBezTo>
                    <a:cubicBezTo>
                      <a:pt x="20" y="10"/>
                      <a:pt x="18" y="5"/>
                      <a:pt x="17" y="0"/>
                    </a:cubicBezTo>
                  </a:path>
                </a:pathLst>
              </a:custGeom>
              <a:solidFill>
                <a:schemeClr val="accent6">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7" name="Freeform 69">
                <a:extLst>
                  <a:ext uri="{FF2B5EF4-FFF2-40B4-BE49-F238E27FC236}">
                    <a16:creationId xmlns:a16="http://schemas.microsoft.com/office/drawing/2014/main" id="{0015DC74-6E00-44F4-92CD-4EE4F641E3A1}"/>
                  </a:ext>
                </a:extLst>
              </p:cNvPr>
              <p:cNvSpPr>
                <a:spLocks/>
              </p:cNvSpPr>
              <p:nvPr/>
            </p:nvSpPr>
            <p:spPr bwMode="auto">
              <a:xfrm>
                <a:off x="2014538" y="3263901"/>
                <a:ext cx="349250" cy="455613"/>
              </a:xfrm>
              <a:custGeom>
                <a:avLst/>
                <a:gdLst>
                  <a:gd name="T0" fmla="*/ 91 w 93"/>
                  <a:gd name="T1" fmla="*/ 49 h 121"/>
                  <a:gd name="T2" fmla="*/ 67 w 93"/>
                  <a:gd name="T3" fmla="*/ 6 h 121"/>
                  <a:gd name="T4" fmla="*/ 59 w 93"/>
                  <a:gd name="T5" fmla="*/ 0 h 121"/>
                  <a:gd name="T6" fmla="*/ 54 w 93"/>
                  <a:gd name="T7" fmla="*/ 10 h 121"/>
                  <a:gd name="T8" fmla="*/ 60 w 93"/>
                  <a:gd name="T9" fmla="*/ 14 h 121"/>
                  <a:gd name="T10" fmla="*/ 80 w 93"/>
                  <a:gd name="T11" fmla="*/ 50 h 121"/>
                  <a:gd name="T12" fmla="*/ 68 w 93"/>
                  <a:gd name="T13" fmla="*/ 89 h 121"/>
                  <a:gd name="T14" fmla="*/ 33 w 93"/>
                  <a:gd name="T15" fmla="*/ 109 h 121"/>
                  <a:gd name="T16" fmla="*/ 5 w 93"/>
                  <a:gd name="T17" fmla="*/ 104 h 121"/>
                  <a:gd name="T18" fmla="*/ 0 w 93"/>
                  <a:gd name="T19" fmla="*/ 114 h 121"/>
                  <a:gd name="T20" fmla="*/ 34 w 93"/>
                  <a:gd name="T21" fmla="*/ 119 h 121"/>
                  <a:gd name="T22" fmla="*/ 77 w 93"/>
                  <a:gd name="T23" fmla="*/ 96 h 121"/>
                  <a:gd name="T24" fmla="*/ 91 w 93"/>
                  <a:gd name="T25" fmla="*/ 4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121">
                    <a:moveTo>
                      <a:pt x="91" y="49"/>
                    </a:moveTo>
                    <a:cubicBezTo>
                      <a:pt x="89" y="31"/>
                      <a:pt x="80" y="16"/>
                      <a:pt x="67" y="6"/>
                    </a:cubicBezTo>
                    <a:cubicBezTo>
                      <a:pt x="64" y="4"/>
                      <a:pt x="62" y="2"/>
                      <a:pt x="59" y="0"/>
                    </a:cubicBezTo>
                    <a:cubicBezTo>
                      <a:pt x="54" y="10"/>
                      <a:pt x="54" y="10"/>
                      <a:pt x="54" y="10"/>
                    </a:cubicBezTo>
                    <a:cubicBezTo>
                      <a:pt x="56" y="11"/>
                      <a:pt x="58" y="13"/>
                      <a:pt x="60" y="14"/>
                    </a:cubicBezTo>
                    <a:cubicBezTo>
                      <a:pt x="71" y="23"/>
                      <a:pt x="78" y="36"/>
                      <a:pt x="80" y="50"/>
                    </a:cubicBezTo>
                    <a:cubicBezTo>
                      <a:pt x="81" y="65"/>
                      <a:pt x="77" y="79"/>
                      <a:pt x="68" y="89"/>
                    </a:cubicBezTo>
                    <a:cubicBezTo>
                      <a:pt x="60" y="100"/>
                      <a:pt x="47" y="107"/>
                      <a:pt x="33" y="109"/>
                    </a:cubicBezTo>
                    <a:cubicBezTo>
                      <a:pt x="23" y="110"/>
                      <a:pt x="13" y="108"/>
                      <a:pt x="5" y="104"/>
                    </a:cubicBezTo>
                    <a:cubicBezTo>
                      <a:pt x="0" y="114"/>
                      <a:pt x="0" y="114"/>
                      <a:pt x="0" y="114"/>
                    </a:cubicBezTo>
                    <a:cubicBezTo>
                      <a:pt x="10" y="119"/>
                      <a:pt x="22" y="121"/>
                      <a:pt x="34" y="119"/>
                    </a:cubicBezTo>
                    <a:cubicBezTo>
                      <a:pt x="51" y="118"/>
                      <a:pt x="66" y="109"/>
                      <a:pt x="77" y="96"/>
                    </a:cubicBezTo>
                    <a:cubicBezTo>
                      <a:pt x="87" y="83"/>
                      <a:pt x="93" y="67"/>
                      <a:pt x="91" y="49"/>
                    </a:cubicBezTo>
                  </a:path>
                </a:pathLst>
              </a:custGeom>
              <a:solidFill>
                <a:srgbClr val="A0A1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8" name="Freeform 70">
                <a:extLst>
                  <a:ext uri="{FF2B5EF4-FFF2-40B4-BE49-F238E27FC236}">
                    <a16:creationId xmlns:a16="http://schemas.microsoft.com/office/drawing/2014/main" id="{208263A1-681A-47E4-9B9A-5EFA313BFCE2}"/>
                  </a:ext>
                </a:extLst>
              </p:cNvPr>
              <p:cNvSpPr>
                <a:spLocks/>
              </p:cNvSpPr>
              <p:nvPr/>
            </p:nvSpPr>
            <p:spPr bwMode="auto">
              <a:xfrm>
                <a:off x="1871663" y="3228976"/>
                <a:ext cx="363538" cy="463550"/>
              </a:xfrm>
              <a:custGeom>
                <a:avLst/>
                <a:gdLst>
                  <a:gd name="T0" fmla="*/ 32 w 97"/>
                  <a:gd name="T1" fmla="*/ 106 h 123"/>
                  <a:gd name="T2" fmla="*/ 12 w 97"/>
                  <a:gd name="T3" fmla="*/ 70 h 123"/>
                  <a:gd name="T4" fmla="*/ 24 w 97"/>
                  <a:gd name="T5" fmla="*/ 31 h 123"/>
                  <a:gd name="T6" fmla="*/ 59 w 97"/>
                  <a:gd name="T7" fmla="*/ 12 h 123"/>
                  <a:gd name="T8" fmla="*/ 92 w 97"/>
                  <a:gd name="T9" fmla="*/ 19 h 123"/>
                  <a:gd name="T10" fmla="*/ 97 w 97"/>
                  <a:gd name="T11" fmla="*/ 9 h 123"/>
                  <a:gd name="T12" fmla="*/ 58 w 97"/>
                  <a:gd name="T13" fmla="*/ 1 h 123"/>
                  <a:gd name="T14" fmla="*/ 15 w 97"/>
                  <a:gd name="T15" fmla="*/ 25 h 123"/>
                  <a:gd name="T16" fmla="*/ 15 w 97"/>
                  <a:gd name="T17" fmla="*/ 25 h 123"/>
                  <a:gd name="T18" fmla="*/ 1 w 97"/>
                  <a:gd name="T19" fmla="*/ 72 h 123"/>
                  <a:gd name="T20" fmla="*/ 25 w 97"/>
                  <a:gd name="T21" fmla="*/ 115 h 123"/>
                  <a:gd name="T22" fmla="*/ 38 w 97"/>
                  <a:gd name="T23" fmla="*/ 123 h 123"/>
                  <a:gd name="T24" fmla="*/ 43 w 97"/>
                  <a:gd name="T25" fmla="*/ 113 h 123"/>
                  <a:gd name="T26" fmla="*/ 32 w 97"/>
                  <a:gd name="T27" fmla="*/ 10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 h="123">
                    <a:moveTo>
                      <a:pt x="32" y="106"/>
                    </a:moveTo>
                    <a:cubicBezTo>
                      <a:pt x="21" y="98"/>
                      <a:pt x="14" y="85"/>
                      <a:pt x="12" y="70"/>
                    </a:cubicBezTo>
                    <a:cubicBezTo>
                      <a:pt x="11" y="56"/>
                      <a:pt x="15" y="42"/>
                      <a:pt x="24" y="31"/>
                    </a:cubicBezTo>
                    <a:cubicBezTo>
                      <a:pt x="32" y="21"/>
                      <a:pt x="45" y="14"/>
                      <a:pt x="59" y="12"/>
                    </a:cubicBezTo>
                    <a:cubicBezTo>
                      <a:pt x="71" y="11"/>
                      <a:pt x="83" y="13"/>
                      <a:pt x="92" y="19"/>
                    </a:cubicBezTo>
                    <a:cubicBezTo>
                      <a:pt x="97" y="9"/>
                      <a:pt x="97" y="9"/>
                      <a:pt x="97" y="9"/>
                    </a:cubicBezTo>
                    <a:cubicBezTo>
                      <a:pt x="86" y="3"/>
                      <a:pt x="72" y="0"/>
                      <a:pt x="58" y="1"/>
                    </a:cubicBezTo>
                    <a:cubicBezTo>
                      <a:pt x="41" y="3"/>
                      <a:pt x="26" y="12"/>
                      <a:pt x="15" y="25"/>
                    </a:cubicBezTo>
                    <a:cubicBezTo>
                      <a:pt x="15" y="25"/>
                      <a:pt x="15" y="25"/>
                      <a:pt x="15" y="25"/>
                    </a:cubicBezTo>
                    <a:cubicBezTo>
                      <a:pt x="5" y="37"/>
                      <a:pt x="0" y="54"/>
                      <a:pt x="1" y="72"/>
                    </a:cubicBezTo>
                    <a:cubicBezTo>
                      <a:pt x="3" y="89"/>
                      <a:pt x="12" y="104"/>
                      <a:pt x="25" y="115"/>
                    </a:cubicBezTo>
                    <a:cubicBezTo>
                      <a:pt x="29" y="118"/>
                      <a:pt x="33" y="121"/>
                      <a:pt x="38" y="123"/>
                    </a:cubicBezTo>
                    <a:cubicBezTo>
                      <a:pt x="43" y="113"/>
                      <a:pt x="43" y="113"/>
                      <a:pt x="43" y="113"/>
                    </a:cubicBezTo>
                    <a:cubicBezTo>
                      <a:pt x="39" y="111"/>
                      <a:pt x="35" y="109"/>
                      <a:pt x="32" y="106"/>
                    </a:cubicBezTo>
                  </a:path>
                </a:pathLst>
              </a:custGeom>
              <a:solidFill>
                <a:srgbClr val="A0A1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59" name="Freeform 71">
                <a:extLst>
                  <a:ext uri="{FF2B5EF4-FFF2-40B4-BE49-F238E27FC236}">
                    <a16:creationId xmlns:a16="http://schemas.microsoft.com/office/drawing/2014/main" id="{CE603704-64F1-404B-BE3B-111B891A34ED}"/>
                  </a:ext>
                </a:extLst>
              </p:cNvPr>
              <p:cNvSpPr>
                <a:spLocks/>
              </p:cNvSpPr>
              <p:nvPr/>
            </p:nvSpPr>
            <p:spPr bwMode="auto">
              <a:xfrm>
                <a:off x="1874838" y="3233738"/>
                <a:ext cx="360363" cy="458788"/>
              </a:xfrm>
              <a:custGeom>
                <a:avLst/>
                <a:gdLst>
                  <a:gd name="T0" fmla="*/ 64 w 96"/>
                  <a:gd name="T1" fmla="*/ 0 h 122"/>
                  <a:gd name="T2" fmla="*/ 57 w 96"/>
                  <a:gd name="T3" fmla="*/ 0 h 122"/>
                  <a:gd name="T4" fmla="*/ 14 w 96"/>
                  <a:gd name="T5" fmla="*/ 24 h 122"/>
                  <a:gd name="T6" fmla="*/ 14 w 96"/>
                  <a:gd name="T7" fmla="*/ 24 h 122"/>
                  <a:gd name="T8" fmla="*/ 0 w 96"/>
                  <a:gd name="T9" fmla="*/ 64 h 122"/>
                  <a:gd name="T10" fmla="*/ 0 w 96"/>
                  <a:gd name="T11" fmla="*/ 71 h 122"/>
                  <a:gd name="T12" fmla="*/ 24 w 96"/>
                  <a:gd name="T13" fmla="*/ 114 h 122"/>
                  <a:gd name="T14" fmla="*/ 37 w 96"/>
                  <a:gd name="T15" fmla="*/ 122 h 122"/>
                  <a:gd name="T16" fmla="*/ 42 w 96"/>
                  <a:gd name="T17" fmla="*/ 112 h 122"/>
                  <a:gd name="T18" fmla="*/ 31 w 96"/>
                  <a:gd name="T19" fmla="*/ 106 h 122"/>
                  <a:gd name="T20" fmla="*/ 31 w 96"/>
                  <a:gd name="T21" fmla="*/ 105 h 122"/>
                  <a:gd name="T22" fmla="*/ 11 w 96"/>
                  <a:gd name="T23" fmla="*/ 69 h 122"/>
                  <a:gd name="T24" fmla="*/ 11 w 96"/>
                  <a:gd name="T25" fmla="*/ 64 h 122"/>
                  <a:gd name="T26" fmla="*/ 23 w 96"/>
                  <a:gd name="T27" fmla="*/ 30 h 122"/>
                  <a:gd name="T28" fmla="*/ 58 w 96"/>
                  <a:gd name="T29" fmla="*/ 11 h 122"/>
                  <a:gd name="T30" fmla="*/ 64 w 96"/>
                  <a:gd name="T31" fmla="*/ 11 h 122"/>
                  <a:gd name="T32" fmla="*/ 91 w 96"/>
                  <a:gd name="T33" fmla="*/ 18 h 122"/>
                  <a:gd name="T34" fmla="*/ 96 w 96"/>
                  <a:gd name="T35" fmla="*/ 8 h 122"/>
                  <a:gd name="T36" fmla="*/ 64 w 96"/>
                  <a:gd name="T3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 h="122">
                    <a:moveTo>
                      <a:pt x="64" y="0"/>
                    </a:moveTo>
                    <a:cubicBezTo>
                      <a:pt x="62" y="0"/>
                      <a:pt x="60" y="0"/>
                      <a:pt x="57" y="0"/>
                    </a:cubicBezTo>
                    <a:cubicBezTo>
                      <a:pt x="40" y="2"/>
                      <a:pt x="25" y="11"/>
                      <a:pt x="14" y="24"/>
                    </a:cubicBezTo>
                    <a:cubicBezTo>
                      <a:pt x="14" y="24"/>
                      <a:pt x="14" y="24"/>
                      <a:pt x="14" y="24"/>
                    </a:cubicBezTo>
                    <a:cubicBezTo>
                      <a:pt x="5" y="35"/>
                      <a:pt x="0" y="49"/>
                      <a:pt x="0" y="64"/>
                    </a:cubicBezTo>
                    <a:cubicBezTo>
                      <a:pt x="0" y="66"/>
                      <a:pt x="0" y="68"/>
                      <a:pt x="0" y="71"/>
                    </a:cubicBezTo>
                    <a:cubicBezTo>
                      <a:pt x="2" y="88"/>
                      <a:pt x="11" y="103"/>
                      <a:pt x="24" y="114"/>
                    </a:cubicBezTo>
                    <a:cubicBezTo>
                      <a:pt x="28" y="117"/>
                      <a:pt x="32" y="120"/>
                      <a:pt x="37" y="122"/>
                    </a:cubicBezTo>
                    <a:cubicBezTo>
                      <a:pt x="42" y="112"/>
                      <a:pt x="42" y="112"/>
                      <a:pt x="42" y="112"/>
                    </a:cubicBezTo>
                    <a:cubicBezTo>
                      <a:pt x="38" y="110"/>
                      <a:pt x="34" y="108"/>
                      <a:pt x="31" y="106"/>
                    </a:cubicBezTo>
                    <a:cubicBezTo>
                      <a:pt x="31" y="105"/>
                      <a:pt x="31" y="105"/>
                      <a:pt x="31" y="105"/>
                    </a:cubicBezTo>
                    <a:cubicBezTo>
                      <a:pt x="20" y="97"/>
                      <a:pt x="13" y="84"/>
                      <a:pt x="11" y="69"/>
                    </a:cubicBezTo>
                    <a:cubicBezTo>
                      <a:pt x="11" y="68"/>
                      <a:pt x="11" y="66"/>
                      <a:pt x="11" y="64"/>
                    </a:cubicBezTo>
                    <a:cubicBezTo>
                      <a:pt x="11" y="51"/>
                      <a:pt x="15" y="40"/>
                      <a:pt x="23" y="30"/>
                    </a:cubicBezTo>
                    <a:cubicBezTo>
                      <a:pt x="31" y="20"/>
                      <a:pt x="44" y="13"/>
                      <a:pt x="58" y="11"/>
                    </a:cubicBezTo>
                    <a:cubicBezTo>
                      <a:pt x="60" y="11"/>
                      <a:pt x="62" y="11"/>
                      <a:pt x="64" y="11"/>
                    </a:cubicBezTo>
                    <a:cubicBezTo>
                      <a:pt x="74" y="11"/>
                      <a:pt x="83" y="13"/>
                      <a:pt x="91" y="18"/>
                    </a:cubicBezTo>
                    <a:cubicBezTo>
                      <a:pt x="96" y="8"/>
                      <a:pt x="96" y="8"/>
                      <a:pt x="96" y="8"/>
                    </a:cubicBezTo>
                    <a:cubicBezTo>
                      <a:pt x="86" y="3"/>
                      <a:pt x="76" y="0"/>
                      <a:pt x="64" y="0"/>
                    </a:cubicBezTo>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0" name="Freeform 72">
                <a:extLst>
                  <a:ext uri="{FF2B5EF4-FFF2-40B4-BE49-F238E27FC236}">
                    <a16:creationId xmlns:a16="http://schemas.microsoft.com/office/drawing/2014/main" id="{5D2844BF-F233-411A-9219-28BF62B1C94D}"/>
                  </a:ext>
                </a:extLst>
              </p:cNvPr>
              <p:cNvSpPr>
                <a:spLocks/>
              </p:cNvSpPr>
              <p:nvPr/>
            </p:nvSpPr>
            <p:spPr bwMode="auto">
              <a:xfrm>
                <a:off x="2187575" y="3354388"/>
                <a:ext cx="85725" cy="82550"/>
              </a:xfrm>
              <a:custGeom>
                <a:avLst/>
                <a:gdLst>
                  <a:gd name="T0" fmla="*/ 10 w 23"/>
                  <a:gd name="T1" fmla="*/ 0 h 22"/>
                  <a:gd name="T2" fmla="*/ 0 w 23"/>
                  <a:gd name="T3" fmla="*/ 13 h 22"/>
                  <a:gd name="T4" fmla="*/ 6 w 23"/>
                  <a:gd name="T5" fmla="*/ 22 h 22"/>
                  <a:gd name="T6" fmla="*/ 23 w 23"/>
                  <a:gd name="T7" fmla="*/ 22 h 22"/>
                  <a:gd name="T8" fmla="*/ 10 w 23"/>
                  <a:gd name="T9" fmla="*/ 0 h 22"/>
                </a:gdLst>
                <a:ahLst/>
                <a:cxnLst>
                  <a:cxn ang="0">
                    <a:pos x="T0" y="T1"/>
                  </a:cxn>
                  <a:cxn ang="0">
                    <a:pos x="T2" y="T3"/>
                  </a:cxn>
                  <a:cxn ang="0">
                    <a:pos x="T4" y="T5"/>
                  </a:cxn>
                  <a:cxn ang="0">
                    <a:pos x="T6" y="T7"/>
                  </a:cxn>
                  <a:cxn ang="0">
                    <a:pos x="T8" y="T9"/>
                  </a:cxn>
                </a:cxnLst>
                <a:rect l="0" t="0" r="r" b="b"/>
                <a:pathLst>
                  <a:path w="23" h="22">
                    <a:moveTo>
                      <a:pt x="10" y="0"/>
                    </a:moveTo>
                    <a:cubicBezTo>
                      <a:pt x="0" y="13"/>
                      <a:pt x="0" y="13"/>
                      <a:pt x="0" y="13"/>
                    </a:cubicBezTo>
                    <a:cubicBezTo>
                      <a:pt x="2" y="16"/>
                      <a:pt x="4" y="19"/>
                      <a:pt x="6" y="22"/>
                    </a:cubicBezTo>
                    <a:cubicBezTo>
                      <a:pt x="23" y="22"/>
                      <a:pt x="23" y="22"/>
                      <a:pt x="23" y="22"/>
                    </a:cubicBezTo>
                    <a:cubicBezTo>
                      <a:pt x="21" y="14"/>
                      <a:pt x="17" y="6"/>
                      <a:pt x="10"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1" name="Freeform 73">
                <a:extLst>
                  <a:ext uri="{FF2B5EF4-FFF2-40B4-BE49-F238E27FC236}">
                    <a16:creationId xmlns:a16="http://schemas.microsoft.com/office/drawing/2014/main" id="{2637A266-24CA-4783-BD10-22E3211EEAC1}"/>
                  </a:ext>
                </a:extLst>
              </p:cNvPr>
              <p:cNvSpPr>
                <a:spLocks/>
              </p:cNvSpPr>
              <p:nvPr/>
            </p:nvSpPr>
            <p:spPr bwMode="auto">
              <a:xfrm>
                <a:off x="2085975" y="3444876"/>
                <a:ext cx="214313" cy="55563"/>
              </a:xfrm>
              <a:custGeom>
                <a:avLst/>
                <a:gdLst>
                  <a:gd name="T0" fmla="*/ 3 w 57"/>
                  <a:gd name="T1" fmla="*/ 13 h 15"/>
                  <a:gd name="T2" fmla="*/ 3 w 57"/>
                  <a:gd name="T3" fmla="*/ 2 h 15"/>
                  <a:gd name="T4" fmla="*/ 8 w 57"/>
                  <a:gd name="T5" fmla="*/ 0 h 15"/>
                  <a:gd name="T6" fmla="*/ 14 w 57"/>
                  <a:gd name="T7" fmla="*/ 2 h 15"/>
                  <a:gd name="T8" fmla="*/ 14 w 57"/>
                  <a:gd name="T9" fmla="*/ 2 h 15"/>
                  <a:gd name="T10" fmla="*/ 33 w 57"/>
                  <a:gd name="T11" fmla="*/ 2 h 15"/>
                  <a:gd name="T12" fmla="*/ 50 w 57"/>
                  <a:gd name="T13" fmla="*/ 2 h 15"/>
                  <a:gd name="T14" fmla="*/ 52 w 57"/>
                  <a:gd name="T15" fmla="*/ 2 h 15"/>
                  <a:gd name="T16" fmla="*/ 52 w 57"/>
                  <a:gd name="T17" fmla="*/ 2 h 15"/>
                  <a:gd name="T18" fmla="*/ 57 w 57"/>
                  <a:gd name="T19" fmla="*/ 8 h 15"/>
                  <a:gd name="T20" fmla="*/ 52 w 57"/>
                  <a:gd name="T21" fmla="*/ 13 h 15"/>
                  <a:gd name="T22" fmla="*/ 13 w 57"/>
                  <a:gd name="T23" fmla="*/ 13 h 15"/>
                  <a:gd name="T24" fmla="*/ 8 w 57"/>
                  <a:gd name="T25" fmla="*/ 15 h 15"/>
                  <a:gd name="T26" fmla="*/ 3 w 57"/>
                  <a:gd name="T27" fmla="*/ 1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15">
                    <a:moveTo>
                      <a:pt x="3" y="13"/>
                    </a:moveTo>
                    <a:cubicBezTo>
                      <a:pt x="0" y="10"/>
                      <a:pt x="0" y="5"/>
                      <a:pt x="3" y="2"/>
                    </a:cubicBezTo>
                    <a:cubicBezTo>
                      <a:pt x="5" y="1"/>
                      <a:pt x="6" y="0"/>
                      <a:pt x="8" y="0"/>
                    </a:cubicBezTo>
                    <a:cubicBezTo>
                      <a:pt x="10" y="0"/>
                      <a:pt x="12" y="1"/>
                      <a:pt x="14" y="2"/>
                    </a:cubicBezTo>
                    <a:cubicBezTo>
                      <a:pt x="14" y="2"/>
                      <a:pt x="14" y="2"/>
                      <a:pt x="14" y="2"/>
                    </a:cubicBezTo>
                    <a:cubicBezTo>
                      <a:pt x="33" y="2"/>
                      <a:pt x="33" y="2"/>
                      <a:pt x="33" y="2"/>
                    </a:cubicBezTo>
                    <a:cubicBezTo>
                      <a:pt x="50" y="2"/>
                      <a:pt x="50" y="2"/>
                      <a:pt x="50" y="2"/>
                    </a:cubicBezTo>
                    <a:cubicBezTo>
                      <a:pt x="52" y="2"/>
                      <a:pt x="52" y="2"/>
                      <a:pt x="52" y="2"/>
                    </a:cubicBezTo>
                    <a:cubicBezTo>
                      <a:pt x="52" y="2"/>
                      <a:pt x="52" y="2"/>
                      <a:pt x="52" y="2"/>
                    </a:cubicBezTo>
                    <a:cubicBezTo>
                      <a:pt x="55" y="2"/>
                      <a:pt x="57" y="5"/>
                      <a:pt x="57" y="8"/>
                    </a:cubicBezTo>
                    <a:cubicBezTo>
                      <a:pt x="57" y="11"/>
                      <a:pt x="55" y="13"/>
                      <a:pt x="52" y="13"/>
                    </a:cubicBezTo>
                    <a:cubicBezTo>
                      <a:pt x="13" y="13"/>
                      <a:pt x="13" y="13"/>
                      <a:pt x="13" y="13"/>
                    </a:cubicBezTo>
                    <a:cubicBezTo>
                      <a:pt x="12" y="14"/>
                      <a:pt x="10" y="15"/>
                      <a:pt x="8" y="15"/>
                    </a:cubicBezTo>
                    <a:cubicBezTo>
                      <a:pt x="6" y="15"/>
                      <a:pt x="5" y="14"/>
                      <a:pt x="3" y="13"/>
                    </a:cubicBezTo>
                  </a:path>
                </a:pathLst>
              </a:custGeom>
              <a:solidFill>
                <a:srgbClr val="DB5B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2" name="Freeform 74">
                <a:extLst>
                  <a:ext uri="{FF2B5EF4-FFF2-40B4-BE49-F238E27FC236}">
                    <a16:creationId xmlns:a16="http://schemas.microsoft.com/office/drawing/2014/main" id="{22649954-301B-4E05-8232-8493B21599C8}"/>
                  </a:ext>
                </a:extLst>
              </p:cNvPr>
              <p:cNvSpPr>
                <a:spLocks/>
              </p:cNvSpPr>
              <p:nvPr/>
            </p:nvSpPr>
            <p:spPr bwMode="auto">
              <a:xfrm>
                <a:off x="2089150" y="3444876"/>
                <a:ext cx="211138" cy="30163"/>
              </a:xfrm>
              <a:custGeom>
                <a:avLst/>
                <a:gdLst>
                  <a:gd name="T0" fmla="*/ 51 w 56"/>
                  <a:gd name="T1" fmla="*/ 2 h 8"/>
                  <a:gd name="T2" fmla="*/ 51 w 56"/>
                  <a:gd name="T3" fmla="*/ 2 h 8"/>
                  <a:gd name="T4" fmla="*/ 49 w 56"/>
                  <a:gd name="T5" fmla="*/ 2 h 8"/>
                  <a:gd name="T6" fmla="*/ 32 w 56"/>
                  <a:gd name="T7" fmla="*/ 2 h 8"/>
                  <a:gd name="T8" fmla="*/ 13 w 56"/>
                  <a:gd name="T9" fmla="*/ 2 h 8"/>
                  <a:gd name="T10" fmla="*/ 13 w 56"/>
                  <a:gd name="T11" fmla="*/ 2 h 8"/>
                  <a:gd name="T12" fmla="*/ 7 w 56"/>
                  <a:gd name="T13" fmla="*/ 0 h 8"/>
                  <a:gd name="T14" fmla="*/ 2 w 56"/>
                  <a:gd name="T15" fmla="*/ 3 h 8"/>
                  <a:gd name="T16" fmla="*/ 0 w 56"/>
                  <a:gd name="T17" fmla="*/ 8 h 8"/>
                  <a:gd name="T18" fmla="*/ 56 w 56"/>
                  <a:gd name="T19" fmla="*/ 8 h 8"/>
                  <a:gd name="T20" fmla="*/ 51 w 56"/>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 h="8">
                    <a:moveTo>
                      <a:pt x="51" y="2"/>
                    </a:moveTo>
                    <a:cubicBezTo>
                      <a:pt x="51" y="2"/>
                      <a:pt x="51" y="2"/>
                      <a:pt x="51" y="2"/>
                    </a:cubicBezTo>
                    <a:cubicBezTo>
                      <a:pt x="49" y="2"/>
                      <a:pt x="49" y="2"/>
                      <a:pt x="49" y="2"/>
                    </a:cubicBezTo>
                    <a:cubicBezTo>
                      <a:pt x="32" y="2"/>
                      <a:pt x="32" y="2"/>
                      <a:pt x="32" y="2"/>
                    </a:cubicBezTo>
                    <a:cubicBezTo>
                      <a:pt x="13" y="2"/>
                      <a:pt x="13" y="2"/>
                      <a:pt x="13" y="2"/>
                    </a:cubicBezTo>
                    <a:cubicBezTo>
                      <a:pt x="13" y="2"/>
                      <a:pt x="13" y="2"/>
                      <a:pt x="13" y="2"/>
                    </a:cubicBezTo>
                    <a:cubicBezTo>
                      <a:pt x="11" y="1"/>
                      <a:pt x="9" y="0"/>
                      <a:pt x="7" y="0"/>
                    </a:cubicBezTo>
                    <a:cubicBezTo>
                      <a:pt x="5" y="0"/>
                      <a:pt x="4" y="1"/>
                      <a:pt x="2" y="3"/>
                    </a:cubicBezTo>
                    <a:cubicBezTo>
                      <a:pt x="1" y="4"/>
                      <a:pt x="0" y="6"/>
                      <a:pt x="0" y="8"/>
                    </a:cubicBezTo>
                    <a:cubicBezTo>
                      <a:pt x="56" y="8"/>
                      <a:pt x="56" y="8"/>
                      <a:pt x="56" y="8"/>
                    </a:cubicBezTo>
                    <a:cubicBezTo>
                      <a:pt x="56" y="5"/>
                      <a:pt x="54" y="2"/>
                      <a:pt x="51" y="2"/>
                    </a:cubicBez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3" name="Freeform 75">
                <a:extLst>
                  <a:ext uri="{FF2B5EF4-FFF2-40B4-BE49-F238E27FC236}">
                    <a16:creationId xmlns:a16="http://schemas.microsoft.com/office/drawing/2014/main" id="{D7652748-2B50-4F73-B40B-7E74C2C9D3FA}"/>
                  </a:ext>
                </a:extLst>
              </p:cNvPr>
              <p:cNvSpPr>
                <a:spLocks/>
              </p:cNvSpPr>
              <p:nvPr/>
            </p:nvSpPr>
            <p:spPr bwMode="auto">
              <a:xfrm>
                <a:off x="1755775" y="2570163"/>
                <a:ext cx="330200" cy="482600"/>
              </a:xfrm>
              <a:custGeom>
                <a:avLst/>
                <a:gdLst>
                  <a:gd name="T0" fmla="*/ 88 w 88"/>
                  <a:gd name="T1" fmla="*/ 120 h 128"/>
                  <a:gd name="T2" fmla="*/ 80 w 88"/>
                  <a:gd name="T3" fmla="*/ 128 h 128"/>
                  <a:gd name="T4" fmla="*/ 8 w 88"/>
                  <a:gd name="T5" fmla="*/ 128 h 128"/>
                  <a:gd name="T6" fmla="*/ 0 w 88"/>
                  <a:gd name="T7" fmla="*/ 120 h 128"/>
                  <a:gd name="T8" fmla="*/ 0 w 88"/>
                  <a:gd name="T9" fmla="*/ 8 h 128"/>
                  <a:gd name="T10" fmla="*/ 8 w 88"/>
                  <a:gd name="T11" fmla="*/ 0 h 128"/>
                  <a:gd name="T12" fmla="*/ 80 w 88"/>
                  <a:gd name="T13" fmla="*/ 0 h 128"/>
                  <a:gd name="T14" fmla="*/ 88 w 88"/>
                  <a:gd name="T15" fmla="*/ 8 h 128"/>
                  <a:gd name="T16" fmla="*/ 88 w 88"/>
                  <a:gd name="T1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28">
                    <a:moveTo>
                      <a:pt x="88" y="120"/>
                    </a:moveTo>
                    <a:cubicBezTo>
                      <a:pt x="88" y="124"/>
                      <a:pt x="85" y="128"/>
                      <a:pt x="80" y="128"/>
                    </a:cubicBezTo>
                    <a:cubicBezTo>
                      <a:pt x="8" y="128"/>
                      <a:pt x="8" y="128"/>
                      <a:pt x="8" y="128"/>
                    </a:cubicBezTo>
                    <a:cubicBezTo>
                      <a:pt x="3" y="128"/>
                      <a:pt x="0" y="124"/>
                      <a:pt x="0" y="120"/>
                    </a:cubicBezTo>
                    <a:cubicBezTo>
                      <a:pt x="0" y="8"/>
                      <a:pt x="0" y="8"/>
                      <a:pt x="0" y="8"/>
                    </a:cubicBezTo>
                    <a:cubicBezTo>
                      <a:pt x="0" y="3"/>
                      <a:pt x="3" y="0"/>
                      <a:pt x="8" y="0"/>
                    </a:cubicBezTo>
                    <a:cubicBezTo>
                      <a:pt x="80" y="0"/>
                      <a:pt x="80" y="0"/>
                      <a:pt x="80" y="0"/>
                    </a:cubicBezTo>
                    <a:cubicBezTo>
                      <a:pt x="85" y="0"/>
                      <a:pt x="88" y="3"/>
                      <a:pt x="88" y="8"/>
                    </a:cubicBezTo>
                    <a:cubicBezTo>
                      <a:pt x="88" y="120"/>
                      <a:pt x="88" y="120"/>
                      <a:pt x="88" y="120"/>
                    </a:cubicBezTo>
                  </a:path>
                </a:pathLst>
              </a:custGeom>
              <a:solidFill>
                <a:srgbClr val="3E3E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4" name="Rectangle 76">
                <a:extLst>
                  <a:ext uri="{FF2B5EF4-FFF2-40B4-BE49-F238E27FC236}">
                    <a16:creationId xmlns:a16="http://schemas.microsoft.com/office/drawing/2014/main" id="{CC75731B-DB16-4362-8C82-B5EDFFC880EB}"/>
                  </a:ext>
                </a:extLst>
              </p:cNvPr>
              <p:cNvSpPr>
                <a:spLocks noChangeArrowheads="1"/>
              </p:cNvSpPr>
              <p:nvPr/>
            </p:nvSpPr>
            <p:spPr bwMode="auto">
              <a:xfrm>
                <a:off x="1778000" y="2617788"/>
                <a:ext cx="285750" cy="3397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5" name="Rectangle 77">
                <a:extLst>
                  <a:ext uri="{FF2B5EF4-FFF2-40B4-BE49-F238E27FC236}">
                    <a16:creationId xmlns:a16="http://schemas.microsoft.com/office/drawing/2014/main" id="{185C5F76-7F49-441C-8020-ACB5AC06812D}"/>
                  </a:ext>
                </a:extLst>
              </p:cNvPr>
              <p:cNvSpPr>
                <a:spLocks noChangeArrowheads="1"/>
              </p:cNvSpPr>
              <p:nvPr/>
            </p:nvSpPr>
            <p:spPr bwMode="auto">
              <a:xfrm>
                <a:off x="1778000" y="2617788"/>
                <a:ext cx="2857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6" name="Oval 78">
                <a:extLst>
                  <a:ext uri="{FF2B5EF4-FFF2-40B4-BE49-F238E27FC236}">
                    <a16:creationId xmlns:a16="http://schemas.microsoft.com/office/drawing/2014/main" id="{4284DC79-6930-44AF-B6F7-CFD15B7D9454}"/>
                  </a:ext>
                </a:extLst>
              </p:cNvPr>
              <p:cNvSpPr>
                <a:spLocks noChangeArrowheads="1"/>
              </p:cNvSpPr>
              <p:nvPr/>
            </p:nvSpPr>
            <p:spPr bwMode="auto">
              <a:xfrm>
                <a:off x="1893888" y="2976563"/>
                <a:ext cx="52388" cy="571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7" name="Oval 79">
                <a:extLst>
                  <a:ext uri="{FF2B5EF4-FFF2-40B4-BE49-F238E27FC236}">
                    <a16:creationId xmlns:a16="http://schemas.microsoft.com/office/drawing/2014/main" id="{D0D4277F-DD2C-4712-B632-B9C8E9F30555}"/>
                  </a:ext>
                </a:extLst>
              </p:cNvPr>
              <p:cNvSpPr>
                <a:spLocks noChangeArrowheads="1"/>
              </p:cNvSpPr>
              <p:nvPr/>
            </p:nvSpPr>
            <p:spPr bwMode="auto">
              <a:xfrm>
                <a:off x="1901825" y="2984501"/>
                <a:ext cx="38100" cy="38100"/>
              </a:xfrm>
              <a:prstGeom prst="ellipse">
                <a:avLst/>
              </a:pr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8" name="Freeform 80">
                <a:extLst>
                  <a:ext uri="{FF2B5EF4-FFF2-40B4-BE49-F238E27FC236}">
                    <a16:creationId xmlns:a16="http://schemas.microsoft.com/office/drawing/2014/main" id="{0FD2E38F-5DD3-4AF2-914C-1F775C5A87BD}"/>
                  </a:ext>
                </a:extLst>
              </p:cNvPr>
              <p:cNvSpPr>
                <a:spLocks/>
              </p:cNvSpPr>
              <p:nvPr/>
            </p:nvSpPr>
            <p:spPr bwMode="auto">
              <a:xfrm>
                <a:off x="1755775" y="3022601"/>
                <a:ext cx="25400" cy="30163"/>
              </a:xfrm>
              <a:custGeom>
                <a:avLst/>
                <a:gdLst>
                  <a:gd name="T0" fmla="*/ 0 w 7"/>
                  <a:gd name="T1" fmla="*/ 0 h 8"/>
                  <a:gd name="T2" fmla="*/ 7 w 7"/>
                  <a:gd name="T3" fmla="*/ 8 h 8"/>
                  <a:gd name="T4" fmla="*/ 0 w 7"/>
                  <a:gd name="T5" fmla="*/ 0 h 8"/>
                </a:gdLst>
                <a:ahLst/>
                <a:cxnLst>
                  <a:cxn ang="0">
                    <a:pos x="T0" y="T1"/>
                  </a:cxn>
                  <a:cxn ang="0">
                    <a:pos x="T2" y="T3"/>
                  </a:cxn>
                  <a:cxn ang="0">
                    <a:pos x="T4" y="T5"/>
                  </a:cxn>
                </a:cxnLst>
                <a:rect l="0" t="0" r="r" b="b"/>
                <a:pathLst>
                  <a:path w="7" h="8">
                    <a:moveTo>
                      <a:pt x="0" y="0"/>
                    </a:moveTo>
                    <a:cubicBezTo>
                      <a:pt x="0" y="4"/>
                      <a:pt x="3" y="8"/>
                      <a:pt x="7" y="8"/>
                    </a:cubicBezTo>
                    <a:cubicBezTo>
                      <a:pt x="3" y="8"/>
                      <a:pt x="0" y="4"/>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69" name="Freeform 81">
                <a:extLst>
                  <a:ext uri="{FF2B5EF4-FFF2-40B4-BE49-F238E27FC236}">
                    <a16:creationId xmlns:a16="http://schemas.microsoft.com/office/drawing/2014/main" id="{EDDEAC9F-86AC-4BCA-BB88-EF37638829BF}"/>
                  </a:ext>
                </a:extLst>
              </p:cNvPr>
              <p:cNvSpPr>
                <a:spLocks/>
              </p:cNvSpPr>
              <p:nvPr/>
            </p:nvSpPr>
            <p:spPr bwMode="auto">
              <a:xfrm>
                <a:off x="1755775" y="2570163"/>
                <a:ext cx="258763" cy="482600"/>
              </a:xfrm>
              <a:custGeom>
                <a:avLst/>
                <a:gdLst>
                  <a:gd name="T0" fmla="*/ 69 w 69"/>
                  <a:gd name="T1" fmla="*/ 0 h 128"/>
                  <a:gd name="T2" fmla="*/ 8 w 69"/>
                  <a:gd name="T3" fmla="*/ 0 h 128"/>
                  <a:gd name="T4" fmla="*/ 0 w 69"/>
                  <a:gd name="T5" fmla="*/ 8 h 128"/>
                  <a:gd name="T6" fmla="*/ 0 w 69"/>
                  <a:gd name="T7" fmla="*/ 120 h 128"/>
                  <a:gd name="T8" fmla="*/ 0 w 69"/>
                  <a:gd name="T9" fmla="*/ 120 h 128"/>
                  <a:gd name="T10" fmla="*/ 7 w 69"/>
                  <a:gd name="T11" fmla="*/ 128 h 128"/>
                  <a:gd name="T12" fmla="*/ 8 w 69"/>
                  <a:gd name="T13" fmla="*/ 128 h 128"/>
                  <a:gd name="T14" fmla="*/ 17 w 69"/>
                  <a:gd name="T15" fmla="*/ 128 h 128"/>
                  <a:gd name="T16" fmla="*/ 27 w 69"/>
                  <a:gd name="T17" fmla="*/ 103 h 128"/>
                  <a:gd name="T18" fmla="*/ 6 w 69"/>
                  <a:gd name="T19" fmla="*/ 103 h 128"/>
                  <a:gd name="T20" fmla="*/ 6 w 69"/>
                  <a:gd name="T21" fmla="*/ 103 h 128"/>
                  <a:gd name="T22" fmla="*/ 6 w 69"/>
                  <a:gd name="T23" fmla="*/ 13 h 128"/>
                  <a:gd name="T24" fmla="*/ 64 w 69"/>
                  <a:gd name="T25" fmla="*/ 13 h 128"/>
                  <a:gd name="T26" fmla="*/ 69 w 69"/>
                  <a:gd name="T27"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128">
                    <a:moveTo>
                      <a:pt x="69" y="0"/>
                    </a:moveTo>
                    <a:cubicBezTo>
                      <a:pt x="8" y="0"/>
                      <a:pt x="8" y="0"/>
                      <a:pt x="8" y="0"/>
                    </a:cubicBezTo>
                    <a:cubicBezTo>
                      <a:pt x="3" y="0"/>
                      <a:pt x="0" y="3"/>
                      <a:pt x="0" y="8"/>
                    </a:cubicBezTo>
                    <a:cubicBezTo>
                      <a:pt x="0" y="120"/>
                      <a:pt x="0" y="120"/>
                      <a:pt x="0" y="120"/>
                    </a:cubicBezTo>
                    <a:cubicBezTo>
                      <a:pt x="0" y="120"/>
                      <a:pt x="0" y="120"/>
                      <a:pt x="0" y="120"/>
                    </a:cubicBezTo>
                    <a:cubicBezTo>
                      <a:pt x="0" y="124"/>
                      <a:pt x="3" y="128"/>
                      <a:pt x="7" y="128"/>
                    </a:cubicBezTo>
                    <a:cubicBezTo>
                      <a:pt x="7" y="128"/>
                      <a:pt x="8" y="128"/>
                      <a:pt x="8" y="128"/>
                    </a:cubicBezTo>
                    <a:cubicBezTo>
                      <a:pt x="17" y="128"/>
                      <a:pt x="17" y="128"/>
                      <a:pt x="17" y="128"/>
                    </a:cubicBezTo>
                    <a:cubicBezTo>
                      <a:pt x="27" y="103"/>
                      <a:pt x="27" y="103"/>
                      <a:pt x="27" y="103"/>
                    </a:cubicBezTo>
                    <a:cubicBezTo>
                      <a:pt x="6" y="103"/>
                      <a:pt x="6" y="103"/>
                      <a:pt x="6" y="103"/>
                    </a:cubicBezTo>
                    <a:cubicBezTo>
                      <a:pt x="6" y="103"/>
                      <a:pt x="6" y="103"/>
                      <a:pt x="6" y="103"/>
                    </a:cubicBezTo>
                    <a:cubicBezTo>
                      <a:pt x="6" y="13"/>
                      <a:pt x="6" y="13"/>
                      <a:pt x="6" y="13"/>
                    </a:cubicBezTo>
                    <a:cubicBezTo>
                      <a:pt x="64" y="13"/>
                      <a:pt x="64" y="13"/>
                      <a:pt x="64" y="13"/>
                    </a:cubicBezTo>
                    <a:cubicBezTo>
                      <a:pt x="69" y="0"/>
                      <a:pt x="69" y="0"/>
                      <a:pt x="69" y="0"/>
                    </a:cubicBezTo>
                  </a:path>
                </a:pathLst>
              </a:custGeom>
              <a:solidFill>
                <a:srgbClr val="5B5B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70" name="Freeform 82">
                <a:extLst>
                  <a:ext uri="{FF2B5EF4-FFF2-40B4-BE49-F238E27FC236}">
                    <a16:creationId xmlns:a16="http://schemas.microsoft.com/office/drawing/2014/main" id="{CA114E5E-282A-4FBB-A54A-E01C6955B959}"/>
                  </a:ext>
                </a:extLst>
              </p:cNvPr>
              <p:cNvSpPr>
                <a:spLocks/>
              </p:cNvSpPr>
              <p:nvPr/>
            </p:nvSpPr>
            <p:spPr bwMode="auto">
              <a:xfrm>
                <a:off x="1871663" y="2587626"/>
                <a:ext cx="96838" cy="15875"/>
              </a:xfrm>
              <a:custGeom>
                <a:avLst/>
                <a:gdLst>
                  <a:gd name="T0" fmla="*/ 26 w 26"/>
                  <a:gd name="T1" fmla="*/ 2 h 4"/>
                  <a:gd name="T2" fmla="*/ 24 w 26"/>
                  <a:gd name="T3" fmla="*/ 4 h 4"/>
                  <a:gd name="T4" fmla="*/ 2 w 26"/>
                  <a:gd name="T5" fmla="*/ 4 h 4"/>
                  <a:gd name="T6" fmla="*/ 0 w 26"/>
                  <a:gd name="T7" fmla="*/ 2 h 4"/>
                  <a:gd name="T8" fmla="*/ 2 w 26"/>
                  <a:gd name="T9" fmla="*/ 0 h 4"/>
                  <a:gd name="T10" fmla="*/ 24 w 26"/>
                  <a:gd name="T11" fmla="*/ 0 h 4"/>
                  <a:gd name="T12" fmla="*/ 26 w 26"/>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26" h="4">
                    <a:moveTo>
                      <a:pt x="26" y="2"/>
                    </a:moveTo>
                    <a:cubicBezTo>
                      <a:pt x="26" y="3"/>
                      <a:pt x="25" y="4"/>
                      <a:pt x="24" y="4"/>
                    </a:cubicBezTo>
                    <a:cubicBezTo>
                      <a:pt x="2" y="4"/>
                      <a:pt x="2" y="4"/>
                      <a:pt x="2" y="4"/>
                    </a:cubicBezTo>
                    <a:cubicBezTo>
                      <a:pt x="1" y="4"/>
                      <a:pt x="0" y="3"/>
                      <a:pt x="0" y="2"/>
                    </a:cubicBezTo>
                    <a:cubicBezTo>
                      <a:pt x="0" y="1"/>
                      <a:pt x="1" y="0"/>
                      <a:pt x="2" y="0"/>
                    </a:cubicBezTo>
                    <a:cubicBezTo>
                      <a:pt x="24" y="0"/>
                      <a:pt x="24" y="0"/>
                      <a:pt x="24" y="0"/>
                    </a:cubicBezTo>
                    <a:cubicBezTo>
                      <a:pt x="25" y="0"/>
                      <a:pt x="26" y="1"/>
                      <a:pt x="26" y="2"/>
                    </a:cubicBezTo>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71" name="Freeform 83">
                <a:extLst>
                  <a:ext uri="{FF2B5EF4-FFF2-40B4-BE49-F238E27FC236}">
                    <a16:creationId xmlns:a16="http://schemas.microsoft.com/office/drawing/2014/main" id="{193A2FD2-F056-422C-B036-DA55BC79DDF5}"/>
                  </a:ext>
                </a:extLst>
              </p:cNvPr>
              <p:cNvSpPr>
                <a:spLocks/>
              </p:cNvSpPr>
              <p:nvPr/>
            </p:nvSpPr>
            <p:spPr bwMode="auto">
              <a:xfrm>
                <a:off x="1871663" y="2587626"/>
                <a:ext cx="96838" cy="15875"/>
              </a:xfrm>
              <a:custGeom>
                <a:avLst/>
                <a:gdLst>
                  <a:gd name="T0" fmla="*/ 26 w 26"/>
                  <a:gd name="T1" fmla="*/ 2 h 4"/>
                  <a:gd name="T2" fmla="*/ 24 w 26"/>
                  <a:gd name="T3" fmla="*/ 4 h 4"/>
                  <a:gd name="T4" fmla="*/ 2 w 26"/>
                  <a:gd name="T5" fmla="*/ 4 h 4"/>
                  <a:gd name="T6" fmla="*/ 0 w 26"/>
                  <a:gd name="T7" fmla="*/ 2 h 4"/>
                  <a:gd name="T8" fmla="*/ 2 w 26"/>
                  <a:gd name="T9" fmla="*/ 0 h 4"/>
                  <a:gd name="T10" fmla="*/ 24 w 26"/>
                  <a:gd name="T11" fmla="*/ 0 h 4"/>
                  <a:gd name="T12" fmla="*/ 26 w 26"/>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26" h="4">
                    <a:moveTo>
                      <a:pt x="26" y="2"/>
                    </a:moveTo>
                    <a:cubicBezTo>
                      <a:pt x="26" y="3"/>
                      <a:pt x="25" y="4"/>
                      <a:pt x="24" y="4"/>
                    </a:cubicBezTo>
                    <a:cubicBezTo>
                      <a:pt x="2" y="4"/>
                      <a:pt x="2" y="4"/>
                      <a:pt x="2" y="4"/>
                    </a:cubicBezTo>
                    <a:cubicBezTo>
                      <a:pt x="1" y="4"/>
                      <a:pt x="0" y="3"/>
                      <a:pt x="0" y="2"/>
                    </a:cubicBezTo>
                    <a:cubicBezTo>
                      <a:pt x="0" y="1"/>
                      <a:pt x="1" y="0"/>
                      <a:pt x="2" y="0"/>
                    </a:cubicBezTo>
                    <a:cubicBezTo>
                      <a:pt x="24" y="0"/>
                      <a:pt x="24" y="0"/>
                      <a:pt x="24" y="0"/>
                    </a:cubicBezTo>
                    <a:cubicBezTo>
                      <a:pt x="25" y="0"/>
                      <a:pt x="26" y="1"/>
                      <a:pt x="26" y="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72" name="Freeform 84">
                <a:extLst>
                  <a:ext uri="{FF2B5EF4-FFF2-40B4-BE49-F238E27FC236}">
                    <a16:creationId xmlns:a16="http://schemas.microsoft.com/office/drawing/2014/main" id="{1EF0DD70-A4BF-4CCF-B5B1-32D7A64B553B}"/>
                  </a:ext>
                </a:extLst>
              </p:cNvPr>
              <p:cNvSpPr>
                <a:spLocks/>
              </p:cNvSpPr>
              <p:nvPr/>
            </p:nvSpPr>
            <p:spPr bwMode="auto">
              <a:xfrm>
                <a:off x="1833563" y="2671763"/>
                <a:ext cx="173038" cy="101600"/>
              </a:xfrm>
              <a:custGeom>
                <a:avLst/>
                <a:gdLst>
                  <a:gd name="T0" fmla="*/ 55 w 109"/>
                  <a:gd name="T1" fmla="*/ 64 h 64"/>
                  <a:gd name="T2" fmla="*/ 55 w 109"/>
                  <a:gd name="T3" fmla="*/ 64 h 64"/>
                  <a:gd name="T4" fmla="*/ 0 w 109"/>
                  <a:gd name="T5" fmla="*/ 33 h 64"/>
                  <a:gd name="T6" fmla="*/ 0 w 109"/>
                  <a:gd name="T7" fmla="*/ 33 h 64"/>
                  <a:gd name="T8" fmla="*/ 0 w 109"/>
                  <a:gd name="T9" fmla="*/ 31 h 64"/>
                  <a:gd name="T10" fmla="*/ 55 w 109"/>
                  <a:gd name="T11" fmla="*/ 0 h 64"/>
                  <a:gd name="T12" fmla="*/ 55 w 109"/>
                  <a:gd name="T13" fmla="*/ 0 h 64"/>
                  <a:gd name="T14" fmla="*/ 109 w 109"/>
                  <a:gd name="T15" fmla="*/ 31 h 64"/>
                  <a:gd name="T16" fmla="*/ 109 w 109"/>
                  <a:gd name="T17" fmla="*/ 33 h 64"/>
                  <a:gd name="T18" fmla="*/ 109 w 109"/>
                  <a:gd name="T19" fmla="*/ 33 h 64"/>
                  <a:gd name="T20" fmla="*/ 55 w 109"/>
                  <a:gd name="T21" fmla="*/ 64 h 64"/>
                  <a:gd name="T22" fmla="*/ 55 w 109"/>
                  <a:gd name="T23"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9" h="64">
                    <a:moveTo>
                      <a:pt x="55" y="64"/>
                    </a:moveTo>
                    <a:lnTo>
                      <a:pt x="55" y="64"/>
                    </a:lnTo>
                    <a:lnTo>
                      <a:pt x="0" y="33"/>
                    </a:lnTo>
                    <a:lnTo>
                      <a:pt x="0" y="33"/>
                    </a:lnTo>
                    <a:lnTo>
                      <a:pt x="0" y="31"/>
                    </a:lnTo>
                    <a:lnTo>
                      <a:pt x="55" y="0"/>
                    </a:lnTo>
                    <a:lnTo>
                      <a:pt x="55" y="0"/>
                    </a:lnTo>
                    <a:lnTo>
                      <a:pt x="109" y="31"/>
                    </a:lnTo>
                    <a:lnTo>
                      <a:pt x="109" y="33"/>
                    </a:lnTo>
                    <a:lnTo>
                      <a:pt x="109" y="33"/>
                    </a:lnTo>
                    <a:lnTo>
                      <a:pt x="55" y="64"/>
                    </a:lnTo>
                    <a:lnTo>
                      <a:pt x="55" y="6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73" name="Freeform 85">
                <a:extLst>
                  <a:ext uri="{FF2B5EF4-FFF2-40B4-BE49-F238E27FC236}">
                    <a16:creationId xmlns:a16="http://schemas.microsoft.com/office/drawing/2014/main" id="{8AF746FE-07D4-4E75-8E74-249611947852}"/>
                  </a:ext>
                </a:extLst>
              </p:cNvPr>
              <p:cNvSpPr>
                <a:spLocks/>
              </p:cNvSpPr>
              <p:nvPr/>
            </p:nvSpPr>
            <p:spPr bwMode="auto">
              <a:xfrm>
                <a:off x="1833563" y="2671763"/>
                <a:ext cx="173038" cy="101600"/>
              </a:xfrm>
              <a:custGeom>
                <a:avLst/>
                <a:gdLst>
                  <a:gd name="T0" fmla="*/ 55 w 109"/>
                  <a:gd name="T1" fmla="*/ 64 h 64"/>
                  <a:gd name="T2" fmla="*/ 55 w 109"/>
                  <a:gd name="T3" fmla="*/ 64 h 64"/>
                  <a:gd name="T4" fmla="*/ 0 w 109"/>
                  <a:gd name="T5" fmla="*/ 33 h 64"/>
                  <a:gd name="T6" fmla="*/ 0 w 109"/>
                  <a:gd name="T7" fmla="*/ 33 h 64"/>
                  <a:gd name="T8" fmla="*/ 0 w 109"/>
                  <a:gd name="T9" fmla="*/ 31 h 64"/>
                  <a:gd name="T10" fmla="*/ 55 w 109"/>
                  <a:gd name="T11" fmla="*/ 0 h 64"/>
                  <a:gd name="T12" fmla="*/ 55 w 109"/>
                  <a:gd name="T13" fmla="*/ 0 h 64"/>
                  <a:gd name="T14" fmla="*/ 109 w 109"/>
                  <a:gd name="T15" fmla="*/ 31 h 64"/>
                  <a:gd name="T16" fmla="*/ 109 w 109"/>
                  <a:gd name="T17" fmla="*/ 33 h 64"/>
                  <a:gd name="T18" fmla="*/ 109 w 109"/>
                  <a:gd name="T19" fmla="*/ 33 h 64"/>
                  <a:gd name="T20" fmla="*/ 55 w 109"/>
                  <a:gd name="T21" fmla="*/ 64 h 64"/>
                  <a:gd name="T22" fmla="*/ 55 w 109"/>
                  <a:gd name="T23"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9" h="64">
                    <a:moveTo>
                      <a:pt x="55" y="64"/>
                    </a:moveTo>
                    <a:lnTo>
                      <a:pt x="55" y="64"/>
                    </a:lnTo>
                    <a:lnTo>
                      <a:pt x="0" y="33"/>
                    </a:lnTo>
                    <a:lnTo>
                      <a:pt x="0" y="33"/>
                    </a:lnTo>
                    <a:lnTo>
                      <a:pt x="0" y="31"/>
                    </a:lnTo>
                    <a:lnTo>
                      <a:pt x="55" y="0"/>
                    </a:lnTo>
                    <a:lnTo>
                      <a:pt x="55" y="0"/>
                    </a:lnTo>
                    <a:lnTo>
                      <a:pt x="109" y="31"/>
                    </a:lnTo>
                    <a:lnTo>
                      <a:pt x="109" y="33"/>
                    </a:lnTo>
                    <a:lnTo>
                      <a:pt x="109" y="33"/>
                    </a:lnTo>
                    <a:lnTo>
                      <a:pt x="55" y="64"/>
                    </a:lnTo>
                    <a:lnTo>
                      <a:pt x="55" y="6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74" name="Freeform 86">
                <a:extLst>
                  <a:ext uri="{FF2B5EF4-FFF2-40B4-BE49-F238E27FC236}">
                    <a16:creationId xmlns:a16="http://schemas.microsoft.com/office/drawing/2014/main" id="{44B96589-8B0C-482C-98AA-FE973EE85318}"/>
                  </a:ext>
                </a:extLst>
              </p:cNvPr>
              <p:cNvSpPr>
                <a:spLocks/>
              </p:cNvSpPr>
              <p:nvPr/>
            </p:nvSpPr>
            <p:spPr bwMode="auto">
              <a:xfrm>
                <a:off x="1822450" y="2743201"/>
                <a:ext cx="90488" cy="150813"/>
              </a:xfrm>
              <a:custGeom>
                <a:avLst/>
                <a:gdLst>
                  <a:gd name="T0" fmla="*/ 3 w 57"/>
                  <a:gd name="T1" fmla="*/ 0 h 95"/>
                  <a:gd name="T2" fmla="*/ 0 w 57"/>
                  <a:gd name="T3" fmla="*/ 0 h 95"/>
                  <a:gd name="T4" fmla="*/ 0 w 57"/>
                  <a:gd name="T5" fmla="*/ 0 h 95"/>
                  <a:gd name="T6" fmla="*/ 0 w 57"/>
                  <a:gd name="T7" fmla="*/ 62 h 95"/>
                  <a:gd name="T8" fmla="*/ 0 w 57"/>
                  <a:gd name="T9" fmla="*/ 64 h 95"/>
                  <a:gd name="T10" fmla="*/ 55 w 57"/>
                  <a:gd name="T11" fmla="*/ 95 h 95"/>
                  <a:gd name="T12" fmla="*/ 55 w 57"/>
                  <a:gd name="T13" fmla="*/ 95 h 95"/>
                  <a:gd name="T14" fmla="*/ 55 w 57"/>
                  <a:gd name="T15" fmla="*/ 95 h 95"/>
                  <a:gd name="T16" fmla="*/ 57 w 57"/>
                  <a:gd name="T17" fmla="*/ 92 h 95"/>
                  <a:gd name="T18" fmla="*/ 57 w 57"/>
                  <a:gd name="T19" fmla="*/ 31 h 95"/>
                  <a:gd name="T20" fmla="*/ 55 w 57"/>
                  <a:gd name="T21" fmla="*/ 31 h 95"/>
                  <a:gd name="T22" fmla="*/ 3 w 57"/>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 h="95">
                    <a:moveTo>
                      <a:pt x="3" y="0"/>
                    </a:moveTo>
                    <a:lnTo>
                      <a:pt x="0" y="0"/>
                    </a:lnTo>
                    <a:lnTo>
                      <a:pt x="0" y="0"/>
                    </a:lnTo>
                    <a:lnTo>
                      <a:pt x="0" y="62"/>
                    </a:lnTo>
                    <a:lnTo>
                      <a:pt x="0" y="64"/>
                    </a:lnTo>
                    <a:lnTo>
                      <a:pt x="55" y="95"/>
                    </a:lnTo>
                    <a:lnTo>
                      <a:pt x="55" y="95"/>
                    </a:lnTo>
                    <a:lnTo>
                      <a:pt x="55" y="95"/>
                    </a:lnTo>
                    <a:lnTo>
                      <a:pt x="57" y="92"/>
                    </a:lnTo>
                    <a:lnTo>
                      <a:pt x="57" y="31"/>
                    </a:lnTo>
                    <a:lnTo>
                      <a:pt x="55" y="31"/>
                    </a:lnTo>
                    <a:lnTo>
                      <a:pt x="3" y="0"/>
                    </a:lnTo>
                    <a:close/>
                  </a:path>
                </a:pathLst>
              </a:custGeom>
              <a:solidFill>
                <a:srgbClr val="CEE9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75" name="Freeform 87">
                <a:extLst>
                  <a:ext uri="{FF2B5EF4-FFF2-40B4-BE49-F238E27FC236}">
                    <a16:creationId xmlns:a16="http://schemas.microsoft.com/office/drawing/2014/main" id="{93436096-4F5C-4F4C-B21C-131329FC82A1}"/>
                  </a:ext>
                </a:extLst>
              </p:cNvPr>
              <p:cNvSpPr>
                <a:spLocks/>
              </p:cNvSpPr>
              <p:nvPr/>
            </p:nvSpPr>
            <p:spPr bwMode="auto">
              <a:xfrm>
                <a:off x="1822450" y="2743201"/>
                <a:ext cx="90488" cy="150813"/>
              </a:xfrm>
              <a:custGeom>
                <a:avLst/>
                <a:gdLst>
                  <a:gd name="T0" fmla="*/ 3 w 57"/>
                  <a:gd name="T1" fmla="*/ 0 h 95"/>
                  <a:gd name="T2" fmla="*/ 0 w 57"/>
                  <a:gd name="T3" fmla="*/ 0 h 95"/>
                  <a:gd name="T4" fmla="*/ 0 w 57"/>
                  <a:gd name="T5" fmla="*/ 0 h 95"/>
                  <a:gd name="T6" fmla="*/ 0 w 57"/>
                  <a:gd name="T7" fmla="*/ 62 h 95"/>
                  <a:gd name="T8" fmla="*/ 0 w 57"/>
                  <a:gd name="T9" fmla="*/ 64 h 95"/>
                  <a:gd name="T10" fmla="*/ 55 w 57"/>
                  <a:gd name="T11" fmla="*/ 95 h 95"/>
                  <a:gd name="T12" fmla="*/ 55 w 57"/>
                  <a:gd name="T13" fmla="*/ 95 h 95"/>
                  <a:gd name="T14" fmla="*/ 55 w 57"/>
                  <a:gd name="T15" fmla="*/ 95 h 95"/>
                  <a:gd name="T16" fmla="*/ 57 w 57"/>
                  <a:gd name="T17" fmla="*/ 92 h 95"/>
                  <a:gd name="T18" fmla="*/ 57 w 57"/>
                  <a:gd name="T19" fmla="*/ 31 h 95"/>
                  <a:gd name="T20" fmla="*/ 55 w 57"/>
                  <a:gd name="T21" fmla="*/ 31 h 95"/>
                  <a:gd name="T22" fmla="*/ 3 w 57"/>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 h="95">
                    <a:moveTo>
                      <a:pt x="3" y="0"/>
                    </a:moveTo>
                    <a:lnTo>
                      <a:pt x="0" y="0"/>
                    </a:lnTo>
                    <a:lnTo>
                      <a:pt x="0" y="0"/>
                    </a:lnTo>
                    <a:lnTo>
                      <a:pt x="0" y="62"/>
                    </a:lnTo>
                    <a:lnTo>
                      <a:pt x="0" y="64"/>
                    </a:lnTo>
                    <a:lnTo>
                      <a:pt x="55" y="95"/>
                    </a:lnTo>
                    <a:lnTo>
                      <a:pt x="55" y="95"/>
                    </a:lnTo>
                    <a:lnTo>
                      <a:pt x="55" y="95"/>
                    </a:lnTo>
                    <a:lnTo>
                      <a:pt x="57" y="92"/>
                    </a:lnTo>
                    <a:lnTo>
                      <a:pt x="57" y="31"/>
                    </a:lnTo>
                    <a:lnTo>
                      <a:pt x="55" y="3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76" name="Freeform 88">
                <a:extLst>
                  <a:ext uri="{FF2B5EF4-FFF2-40B4-BE49-F238E27FC236}">
                    <a16:creationId xmlns:a16="http://schemas.microsoft.com/office/drawing/2014/main" id="{A6F3D0E0-D103-41E6-87B4-2020730CBD31}"/>
                  </a:ext>
                </a:extLst>
              </p:cNvPr>
              <p:cNvSpPr>
                <a:spLocks/>
              </p:cNvSpPr>
              <p:nvPr/>
            </p:nvSpPr>
            <p:spPr bwMode="auto">
              <a:xfrm>
                <a:off x="1931988" y="2743201"/>
                <a:ext cx="85725" cy="150813"/>
              </a:xfrm>
              <a:custGeom>
                <a:avLst/>
                <a:gdLst>
                  <a:gd name="T0" fmla="*/ 54 w 54"/>
                  <a:gd name="T1" fmla="*/ 0 h 95"/>
                  <a:gd name="T2" fmla="*/ 52 w 54"/>
                  <a:gd name="T3" fmla="*/ 0 h 95"/>
                  <a:gd name="T4" fmla="*/ 0 w 54"/>
                  <a:gd name="T5" fmla="*/ 31 h 95"/>
                  <a:gd name="T6" fmla="*/ 0 w 54"/>
                  <a:gd name="T7" fmla="*/ 33 h 95"/>
                  <a:gd name="T8" fmla="*/ 0 w 54"/>
                  <a:gd name="T9" fmla="*/ 92 h 95"/>
                  <a:gd name="T10" fmla="*/ 0 w 54"/>
                  <a:gd name="T11" fmla="*/ 95 h 95"/>
                  <a:gd name="T12" fmla="*/ 0 w 54"/>
                  <a:gd name="T13" fmla="*/ 95 h 95"/>
                  <a:gd name="T14" fmla="*/ 2 w 54"/>
                  <a:gd name="T15" fmla="*/ 95 h 95"/>
                  <a:gd name="T16" fmla="*/ 54 w 54"/>
                  <a:gd name="T17" fmla="*/ 64 h 95"/>
                  <a:gd name="T18" fmla="*/ 54 w 54"/>
                  <a:gd name="T19" fmla="*/ 62 h 95"/>
                  <a:gd name="T20" fmla="*/ 54 w 54"/>
                  <a:gd name="T21" fmla="*/ 2 h 95"/>
                  <a:gd name="T22" fmla="*/ 54 w 54"/>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95">
                    <a:moveTo>
                      <a:pt x="54" y="0"/>
                    </a:moveTo>
                    <a:lnTo>
                      <a:pt x="52" y="0"/>
                    </a:lnTo>
                    <a:lnTo>
                      <a:pt x="0" y="31"/>
                    </a:lnTo>
                    <a:lnTo>
                      <a:pt x="0" y="33"/>
                    </a:lnTo>
                    <a:lnTo>
                      <a:pt x="0" y="92"/>
                    </a:lnTo>
                    <a:lnTo>
                      <a:pt x="0" y="95"/>
                    </a:lnTo>
                    <a:lnTo>
                      <a:pt x="0" y="95"/>
                    </a:lnTo>
                    <a:lnTo>
                      <a:pt x="2" y="95"/>
                    </a:lnTo>
                    <a:lnTo>
                      <a:pt x="54" y="64"/>
                    </a:lnTo>
                    <a:lnTo>
                      <a:pt x="54" y="62"/>
                    </a:lnTo>
                    <a:lnTo>
                      <a:pt x="54" y="2"/>
                    </a:lnTo>
                    <a:lnTo>
                      <a:pt x="54" y="0"/>
                    </a:lnTo>
                    <a:close/>
                  </a:path>
                </a:pathLst>
              </a:custGeom>
              <a:solidFill>
                <a:srgbClr val="9BD2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77" name="Freeform 89">
                <a:extLst>
                  <a:ext uri="{FF2B5EF4-FFF2-40B4-BE49-F238E27FC236}">
                    <a16:creationId xmlns:a16="http://schemas.microsoft.com/office/drawing/2014/main" id="{8F309118-76E8-4A9A-BEF7-EEA3B5268795}"/>
                  </a:ext>
                </a:extLst>
              </p:cNvPr>
              <p:cNvSpPr>
                <a:spLocks/>
              </p:cNvSpPr>
              <p:nvPr/>
            </p:nvSpPr>
            <p:spPr bwMode="auto">
              <a:xfrm>
                <a:off x="1931988" y="2743201"/>
                <a:ext cx="85725" cy="150813"/>
              </a:xfrm>
              <a:custGeom>
                <a:avLst/>
                <a:gdLst>
                  <a:gd name="T0" fmla="*/ 54 w 54"/>
                  <a:gd name="T1" fmla="*/ 0 h 95"/>
                  <a:gd name="T2" fmla="*/ 52 w 54"/>
                  <a:gd name="T3" fmla="*/ 0 h 95"/>
                  <a:gd name="T4" fmla="*/ 0 w 54"/>
                  <a:gd name="T5" fmla="*/ 31 h 95"/>
                  <a:gd name="T6" fmla="*/ 0 w 54"/>
                  <a:gd name="T7" fmla="*/ 33 h 95"/>
                  <a:gd name="T8" fmla="*/ 0 w 54"/>
                  <a:gd name="T9" fmla="*/ 92 h 95"/>
                  <a:gd name="T10" fmla="*/ 0 w 54"/>
                  <a:gd name="T11" fmla="*/ 95 h 95"/>
                  <a:gd name="T12" fmla="*/ 0 w 54"/>
                  <a:gd name="T13" fmla="*/ 95 h 95"/>
                  <a:gd name="T14" fmla="*/ 2 w 54"/>
                  <a:gd name="T15" fmla="*/ 95 h 95"/>
                  <a:gd name="T16" fmla="*/ 54 w 54"/>
                  <a:gd name="T17" fmla="*/ 64 h 95"/>
                  <a:gd name="T18" fmla="*/ 54 w 54"/>
                  <a:gd name="T19" fmla="*/ 62 h 95"/>
                  <a:gd name="T20" fmla="*/ 54 w 54"/>
                  <a:gd name="T21" fmla="*/ 2 h 95"/>
                  <a:gd name="T22" fmla="*/ 54 w 54"/>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95">
                    <a:moveTo>
                      <a:pt x="54" y="0"/>
                    </a:moveTo>
                    <a:lnTo>
                      <a:pt x="52" y="0"/>
                    </a:lnTo>
                    <a:lnTo>
                      <a:pt x="0" y="31"/>
                    </a:lnTo>
                    <a:lnTo>
                      <a:pt x="0" y="33"/>
                    </a:lnTo>
                    <a:lnTo>
                      <a:pt x="0" y="92"/>
                    </a:lnTo>
                    <a:lnTo>
                      <a:pt x="0" y="95"/>
                    </a:lnTo>
                    <a:lnTo>
                      <a:pt x="0" y="95"/>
                    </a:lnTo>
                    <a:lnTo>
                      <a:pt x="2" y="95"/>
                    </a:lnTo>
                    <a:lnTo>
                      <a:pt x="54" y="64"/>
                    </a:lnTo>
                    <a:lnTo>
                      <a:pt x="54" y="62"/>
                    </a:lnTo>
                    <a:lnTo>
                      <a:pt x="54" y="2"/>
                    </a:lnTo>
                    <a:lnTo>
                      <a:pt x="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sp>
          <p:nvSpPr>
            <p:cNvPr id="179" name="Rectangle 47">
              <a:extLst>
                <a:ext uri="{FF2B5EF4-FFF2-40B4-BE49-F238E27FC236}">
                  <a16:creationId xmlns:a16="http://schemas.microsoft.com/office/drawing/2014/main" id="{017236C0-1C43-4134-AC95-58040EC8CBC1}"/>
                </a:ext>
              </a:extLst>
            </p:cNvPr>
            <p:cNvSpPr>
              <a:spLocks noChangeArrowheads="1"/>
            </p:cNvSpPr>
            <p:nvPr/>
          </p:nvSpPr>
          <p:spPr bwMode="auto">
            <a:xfrm>
              <a:off x="972481" y="3774773"/>
              <a:ext cx="1359000"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Millions of devices feed </a:t>
              </a:r>
              <a:br>
                <a:rPr lang="en-US" altLang="en-US" sz="980" kern="0">
                  <a:gradFill>
                    <a:gsLst>
                      <a:gs pos="0">
                        <a:srgbClr val="353535"/>
                      </a:gs>
                      <a:gs pos="100000">
                        <a:srgbClr val="353535"/>
                      </a:gs>
                    </a:gsLst>
                    <a:lin ang="16200000" scaled="1"/>
                  </a:gradFill>
                  <a:latin typeface="+mn-lt"/>
                  <a:cs typeface="Segoe UI Semibold" panose="020B0702040204020203" pitchFamily="34" charset="0"/>
                </a:rPr>
              </a:br>
              <a:r>
                <a:rPr lang="en-US" altLang="en-US" sz="980" kern="0">
                  <a:gradFill>
                    <a:gsLst>
                      <a:gs pos="0">
                        <a:srgbClr val="353535"/>
                      </a:gs>
                      <a:gs pos="100000">
                        <a:srgbClr val="353535"/>
                      </a:gs>
                    </a:gsLst>
                    <a:lin ang="16200000" scaled="1"/>
                  </a:gradFill>
                  <a:latin typeface="+mn-lt"/>
                  <a:cs typeface="Segoe UI Semibold" panose="020B0702040204020203" pitchFamily="34" charset="0"/>
                </a:rPr>
                <a:t>into Stream Analytics</a:t>
              </a:r>
              <a:endParaRPr lang="en-US" altLang="en-US" sz="1077" kern="0">
                <a:gradFill>
                  <a:gsLst>
                    <a:gs pos="0">
                      <a:srgbClr val="353535"/>
                    </a:gs>
                    <a:gs pos="100000">
                      <a:srgbClr val="353535"/>
                    </a:gs>
                  </a:gsLst>
                  <a:lin ang="16200000" scaled="1"/>
                </a:gradFill>
                <a:latin typeface="+mn-lt"/>
                <a:cs typeface="Segoe UI Semibold" panose="020B0702040204020203" pitchFamily="34" charset="0"/>
              </a:endParaRPr>
            </a:p>
          </p:txBody>
        </p:sp>
        <p:cxnSp>
          <p:nvCxnSpPr>
            <p:cNvPr id="180" name="Straight Arrow Connector 179">
              <a:extLst>
                <a:ext uri="{FF2B5EF4-FFF2-40B4-BE49-F238E27FC236}">
                  <a16:creationId xmlns:a16="http://schemas.microsoft.com/office/drawing/2014/main" id="{DD947475-FB1D-4E75-BC8D-AEBDC2AC8951}"/>
                </a:ext>
              </a:extLst>
            </p:cNvPr>
            <p:cNvCxnSpPr>
              <a:cxnSpLocks/>
            </p:cNvCxnSpPr>
            <p:nvPr/>
          </p:nvCxnSpPr>
          <p:spPr>
            <a:xfrm>
              <a:off x="1483849" y="3104905"/>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grpSp>
          <p:nvGrpSpPr>
            <p:cNvPr id="181" name="Group 180">
              <a:extLst>
                <a:ext uri="{FF2B5EF4-FFF2-40B4-BE49-F238E27FC236}">
                  <a16:creationId xmlns:a16="http://schemas.microsoft.com/office/drawing/2014/main" id="{74155FE1-721E-43F3-818A-7136CCA75887}"/>
                </a:ext>
              </a:extLst>
            </p:cNvPr>
            <p:cNvGrpSpPr/>
            <p:nvPr/>
          </p:nvGrpSpPr>
          <p:grpSpPr>
            <a:xfrm>
              <a:off x="1885584" y="2877820"/>
              <a:ext cx="600318" cy="467142"/>
              <a:chOff x="3708400" y="2781301"/>
              <a:chExt cx="930275" cy="723900"/>
            </a:xfrm>
          </p:grpSpPr>
          <p:sp>
            <p:nvSpPr>
              <p:cNvPr id="182" name="Freeform 90">
                <a:extLst>
                  <a:ext uri="{FF2B5EF4-FFF2-40B4-BE49-F238E27FC236}">
                    <a16:creationId xmlns:a16="http://schemas.microsoft.com/office/drawing/2014/main" id="{7BA44BC5-FE2D-4685-9833-580606C18E61}"/>
                  </a:ext>
                </a:extLst>
              </p:cNvPr>
              <p:cNvSpPr>
                <a:spLocks/>
              </p:cNvSpPr>
              <p:nvPr/>
            </p:nvSpPr>
            <p:spPr bwMode="auto">
              <a:xfrm>
                <a:off x="3978275" y="2781301"/>
                <a:ext cx="660400" cy="723900"/>
              </a:xfrm>
              <a:custGeom>
                <a:avLst/>
                <a:gdLst>
                  <a:gd name="T0" fmla="*/ 143 w 176"/>
                  <a:gd name="T1" fmla="*/ 130 h 192"/>
                  <a:gd name="T2" fmla="*/ 149 w 176"/>
                  <a:gd name="T3" fmla="*/ 115 h 192"/>
                  <a:gd name="T4" fmla="*/ 176 w 176"/>
                  <a:gd name="T5" fmla="*/ 105 h 192"/>
                  <a:gd name="T6" fmla="*/ 176 w 176"/>
                  <a:gd name="T7" fmla="*/ 84 h 192"/>
                  <a:gd name="T8" fmla="*/ 173 w 176"/>
                  <a:gd name="T9" fmla="*/ 83 h 192"/>
                  <a:gd name="T10" fmla="*/ 149 w 176"/>
                  <a:gd name="T11" fmla="*/ 76 h 192"/>
                  <a:gd name="T12" fmla="*/ 143 w 176"/>
                  <a:gd name="T13" fmla="*/ 60 h 192"/>
                  <a:gd name="T14" fmla="*/ 155 w 176"/>
                  <a:gd name="T15" fmla="*/ 35 h 192"/>
                  <a:gd name="T16" fmla="*/ 140 w 176"/>
                  <a:gd name="T17" fmla="*/ 20 h 192"/>
                  <a:gd name="T18" fmla="*/ 137 w 176"/>
                  <a:gd name="T19" fmla="*/ 21 h 192"/>
                  <a:gd name="T20" fmla="*/ 114 w 176"/>
                  <a:gd name="T21" fmla="*/ 32 h 192"/>
                  <a:gd name="T22" fmla="*/ 99 w 176"/>
                  <a:gd name="T23" fmla="*/ 26 h 192"/>
                  <a:gd name="T24" fmla="*/ 89 w 176"/>
                  <a:gd name="T25" fmla="*/ 0 h 192"/>
                  <a:gd name="T26" fmla="*/ 66 w 176"/>
                  <a:gd name="T27" fmla="*/ 0 h 192"/>
                  <a:gd name="T28" fmla="*/ 65 w 176"/>
                  <a:gd name="T29" fmla="*/ 3 h 192"/>
                  <a:gd name="T30" fmla="*/ 58 w 176"/>
                  <a:gd name="T31" fmla="*/ 26 h 192"/>
                  <a:gd name="T32" fmla="*/ 43 w 176"/>
                  <a:gd name="T33" fmla="*/ 32 h 192"/>
                  <a:gd name="T34" fmla="*/ 16 w 176"/>
                  <a:gd name="T35" fmla="*/ 21 h 192"/>
                  <a:gd name="T36" fmla="*/ 0 w 176"/>
                  <a:gd name="T37" fmla="*/ 36 h 192"/>
                  <a:gd name="T38" fmla="*/ 2 w 176"/>
                  <a:gd name="T39" fmla="*/ 39 h 192"/>
                  <a:gd name="T40" fmla="*/ 9 w 176"/>
                  <a:gd name="T41" fmla="*/ 52 h 192"/>
                  <a:gd name="T42" fmla="*/ 48 w 176"/>
                  <a:gd name="T43" fmla="*/ 42 h 192"/>
                  <a:gd name="T44" fmla="*/ 99 w 176"/>
                  <a:gd name="T45" fmla="*/ 63 h 192"/>
                  <a:gd name="T46" fmla="*/ 109 w 176"/>
                  <a:gd name="T47" fmla="*/ 71 h 192"/>
                  <a:gd name="T48" fmla="*/ 113 w 176"/>
                  <a:gd name="T49" fmla="*/ 76 h 192"/>
                  <a:gd name="T50" fmla="*/ 103 w 176"/>
                  <a:gd name="T51" fmla="*/ 126 h 192"/>
                  <a:gd name="T52" fmla="*/ 63 w 176"/>
                  <a:gd name="T53" fmla="*/ 131 h 192"/>
                  <a:gd name="T54" fmla="*/ 60 w 176"/>
                  <a:gd name="T55" fmla="*/ 130 h 192"/>
                  <a:gd name="T56" fmla="*/ 52 w 176"/>
                  <a:gd name="T57" fmla="*/ 124 h 192"/>
                  <a:gd name="T58" fmla="*/ 49 w 176"/>
                  <a:gd name="T59" fmla="*/ 123 h 192"/>
                  <a:gd name="T60" fmla="*/ 41 w 176"/>
                  <a:gd name="T61" fmla="*/ 127 h 192"/>
                  <a:gd name="T62" fmla="*/ 40 w 176"/>
                  <a:gd name="T63" fmla="*/ 128 h 192"/>
                  <a:gd name="T64" fmla="*/ 8 w 176"/>
                  <a:gd name="T65" fmla="*/ 148 h 192"/>
                  <a:gd name="T66" fmla="*/ 3 w 176"/>
                  <a:gd name="T67" fmla="*/ 157 h 192"/>
                  <a:gd name="T68" fmla="*/ 18 w 176"/>
                  <a:gd name="T69" fmla="*/ 172 h 192"/>
                  <a:gd name="T70" fmla="*/ 19 w 176"/>
                  <a:gd name="T71" fmla="*/ 173 h 192"/>
                  <a:gd name="T72" fmla="*/ 22 w 176"/>
                  <a:gd name="T73" fmla="*/ 171 h 192"/>
                  <a:gd name="T74" fmla="*/ 45 w 176"/>
                  <a:gd name="T75" fmla="*/ 160 h 192"/>
                  <a:gd name="T76" fmla="*/ 60 w 176"/>
                  <a:gd name="T77" fmla="*/ 166 h 192"/>
                  <a:gd name="T78" fmla="*/ 68 w 176"/>
                  <a:gd name="T79" fmla="*/ 192 h 192"/>
                  <a:gd name="T80" fmla="*/ 91 w 176"/>
                  <a:gd name="T81" fmla="*/ 192 h 192"/>
                  <a:gd name="T82" fmla="*/ 92 w 176"/>
                  <a:gd name="T83" fmla="*/ 189 h 192"/>
                  <a:gd name="T84" fmla="*/ 100 w 176"/>
                  <a:gd name="T85" fmla="*/ 166 h 192"/>
                  <a:gd name="T86" fmla="*/ 115 w 176"/>
                  <a:gd name="T87" fmla="*/ 160 h 192"/>
                  <a:gd name="T88" fmla="*/ 141 w 176"/>
                  <a:gd name="T89" fmla="*/ 171 h 192"/>
                  <a:gd name="T90" fmla="*/ 156 w 176"/>
                  <a:gd name="T91" fmla="*/ 155 h 192"/>
                  <a:gd name="T92" fmla="*/ 155 w 176"/>
                  <a:gd name="T93" fmla="*/ 152 h 192"/>
                  <a:gd name="T94" fmla="*/ 143 w 176"/>
                  <a:gd name="T95" fmla="*/ 13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6" h="192">
                    <a:moveTo>
                      <a:pt x="143" y="130"/>
                    </a:moveTo>
                    <a:cubicBezTo>
                      <a:pt x="149" y="115"/>
                      <a:pt x="149" y="115"/>
                      <a:pt x="149" y="115"/>
                    </a:cubicBezTo>
                    <a:cubicBezTo>
                      <a:pt x="176" y="105"/>
                      <a:pt x="176" y="105"/>
                      <a:pt x="176" y="105"/>
                    </a:cubicBezTo>
                    <a:cubicBezTo>
                      <a:pt x="176" y="84"/>
                      <a:pt x="176" y="84"/>
                      <a:pt x="176" y="84"/>
                    </a:cubicBezTo>
                    <a:cubicBezTo>
                      <a:pt x="173" y="83"/>
                      <a:pt x="173" y="83"/>
                      <a:pt x="173" y="83"/>
                    </a:cubicBezTo>
                    <a:cubicBezTo>
                      <a:pt x="149" y="76"/>
                      <a:pt x="149" y="76"/>
                      <a:pt x="149" y="76"/>
                    </a:cubicBezTo>
                    <a:cubicBezTo>
                      <a:pt x="143" y="60"/>
                      <a:pt x="143" y="60"/>
                      <a:pt x="143" y="60"/>
                    </a:cubicBezTo>
                    <a:cubicBezTo>
                      <a:pt x="155" y="35"/>
                      <a:pt x="155" y="35"/>
                      <a:pt x="155" y="35"/>
                    </a:cubicBezTo>
                    <a:cubicBezTo>
                      <a:pt x="140" y="20"/>
                      <a:pt x="140" y="20"/>
                      <a:pt x="140" y="20"/>
                    </a:cubicBezTo>
                    <a:cubicBezTo>
                      <a:pt x="137" y="21"/>
                      <a:pt x="137" y="21"/>
                      <a:pt x="137" y="21"/>
                    </a:cubicBezTo>
                    <a:cubicBezTo>
                      <a:pt x="114" y="32"/>
                      <a:pt x="114" y="32"/>
                      <a:pt x="114" y="32"/>
                    </a:cubicBezTo>
                    <a:cubicBezTo>
                      <a:pt x="99" y="26"/>
                      <a:pt x="99" y="26"/>
                      <a:pt x="99" y="26"/>
                    </a:cubicBezTo>
                    <a:cubicBezTo>
                      <a:pt x="89" y="0"/>
                      <a:pt x="89" y="0"/>
                      <a:pt x="89" y="0"/>
                    </a:cubicBezTo>
                    <a:cubicBezTo>
                      <a:pt x="66" y="0"/>
                      <a:pt x="66" y="0"/>
                      <a:pt x="66" y="0"/>
                    </a:cubicBezTo>
                    <a:cubicBezTo>
                      <a:pt x="65" y="3"/>
                      <a:pt x="65" y="3"/>
                      <a:pt x="65" y="3"/>
                    </a:cubicBezTo>
                    <a:cubicBezTo>
                      <a:pt x="58" y="26"/>
                      <a:pt x="58" y="26"/>
                      <a:pt x="58" y="26"/>
                    </a:cubicBezTo>
                    <a:cubicBezTo>
                      <a:pt x="43" y="32"/>
                      <a:pt x="43" y="32"/>
                      <a:pt x="43" y="32"/>
                    </a:cubicBezTo>
                    <a:cubicBezTo>
                      <a:pt x="16" y="21"/>
                      <a:pt x="16" y="21"/>
                      <a:pt x="16" y="21"/>
                    </a:cubicBezTo>
                    <a:cubicBezTo>
                      <a:pt x="0" y="36"/>
                      <a:pt x="0" y="36"/>
                      <a:pt x="0" y="36"/>
                    </a:cubicBezTo>
                    <a:cubicBezTo>
                      <a:pt x="2" y="39"/>
                      <a:pt x="2" y="39"/>
                      <a:pt x="2" y="39"/>
                    </a:cubicBezTo>
                    <a:cubicBezTo>
                      <a:pt x="9" y="52"/>
                      <a:pt x="9" y="52"/>
                      <a:pt x="9" y="52"/>
                    </a:cubicBezTo>
                    <a:cubicBezTo>
                      <a:pt x="21" y="45"/>
                      <a:pt x="34" y="42"/>
                      <a:pt x="48" y="42"/>
                    </a:cubicBezTo>
                    <a:cubicBezTo>
                      <a:pt x="67" y="43"/>
                      <a:pt x="85" y="50"/>
                      <a:pt x="99" y="63"/>
                    </a:cubicBezTo>
                    <a:cubicBezTo>
                      <a:pt x="102" y="65"/>
                      <a:pt x="105" y="67"/>
                      <a:pt x="109" y="71"/>
                    </a:cubicBezTo>
                    <a:cubicBezTo>
                      <a:pt x="110" y="72"/>
                      <a:pt x="112" y="75"/>
                      <a:pt x="113" y="76"/>
                    </a:cubicBezTo>
                    <a:cubicBezTo>
                      <a:pt x="122" y="92"/>
                      <a:pt x="118" y="113"/>
                      <a:pt x="103" y="126"/>
                    </a:cubicBezTo>
                    <a:cubicBezTo>
                      <a:pt x="91" y="135"/>
                      <a:pt x="75" y="137"/>
                      <a:pt x="63" y="131"/>
                    </a:cubicBezTo>
                    <a:cubicBezTo>
                      <a:pt x="62" y="130"/>
                      <a:pt x="61" y="130"/>
                      <a:pt x="60" y="130"/>
                    </a:cubicBezTo>
                    <a:cubicBezTo>
                      <a:pt x="57" y="128"/>
                      <a:pt x="54" y="126"/>
                      <a:pt x="52" y="124"/>
                    </a:cubicBezTo>
                    <a:cubicBezTo>
                      <a:pt x="51" y="124"/>
                      <a:pt x="51" y="123"/>
                      <a:pt x="49" y="123"/>
                    </a:cubicBezTo>
                    <a:cubicBezTo>
                      <a:pt x="46" y="123"/>
                      <a:pt x="43" y="124"/>
                      <a:pt x="41" y="127"/>
                    </a:cubicBezTo>
                    <a:cubicBezTo>
                      <a:pt x="40" y="128"/>
                      <a:pt x="40" y="128"/>
                      <a:pt x="40" y="128"/>
                    </a:cubicBezTo>
                    <a:cubicBezTo>
                      <a:pt x="30" y="137"/>
                      <a:pt x="20" y="144"/>
                      <a:pt x="8" y="148"/>
                    </a:cubicBezTo>
                    <a:cubicBezTo>
                      <a:pt x="3" y="157"/>
                      <a:pt x="3" y="157"/>
                      <a:pt x="3" y="157"/>
                    </a:cubicBezTo>
                    <a:cubicBezTo>
                      <a:pt x="18" y="172"/>
                      <a:pt x="18" y="172"/>
                      <a:pt x="18" y="172"/>
                    </a:cubicBezTo>
                    <a:cubicBezTo>
                      <a:pt x="19" y="173"/>
                      <a:pt x="19" y="173"/>
                      <a:pt x="19" y="173"/>
                    </a:cubicBezTo>
                    <a:cubicBezTo>
                      <a:pt x="22" y="171"/>
                      <a:pt x="22" y="171"/>
                      <a:pt x="22" y="171"/>
                    </a:cubicBezTo>
                    <a:cubicBezTo>
                      <a:pt x="45" y="160"/>
                      <a:pt x="45" y="160"/>
                      <a:pt x="45" y="160"/>
                    </a:cubicBezTo>
                    <a:cubicBezTo>
                      <a:pt x="60" y="166"/>
                      <a:pt x="60" y="166"/>
                      <a:pt x="60" y="166"/>
                    </a:cubicBezTo>
                    <a:cubicBezTo>
                      <a:pt x="68" y="192"/>
                      <a:pt x="68" y="192"/>
                      <a:pt x="68" y="192"/>
                    </a:cubicBezTo>
                    <a:cubicBezTo>
                      <a:pt x="91" y="192"/>
                      <a:pt x="91" y="192"/>
                      <a:pt x="91" y="192"/>
                    </a:cubicBezTo>
                    <a:cubicBezTo>
                      <a:pt x="92" y="189"/>
                      <a:pt x="92" y="189"/>
                      <a:pt x="92" y="189"/>
                    </a:cubicBezTo>
                    <a:cubicBezTo>
                      <a:pt x="100" y="166"/>
                      <a:pt x="100" y="166"/>
                      <a:pt x="100" y="166"/>
                    </a:cubicBezTo>
                    <a:cubicBezTo>
                      <a:pt x="115" y="160"/>
                      <a:pt x="115" y="160"/>
                      <a:pt x="115" y="160"/>
                    </a:cubicBezTo>
                    <a:cubicBezTo>
                      <a:pt x="141" y="171"/>
                      <a:pt x="141" y="171"/>
                      <a:pt x="141" y="171"/>
                    </a:cubicBezTo>
                    <a:cubicBezTo>
                      <a:pt x="156" y="155"/>
                      <a:pt x="156" y="155"/>
                      <a:pt x="156" y="155"/>
                    </a:cubicBezTo>
                    <a:cubicBezTo>
                      <a:pt x="155" y="152"/>
                      <a:pt x="155" y="152"/>
                      <a:pt x="155" y="152"/>
                    </a:cubicBezTo>
                    <a:cubicBezTo>
                      <a:pt x="143" y="130"/>
                      <a:pt x="143" y="130"/>
                      <a:pt x="143" y="130"/>
                    </a:cubicBezTo>
                  </a:path>
                </a:pathLst>
              </a:custGeom>
              <a:solidFill>
                <a:srgbClr val="7A7A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83" name="Freeform 91">
                <a:extLst>
                  <a:ext uri="{FF2B5EF4-FFF2-40B4-BE49-F238E27FC236}">
                    <a16:creationId xmlns:a16="http://schemas.microsoft.com/office/drawing/2014/main" id="{8238E471-3093-4C80-9C37-C1A4CA680F69}"/>
                  </a:ext>
                </a:extLst>
              </p:cNvPr>
              <p:cNvSpPr>
                <a:spLocks/>
              </p:cNvSpPr>
              <p:nvPr/>
            </p:nvSpPr>
            <p:spPr bwMode="auto">
              <a:xfrm>
                <a:off x="3756025" y="3044826"/>
                <a:ext cx="541338" cy="192088"/>
              </a:xfrm>
              <a:custGeom>
                <a:avLst/>
                <a:gdLst>
                  <a:gd name="T0" fmla="*/ 69 w 144"/>
                  <a:gd name="T1" fmla="*/ 21 h 51"/>
                  <a:gd name="T2" fmla="*/ 69 w 144"/>
                  <a:gd name="T3" fmla="*/ 21 h 51"/>
                  <a:gd name="T4" fmla="*/ 9 w 144"/>
                  <a:gd name="T5" fmla="*/ 20 h 51"/>
                  <a:gd name="T6" fmla="*/ 2 w 144"/>
                  <a:gd name="T7" fmla="*/ 20 h 51"/>
                  <a:gd name="T8" fmla="*/ 0 w 144"/>
                  <a:gd name="T9" fmla="*/ 24 h 51"/>
                  <a:gd name="T10" fmla="*/ 2 w 144"/>
                  <a:gd name="T11" fmla="*/ 28 h 51"/>
                  <a:gd name="T12" fmla="*/ 76 w 144"/>
                  <a:gd name="T13" fmla="*/ 29 h 51"/>
                  <a:gd name="T14" fmla="*/ 136 w 144"/>
                  <a:gd name="T15" fmla="*/ 31 h 51"/>
                  <a:gd name="T16" fmla="*/ 143 w 144"/>
                  <a:gd name="T17" fmla="*/ 31 h 51"/>
                  <a:gd name="T18" fmla="*/ 144 w 144"/>
                  <a:gd name="T19" fmla="*/ 27 h 51"/>
                  <a:gd name="T20" fmla="*/ 143 w 144"/>
                  <a:gd name="T21" fmla="*/ 23 h 51"/>
                  <a:gd name="T22" fmla="*/ 69 w 144"/>
                  <a:gd name="T23" fmla="*/ 2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51">
                    <a:moveTo>
                      <a:pt x="69" y="21"/>
                    </a:moveTo>
                    <a:cubicBezTo>
                      <a:pt x="69" y="21"/>
                      <a:pt x="69" y="21"/>
                      <a:pt x="69" y="21"/>
                    </a:cubicBezTo>
                    <a:cubicBezTo>
                      <a:pt x="52" y="39"/>
                      <a:pt x="25" y="39"/>
                      <a:pt x="9" y="20"/>
                    </a:cubicBezTo>
                    <a:cubicBezTo>
                      <a:pt x="7" y="18"/>
                      <a:pt x="3" y="18"/>
                      <a:pt x="2" y="20"/>
                    </a:cubicBezTo>
                    <a:cubicBezTo>
                      <a:pt x="1" y="21"/>
                      <a:pt x="0" y="23"/>
                      <a:pt x="0" y="24"/>
                    </a:cubicBezTo>
                    <a:cubicBezTo>
                      <a:pt x="0" y="26"/>
                      <a:pt x="1" y="27"/>
                      <a:pt x="2" y="28"/>
                    </a:cubicBezTo>
                    <a:cubicBezTo>
                      <a:pt x="22" y="51"/>
                      <a:pt x="55" y="51"/>
                      <a:pt x="76" y="29"/>
                    </a:cubicBezTo>
                    <a:cubicBezTo>
                      <a:pt x="93" y="13"/>
                      <a:pt x="119" y="12"/>
                      <a:pt x="136" y="31"/>
                    </a:cubicBezTo>
                    <a:cubicBezTo>
                      <a:pt x="138" y="33"/>
                      <a:pt x="141" y="33"/>
                      <a:pt x="143" y="31"/>
                    </a:cubicBezTo>
                    <a:cubicBezTo>
                      <a:pt x="144" y="30"/>
                      <a:pt x="144" y="28"/>
                      <a:pt x="144" y="27"/>
                    </a:cubicBezTo>
                    <a:cubicBezTo>
                      <a:pt x="144" y="25"/>
                      <a:pt x="143" y="24"/>
                      <a:pt x="143" y="23"/>
                    </a:cubicBezTo>
                    <a:cubicBezTo>
                      <a:pt x="123" y="1"/>
                      <a:pt x="90" y="0"/>
                      <a:pt x="69" y="21"/>
                    </a:cubicBezTo>
                    <a:close/>
                  </a:path>
                </a:pathLst>
              </a:custGeom>
              <a:solidFill>
                <a:srgbClr val="48C8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84" name="Freeform 92">
                <a:extLst>
                  <a:ext uri="{FF2B5EF4-FFF2-40B4-BE49-F238E27FC236}">
                    <a16:creationId xmlns:a16="http://schemas.microsoft.com/office/drawing/2014/main" id="{7766609D-7DED-4260-90C0-82002415F49A}"/>
                  </a:ext>
                </a:extLst>
              </p:cNvPr>
              <p:cNvSpPr>
                <a:spLocks/>
              </p:cNvSpPr>
              <p:nvPr/>
            </p:nvSpPr>
            <p:spPr bwMode="auto">
              <a:xfrm>
                <a:off x="3708400" y="3160713"/>
                <a:ext cx="544513" cy="155575"/>
              </a:xfrm>
              <a:custGeom>
                <a:avLst/>
                <a:gdLst>
                  <a:gd name="T0" fmla="*/ 119 w 145"/>
                  <a:gd name="T1" fmla="*/ 0 h 41"/>
                  <a:gd name="T2" fmla="*/ 95 w 145"/>
                  <a:gd name="T3" fmla="*/ 10 h 41"/>
                  <a:gd name="T4" fmla="*/ 94 w 145"/>
                  <a:gd name="T5" fmla="*/ 11 h 41"/>
                  <a:gd name="T6" fmla="*/ 93 w 145"/>
                  <a:gd name="T7" fmla="*/ 12 h 41"/>
                  <a:gd name="T8" fmla="*/ 50 w 145"/>
                  <a:gd name="T9" fmla="*/ 30 h 41"/>
                  <a:gd name="T10" fmla="*/ 7 w 145"/>
                  <a:gd name="T11" fmla="*/ 10 h 41"/>
                  <a:gd name="T12" fmla="*/ 0 w 145"/>
                  <a:gd name="T13" fmla="*/ 10 h 41"/>
                  <a:gd name="T14" fmla="*/ 0 w 145"/>
                  <a:gd name="T15" fmla="*/ 12 h 41"/>
                  <a:gd name="T16" fmla="*/ 2 w 145"/>
                  <a:gd name="T17" fmla="*/ 17 h 41"/>
                  <a:gd name="T18" fmla="*/ 52 w 145"/>
                  <a:gd name="T19" fmla="*/ 40 h 41"/>
                  <a:gd name="T20" fmla="*/ 102 w 145"/>
                  <a:gd name="T21" fmla="*/ 18 h 41"/>
                  <a:gd name="T22" fmla="*/ 103 w 145"/>
                  <a:gd name="T23" fmla="*/ 17 h 41"/>
                  <a:gd name="T24" fmla="*/ 104 w 145"/>
                  <a:gd name="T25" fmla="*/ 16 h 41"/>
                  <a:gd name="T26" fmla="*/ 121 w 145"/>
                  <a:gd name="T27" fmla="*/ 9 h 41"/>
                  <a:gd name="T28" fmla="*/ 137 w 145"/>
                  <a:gd name="T29" fmla="*/ 17 h 41"/>
                  <a:gd name="T30" fmla="*/ 144 w 145"/>
                  <a:gd name="T31" fmla="*/ 17 h 41"/>
                  <a:gd name="T32" fmla="*/ 145 w 145"/>
                  <a:gd name="T33" fmla="*/ 13 h 41"/>
                  <a:gd name="T34" fmla="*/ 144 w 145"/>
                  <a:gd name="T35" fmla="*/ 9 h 41"/>
                  <a:gd name="T36" fmla="*/ 119 w 145"/>
                  <a:gd name="T3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5" h="41">
                    <a:moveTo>
                      <a:pt x="119" y="0"/>
                    </a:moveTo>
                    <a:cubicBezTo>
                      <a:pt x="110" y="0"/>
                      <a:pt x="102" y="3"/>
                      <a:pt x="95" y="10"/>
                    </a:cubicBezTo>
                    <a:cubicBezTo>
                      <a:pt x="94" y="11"/>
                      <a:pt x="94" y="11"/>
                      <a:pt x="94" y="11"/>
                    </a:cubicBezTo>
                    <a:cubicBezTo>
                      <a:pt x="93" y="12"/>
                      <a:pt x="93" y="12"/>
                      <a:pt x="93" y="12"/>
                    </a:cubicBezTo>
                    <a:cubicBezTo>
                      <a:pt x="82" y="24"/>
                      <a:pt x="66" y="30"/>
                      <a:pt x="50" y="30"/>
                    </a:cubicBezTo>
                    <a:cubicBezTo>
                      <a:pt x="34" y="30"/>
                      <a:pt x="19" y="22"/>
                      <a:pt x="7" y="10"/>
                    </a:cubicBezTo>
                    <a:cubicBezTo>
                      <a:pt x="5" y="7"/>
                      <a:pt x="2" y="7"/>
                      <a:pt x="0" y="10"/>
                    </a:cubicBezTo>
                    <a:cubicBezTo>
                      <a:pt x="0" y="10"/>
                      <a:pt x="0" y="11"/>
                      <a:pt x="0" y="12"/>
                    </a:cubicBezTo>
                    <a:cubicBezTo>
                      <a:pt x="0" y="14"/>
                      <a:pt x="1" y="16"/>
                      <a:pt x="2" y="17"/>
                    </a:cubicBezTo>
                    <a:cubicBezTo>
                      <a:pt x="15" y="32"/>
                      <a:pt x="33" y="40"/>
                      <a:pt x="52" y="40"/>
                    </a:cubicBezTo>
                    <a:cubicBezTo>
                      <a:pt x="70" y="41"/>
                      <a:pt x="88" y="33"/>
                      <a:pt x="102" y="18"/>
                    </a:cubicBezTo>
                    <a:cubicBezTo>
                      <a:pt x="103" y="17"/>
                      <a:pt x="103" y="17"/>
                      <a:pt x="103" y="17"/>
                    </a:cubicBezTo>
                    <a:cubicBezTo>
                      <a:pt x="104" y="16"/>
                      <a:pt x="104" y="16"/>
                      <a:pt x="104" y="16"/>
                    </a:cubicBezTo>
                    <a:cubicBezTo>
                      <a:pt x="109" y="12"/>
                      <a:pt x="114" y="9"/>
                      <a:pt x="121" y="9"/>
                    </a:cubicBezTo>
                    <a:cubicBezTo>
                      <a:pt x="126" y="9"/>
                      <a:pt x="132" y="12"/>
                      <a:pt x="137" y="17"/>
                    </a:cubicBezTo>
                    <a:cubicBezTo>
                      <a:pt x="139" y="20"/>
                      <a:pt x="142" y="20"/>
                      <a:pt x="144" y="17"/>
                    </a:cubicBezTo>
                    <a:cubicBezTo>
                      <a:pt x="145" y="16"/>
                      <a:pt x="145" y="15"/>
                      <a:pt x="145" y="13"/>
                    </a:cubicBezTo>
                    <a:cubicBezTo>
                      <a:pt x="145" y="12"/>
                      <a:pt x="144" y="10"/>
                      <a:pt x="144" y="9"/>
                    </a:cubicBezTo>
                    <a:cubicBezTo>
                      <a:pt x="137" y="4"/>
                      <a:pt x="128" y="0"/>
                      <a:pt x="119" y="0"/>
                    </a:cubicBezTo>
                  </a:path>
                </a:pathLst>
              </a:custGeom>
              <a:solidFill>
                <a:srgbClr val="00AB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85" name="Freeform 93">
                <a:extLst>
                  <a:ext uri="{FF2B5EF4-FFF2-40B4-BE49-F238E27FC236}">
                    <a16:creationId xmlns:a16="http://schemas.microsoft.com/office/drawing/2014/main" id="{4E9EF1E1-0146-4ECD-B69F-19D69F05EA69}"/>
                  </a:ext>
                </a:extLst>
              </p:cNvPr>
              <p:cNvSpPr>
                <a:spLocks/>
              </p:cNvSpPr>
              <p:nvPr/>
            </p:nvSpPr>
            <p:spPr bwMode="auto">
              <a:xfrm>
                <a:off x="3805238" y="2973388"/>
                <a:ext cx="544513" cy="153988"/>
              </a:xfrm>
              <a:custGeom>
                <a:avLst/>
                <a:gdLst>
                  <a:gd name="T0" fmla="*/ 51 w 145"/>
                  <a:gd name="T1" fmla="*/ 30 h 41"/>
                  <a:gd name="T2" fmla="*/ 95 w 145"/>
                  <a:gd name="T3" fmla="*/ 11 h 41"/>
                  <a:gd name="T4" fmla="*/ 136 w 145"/>
                  <a:gd name="T5" fmla="*/ 31 h 41"/>
                  <a:gd name="T6" fmla="*/ 143 w 145"/>
                  <a:gd name="T7" fmla="*/ 31 h 41"/>
                  <a:gd name="T8" fmla="*/ 145 w 145"/>
                  <a:gd name="T9" fmla="*/ 27 h 41"/>
                  <a:gd name="T10" fmla="*/ 143 w 145"/>
                  <a:gd name="T11" fmla="*/ 23 h 41"/>
                  <a:gd name="T12" fmla="*/ 94 w 145"/>
                  <a:gd name="T13" fmla="*/ 0 h 41"/>
                  <a:gd name="T14" fmla="*/ 43 w 145"/>
                  <a:gd name="T15" fmla="*/ 22 h 41"/>
                  <a:gd name="T16" fmla="*/ 42 w 145"/>
                  <a:gd name="T17" fmla="*/ 23 h 41"/>
                  <a:gd name="T18" fmla="*/ 41 w 145"/>
                  <a:gd name="T19" fmla="*/ 24 h 41"/>
                  <a:gd name="T20" fmla="*/ 25 w 145"/>
                  <a:gd name="T21" fmla="*/ 31 h 41"/>
                  <a:gd name="T22" fmla="*/ 9 w 145"/>
                  <a:gd name="T23" fmla="*/ 23 h 41"/>
                  <a:gd name="T24" fmla="*/ 2 w 145"/>
                  <a:gd name="T25" fmla="*/ 23 h 41"/>
                  <a:gd name="T26" fmla="*/ 0 w 145"/>
                  <a:gd name="T27" fmla="*/ 27 h 41"/>
                  <a:gd name="T28" fmla="*/ 2 w 145"/>
                  <a:gd name="T29" fmla="*/ 31 h 41"/>
                  <a:gd name="T30" fmla="*/ 25 w 145"/>
                  <a:gd name="T31" fmla="*/ 41 h 41"/>
                  <a:gd name="T32" fmla="*/ 49 w 145"/>
                  <a:gd name="T33" fmla="*/ 32 h 41"/>
                  <a:gd name="T34" fmla="*/ 50 w 145"/>
                  <a:gd name="T35" fmla="*/ 31 h 41"/>
                  <a:gd name="T36" fmla="*/ 51 w 145"/>
                  <a:gd name="T37" fmla="*/ 3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5" h="41">
                    <a:moveTo>
                      <a:pt x="51" y="30"/>
                    </a:moveTo>
                    <a:cubicBezTo>
                      <a:pt x="63" y="17"/>
                      <a:pt x="79" y="11"/>
                      <a:pt x="95" y="11"/>
                    </a:cubicBezTo>
                    <a:cubicBezTo>
                      <a:pt x="110" y="11"/>
                      <a:pt x="125" y="19"/>
                      <a:pt x="136" y="31"/>
                    </a:cubicBezTo>
                    <a:cubicBezTo>
                      <a:pt x="139" y="34"/>
                      <a:pt x="142" y="34"/>
                      <a:pt x="143" y="31"/>
                    </a:cubicBezTo>
                    <a:cubicBezTo>
                      <a:pt x="144" y="30"/>
                      <a:pt x="145" y="29"/>
                      <a:pt x="145" y="27"/>
                    </a:cubicBezTo>
                    <a:cubicBezTo>
                      <a:pt x="145" y="26"/>
                      <a:pt x="144" y="24"/>
                      <a:pt x="143" y="23"/>
                    </a:cubicBezTo>
                    <a:cubicBezTo>
                      <a:pt x="130" y="8"/>
                      <a:pt x="112" y="0"/>
                      <a:pt x="94" y="0"/>
                    </a:cubicBezTo>
                    <a:cubicBezTo>
                      <a:pt x="75" y="0"/>
                      <a:pt x="57" y="7"/>
                      <a:pt x="43" y="22"/>
                    </a:cubicBezTo>
                    <a:cubicBezTo>
                      <a:pt x="42" y="23"/>
                      <a:pt x="42" y="23"/>
                      <a:pt x="42" y="23"/>
                    </a:cubicBezTo>
                    <a:cubicBezTo>
                      <a:pt x="41" y="24"/>
                      <a:pt x="41" y="24"/>
                      <a:pt x="41" y="24"/>
                    </a:cubicBezTo>
                    <a:cubicBezTo>
                      <a:pt x="37" y="28"/>
                      <a:pt x="32" y="31"/>
                      <a:pt x="25" y="31"/>
                    </a:cubicBezTo>
                    <a:cubicBezTo>
                      <a:pt x="19" y="31"/>
                      <a:pt x="14" y="28"/>
                      <a:pt x="9" y="23"/>
                    </a:cubicBezTo>
                    <a:cubicBezTo>
                      <a:pt x="6" y="20"/>
                      <a:pt x="3" y="20"/>
                      <a:pt x="2" y="23"/>
                    </a:cubicBezTo>
                    <a:cubicBezTo>
                      <a:pt x="1" y="24"/>
                      <a:pt x="0" y="25"/>
                      <a:pt x="0" y="27"/>
                    </a:cubicBezTo>
                    <a:cubicBezTo>
                      <a:pt x="0" y="28"/>
                      <a:pt x="1" y="30"/>
                      <a:pt x="2" y="31"/>
                    </a:cubicBezTo>
                    <a:cubicBezTo>
                      <a:pt x="8" y="38"/>
                      <a:pt x="17" y="41"/>
                      <a:pt x="25" y="41"/>
                    </a:cubicBezTo>
                    <a:cubicBezTo>
                      <a:pt x="35" y="41"/>
                      <a:pt x="42" y="39"/>
                      <a:pt x="49" y="32"/>
                    </a:cubicBezTo>
                    <a:cubicBezTo>
                      <a:pt x="50" y="31"/>
                      <a:pt x="50" y="31"/>
                      <a:pt x="50" y="31"/>
                    </a:cubicBezTo>
                    <a:lnTo>
                      <a:pt x="51" y="30"/>
                    </a:lnTo>
                    <a:close/>
                  </a:path>
                </a:pathLst>
              </a:custGeom>
              <a:solidFill>
                <a:srgbClr val="84D6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86" name="Freeform 94">
                <a:extLst>
                  <a:ext uri="{FF2B5EF4-FFF2-40B4-BE49-F238E27FC236}">
                    <a16:creationId xmlns:a16="http://schemas.microsoft.com/office/drawing/2014/main" id="{8EC885EF-05E7-4332-B885-907605E7BD53}"/>
                  </a:ext>
                </a:extLst>
              </p:cNvPr>
              <p:cNvSpPr>
                <a:spLocks/>
              </p:cNvSpPr>
              <p:nvPr/>
            </p:nvSpPr>
            <p:spPr bwMode="auto">
              <a:xfrm>
                <a:off x="3989388" y="3240088"/>
                <a:ext cx="184150" cy="131763"/>
              </a:xfrm>
              <a:custGeom>
                <a:avLst/>
                <a:gdLst>
                  <a:gd name="T0" fmla="*/ 46 w 49"/>
                  <a:gd name="T1" fmla="*/ 0 h 35"/>
                  <a:gd name="T2" fmla="*/ 37 w 49"/>
                  <a:gd name="T3" fmla="*/ 4 h 35"/>
                  <a:gd name="T4" fmla="*/ 36 w 49"/>
                  <a:gd name="T5" fmla="*/ 5 h 35"/>
                  <a:gd name="T6" fmla="*/ 4 w 49"/>
                  <a:gd name="T7" fmla="*/ 25 h 35"/>
                  <a:gd name="T8" fmla="*/ 0 w 49"/>
                  <a:gd name="T9" fmla="*/ 34 h 35"/>
                  <a:gd name="T10" fmla="*/ 0 w 49"/>
                  <a:gd name="T11" fmla="*/ 35 h 35"/>
                  <a:gd name="T12" fmla="*/ 5 w 49"/>
                  <a:gd name="T13" fmla="*/ 26 h 35"/>
                  <a:gd name="T14" fmla="*/ 37 w 49"/>
                  <a:gd name="T15" fmla="*/ 6 h 35"/>
                  <a:gd name="T16" fmla="*/ 38 w 49"/>
                  <a:gd name="T17" fmla="*/ 5 h 35"/>
                  <a:gd name="T18" fmla="*/ 46 w 49"/>
                  <a:gd name="T19" fmla="*/ 1 h 35"/>
                  <a:gd name="T20" fmla="*/ 48 w 49"/>
                  <a:gd name="T21" fmla="*/ 2 h 35"/>
                  <a:gd name="T22" fmla="*/ 49 w 49"/>
                  <a:gd name="T23" fmla="*/ 1 h 35"/>
                  <a:gd name="T24" fmla="*/ 46 w 49"/>
                  <a:gd name="T2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35">
                    <a:moveTo>
                      <a:pt x="46" y="0"/>
                    </a:moveTo>
                    <a:cubicBezTo>
                      <a:pt x="43" y="0"/>
                      <a:pt x="40" y="2"/>
                      <a:pt x="37" y="4"/>
                    </a:cubicBezTo>
                    <a:cubicBezTo>
                      <a:pt x="36" y="5"/>
                      <a:pt x="36" y="5"/>
                      <a:pt x="36" y="5"/>
                    </a:cubicBezTo>
                    <a:cubicBezTo>
                      <a:pt x="27" y="15"/>
                      <a:pt x="16" y="22"/>
                      <a:pt x="4" y="25"/>
                    </a:cubicBezTo>
                    <a:cubicBezTo>
                      <a:pt x="0" y="34"/>
                      <a:pt x="0" y="34"/>
                      <a:pt x="0" y="34"/>
                    </a:cubicBezTo>
                    <a:cubicBezTo>
                      <a:pt x="0" y="35"/>
                      <a:pt x="0" y="35"/>
                      <a:pt x="0" y="35"/>
                    </a:cubicBezTo>
                    <a:cubicBezTo>
                      <a:pt x="5" y="26"/>
                      <a:pt x="5" y="26"/>
                      <a:pt x="5" y="26"/>
                    </a:cubicBezTo>
                    <a:cubicBezTo>
                      <a:pt x="17" y="22"/>
                      <a:pt x="27" y="15"/>
                      <a:pt x="37" y="6"/>
                    </a:cubicBezTo>
                    <a:cubicBezTo>
                      <a:pt x="38" y="5"/>
                      <a:pt x="38" y="5"/>
                      <a:pt x="38" y="5"/>
                    </a:cubicBezTo>
                    <a:cubicBezTo>
                      <a:pt x="40" y="2"/>
                      <a:pt x="43" y="1"/>
                      <a:pt x="46" y="1"/>
                    </a:cubicBezTo>
                    <a:cubicBezTo>
                      <a:pt x="47" y="1"/>
                      <a:pt x="48" y="1"/>
                      <a:pt x="48" y="2"/>
                    </a:cubicBezTo>
                    <a:cubicBezTo>
                      <a:pt x="49" y="1"/>
                      <a:pt x="49" y="1"/>
                      <a:pt x="49" y="1"/>
                    </a:cubicBezTo>
                    <a:cubicBezTo>
                      <a:pt x="48" y="1"/>
                      <a:pt x="47" y="0"/>
                      <a:pt x="46" y="0"/>
                    </a:cubicBezTo>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87" name="Freeform 95">
                <a:extLst>
                  <a:ext uri="{FF2B5EF4-FFF2-40B4-BE49-F238E27FC236}">
                    <a16:creationId xmlns:a16="http://schemas.microsoft.com/office/drawing/2014/main" id="{972022C8-879A-4BC7-81AE-18F3CDD7814A}"/>
                  </a:ext>
                </a:extLst>
              </p:cNvPr>
              <p:cNvSpPr>
                <a:spLocks/>
              </p:cNvSpPr>
              <p:nvPr/>
            </p:nvSpPr>
            <p:spPr bwMode="auto">
              <a:xfrm>
                <a:off x="3989388" y="3244851"/>
                <a:ext cx="180975" cy="153988"/>
              </a:xfrm>
              <a:custGeom>
                <a:avLst/>
                <a:gdLst>
                  <a:gd name="T0" fmla="*/ 46 w 48"/>
                  <a:gd name="T1" fmla="*/ 0 h 41"/>
                  <a:gd name="T2" fmla="*/ 38 w 48"/>
                  <a:gd name="T3" fmla="*/ 4 h 41"/>
                  <a:gd name="T4" fmla="*/ 37 w 48"/>
                  <a:gd name="T5" fmla="*/ 5 h 41"/>
                  <a:gd name="T6" fmla="*/ 5 w 48"/>
                  <a:gd name="T7" fmla="*/ 25 h 41"/>
                  <a:gd name="T8" fmla="*/ 0 w 48"/>
                  <a:gd name="T9" fmla="*/ 34 h 41"/>
                  <a:gd name="T10" fmla="*/ 8 w 48"/>
                  <a:gd name="T11" fmla="*/ 41 h 41"/>
                  <a:gd name="T12" fmla="*/ 48 w 48"/>
                  <a:gd name="T13" fmla="*/ 1 h 41"/>
                  <a:gd name="T14" fmla="*/ 46 w 48"/>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41">
                    <a:moveTo>
                      <a:pt x="46" y="0"/>
                    </a:moveTo>
                    <a:cubicBezTo>
                      <a:pt x="43" y="0"/>
                      <a:pt x="40" y="1"/>
                      <a:pt x="38" y="4"/>
                    </a:cubicBezTo>
                    <a:cubicBezTo>
                      <a:pt x="37" y="5"/>
                      <a:pt x="37" y="5"/>
                      <a:pt x="37" y="5"/>
                    </a:cubicBezTo>
                    <a:cubicBezTo>
                      <a:pt x="27" y="14"/>
                      <a:pt x="17" y="21"/>
                      <a:pt x="5" y="25"/>
                    </a:cubicBezTo>
                    <a:cubicBezTo>
                      <a:pt x="0" y="34"/>
                      <a:pt x="0" y="34"/>
                      <a:pt x="0" y="34"/>
                    </a:cubicBezTo>
                    <a:cubicBezTo>
                      <a:pt x="8" y="41"/>
                      <a:pt x="8" y="41"/>
                      <a:pt x="8" y="41"/>
                    </a:cubicBezTo>
                    <a:cubicBezTo>
                      <a:pt x="48" y="1"/>
                      <a:pt x="48" y="1"/>
                      <a:pt x="48" y="1"/>
                    </a:cubicBezTo>
                    <a:cubicBezTo>
                      <a:pt x="48" y="0"/>
                      <a:pt x="47" y="0"/>
                      <a:pt x="46" y="0"/>
                    </a:cubicBezTo>
                  </a:path>
                </a:pathLst>
              </a:custGeom>
              <a:solidFill>
                <a:srgbClr val="929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88" name="Freeform 96">
                <a:extLst>
                  <a:ext uri="{FF2B5EF4-FFF2-40B4-BE49-F238E27FC236}">
                    <a16:creationId xmlns:a16="http://schemas.microsoft.com/office/drawing/2014/main" id="{211F96D6-71F1-4599-8E2E-FD5926B78A06}"/>
                  </a:ext>
                </a:extLst>
              </p:cNvPr>
              <p:cNvSpPr>
                <a:spLocks noEditPoints="1"/>
              </p:cNvSpPr>
              <p:nvPr/>
            </p:nvSpPr>
            <p:spPr bwMode="auto">
              <a:xfrm>
                <a:off x="3978275" y="2781301"/>
                <a:ext cx="555625" cy="255588"/>
              </a:xfrm>
              <a:custGeom>
                <a:avLst/>
                <a:gdLst>
                  <a:gd name="T0" fmla="*/ 48 w 148"/>
                  <a:gd name="T1" fmla="*/ 42 h 68"/>
                  <a:gd name="T2" fmla="*/ 9 w 148"/>
                  <a:gd name="T3" fmla="*/ 52 h 68"/>
                  <a:gd name="T4" fmla="*/ 9 w 148"/>
                  <a:gd name="T5" fmla="*/ 52 h 68"/>
                  <a:gd name="T6" fmla="*/ 49 w 148"/>
                  <a:gd name="T7" fmla="*/ 42 h 68"/>
                  <a:gd name="T8" fmla="*/ 100 w 148"/>
                  <a:gd name="T9" fmla="*/ 63 h 68"/>
                  <a:gd name="T10" fmla="*/ 105 w 148"/>
                  <a:gd name="T11" fmla="*/ 68 h 68"/>
                  <a:gd name="T12" fmla="*/ 99 w 148"/>
                  <a:gd name="T13" fmla="*/ 63 h 68"/>
                  <a:gd name="T14" fmla="*/ 48 w 148"/>
                  <a:gd name="T15" fmla="*/ 42 h 68"/>
                  <a:gd name="T16" fmla="*/ 89 w 148"/>
                  <a:gd name="T17" fmla="*/ 0 h 68"/>
                  <a:gd name="T18" fmla="*/ 66 w 148"/>
                  <a:gd name="T19" fmla="*/ 0 h 68"/>
                  <a:gd name="T20" fmla="*/ 65 w 148"/>
                  <a:gd name="T21" fmla="*/ 3 h 68"/>
                  <a:gd name="T22" fmla="*/ 58 w 148"/>
                  <a:gd name="T23" fmla="*/ 26 h 68"/>
                  <a:gd name="T24" fmla="*/ 43 w 148"/>
                  <a:gd name="T25" fmla="*/ 32 h 68"/>
                  <a:gd name="T26" fmla="*/ 16 w 148"/>
                  <a:gd name="T27" fmla="*/ 21 h 68"/>
                  <a:gd name="T28" fmla="*/ 0 w 148"/>
                  <a:gd name="T29" fmla="*/ 36 h 68"/>
                  <a:gd name="T30" fmla="*/ 16 w 148"/>
                  <a:gd name="T31" fmla="*/ 21 h 68"/>
                  <a:gd name="T32" fmla="*/ 43 w 148"/>
                  <a:gd name="T33" fmla="*/ 32 h 68"/>
                  <a:gd name="T34" fmla="*/ 58 w 148"/>
                  <a:gd name="T35" fmla="*/ 26 h 68"/>
                  <a:gd name="T36" fmla="*/ 65 w 148"/>
                  <a:gd name="T37" fmla="*/ 3 h 68"/>
                  <a:gd name="T38" fmla="*/ 66 w 148"/>
                  <a:gd name="T39" fmla="*/ 0 h 68"/>
                  <a:gd name="T40" fmla="*/ 89 w 148"/>
                  <a:gd name="T41" fmla="*/ 0 h 68"/>
                  <a:gd name="T42" fmla="*/ 99 w 148"/>
                  <a:gd name="T43" fmla="*/ 26 h 68"/>
                  <a:gd name="T44" fmla="*/ 114 w 148"/>
                  <a:gd name="T45" fmla="*/ 32 h 68"/>
                  <a:gd name="T46" fmla="*/ 137 w 148"/>
                  <a:gd name="T47" fmla="*/ 21 h 68"/>
                  <a:gd name="T48" fmla="*/ 140 w 148"/>
                  <a:gd name="T49" fmla="*/ 20 h 68"/>
                  <a:gd name="T50" fmla="*/ 148 w 148"/>
                  <a:gd name="T51" fmla="*/ 28 h 68"/>
                  <a:gd name="T52" fmla="*/ 139 w 148"/>
                  <a:gd name="T53" fmla="*/ 19 h 68"/>
                  <a:gd name="T54" fmla="*/ 136 w 148"/>
                  <a:gd name="T55" fmla="*/ 21 h 68"/>
                  <a:gd name="T56" fmla="*/ 114 w 148"/>
                  <a:gd name="T57" fmla="*/ 32 h 68"/>
                  <a:gd name="T58" fmla="*/ 99 w 148"/>
                  <a:gd name="T59" fmla="*/ 26 h 68"/>
                  <a:gd name="T60" fmla="*/ 89 w 148"/>
                  <a:gd name="T6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8" h="68">
                    <a:moveTo>
                      <a:pt x="48" y="42"/>
                    </a:moveTo>
                    <a:cubicBezTo>
                      <a:pt x="34" y="42"/>
                      <a:pt x="21" y="45"/>
                      <a:pt x="9" y="52"/>
                    </a:cubicBezTo>
                    <a:cubicBezTo>
                      <a:pt x="9" y="52"/>
                      <a:pt x="9" y="52"/>
                      <a:pt x="9" y="52"/>
                    </a:cubicBezTo>
                    <a:cubicBezTo>
                      <a:pt x="22" y="45"/>
                      <a:pt x="35" y="42"/>
                      <a:pt x="49" y="42"/>
                    </a:cubicBezTo>
                    <a:cubicBezTo>
                      <a:pt x="68" y="43"/>
                      <a:pt x="86" y="50"/>
                      <a:pt x="100" y="63"/>
                    </a:cubicBezTo>
                    <a:cubicBezTo>
                      <a:pt x="102" y="65"/>
                      <a:pt x="103" y="66"/>
                      <a:pt x="105" y="68"/>
                    </a:cubicBezTo>
                    <a:cubicBezTo>
                      <a:pt x="103" y="66"/>
                      <a:pt x="101" y="64"/>
                      <a:pt x="99" y="63"/>
                    </a:cubicBezTo>
                    <a:cubicBezTo>
                      <a:pt x="85" y="50"/>
                      <a:pt x="67" y="43"/>
                      <a:pt x="48" y="42"/>
                    </a:cubicBezTo>
                    <a:moveTo>
                      <a:pt x="89" y="0"/>
                    </a:moveTo>
                    <a:cubicBezTo>
                      <a:pt x="66" y="0"/>
                      <a:pt x="66" y="0"/>
                      <a:pt x="66" y="0"/>
                    </a:cubicBezTo>
                    <a:cubicBezTo>
                      <a:pt x="65" y="3"/>
                      <a:pt x="65" y="3"/>
                      <a:pt x="65" y="3"/>
                    </a:cubicBezTo>
                    <a:cubicBezTo>
                      <a:pt x="58" y="26"/>
                      <a:pt x="58" y="26"/>
                      <a:pt x="58" y="26"/>
                    </a:cubicBezTo>
                    <a:cubicBezTo>
                      <a:pt x="43" y="32"/>
                      <a:pt x="43" y="32"/>
                      <a:pt x="43" y="32"/>
                    </a:cubicBezTo>
                    <a:cubicBezTo>
                      <a:pt x="16" y="21"/>
                      <a:pt x="16" y="21"/>
                      <a:pt x="16" y="21"/>
                    </a:cubicBezTo>
                    <a:cubicBezTo>
                      <a:pt x="0" y="36"/>
                      <a:pt x="0" y="36"/>
                      <a:pt x="0" y="36"/>
                    </a:cubicBezTo>
                    <a:cubicBezTo>
                      <a:pt x="16" y="21"/>
                      <a:pt x="16" y="21"/>
                      <a:pt x="16" y="21"/>
                    </a:cubicBezTo>
                    <a:cubicBezTo>
                      <a:pt x="43" y="32"/>
                      <a:pt x="43" y="32"/>
                      <a:pt x="43" y="32"/>
                    </a:cubicBezTo>
                    <a:cubicBezTo>
                      <a:pt x="58" y="26"/>
                      <a:pt x="58" y="26"/>
                      <a:pt x="58" y="26"/>
                    </a:cubicBezTo>
                    <a:cubicBezTo>
                      <a:pt x="65" y="3"/>
                      <a:pt x="65" y="3"/>
                      <a:pt x="65" y="3"/>
                    </a:cubicBezTo>
                    <a:cubicBezTo>
                      <a:pt x="66" y="0"/>
                      <a:pt x="66" y="0"/>
                      <a:pt x="66" y="0"/>
                    </a:cubicBezTo>
                    <a:cubicBezTo>
                      <a:pt x="89" y="0"/>
                      <a:pt x="89" y="0"/>
                      <a:pt x="89" y="0"/>
                    </a:cubicBezTo>
                    <a:cubicBezTo>
                      <a:pt x="99" y="26"/>
                      <a:pt x="99" y="26"/>
                      <a:pt x="99" y="26"/>
                    </a:cubicBezTo>
                    <a:cubicBezTo>
                      <a:pt x="114" y="32"/>
                      <a:pt x="114" y="32"/>
                      <a:pt x="114" y="32"/>
                    </a:cubicBezTo>
                    <a:cubicBezTo>
                      <a:pt x="137" y="21"/>
                      <a:pt x="137" y="21"/>
                      <a:pt x="137" y="21"/>
                    </a:cubicBezTo>
                    <a:cubicBezTo>
                      <a:pt x="140" y="20"/>
                      <a:pt x="140" y="20"/>
                      <a:pt x="140" y="20"/>
                    </a:cubicBezTo>
                    <a:cubicBezTo>
                      <a:pt x="148" y="28"/>
                      <a:pt x="148" y="28"/>
                      <a:pt x="148" y="28"/>
                    </a:cubicBezTo>
                    <a:cubicBezTo>
                      <a:pt x="139" y="19"/>
                      <a:pt x="139" y="19"/>
                      <a:pt x="139" y="19"/>
                    </a:cubicBezTo>
                    <a:cubicBezTo>
                      <a:pt x="136" y="21"/>
                      <a:pt x="136" y="21"/>
                      <a:pt x="136" y="21"/>
                    </a:cubicBezTo>
                    <a:cubicBezTo>
                      <a:pt x="114" y="32"/>
                      <a:pt x="114" y="32"/>
                      <a:pt x="114" y="32"/>
                    </a:cubicBezTo>
                    <a:cubicBezTo>
                      <a:pt x="99" y="26"/>
                      <a:pt x="99" y="26"/>
                      <a:pt x="99" y="26"/>
                    </a:cubicBezTo>
                    <a:cubicBezTo>
                      <a:pt x="89" y="0"/>
                      <a:pt x="89" y="0"/>
                      <a:pt x="89" y="0"/>
                    </a:cubicBezTo>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189" name="Freeform 97">
                <a:extLst>
                  <a:ext uri="{FF2B5EF4-FFF2-40B4-BE49-F238E27FC236}">
                    <a16:creationId xmlns:a16="http://schemas.microsoft.com/office/drawing/2014/main" id="{A90F311A-B72A-44FB-AC96-27EB7E603D1A}"/>
                  </a:ext>
                </a:extLst>
              </p:cNvPr>
              <p:cNvSpPr>
                <a:spLocks/>
              </p:cNvSpPr>
              <p:nvPr/>
            </p:nvSpPr>
            <p:spPr bwMode="auto">
              <a:xfrm>
                <a:off x="3978275" y="2781301"/>
                <a:ext cx="555625" cy="258763"/>
              </a:xfrm>
              <a:custGeom>
                <a:avLst/>
                <a:gdLst>
                  <a:gd name="T0" fmla="*/ 89 w 148"/>
                  <a:gd name="T1" fmla="*/ 0 h 69"/>
                  <a:gd name="T2" fmla="*/ 66 w 148"/>
                  <a:gd name="T3" fmla="*/ 0 h 69"/>
                  <a:gd name="T4" fmla="*/ 65 w 148"/>
                  <a:gd name="T5" fmla="*/ 3 h 69"/>
                  <a:gd name="T6" fmla="*/ 58 w 148"/>
                  <a:gd name="T7" fmla="*/ 26 h 69"/>
                  <a:gd name="T8" fmla="*/ 43 w 148"/>
                  <a:gd name="T9" fmla="*/ 32 h 69"/>
                  <a:gd name="T10" fmla="*/ 16 w 148"/>
                  <a:gd name="T11" fmla="*/ 21 h 69"/>
                  <a:gd name="T12" fmla="*/ 0 w 148"/>
                  <a:gd name="T13" fmla="*/ 36 h 69"/>
                  <a:gd name="T14" fmla="*/ 2 w 148"/>
                  <a:gd name="T15" fmla="*/ 39 h 69"/>
                  <a:gd name="T16" fmla="*/ 9 w 148"/>
                  <a:gd name="T17" fmla="*/ 52 h 69"/>
                  <a:gd name="T18" fmla="*/ 48 w 148"/>
                  <a:gd name="T19" fmla="*/ 42 h 69"/>
                  <a:gd name="T20" fmla="*/ 99 w 148"/>
                  <a:gd name="T21" fmla="*/ 63 h 69"/>
                  <a:gd name="T22" fmla="*/ 105 w 148"/>
                  <a:gd name="T23" fmla="*/ 68 h 69"/>
                  <a:gd name="T24" fmla="*/ 107 w 148"/>
                  <a:gd name="T25" fmla="*/ 69 h 69"/>
                  <a:gd name="T26" fmla="*/ 148 w 148"/>
                  <a:gd name="T27" fmla="*/ 28 h 69"/>
                  <a:gd name="T28" fmla="*/ 140 w 148"/>
                  <a:gd name="T29" fmla="*/ 20 h 69"/>
                  <a:gd name="T30" fmla="*/ 137 w 148"/>
                  <a:gd name="T31" fmla="*/ 21 h 69"/>
                  <a:gd name="T32" fmla="*/ 114 w 148"/>
                  <a:gd name="T33" fmla="*/ 32 h 69"/>
                  <a:gd name="T34" fmla="*/ 99 w 148"/>
                  <a:gd name="T35" fmla="*/ 26 h 69"/>
                  <a:gd name="T36" fmla="*/ 89 w 148"/>
                  <a:gd name="T3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8" h="69">
                    <a:moveTo>
                      <a:pt x="89" y="0"/>
                    </a:moveTo>
                    <a:cubicBezTo>
                      <a:pt x="66" y="0"/>
                      <a:pt x="66" y="0"/>
                      <a:pt x="66" y="0"/>
                    </a:cubicBezTo>
                    <a:cubicBezTo>
                      <a:pt x="65" y="3"/>
                      <a:pt x="65" y="3"/>
                      <a:pt x="65" y="3"/>
                    </a:cubicBezTo>
                    <a:cubicBezTo>
                      <a:pt x="58" y="26"/>
                      <a:pt x="58" y="26"/>
                      <a:pt x="58" y="26"/>
                    </a:cubicBezTo>
                    <a:cubicBezTo>
                      <a:pt x="43" y="32"/>
                      <a:pt x="43" y="32"/>
                      <a:pt x="43" y="32"/>
                    </a:cubicBezTo>
                    <a:cubicBezTo>
                      <a:pt x="16" y="21"/>
                      <a:pt x="16" y="21"/>
                      <a:pt x="16" y="21"/>
                    </a:cubicBezTo>
                    <a:cubicBezTo>
                      <a:pt x="0" y="36"/>
                      <a:pt x="0" y="36"/>
                      <a:pt x="0" y="36"/>
                    </a:cubicBezTo>
                    <a:cubicBezTo>
                      <a:pt x="2" y="39"/>
                      <a:pt x="2" y="39"/>
                      <a:pt x="2" y="39"/>
                    </a:cubicBezTo>
                    <a:cubicBezTo>
                      <a:pt x="9" y="52"/>
                      <a:pt x="9" y="52"/>
                      <a:pt x="9" y="52"/>
                    </a:cubicBezTo>
                    <a:cubicBezTo>
                      <a:pt x="21" y="45"/>
                      <a:pt x="34" y="42"/>
                      <a:pt x="48" y="42"/>
                    </a:cubicBezTo>
                    <a:cubicBezTo>
                      <a:pt x="67" y="43"/>
                      <a:pt x="85" y="50"/>
                      <a:pt x="99" y="63"/>
                    </a:cubicBezTo>
                    <a:cubicBezTo>
                      <a:pt x="101" y="64"/>
                      <a:pt x="103" y="66"/>
                      <a:pt x="105" y="68"/>
                    </a:cubicBezTo>
                    <a:cubicBezTo>
                      <a:pt x="106" y="68"/>
                      <a:pt x="106" y="68"/>
                      <a:pt x="107" y="69"/>
                    </a:cubicBezTo>
                    <a:cubicBezTo>
                      <a:pt x="148" y="28"/>
                      <a:pt x="148" y="28"/>
                      <a:pt x="148" y="28"/>
                    </a:cubicBezTo>
                    <a:cubicBezTo>
                      <a:pt x="140" y="20"/>
                      <a:pt x="140" y="20"/>
                      <a:pt x="140" y="20"/>
                    </a:cubicBezTo>
                    <a:cubicBezTo>
                      <a:pt x="137" y="21"/>
                      <a:pt x="137" y="21"/>
                      <a:pt x="137" y="21"/>
                    </a:cubicBezTo>
                    <a:cubicBezTo>
                      <a:pt x="114" y="32"/>
                      <a:pt x="114" y="32"/>
                      <a:pt x="114" y="32"/>
                    </a:cubicBezTo>
                    <a:cubicBezTo>
                      <a:pt x="99" y="26"/>
                      <a:pt x="99" y="26"/>
                      <a:pt x="99" y="26"/>
                    </a:cubicBezTo>
                    <a:cubicBezTo>
                      <a:pt x="89" y="0"/>
                      <a:pt x="89" y="0"/>
                      <a:pt x="89" y="0"/>
                    </a:cubicBezTo>
                  </a:path>
                </a:pathLst>
              </a:custGeom>
              <a:solidFill>
                <a:srgbClr val="9292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sp>
          <p:nvSpPr>
            <p:cNvPr id="192" name="Rectangle: Rounded Corners 191">
              <a:extLst>
                <a:ext uri="{FF2B5EF4-FFF2-40B4-BE49-F238E27FC236}">
                  <a16:creationId xmlns:a16="http://schemas.microsoft.com/office/drawing/2014/main" id="{D1F910DE-0E56-4F8B-A8FD-650CE365FD2A}"/>
                </a:ext>
              </a:extLst>
            </p:cNvPr>
            <p:cNvSpPr/>
            <p:nvPr/>
          </p:nvSpPr>
          <p:spPr bwMode="auto">
            <a:xfrm>
              <a:off x="2911880" y="2622692"/>
              <a:ext cx="1550502" cy="974190"/>
            </a:xfrm>
            <a:prstGeom prst="roundRect">
              <a:avLst>
                <a:gd name="adj" fmla="val 50000"/>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93" name="Group 192">
              <a:extLst>
                <a:ext uri="{FF2B5EF4-FFF2-40B4-BE49-F238E27FC236}">
                  <a16:creationId xmlns:a16="http://schemas.microsoft.com/office/drawing/2014/main" id="{718CC4CF-2525-4815-8852-62CD5C82882B}"/>
                </a:ext>
              </a:extLst>
            </p:cNvPr>
            <p:cNvGrpSpPr/>
            <p:nvPr/>
          </p:nvGrpSpPr>
          <p:grpSpPr>
            <a:xfrm>
              <a:off x="2915340" y="2507238"/>
              <a:ext cx="452260" cy="417074"/>
              <a:chOff x="7989965" y="5173839"/>
              <a:chExt cx="308230" cy="284249"/>
            </a:xfrm>
          </p:grpSpPr>
          <p:sp>
            <p:nvSpPr>
              <p:cNvPr id="194" name="Rectangle 193">
                <a:extLst>
                  <a:ext uri="{FF2B5EF4-FFF2-40B4-BE49-F238E27FC236}">
                    <a16:creationId xmlns:a16="http://schemas.microsoft.com/office/drawing/2014/main" id="{16AA8108-641E-4100-89C2-C7874EBADD32}"/>
                  </a:ext>
                </a:extLst>
              </p:cNvPr>
              <p:cNvSpPr/>
              <p:nvPr/>
            </p:nvSpPr>
            <p:spPr bwMode="auto">
              <a:xfrm rot="2791835">
                <a:off x="8049962" y="5214759"/>
                <a:ext cx="187231" cy="194497"/>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95" name="Group 194">
                <a:extLst>
                  <a:ext uri="{FF2B5EF4-FFF2-40B4-BE49-F238E27FC236}">
                    <a16:creationId xmlns:a16="http://schemas.microsoft.com/office/drawing/2014/main" id="{9AD58A32-5978-4F75-97F7-B9583BC7C5A5}"/>
                  </a:ext>
                </a:extLst>
              </p:cNvPr>
              <p:cNvGrpSpPr/>
              <p:nvPr/>
            </p:nvGrpSpPr>
            <p:grpSpPr>
              <a:xfrm>
                <a:off x="7989965" y="5173839"/>
                <a:ext cx="308230" cy="284249"/>
                <a:chOff x="7875624" y="5410159"/>
                <a:chExt cx="308230" cy="284249"/>
              </a:xfrm>
            </p:grpSpPr>
            <p:sp>
              <p:nvSpPr>
                <p:cNvPr id="196" name="Freeform 17">
                  <a:extLst>
                    <a:ext uri="{FF2B5EF4-FFF2-40B4-BE49-F238E27FC236}">
                      <a16:creationId xmlns:a16="http://schemas.microsoft.com/office/drawing/2014/main" id="{FCAAE2C8-DD0E-4706-8AE0-3848ADB4446D}"/>
                    </a:ext>
                  </a:extLst>
                </p:cNvPr>
                <p:cNvSpPr>
                  <a:spLocks/>
                </p:cNvSpPr>
                <p:nvPr/>
              </p:nvSpPr>
              <p:spPr bwMode="auto">
                <a:xfrm>
                  <a:off x="7960264" y="5410159"/>
                  <a:ext cx="145298" cy="284249"/>
                </a:xfrm>
                <a:custGeom>
                  <a:avLst/>
                  <a:gdLst>
                    <a:gd name="T0" fmla="*/ 204 w 206"/>
                    <a:gd name="T1" fmla="*/ 0 h 403"/>
                    <a:gd name="T2" fmla="*/ 71 w 206"/>
                    <a:gd name="T3" fmla="*/ 0 h 403"/>
                    <a:gd name="T4" fmla="*/ 0 w 206"/>
                    <a:gd name="T5" fmla="*/ 201 h 403"/>
                    <a:gd name="T6" fmla="*/ 88 w 206"/>
                    <a:gd name="T7" fmla="*/ 204 h 403"/>
                    <a:gd name="T8" fmla="*/ 19 w 206"/>
                    <a:gd name="T9" fmla="*/ 403 h 403"/>
                    <a:gd name="T10" fmla="*/ 206 w 206"/>
                    <a:gd name="T11" fmla="*/ 135 h 403"/>
                    <a:gd name="T12" fmla="*/ 116 w 206"/>
                    <a:gd name="T13" fmla="*/ 135 h 403"/>
                    <a:gd name="T14" fmla="*/ 204 w 206"/>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403">
                      <a:moveTo>
                        <a:pt x="204" y="0"/>
                      </a:moveTo>
                      <a:lnTo>
                        <a:pt x="71" y="0"/>
                      </a:lnTo>
                      <a:lnTo>
                        <a:pt x="0" y="201"/>
                      </a:lnTo>
                      <a:lnTo>
                        <a:pt x="88" y="204"/>
                      </a:lnTo>
                      <a:lnTo>
                        <a:pt x="19" y="403"/>
                      </a:lnTo>
                      <a:lnTo>
                        <a:pt x="206" y="135"/>
                      </a:lnTo>
                      <a:lnTo>
                        <a:pt x="116" y="135"/>
                      </a:lnTo>
                      <a:lnTo>
                        <a:pt x="204" y="0"/>
                      </a:lnTo>
                      <a:close/>
                    </a:path>
                  </a:pathLst>
                </a:custGeom>
                <a:solidFill>
                  <a:srgbClr val="FCD1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nvGrpSpPr>
                <p:cNvPr id="197" name="Group 196">
                  <a:extLst>
                    <a:ext uri="{FF2B5EF4-FFF2-40B4-BE49-F238E27FC236}">
                      <a16:creationId xmlns:a16="http://schemas.microsoft.com/office/drawing/2014/main" id="{19336598-DF6A-486B-B0B8-5E6481B30847}"/>
                    </a:ext>
                  </a:extLst>
                </p:cNvPr>
                <p:cNvGrpSpPr/>
                <p:nvPr/>
              </p:nvGrpSpPr>
              <p:grpSpPr>
                <a:xfrm>
                  <a:off x="7875624" y="5410159"/>
                  <a:ext cx="308230" cy="284249"/>
                  <a:chOff x="7875624" y="5410159"/>
                  <a:chExt cx="308230" cy="284249"/>
                </a:xfrm>
              </p:grpSpPr>
              <p:sp>
                <p:nvSpPr>
                  <p:cNvPr id="198" name="Freeform 15">
                    <a:extLst>
                      <a:ext uri="{FF2B5EF4-FFF2-40B4-BE49-F238E27FC236}">
                        <a16:creationId xmlns:a16="http://schemas.microsoft.com/office/drawing/2014/main" id="{4014F543-DBB8-4E46-84D4-D727ABF59914}"/>
                      </a:ext>
                    </a:extLst>
                  </p:cNvPr>
                  <p:cNvSpPr>
                    <a:spLocks/>
                  </p:cNvSpPr>
                  <p:nvPr/>
                </p:nvSpPr>
                <p:spPr bwMode="auto">
                  <a:xfrm>
                    <a:off x="8084402" y="5461648"/>
                    <a:ext cx="99452" cy="177743"/>
                  </a:xfrm>
                  <a:custGeom>
                    <a:avLst/>
                    <a:gdLst>
                      <a:gd name="T0" fmla="*/ 58 w 60"/>
                      <a:gd name="T1" fmla="*/ 55 h 106"/>
                      <a:gd name="T2" fmla="*/ 58 w 60"/>
                      <a:gd name="T3" fmla="*/ 49 h 106"/>
                      <a:gd name="T4" fmla="*/ 49 w 60"/>
                      <a:gd name="T5" fmla="*/ 40 h 106"/>
                      <a:gd name="T6" fmla="*/ 9 w 60"/>
                      <a:gd name="T7" fmla="*/ 1 h 106"/>
                      <a:gd name="T8" fmla="*/ 3 w 60"/>
                      <a:gd name="T9" fmla="*/ 1 h 106"/>
                      <a:gd name="T10" fmla="*/ 3 w 60"/>
                      <a:gd name="T11" fmla="*/ 8 h 106"/>
                      <a:gd name="T12" fmla="*/ 45 w 60"/>
                      <a:gd name="T13" fmla="*/ 49 h 106"/>
                      <a:gd name="T14" fmla="*/ 45 w 60"/>
                      <a:gd name="T15" fmla="*/ 55 h 106"/>
                      <a:gd name="T16" fmla="*/ 2 w 60"/>
                      <a:gd name="T17" fmla="*/ 97 h 106"/>
                      <a:gd name="T18" fmla="*/ 2 w 60"/>
                      <a:gd name="T19" fmla="*/ 104 h 106"/>
                      <a:gd name="T20" fmla="*/ 9 w 60"/>
                      <a:gd name="T21" fmla="*/ 104 h 106"/>
                      <a:gd name="T22" fmla="*/ 48 w 60"/>
                      <a:gd name="T23" fmla="*/ 65 h 106"/>
                      <a:gd name="T24" fmla="*/ 48 w 60"/>
                      <a:gd name="T25" fmla="*/ 65 h 106"/>
                      <a:gd name="T26" fmla="*/ 58 w 60"/>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106">
                        <a:moveTo>
                          <a:pt x="58" y="55"/>
                        </a:moveTo>
                        <a:cubicBezTo>
                          <a:pt x="60" y="53"/>
                          <a:pt x="59" y="50"/>
                          <a:pt x="58" y="49"/>
                        </a:cubicBezTo>
                        <a:cubicBezTo>
                          <a:pt x="49" y="40"/>
                          <a:pt x="49" y="40"/>
                          <a:pt x="49" y="40"/>
                        </a:cubicBezTo>
                        <a:cubicBezTo>
                          <a:pt x="9" y="1"/>
                          <a:pt x="9" y="1"/>
                          <a:pt x="9" y="1"/>
                        </a:cubicBezTo>
                        <a:cubicBezTo>
                          <a:pt x="8" y="0"/>
                          <a:pt x="5" y="0"/>
                          <a:pt x="3" y="1"/>
                        </a:cubicBezTo>
                        <a:cubicBezTo>
                          <a:pt x="1" y="3"/>
                          <a:pt x="1" y="6"/>
                          <a:pt x="3" y="8"/>
                        </a:cubicBezTo>
                        <a:cubicBezTo>
                          <a:pt x="45" y="49"/>
                          <a:pt x="45" y="49"/>
                          <a:pt x="45" y="49"/>
                        </a:cubicBezTo>
                        <a:cubicBezTo>
                          <a:pt x="46" y="50"/>
                          <a:pt x="46" y="53"/>
                          <a:pt x="45" y="55"/>
                        </a:cubicBezTo>
                        <a:cubicBezTo>
                          <a:pt x="2" y="97"/>
                          <a:pt x="2" y="97"/>
                          <a:pt x="2" y="97"/>
                        </a:cubicBezTo>
                        <a:cubicBezTo>
                          <a:pt x="0" y="99"/>
                          <a:pt x="0" y="102"/>
                          <a:pt x="2" y="104"/>
                        </a:cubicBezTo>
                        <a:cubicBezTo>
                          <a:pt x="4" y="106"/>
                          <a:pt x="7" y="105"/>
                          <a:pt x="9" y="104"/>
                        </a:cubicBezTo>
                        <a:cubicBezTo>
                          <a:pt x="48" y="65"/>
                          <a:pt x="48" y="65"/>
                          <a:pt x="48" y="65"/>
                        </a:cubicBezTo>
                        <a:cubicBezTo>
                          <a:pt x="48" y="65"/>
                          <a:pt x="48" y="65"/>
                          <a:pt x="48" y="65"/>
                        </a:cubicBezTo>
                        <a:lnTo>
                          <a:pt x="58"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199" name="Freeform 16">
                    <a:extLst>
                      <a:ext uri="{FF2B5EF4-FFF2-40B4-BE49-F238E27FC236}">
                        <a16:creationId xmlns:a16="http://schemas.microsoft.com/office/drawing/2014/main" id="{E69CF32C-7820-4B89-ABA8-0880A8C4DE82}"/>
                      </a:ext>
                    </a:extLst>
                  </p:cNvPr>
                  <p:cNvSpPr>
                    <a:spLocks/>
                  </p:cNvSpPr>
                  <p:nvPr/>
                </p:nvSpPr>
                <p:spPr bwMode="auto">
                  <a:xfrm>
                    <a:off x="7875624" y="5461648"/>
                    <a:ext cx="98041" cy="177743"/>
                  </a:xfrm>
                  <a:custGeom>
                    <a:avLst/>
                    <a:gdLst>
                      <a:gd name="T0" fmla="*/ 2 w 59"/>
                      <a:gd name="T1" fmla="*/ 55 h 106"/>
                      <a:gd name="T2" fmla="*/ 2 w 59"/>
                      <a:gd name="T3" fmla="*/ 49 h 106"/>
                      <a:gd name="T4" fmla="*/ 10 w 59"/>
                      <a:gd name="T5" fmla="*/ 40 h 106"/>
                      <a:gd name="T6" fmla="*/ 50 w 59"/>
                      <a:gd name="T7" fmla="*/ 1 h 106"/>
                      <a:gd name="T8" fmla="*/ 56 w 59"/>
                      <a:gd name="T9" fmla="*/ 1 h 106"/>
                      <a:gd name="T10" fmla="*/ 56 w 59"/>
                      <a:gd name="T11" fmla="*/ 8 h 106"/>
                      <a:gd name="T12" fmla="*/ 16 w 59"/>
                      <a:gd name="T13" fmla="*/ 49 h 106"/>
                      <a:gd name="T14" fmla="*/ 16 w 59"/>
                      <a:gd name="T15" fmla="*/ 55 h 106"/>
                      <a:gd name="T16" fmla="*/ 57 w 59"/>
                      <a:gd name="T17" fmla="*/ 97 h 106"/>
                      <a:gd name="T18" fmla="*/ 57 w 59"/>
                      <a:gd name="T19" fmla="*/ 104 h 106"/>
                      <a:gd name="T20" fmla="*/ 51 w 59"/>
                      <a:gd name="T21" fmla="*/ 104 h 106"/>
                      <a:gd name="T22" fmla="*/ 11 w 59"/>
                      <a:gd name="T23" fmla="*/ 66 h 106"/>
                      <a:gd name="T24" fmla="*/ 10 w 59"/>
                      <a:gd name="T25" fmla="*/ 65 h 106"/>
                      <a:gd name="T26" fmla="*/ 2 w 59"/>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 h="106">
                        <a:moveTo>
                          <a:pt x="2" y="55"/>
                        </a:moveTo>
                        <a:cubicBezTo>
                          <a:pt x="0" y="53"/>
                          <a:pt x="0" y="50"/>
                          <a:pt x="2" y="49"/>
                        </a:cubicBezTo>
                        <a:cubicBezTo>
                          <a:pt x="10" y="40"/>
                          <a:pt x="10" y="40"/>
                          <a:pt x="10" y="40"/>
                        </a:cubicBezTo>
                        <a:cubicBezTo>
                          <a:pt x="50" y="1"/>
                          <a:pt x="50" y="1"/>
                          <a:pt x="50" y="1"/>
                        </a:cubicBezTo>
                        <a:cubicBezTo>
                          <a:pt x="52" y="0"/>
                          <a:pt x="54" y="0"/>
                          <a:pt x="56" y="1"/>
                        </a:cubicBezTo>
                        <a:cubicBezTo>
                          <a:pt x="58" y="3"/>
                          <a:pt x="59" y="6"/>
                          <a:pt x="56" y="8"/>
                        </a:cubicBezTo>
                        <a:cubicBezTo>
                          <a:pt x="16" y="49"/>
                          <a:pt x="16" y="49"/>
                          <a:pt x="16" y="49"/>
                        </a:cubicBezTo>
                        <a:cubicBezTo>
                          <a:pt x="14" y="50"/>
                          <a:pt x="14" y="53"/>
                          <a:pt x="16" y="55"/>
                        </a:cubicBezTo>
                        <a:cubicBezTo>
                          <a:pt x="57" y="97"/>
                          <a:pt x="57" y="97"/>
                          <a:pt x="57" y="97"/>
                        </a:cubicBezTo>
                        <a:cubicBezTo>
                          <a:pt x="59" y="99"/>
                          <a:pt x="59" y="102"/>
                          <a:pt x="57" y="104"/>
                        </a:cubicBezTo>
                        <a:cubicBezTo>
                          <a:pt x="55" y="106"/>
                          <a:pt x="52" y="105"/>
                          <a:pt x="51" y="104"/>
                        </a:cubicBezTo>
                        <a:cubicBezTo>
                          <a:pt x="11" y="66"/>
                          <a:pt x="11" y="66"/>
                          <a:pt x="11" y="66"/>
                        </a:cubicBezTo>
                        <a:cubicBezTo>
                          <a:pt x="10" y="65"/>
                          <a:pt x="10" y="65"/>
                          <a:pt x="10" y="65"/>
                        </a:cubicBezTo>
                        <a:lnTo>
                          <a:pt x="2"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200" name="Freeform 19">
                    <a:extLst>
                      <a:ext uri="{FF2B5EF4-FFF2-40B4-BE49-F238E27FC236}">
                        <a16:creationId xmlns:a16="http://schemas.microsoft.com/office/drawing/2014/main" id="{9327995E-262B-457B-8243-3B520AF1B38B}"/>
                      </a:ext>
                    </a:extLst>
                  </p:cNvPr>
                  <p:cNvSpPr>
                    <a:spLocks/>
                  </p:cNvSpPr>
                  <p:nvPr/>
                </p:nvSpPr>
                <p:spPr bwMode="auto">
                  <a:xfrm>
                    <a:off x="7973665" y="5410159"/>
                    <a:ext cx="131897" cy="284249"/>
                  </a:xfrm>
                  <a:custGeom>
                    <a:avLst/>
                    <a:gdLst>
                      <a:gd name="T0" fmla="*/ 185 w 187"/>
                      <a:gd name="T1" fmla="*/ 0 h 403"/>
                      <a:gd name="T2" fmla="*/ 116 w 187"/>
                      <a:gd name="T3" fmla="*/ 0 h 403"/>
                      <a:gd name="T4" fmla="*/ 43 w 187"/>
                      <a:gd name="T5" fmla="*/ 168 h 403"/>
                      <a:gd name="T6" fmla="*/ 128 w 187"/>
                      <a:gd name="T7" fmla="*/ 168 h 403"/>
                      <a:gd name="T8" fmla="*/ 0 w 187"/>
                      <a:gd name="T9" fmla="*/ 403 h 403"/>
                      <a:gd name="T10" fmla="*/ 187 w 187"/>
                      <a:gd name="T11" fmla="*/ 135 h 403"/>
                      <a:gd name="T12" fmla="*/ 97 w 187"/>
                      <a:gd name="T13" fmla="*/ 135 h 403"/>
                      <a:gd name="T14" fmla="*/ 185 w 187"/>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7" h="403">
                        <a:moveTo>
                          <a:pt x="185" y="0"/>
                        </a:moveTo>
                        <a:lnTo>
                          <a:pt x="116" y="0"/>
                        </a:lnTo>
                        <a:lnTo>
                          <a:pt x="43" y="168"/>
                        </a:lnTo>
                        <a:lnTo>
                          <a:pt x="128" y="168"/>
                        </a:lnTo>
                        <a:lnTo>
                          <a:pt x="0" y="403"/>
                        </a:lnTo>
                        <a:lnTo>
                          <a:pt x="187" y="135"/>
                        </a:lnTo>
                        <a:lnTo>
                          <a:pt x="97" y="135"/>
                        </a:lnTo>
                        <a:lnTo>
                          <a:pt x="185" y="0"/>
                        </a:lnTo>
                        <a:close/>
                      </a:path>
                    </a:pathLst>
                  </a:custGeom>
                  <a:solidFill>
                    <a:srgbClr val="FDB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grpSp>
        </p:grpSp>
        <p:cxnSp>
          <p:nvCxnSpPr>
            <p:cNvPr id="201" name="Straight Arrow Connector 200">
              <a:extLst>
                <a:ext uri="{FF2B5EF4-FFF2-40B4-BE49-F238E27FC236}">
                  <a16:creationId xmlns:a16="http://schemas.microsoft.com/office/drawing/2014/main" id="{DECBC327-4E99-4E9F-A964-2F30BF1B13BA}"/>
                </a:ext>
              </a:extLst>
            </p:cNvPr>
            <p:cNvCxnSpPr>
              <a:cxnSpLocks/>
            </p:cNvCxnSpPr>
            <p:nvPr/>
          </p:nvCxnSpPr>
          <p:spPr>
            <a:xfrm>
              <a:off x="2484609" y="3104905"/>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204" name="Rectangle 107">
              <a:extLst>
                <a:ext uri="{FF2B5EF4-FFF2-40B4-BE49-F238E27FC236}">
                  <a16:creationId xmlns:a16="http://schemas.microsoft.com/office/drawing/2014/main" id="{932F0973-37E5-4252-86FD-8306520777FF}"/>
                </a:ext>
              </a:extLst>
            </p:cNvPr>
            <p:cNvSpPr>
              <a:spLocks noChangeArrowheads="1"/>
            </p:cNvSpPr>
            <p:nvPr/>
          </p:nvSpPr>
          <p:spPr bwMode="auto">
            <a:xfrm>
              <a:off x="3932710" y="3032363"/>
              <a:ext cx="59613" cy="6050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05" name="Rectangle 108">
              <a:extLst>
                <a:ext uri="{FF2B5EF4-FFF2-40B4-BE49-F238E27FC236}">
                  <a16:creationId xmlns:a16="http://schemas.microsoft.com/office/drawing/2014/main" id="{E0FE5DE9-AC51-4202-991F-94E698D52DF1}"/>
                </a:ext>
              </a:extLst>
            </p:cNvPr>
            <p:cNvSpPr>
              <a:spLocks noChangeArrowheads="1"/>
            </p:cNvSpPr>
            <p:nvPr/>
          </p:nvSpPr>
          <p:spPr bwMode="auto">
            <a:xfrm>
              <a:off x="4021684" y="3032363"/>
              <a:ext cx="60503" cy="6050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0" name="Rectangle 109">
              <a:extLst>
                <a:ext uri="{FF2B5EF4-FFF2-40B4-BE49-F238E27FC236}">
                  <a16:creationId xmlns:a16="http://schemas.microsoft.com/office/drawing/2014/main" id="{69CBB896-02A1-43F6-849C-FAFF9E2BB3F8}"/>
                </a:ext>
              </a:extLst>
            </p:cNvPr>
            <p:cNvSpPr>
              <a:spLocks noChangeArrowheads="1"/>
            </p:cNvSpPr>
            <p:nvPr/>
          </p:nvSpPr>
          <p:spPr bwMode="auto">
            <a:xfrm>
              <a:off x="4112438" y="3032363"/>
              <a:ext cx="60503" cy="6050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1" name="Rectangle 110">
              <a:extLst>
                <a:ext uri="{FF2B5EF4-FFF2-40B4-BE49-F238E27FC236}">
                  <a16:creationId xmlns:a16="http://schemas.microsoft.com/office/drawing/2014/main" id="{91A996D6-8662-4263-811D-44B852F9A863}"/>
                </a:ext>
              </a:extLst>
            </p:cNvPr>
            <p:cNvSpPr>
              <a:spLocks noChangeArrowheads="1"/>
            </p:cNvSpPr>
            <p:nvPr/>
          </p:nvSpPr>
          <p:spPr bwMode="auto">
            <a:xfrm>
              <a:off x="4202301" y="3032363"/>
              <a:ext cx="61393" cy="6050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2" name="Rectangle 111">
              <a:extLst>
                <a:ext uri="{FF2B5EF4-FFF2-40B4-BE49-F238E27FC236}">
                  <a16:creationId xmlns:a16="http://schemas.microsoft.com/office/drawing/2014/main" id="{07E0BCE7-6530-47EA-90F7-63F73593E23F}"/>
                </a:ext>
              </a:extLst>
            </p:cNvPr>
            <p:cNvSpPr>
              <a:spLocks noChangeArrowheads="1"/>
            </p:cNvSpPr>
            <p:nvPr/>
          </p:nvSpPr>
          <p:spPr bwMode="auto">
            <a:xfrm>
              <a:off x="3932710" y="3123117"/>
              <a:ext cx="59613" cy="5872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3" name="Rectangle 112">
              <a:extLst>
                <a:ext uri="{FF2B5EF4-FFF2-40B4-BE49-F238E27FC236}">
                  <a16:creationId xmlns:a16="http://schemas.microsoft.com/office/drawing/2014/main" id="{A080D741-8305-4D16-B342-91A19CAE4244}"/>
                </a:ext>
              </a:extLst>
            </p:cNvPr>
            <p:cNvSpPr>
              <a:spLocks noChangeArrowheads="1"/>
            </p:cNvSpPr>
            <p:nvPr/>
          </p:nvSpPr>
          <p:spPr bwMode="auto">
            <a:xfrm>
              <a:off x="4021684" y="3123117"/>
              <a:ext cx="60503" cy="5872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4" name="Rectangle 113">
              <a:extLst>
                <a:ext uri="{FF2B5EF4-FFF2-40B4-BE49-F238E27FC236}">
                  <a16:creationId xmlns:a16="http://schemas.microsoft.com/office/drawing/2014/main" id="{9BC15BDF-88DF-4EF9-BA7A-D8FB5237E657}"/>
                </a:ext>
              </a:extLst>
            </p:cNvPr>
            <p:cNvSpPr>
              <a:spLocks noChangeArrowheads="1"/>
            </p:cNvSpPr>
            <p:nvPr/>
          </p:nvSpPr>
          <p:spPr bwMode="auto">
            <a:xfrm>
              <a:off x="4112438" y="3123117"/>
              <a:ext cx="60503" cy="5872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5" name="Rectangle 114">
              <a:extLst>
                <a:ext uri="{FF2B5EF4-FFF2-40B4-BE49-F238E27FC236}">
                  <a16:creationId xmlns:a16="http://schemas.microsoft.com/office/drawing/2014/main" id="{3A98EE09-B521-4423-BE9D-711B7B33966C}"/>
                </a:ext>
              </a:extLst>
            </p:cNvPr>
            <p:cNvSpPr>
              <a:spLocks noChangeArrowheads="1"/>
            </p:cNvSpPr>
            <p:nvPr/>
          </p:nvSpPr>
          <p:spPr bwMode="auto">
            <a:xfrm>
              <a:off x="4202301" y="3123117"/>
              <a:ext cx="61393" cy="5872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6" name="Rectangle 115">
              <a:extLst>
                <a:ext uri="{FF2B5EF4-FFF2-40B4-BE49-F238E27FC236}">
                  <a16:creationId xmlns:a16="http://schemas.microsoft.com/office/drawing/2014/main" id="{DB49DE42-AB89-4185-AC7D-51142BFAFBE0}"/>
                </a:ext>
              </a:extLst>
            </p:cNvPr>
            <p:cNvSpPr>
              <a:spLocks noChangeArrowheads="1"/>
            </p:cNvSpPr>
            <p:nvPr/>
          </p:nvSpPr>
          <p:spPr bwMode="auto">
            <a:xfrm>
              <a:off x="3152342" y="3024344"/>
              <a:ext cx="58723" cy="5961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7" name="Rectangle 116">
              <a:extLst>
                <a:ext uri="{FF2B5EF4-FFF2-40B4-BE49-F238E27FC236}">
                  <a16:creationId xmlns:a16="http://schemas.microsoft.com/office/drawing/2014/main" id="{17ED48C0-A64A-4CBD-AE53-425B886C3129}"/>
                </a:ext>
              </a:extLst>
            </p:cNvPr>
            <p:cNvSpPr>
              <a:spLocks noChangeArrowheads="1"/>
            </p:cNvSpPr>
            <p:nvPr/>
          </p:nvSpPr>
          <p:spPr bwMode="auto">
            <a:xfrm>
              <a:off x="3286692" y="2938039"/>
              <a:ext cx="59613" cy="6139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8" name="Rectangle 117">
              <a:extLst>
                <a:ext uri="{FF2B5EF4-FFF2-40B4-BE49-F238E27FC236}">
                  <a16:creationId xmlns:a16="http://schemas.microsoft.com/office/drawing/2014/main" id="{82DE44C1-4067-4FE2-A5FF-0EABC4EBF65A}"/>
                </a:ext>
              </a:extLst>
            </p:cNvPr>
            <p:cNvSpPr>
              <a:spLocks noChangeArrowheads="1"/>
            </p:cNvSpPr>
            <p:nvPr/>
          </p:nvSpPr>
          <p:spPr bwMode="auto">
            <a:xfrm>
              <a:off x="3346306" y="3050147"/>
              <a:ext cx="58723" cy="5872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19" name="Rectangle 118">
              <a:extLst>
                <a:ext uri="{FF2B5EF4-FFF2-40B4-BE49-F238E27FC236}">
                  <a16:creationId xmlns:a16="http://schemas.microsoft.com/office/drawing/2014/main" id="{5E03DAF5-5466-42B8-B2EA-97A22C9B72F3}"/>
                </a:ext>
              </a:extLst>
            </p:cNvPr>
            <p:cNvSpPr>
              <a:spLocks noChangeArrowheads="1"/>
            </p:cNvSpPr>
            <p:nvPr/>
          </p:nvSpPr>
          <p:spPr bwMode="auto">
            <a:xfrm>
              <a:off x="3421933" y="2965621"/>
              <a:ext cx="60503" cy="5872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20" name="Rectangle 119">
              <a:extLst>
                <a:ext uri="{FF2B5EF4-FFF2-40B4-BE49-F238E27FC236}">
                  <a16:creationId xmlns:a16="http://schemas.microsoft.com/office/drawing/2014/main" id="{D94E495B-BDA7-4893-B66C-F91633AD70B6}"/>
                </a:ext>
              </a:extLst>
            </p:cNvPr>
            <p:cNvSpPr>
              <a:spLocks noChangeArrowheads="1"/>
            </p:cNvSpPr>
            <p:nvPr/>
          </p:nvSpPr>
          <p:spPr bwMode="auto">
            <a:xfrm>
              <a:off x="3090949" y="3151577"/>
              <a:ext cx="61393" cy="5872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21" name="Rectangle 120">
              <a:extLst>
                <a:ext uri="{FF2B5EF4-FFF2-40B4-BE49-F238E27FC236}">
                  <a16:creationId xmlns:a16="http://schemas.microsoft.com/office/drawing/2014/main" id="{FAE5DF99-D449-451A-93A7-3183B5E30C0E}"/>
                </a:ext>
              </a:extLst>
            </p:cNvPr>
            <p:cNvSpPr>
              <a:spLocks noChangeArrowheads="1"/>
            </p:cNvSpPr>
            <p:nvPr/>
          </p:nvSpPr>
          <p:spPr bwMode="auto">
            <a:xfrm>
              <a:off x="3240426" y="3113319"/>
              <a:ext cx="61393" cy="6139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22" name="Rectangle 121">
              <a:extLst>
                <a:ext uri="{FF2B5EF4-FFF2-40B4-BE49-F238E27FC236}">
                  <a16:creationId xmlns:a16="http://schemas.microsoft.com/office/drawing/2014/main" id="{8F5836EA-2B6D-47DF-95C9-214BE730C7B7}"/>
                </a:ext>
              </a:extLst>
            </p:cNvPr>
            <p:cNvSpPr>
              <a:spLocks noChangeArrowheads="1"/>
            </p:cNvSpPr>
            <p:nvPr/>
          </p:nvSpPr>
          <p:spPr bwMode="auto">
            <a:xfrm>
              <a:off x="3331180" y="3227206"/>
              <a:ext cx="61393" cy="5961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23" name="Rectangle 122">
              <a:extLst>
                <a:ext uri="{FF2B5EF4-FFF2-40B4-BE49-F238E27FC236}">
                  <a16:creationId xmlns:a16="http://schemas.microsoft.com/office/drawing/2014/main" id="{677DE44B-8C59-4B16-95D5-D133123F1221}"/>
                </a:ext>
              </a:extLst>
            </p:cNvPr>
            <p:cNvSpPr>
              <a:spLocks noChangeArrowheads="1"/>
            </p:cNvSpPr>
            <p:nvPr/>
          </p:nvSpPr>
          <p:spPr bwMode="auto">
            <a:xfrm>
              <a:off x="3421933" y="3151577"/>
              <a:ext cx="60503" cy="58723"/>
            </a:xfrm>
            <a:prstGeom prst="rect">
              <a:avLst/>
            </a:prstGeom>
            <a:solidFill>
              <a:schemeClr val="accent1"/>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24" name="Rectangle: Rounded Corners 223">
              <a:extLst>
                <a:ext uri="{FF2B5EF4-FFF2-40B4-BE49-F238E27FC236}">
                  <a16:creationId xmlns:a16="http://schemas.microsoft.com/office/drawing/2014/main" id="{212D50DD-B35A-4071-88C7-655889ED20DA}"/>
                </a:ext>
              </a:extLst>
            </p:cNvPr>
            <p:cNvSpPr/>
            <p:nvPr/>
          </p:nvSpPr>
          <p:spPr bwMode="auto">
            <a:xfrm>
              <a:off x="4904796" y="2614512"/>
              <a:ext cx="974859" cy="974190"/>
            </a:xfrm>
            <a:prstGeom prst="roundRect">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cxnSp>
          <p:nvCxnSpPr>
            <p:cNvPr id="225" name="Straight Arrow Connector 224">
              <a:extLst>
                <a:ext uri="{FF2B5EF4-FFF2-40B4-BE49-F238E27FC236}">
                  <a16:creationId xmlns:a16="http://schemas.microsoft.com/office/drawing/2014/main" id="{1A6B2D1A-15BB-4683-BA6C-7BBC053599FE}"/>
                </a:ext>
              </a:extLst>
            </p:cNvPr>
            <p:cNvCxnSpPr>
              <a:cxnSpLocks/>
            </p:cNvCxnSpPr>
            <p:nvPr/>
          </p:nvCxnSpPr>
          <p:spPr>
            <a:xfrm>
              <a:off x="3518636" y="3104905"/>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cxnSp>
          <p:nvCxnSpPr>
            <p:cNvPr id="226" name="Straight Arrow Connector 225">
              <a:extLst>
                <a:ext uri="{FF2B5EF4-FFF2-40B4-BE49-F238E27FC236}">
                  <a16:creationId xmlns:a16="http://schemas.microsoft.com/office/drawing/2014/main" id="{00063285-4342-4933-913F-C209D3CEAA3B}"/>
                </a:ext>
              </a:extLst>
            </p:cNvPr>
            <p:cNvCxnSpPr>
              <a:cxnSpLocks/>
            </p:cNvCxnSpPr>
            <p:nvPr/>
          </p:nvCxnSpPr>
          <p:spPr>
            <a:xfrm>
              <a:off x="4463269" y="3104905"/>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grpSp>
          <p:nvGrpSpPr>
            <p:cNvPr id="227" name="Group 226">
              <a:extLst>
                <a:ext uri="{FF2B5EF4-FFF2-40B4-BE49-F238E27FC236}">
                  <a16:creationId xmlns:a16="http://schemas.microsoft.com/office/drawing/2014/main" id="{C925FF65-677A-4C28-ACC4-9BE19B182A8B}"/>
                </a:ext>
              </a:extLst>
            </p:cNvPr>
            <p:cNvGrpSpPr/>
            <p:nvPr/>
          </p:nvGrpSpPr>
          <p:grpSpPr>
            <a:xfrm>
              <a:off x="5171026" y="2808584"/>
              <a:ext cx="442398" cy="586046"/>
              <a:chOff x="9212263" y="2652713"/>
              <a:chExt cx="796925" cy="1055688"/>
            </a:xfrm>
          </p:grpSpPr>
          <p:sp>
            <p:nvSpPr>
              <p:cNvPr id="228" name="Freeform 98">
                <a:extLst>
                  <a:ext uri="{FF2B5EF4-FFF2-40B4-BE49-F238E27FC236}">
                    <a16:creationId xmlns:a16="http://schemas.microsoft.com/office/drawing/2014/main" id="{BF8A2005-FF82-436B-8809-48CDE8DDED48}"/>
                  </a:ext>
                </a:extLst>
              </p:cNvPr>
              <p:cNvSpPr>
                <a:spLocks/>
              </p:cNvSpPr>
              <p:nvPr/>
            </p:nvSpPr>
            <p:spPr bwMode="auto">
              <a:xfrm>
                <a:off x="9212263" y="2795588"/>
                <a:ext cx="398463" cy="912813"/>
              </a:xfrm>
              <a:custGeom>
                <a:avLst/>
                <a:gdLst>
                  <a:gd name="T0" fmla="*/ 0 w 106"/>
                  <a:gd name="T1" fmla="*/ 0 h 242"/>
                  <a:gd name="T2" fmla="*/ 0 w 106"/>
                  <a:gd name="T3" fmla="*/ 204 h 242"/>
                  <a:gd name="T4" fmla="*/ 106 w 106"/>
                  <a:gd name="T5" fmla="*/ 242 h 242"/>
                  <a:gd name="T6" fmla="*/ 106 w 106"/>
                  <a:gd name="T7" fmla="*/ 0 h 242"/>
                  <a:gd name="T8" fmla="*/ 0 w 106"/>
                  <a:gd name="T9" fmla="*/ 0 h 242"/>
                </a:gdLst>
                <a:ahLst/>
                <a:cxnLst>
                  <a:cxn ang="0">
                    <a:pos x="T0" y="T1"/>
                  </a:cxn>
                  <a:cxn ang="0">
                    <a:pos x="T2" y="T3"/>
                  </a:cxn>
                  <a:cxn ang="0">
                    <a:pos x="T4" y="T5"/>
                  </a:cxn>
                  <a:cxn ang="0">
                    <a:pos x="T6" y="T7"/>
                  </a:cxn>
                  <a:cxn ang="0">
                    <a:pos x="T8" y="T9"/>
                  </a:cxn>
                </a:cxnLst>
                <a:rect l="0" t="0" r="r" b="b"/>
                <a:pathLst>
                  <a:path w="106" h="242">
                    <a:moveTo>
                      <a:pt x="0" y="0"/>
                    </a:moveTo>
                    <a:cubicBezTo>
                      <a:pt x="0" y="204"/>
                      <a:pt x="0" y="204"/>
                      <a:pt x="0" y="204"/>
                    </a:cubicBezTo>
                    <a:cubicBezTo>
                      <a:pt x="0" y="225"/>
                      <a:pt x="48" y="242"/>
                      <a:pt x="106" y="242"/>
                    </a:cubicBezTo>
                    <a:cubicBezTo>
                      <a:pt x="106" y="0"/>
                      <a:pt x="106" y="0"/>
                      <a:pt x="106" y="0"/>
                    </a:cubicBezTo>
                    <a:cubicBezTo>
                      <a:pt x="0" y="0"/>
                      <a:pt x="0" y="0"/>
                      <a:pt x="0" y="0"/>
                    </a:cubicBezTo>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29" name="Freeform 99">
                <a:extLst>
                  <a:ext uri="{FF2B5EF4-FFF2-40B4-BE49-F238E27FC236}">
                    <a16:creationId xmlns:a16="http://schemas.microsoft.com/office/drawing/2014/main" id="{2E7E34F8-39ED-4422-916E-EBF9816172E3}"/>
                  </a:ext>
                </a:extLst>
              </p:cNvPr>
              <p:cNvSpPr>
                <a:spLocks/>
              </p:cNvSpPr>
              <p:nvPr/>
            </p:nvSpPr>
            <p:spPr bwMode="auto">
              <a:xfrm>
                <a:off x="9607550" y="2795588"/>
                <a:ext cx="401638" cy="912813"/>
              </a:xfrm>
              <a:custGeom>
                <a:avLst/>
                <a:gdLst>
                  <a:gd name="T0" fmla="*/ 0 w 107"/>
                  <a:gd name="T1" fmla="*/ 242 h 242"/>
                  <a:gd name="T2" fmla="*/ 1 w 107"/>
                  <a:gd name="T3" fmla="*/ 242 h 242"/>
                  <a:gd name="T4" fmla="*/ 107 w 107"/>
                  <a:gd name="T5" fmla="*/ 204 h 242"/>
                  <a:gd name="T6" fmla="*/ 107 w 107"/>
                  <a:gd name="T7" fmla="*/ 0 h 242"/>
                  <a:gd name="T8" fmla="*/ 0 w 107"/>
                  <a:gd name="T9" fmla="*/ 0 h 242"/>
                  <a:gd name="T10" fmla="*/ 0 w 107"/>
                  <a:gd name="T11" fmla="*/ 242 h 242"/>
                </a:gdLst>
                <a:ahLst/>
                <a:cxnLst>
                  <a:cxn ang="0">
                    <a:pos x="T0" y="T1"/>
                  </a:cxn>
                  <a:cxn ang="0">
                    <a:pos x="T2" y="T3"/>
                  </a:cxn>
                  <a:cxn ang="0">
                    <a:pos x="T4" y="T5"/>
                  </a:cxn>
                  <a:cxn ang="0">
                    <a:pos x="T6" y="T7"/>
                  </a:cxn>
                  <a:cxn ang="0">
                    <a:pos x="T8" y="T9"/>
                  </a:cxn>
                  <a:cxn ang="0">
                    <a:pos x="T10" y="T11"/>
                  </a:cxn>
                </a:cxnLst>
                <a:rect l="0" t="0" r="r" b="b"/>
                <a:pathLst>
                  <a:path w="107" h="242">
                    <a:moveTo>
                      <a:pt x="0" y="242"/>
                    </a:moveTo>
                    <a:cubicBezTo>
                      <a:pt x="1" y="242"/>
                      <a:pt x="1" y="242"/>
                      <a:pt x="1" y="242"/>
                    </a:cubicBezTo>
                    <a:cubicBezTo>
                      <a:pt x="59" y="242"/>
                      <a:pt x="107" y="225"/>
                      <a:pt x="107" y="204"/>
                    </a:cubicBezTo>
                    <a:cubicBezTo>
                      <a:pt x="107" y="0"/>
                      <a:pt x="107" y="0"/>
                      <a:pt x="107" y="0"/>
                    </a:cubicBezTo>
                    <a:cubicBezTo>
                      <a:pt x="0" y="0"/>
                      <a:pt x="0" y="0"/>
                      <a:pt x="0" y="0"/>
                    </a:cubicBezTo>
                    <a:cubicBezTo>
                      <a:pt x="0" y="242"/>
                      <a:pt x="0" y="242"/>
                      <a:pt x="0" y="242"/>
                    </a:cubicBezTo>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30" name="Freeform 100">
                <a:extLst>
                  <a:ext uri="{FF2B5EF4-FFF2-40B4-BE49-F238E27FC236}">
                    <a16:creationId xmlns:a16="http://schemas.microsoft.com/office/drawing/2014/main" id="{6FF38E74-0418-4749-8CEB-54A056DF54EB}"/>
                  </a:ext>
                </a:extLst>
              </p:cNvPr>
              <p:cNvSpPr>
                <a:spLocks/>
              </p:cNvSpPr>
              <p:nvPr/>
            </p:nvSpPr>
            <p:spPr bwMode="auto">
              <a:xfrm>
                <a:off x="9607550" y="2795588"/>
                <a:ext cx="401638" cy="912813"/>
              </a:xfrm>
              <a:custGeom>
                <a:avLst/>
                <a:gdLst>
                  <a:gd name="T0" fmla="*/ 107 w 107"/>
                  <a:gd name="T1" fmla="*/ 0 h 242"/>
                  <a:gd name="T2" fmla="*/ 0 w 107"/>
                  <a:gd name="T3" fmla="*/ 0 h 242"/>
                  <a:gd name="T4" fmla="*/ 0 w 107"/>
                  <a:gd name="T5" fmla="*/ 242 h 242"/>
                  <a:gd name="T6" fmla="*/ 1 w 107"/>
                  <a:gd name="T7" fmla="*/ 242 h 242"/>
                  <a:gd name="T8" fmla="*/ 107 w 107"/>
                  <a:gd name="T9" fmla="*/ 204 h 242"/>
                  <a:gd name="T10" fmla="*/ 107 w 107"/>
                  <a:gd name="T11" fmla="*/ 0 h 242"/>
                </a:gdLst>
                <a:ahLst/>
                <a:cxnLst>
                  <a:cxn ang="0">
                    <a:pos x="T0" y="T1"/>
                  </a:cxn>
                  <a:cxn ang="0">
                    <a:pos x="T2" y="T3"/>
                  </a:cxn>
                  <a:cxn ang="0">
                    <a:pos x="T4" y="T5"/>
                  </a:cxn>
                  <a:cxn ang="0">
                    <a:pos x="T6" y="T7"/>
                  </a:cxn>
                  <a:cxn ang="0">
                    <a:pos x="T8" y="T9"/>
                  </a:cxn>
                  <a:cxn ang="0">
                    <a:pos x="T10" y="T11"/>
                  </a:cxn>
                </a:cxnLst>
                <a:rect l="0" t="0" r="r" b="b"/>
                <a:pathLst>
                  <a:path w="107" h="242">
                    <a:moveTo>
                      <a:pt x="107" y="0"/>
                    </a:moveTo>
                    <a:cubicBezTo>
                      <a:pt x="0" y="0"/>
                      <a:pt x="0" y="0"/>
                      <a:pt x="0" y="0"/>
                    </a:cubicBezTo>
                    <a:cubicBezTo>
                      <a:pt x="0" y="242"/>
                      <a:pt x="0" y="242"/>
                      <a:pt x="0" y="242"/>
                    </a:cubicBezTo>
                    <a:cubicBezTo>
                      <a:pt x="1" y="242"/>
                      <a:pt x="1" y="242"/>
                      <a:pt x="1" y="242"/>
                    </a:cubicBezTo>
                    <a:cubicBezTo>
                      <a:pt x="59" y="242"/>
                      <a:pt x="107" y="225"/>
                      <a:pt x="107" y="204"/>
                    </a:cubicBezTo>
                    <a:cubicBezTo>
                      <a:pt x="107" y="0"/>
                      <a:pt x="107" y="0"/>
                      <a:pt x="107" y="0"/>
                    </a:cubicBezTo>
                  </a:path>
                </a:pathLst>
              </a:custGeom>
              <a:solidFill>
                <a:srgbClr val="2687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31" name="Oval 101">
                <a:extLst>
                  <a:ext uri="{FF2B5EF4-FFF2-40B4-BE49-F238E27FC236}">
                    <a16:creationId xmlns:a16="http://schemas.microsoft.com/office/drawing/2014/main" id="{94DBD71D-2527-4A12-BCFC-2ED6394806B2}"/>
                  </a:ext>
                </a:extLst>
              </p:cNvPr>
              <p:cNvSpPr>
                <a:spLocks noChangeArrowheads="1"/>
              </p:cNvSpPr>
              <p:nvPr/>
            </p:nvSpPr>
            <p:spPr bwMode="auto">
              <a:xfrm>
                <a:off x="9212263" y="2652713"/>
                <a:ext cx="796925" cy="2857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32" name="Oval 102">
                <a:extLst>
                  <a:ext uri="{FF2B5EF4-FFF2-40B4-BE49-F238E27FC236}">
                    <a16:creationId xmlns:a16="http://schemas.microsoft.com/office/drawing/2014/main" id="{39C3AC67-CFA0-4D36-83C9-066B7805C0FD}"/>
                  </a:ext>
                </a:extLst>
              </p:cNvPr>
              <p:cNvSpPr>
                <a:spLocks noChangeArrowheads="1"/>
              </p:cNvSpPr>
              <p:nvPr/>
            </p:nvSpPr>
            <p:spPr bwMode="auto">
              <a:xfrm>
                <a:off x="9294813" y="2693988"/>
                <a:ext cx="631825" cy="188913"/>
              </a:xfrm>
              <a:prstGeom prst="ellipse">
                <a:avLst/>
              </a:pr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33" name="Freeform 103">
                <a:extLst>
                  <a:ext uri="{FF2B5EF4-FFF2-40B4-BE49-F238E27FC236}">
                    <a16:creationId xmlns:a16="http://schemas.microsoft.com/office/drawing/2014/main" id="{D08A8DA7-10E6-4CA9-BC38-4021F252325E}"/>
                  </a:ext>
                </a:extLst>
              </p:cNvPr>
              <p:cNvSpPr>
                <a:spLocks/>
              </p:cNvSpPr>
              <p:nvPr/>
            </p:nvSpPr>
            <p:spPr bwMode="auto">
              <a:xfrm>
                <a:off x="9294813" y="2693988"/>
                <a:ext cx="631825" cy="150813"/>
              </a:xfrm>
              <a:custGeom>
                <a:avLst/>
                <a:gdLst>
                  <a:gd name="T0" fmla="*/ 150 w 168"/>
                  <a:gd name="T1" fmla="*/ 40 h 40"/>
                  <a:gd name="T2" fmla="*/ 168 w 168"/>
                  <a:gd name="T3" fmla="*/ 25 h 40"/>
                  <a:gd name="T4" fmla="*/ 84 w 168"/>
                  <a:gd name="T5" fmla="*/ 0 h 40"/>
                  <a:gd name="T6" fmla="*/ 0 w 168"/>
                  <a:gd name="T7" fmla="*/ 25 h 40"/>
                  <a:gd name="T8" fmla="*/ 18 w 168"/>
                  <a:gd name="T9" fmla="*/ 40 h 40"/>
                  <a:gd name="T10" fmla="*/ 84 w 168"/>
                  <a:gd name="T11" fmla="*/ 31 h 40"/>
                  <a:gd name="T12" fmla="*/ 150 w 168"/>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168" h="40">
                    <a:moveTo>
                      <a:pt x="150" y="40"/>
                    </a:moveTo>
                    <a:cubicBezTo>
                      <a:pt x="161" y="36"/>
                      <a:pt x="168" y="31"/>
                      <a:pt x="168" y="25"/>
                    </a:cubicBezTo>
                    <a:cubicBezTo>
                      <a:pt x="168" y="11"/>
                      <a:pt x="130" y="0"/>
                      <a:pt x="84" y="0"/>
                    </a:cubicBezTo>
                    <a:cubicBezTo>
                      <a:pt x="38" y="0"/>
                      <a:pt x="0" y="11"/>
                      <a:pt x="0" y="25"/>
                    </a:cubicBezTo>
                    <a:cubicBezTo>
                      <a:pt x="0" y="31"/>
                      <a:pt x="7" y="36"/>
                      <a:pt x="18" y="40"/>
                    </a:cubicBezTo>
                    <a:cubicBezTo>
                      <a:pt x="33" y="34"/>
                      <a:pt x="57" y="31"/>
                      <a:pt x="84" y="31"/>
                    </a:cubicBezTo>
                    <a:cubicBezTo>
                      <a:pt x="111" y="31"/>
                      <a:pt x="135" y="34"/>
                      <a:pt x="150" y="40"/>
                    </a:cubicBezTo>
                  </a:path>
                </a:pathLst>
              </a:cu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34" name="Freeform 104">
                <a:extLst>
                  <a:ext uri="{FF2B5EF4-FFF2-40B4-BE49-F238E27FC236}">
                    <a16:creationId xmlns:a16="http://schemas.microsoft.com/office/drawing/2014/main" id="{FE0846DC-62E7-4D84-97B8-44FAA77E3BD7}"/>
                  </a:ext>
                </a:extLst>
              </p:cNvPr>
              <p:cNvSpPr>
                <a:spLocks/>
              </p:cNvSpPr>
              <p:nvPr/>
            </p:nvSpPr>
            <p:spPr bwMode="auto">
              <a:xfrm>
                <a:off x="9321800" y="3143251"/>
                <a:ext cx="161925" cy="258763"/>
              </a:xfrm>
              <a:custGeom>
                <a:avLst/>
                <a:gdLst>
                  <a:gd name="T0" fmla="*/ 43 w 43"/>
                  <a:gd name="T1" fmla="*/ 49 h 69"/>
                  <a:gd name="T2" fmla="*/ 37 w 43"/>
                  <a:gd name="T3" fmla="*/ 64 h 69"/>
                  <a:gd name="T4" fmla="*/ 18 w 43"/>
                  <a:gd name="T5" fmla="*/ 69 h 69"/>
                  <a:gd name="T6" fmla="*/ 0 w 43"/>
                  <a:gd name="T7" fmla="*/ 66 h 69"/>
                  <a:gd name="T8" fmla="*/ 0 w 43"/>
                  <a:gd name="T9" fmla="*/ 51 h 69"/>
                  <a:gd name="T10" fmla="*/ 18 w 43"/>
                  <a:gd name="T11" fmla="*/ 58 h 69"/>
                  <a:gd name="T12" fmla="*/ 25 w 43"/>
                  <a:gd name="T13" fmla="*/ 56 h 69"/>
                  <a:gd name="T14" fmla="*/ 28 w 43"/>
                  <a:gd name="T15" fmla="*/ 51 h 69"/>
                  <a:gd name="T16" fmla="*/ 25 w 43"/>
                  <a:gd name="T17" fmla="*/ 46 h 69"/>
                  <a:gd name="T18" fmla="*/ 15 w 43"/>
                  <a:gd name="T19" fmla="*/ 40 h 69"/>
                  <a:gd name="T20" fmla="*/ 0 w 43"/>
                  <a:gd name="T21" fmla="*/ 20 h 69"/>
                  <a:gd name="T22" fmla="*/ 7 w 43"/>
                  <a:gd name="T23" fmla="*/ 6 h 69"/>
                  <a:gd name="T24" fmla="*/ 24 w 43"/>
                  <a:gd name="T25" fmla="*/ 0 h 69"/>
                  <a:gd name="T26" fmla="*/ 41 w 43"/>
                  <a:gd name="T27" fmla="*/ 3 h 69"/>
                  <a:gd name="T28" fmla="*/ 41 w 43"/>
                  <a:gd name="T29" fmla="*/ 17 h 69"/>
                  <a:gd name="T30" fmla="*/ 25 w 43"/>
                  <a:gd name="T31" fmla="*/ 12 h 69"/>
                  <a:gd name="T32" fmla="*/ 18 w 43"/>
                  <a:gd name="T33" fmla="*/ 14 h 69"/>
                  <a:gd name="T34" fmla="*/ 16 w 43"/>
                  <a:gd name="T35" fmla="*/ 19 h 69"/>
                  <a:gd name="T36" fmla="*/ 18 w 43"/>
                  <a:gd name="T37" fmla="*/ 24 h 69"/>
                  <a:gd name="T38" fmla="*/ 26 w 43"/>
                  <a:gd name="T39" fmla="*/ 29 h 69"/>
                  <a:gd name="T40" fmla="*/ 39 w 43"/>
                  <a:gd name="T41" fmla="*/ 38 h 69"/>
                  <a:gd name="T42" fmla="*/ 43 w 43"/>
                  <a:gd name="T43" fmla="*/ 4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 h="69">
                    <a:moveTo>
                      <a:pt x="43" y="49"/>
                    </a:moveTo>
                    <a:cubicBezTo>
                      <a:pt x="43" y="56"/>
                      <a:pt x="41" y="61"/>
                      <a:pt x="37" y="64"/>
                    </a:cubicBezTo>
                    <a:cubicBezTo>
                      <a:pt x="32" y="68"/>
                      <a:pt x="26" y="69"/>
                      <a:pt x="18" y="69"/>
                    </a:cubicBezTo>
                    <a:cubicBezTo>
                      <a:pt x="11" y="69"/>
                      <a:pt x="5" y="68"/>
                      <a:pt x="0" y="66"/>
                    </a:cubicBezTo>
                    <a:cubicBezTo>
                      <a:pt x="0" y="51"/>
                      <a:pt x="0" y="51"/>
                      <a:pt x="0" y="51"/>
                    </a:cubicBezTo>
                    <a:cubicBezTo>
                      <a:pt x="6" y="55"/>
                      <a:pt x="12" y="58"/>
                      <a:pt x="18" y="58"/>
                    </a:cubicBezTo>
                    <a:cubicBezTo>
                      <a:pt x="21" y="58"/>
                      <a:pt x="23" y="57"/>
                      <a:pt x="25" y="56"/>
                    </a:cubicBezTo>
                    <a:cubicBezTo>
                      <a:pt x="27" y="54"/>
                      <a:pt x="28" y="53"/>
                      <a:pt x="28" y="51"/>
                    </a:cubicBezTo>
                    <a:cubicBezTo>
                      <a:pt x="28" y="49"/>
                      <a:pt x="27" y="47"/>
                      <a:pt x="25" y="46"/>
                    </a:cubicBezTo>
                    <a:cubicBezTo>
                      <a:pt x="24" y="44"/>
                      <a:pt x="20" y="42"/>
                      <a:pt x="15" y="40"/>
                    </a:cubicBezTo>
                    <a:cubicBezTo>
                      <a:pt x="5" y="35"/>
                      <a:pt x="0" y="28"/>
                      <a:pt x="0" y="20"/>
                    </a:cubicBezTo>
                    <a:cubicBezTo>
                      <a:pt x="0" y="14"/>
                      <a:pt x="2" y="9"/>
                      <a:pt x="7" y="6"/>
                    </a:cubicBezTo>
                    <a:cubicBezTo>
                      <a:pt x="11" y="2"/>
                      <a:pt x="17" y="0"/>
                      <a:pt x="24" y="0"/>
                    </a:cubicBezTo>
                    <a:cubicBezTo>
                      <a:pt x="31" y="0"/>
                      <a:pt x="36" y="1"/>
                      <a:pt x="41" y="3"/>
                    </a:cubicBezTo>
                    <a:cubicBezTo>
                      <a:pt x="41" y="17"/>
                      <a:pt x="41" y="17"/>
                      <a:pt x="41" y="17"/>
                    </a:cubicBezTo>
                    <a:cubicBezTo>
                      <a:pt x="36" y="14"/>
                      <a:pt x="31" y="12"/>
                      <a:pt x="25" y="12"/>
                    </a:cubicBezTo>
                    <a:cubicBezTo>
                      <a:pt x="22" y="12"/>
                      <a:pt x="20" y="13"/>
                      <a:pt x="18" y="14"/>
                    </a:cubicBezTo>
                    <a:cubicBezTo>
                      <a:pt x="17" y="15"/>
                      <a:pt x="16" y="17"/>
                      <a:pt x="16" y="19"/>
                    </a:cubicBezTo>
                    <a:cubicBezTo>
                      <a:pt x="16" y="21"/>
                      <a:pt x="17" y="23"/>
                      <a:pt x="18" y="24"/>
                    </a:cubicBezTo>
                    <a:cubicBezTo>
                      <a:pt x="19" y="26"/>
                      <a:pt x="22" y="27"/>
                      <a:pt x="26" y="29"/>
                    </a:cubicBezTo>
                    <a:cubicBezTo>
                      <a:pt x="32" y="32"/>
                      <a:pt x="37" y="35"/>
                      <a:pt x="39" y="38"/>
                    </a:cubicBezTo>
                    <a:cubicBezTo>
                      <a:pt x="42" y="41"/>
                      <a:pt x="43" y="45"/>
                      <a:pt x="43"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35" name="Freeform 105">
                <a:extLst>
                  <a:ext uri="{FF2B5EF4-FFF2-40B4-BE49-F238E27FC236}">
                    <a16:creationId xmlns:a16="http://schemas.microsoft.com/office/drawing/2014/main" id="{F50B09B2-D7B6-4C4E-886C-9DA76F1AF599}"/>
                  </a:ext>
                </a:extLst>
              </p:cNvPr>
              <p:cNvSpPr>
                <a:spLocks noEditPoints="1"/>
              </p:cNvSpPr>
              <p:nvPr/>
            </p:nvSpPr>
            <p:spPr bwMode="auto">
              <a:xfrm>
                <a:off x="9509125" y="3143251"/>
                <a:ext cx="244475" cy="319088"/>
              </a:xfrm>
              <a:custGeom>
                <a:avLst/>
                <a:gdLst>
                  <a:gd name="T0" fmla="*/ 65 w 65"/>
                  <a:gd name="T1" fmla="*/ 34 h 85"/>
                  <a:gd name="T2" fmla="*/ 60 w 65"/>
                  <a:gd name="T3" fmla="*/ 55 h 85"/>
                  <a:gd name="T4" fmla="*/ 45 w 65"/>
                  <a:gd name="T5" fmla="*/ 67 h 85"/>
                  <a:gd name="T6" fmla="*/ 64 w 65"/>
                  <a:gd name="T7" fmla="*/ 85 h 85"/>
                  <a:gd name="T8" fmla="*/ 45 w 65"/>
                  <a:gd name="T9" fmla="*/ 85 h 85"/>
                  <a:gd name="T10" fmla="*/ 31 w 65"/>
                  <a:gd name="T11" fmla="*/ 69 h 85"/>
                  <a:gd name="T12" fmla="*/ 15 w 65"/>
                  <a:gd name="T13" fmla="*/ 65 h 85"/>
                  <a:gd name="T14" fmla="*/ 4 w 65"/>
                  <a:gd name="T15" fmla="*/ 53 h 85"/>
                  <a:gd name="T16" fmla="*/ 0 w 65"/>
                  <a:gd name="T17" fmla="*/ 36 h 85"/>
                  <a:gd name="T18" fmla="*/ 4 w 65"/>
                  <a:gd name="T19" fmla="*/ 17 h 85"/>
                  <a:gd name="T20" fmla="*/ 16 w 65"/>
                  <a:gd name="T21" fmla="*/ 5 h 85"/>
                  <a:gd name="T22" fmla="*/ 33 w 65"/>
                  <a:gd name="T23" fmla="*/ 0 h 85"/>
                  <a:gd name="T24" fmla="*/ 50 w 65"/>
                  <a:gd name="T25" fmla="*/ 5 h 85"/>
                  <a:gd name="T26" fmla="*/ 61 w 65"/>
                  <a:gd name="T27" fmla="*/ 17 h 85"/>
                  <a:gd name="T28" fmla="*/ 65 w 65"/>
                  <a:gd name="T29" fmla="*/ 34 h 85"/>
                  <a:gd name="T30" fmla="*/ 49 w 65"/>
                  <a:gd name="T31" fmla="*/ 35 h 85"/>
                  <a:gd name="T32" fmla="*/ 45 w 65"/>
                  <a:gd name="T33" fmla="*/ 19 h 85"/>
                  <a:gd name="T34" fmla="*/ 33 w 65"/>
                  <a:gd name="T35" fmla="*/ 13 h 85"/>
                  <a:gd name="T36" fmla="*/ 20 w 65"/>
                  <a:gd name="T37" fmla="*/ 19 h 85"/>
                  <a:gd name="T38" fmla="*/ 16 w 65"/>
                  <a:gd name="T39" fmla="*/ 35 h 85"/>
                  <a:gd name="T40" fmla="*/ 20 w 65"/>
                  <a:gd name="T41" fmla="*/ 51 h 85"/>
                  <a:gd name="T42" fmla="*/ 32 w 65"/>
                  <a:gd name="T43" fmla="*/ 56 h 85"/>
                  <a:gd name="T44" fmla="*/ 45 w 65"/>
                  <a:gd name="T45" fmla="*/ 51 h 85"/>
                  <a:gd name="T46" fmla="*/ 49 w 65"/>
                  <a:gd name="T47" fmla="*/ 3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 h="85">
                    <a:moveTo>
                      <a:pt x="65" y="34"/>
                    </a:moveTo>
                    <a:cubicBezTo>
                      <a:pt x="65" y="42"/>
                      <a:pt x="63" y="49"/>
                      <a:pt x="60" y="55"/>
                    </a:cubicBezTo>
                    <a:cubicBezTo>
                      <a:pt x="56" y="61"/>
                      <a:pt x="51" y="65"/>
                      <a:pt x="45" y="67"/>
                    </a:cubicBezTo>
                    <a:cubicBezTo>
                      <a:pt x="64" y="85"/>
                      <a:pt x="64" y="85"/>
                      <a:pt x="64" y="85"/>
                    </a:cubicBezTo>
                    <a:cubicBezTo>
                      <a:pt x="45" y="85"/>
                      <a:pt x="45" y="85"/>
                      <a:pt x="45" y="85"/>
                    </a:cubicBezTo>
                    <a:cubicBezTo>
                      <a:pt x="31" y="69"/>
                      <a:pt x="31" y="69"/>
                      <a:pt x="31" y="69"/>
                    </a:cubicBezTo>
                    <a:cubicBezTo>
                      <a:pt x="25" y="69"/>
                      <a:pt x="20" y="68"/>
                      <a:pt x="15" y="65"/>
                    </a:cubicBezTo>
                    <a:cubicBezTo>
                      <a:pt x="10" y="62"/>
                      <a:pt x="6" y="58"/>
                      <a:pt x="4" y="53"/>
                    </a:cubicBezTo>
                    <a:cubicBezTo>
                      <a:pt x="1" y="48"/>
                      <a:pt x="0" y="42"/>
                      <a:pt x="0" y="36"/>
                    </a:cubicBezTo>
                    <a:cubicBezTo>
                      <a:pt x="0" y="29"/>
                      <a:pt x="1" y="23"/>
                      <a:pt x="4" y="17"/>
                    </a:cubicBezTo>
                    <a:cubicBezTo>
                      <a:pt x="7" y="12"/>
                      <a:pt x="11" y="8"/>
                      <a:pt x="16" y="5"/>
                    </a:cubicBezTo>
                    <a:cubicBezTo>
                      <a:pt x="21" y="2"/>
                      <a:pt x="27" y="0"/>
                      <a:pt x="33" y="0"/>
                    </a:cubicBezTo>
                    <a:cubicBezTo>
                      <a:pt x="40" y="0"/>
                      <a:pt x="45" y="2"/>
                      <a:pt x="50" y="5"/>
                    </a:cubicBezTo>
                    <a:cubicBezTo>
                      <a:pt x="55" y="7"/>
                      <a:pt x="58" y="11"/>
                      <a:pt x="61" y="17"/>
                    </a:cubicBezTo>
                    <a:cubicBezTo>
                      <a:pt x="64" y="22"/>
                      <a:pt x="65" y="28"/>
                      <a:pt x="65" y="34"/>
                    </a:cubicBezTo>
                    <a:close/>
                    <a:moveTo>
                      <a:pt x="49" y="35"/>
                    </a:moveTo>
                    <a:cubicBezTo>
                      <a:pt x="49" y="29"/>
                      <a:pt x="48" y="23"/>
                      <a:pt x="45" y="19"/>
                    </a:cubicBezTo>
                    <a:cubicBezTo>
                      <a:pt x="42" y="15"/>
                      <a:pt x="38" y="13"/>
                      <a:pt x="33" y="13"/>
                    </a:cubicBezTo>
                    <a:cubicBezTo>
                      <a:pt x="28" y="13"/>
                      <a:pt x="23" y="15"/>
                      <a:pt x="20" y="19"/>
                    </a:cubicBezTo>
                    <a:cubicBezTo>
                      <a:pt x="17" y="23"/>
                      <a:pt x="16" y="28"/>
                      <a:pt x="16" y="35"/>
                    </a:cubicBezTo>
                    <a:cubicBezTo>
                      <a:pt x="16" y="41"/>
                      <a:pt x="17" y="47"/>
                      <a:pt x="20" y="51"/>
                    </a:cubicBezTo>
                    <a:cubicBezTo>
                      <a:pt x="23" y="54"/>
                      <a:pt x="27" y="56"/>
                      <a:pt x="32" y="56"/>
                    </a:cubicBezTo>
                    <a:cubicBezTo>
                      <a:pt x="38" y="56"/>
                      <a:pt x="42" y="55"/>
                      <a:pt x="45" y="51"/>
                    </a:cubicBezTo>
                    <a:cubicBezTo>
                      <a:pt x="48" y="47"/>
                      <a:pt x="49" y="42"/>
                      <a:pt x="49"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36" name="Freeform 106">
                <a:extLst>
                  <a:ext uri="{FF2B5EF4-FFF2-40B4-BE49-F238E27FC236}">
                    <a16:creationId xmlns:a16="http://schemas.microsoft.com/office/drawing/2014/main" id="{0AB5A3CA-FBB6-4FF4-967B-786EF5A07943}"/>
                  </a:ext>
                </a:extLst>
              </p:cNvPr>
              <p:cNvSpPr>
                <a:spLocks/>
              </p:cNvSpPr>
              <p:nvPr/>
            </p:nvSpPr>
            <p:spPr bwMode="auto">
              <a:xfrm>
                <a:off x="9794875" y="3149601"/>
                <a:ext cx="150813" cy="249238"/>
              </a:xfrm>
              <a:custGeom>
                <a:avLst/>
                <a:gdLst>
                  <a:gd name="T0" fmla="*/ 95 w 95"/>
                  <a:gd name="T1" fmla="*/ 157 h 157"/>
                  <a:gd name="T2" fmla="*/ 0 w 95"/>
                  <a:gd name="T3" fmla="*/ 157 h 157"/>
                  <a:gd name="T4" fmla="*/ 0 w 95"/>
                  <a:gd name="T5" fmla="*/ 0 h 157"/>
                  <a:gd name="T6" fmla="*/ 35 w 95"/>
                  <a:gd name="T7" fmla="*/ 0 h 157"/>
                  <a:gd name="T8" fmla="*/ 35 w 95"/>
                  <a:gd name="T9" fmla="*/ 129 h 157"/>
                  <a:gd name="T10" fmla="*/ 95 w 95"/>
                  <a:gd name="T11" fmla="*/ 129 h 157"/>
                  <a:gd name="T12" fmla="*/ 95 w 95"/>
                  <a:gd name="T13" fmla="*/ 157 h 157"/>
                </a:gdLst>
                <a:ahLst/>
                <a:cxnLst>
                  <a:cxn ang="0">
                    <a:pos x="T0" y="T1"/>
                  </a:cxn>
                  <a:cxn ang="0">
                    <a:pos x="T2" y="T3"/>
                  </a:cxn>
                  <a:cxn ang="0">
                    <a:pos x="T4" y="T5"/>
                  </a:cxn>
                  <a:cxn ang="0">
                    <a:pos x="T6" y="T7"/>
                  </a:cxn>
                  <a:cxn ang="0">
                    <a:pos x="T8" y="T9"/>
                  </a:cxn>
                  <a:cxn ang="0">
                    <a:pos x="T10" y="T11"/>
                  </a:cxn>
                  <a:cxn ang="0">
                    <a:pos x="T12" y="T13"/>
                  </a:cxn>
                </a:cxnLst>
                <a:rect l="0" t="0" r="r" b="b"/>
                <a:pathLst>
                  <a:path w="95" h="157">
                    <a:moveTo>
                      <a:pt x="95" y="157"/>
                    </a:moveTo>
                    <a:lnTo>
                      <a:pt x="0" y="157"/>
                    </a:lnTo>
                    <a:lnTo>
                      <a:pt x="0" y="0"/>
                    </a:lnTo>
                    <a:lnTo>
                      <a:pt x="35" y="0"/>
                    </a:lnTo>
                    <a:lnTo>
                      <a:pt x="35" y="129"/>
                    </a:lnTo>
                    <a:lnTo>
                      <a:pt x="95" y="129"/>
                    </a:lnTo>
                    <a:lnTo>
                      <a:pt x="95" y="15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sp>
          <p:nvSpPr>
            <p:cNvPr id="237" name="Rectangle 47">
              <a:extLst>
                <a:ext uri="{FF2B5EF4-FFF2-40B4-BE49-F238E27FC236}">
                  <a16:creationId xmlns:a16="http://schemas.microsoft.com/office/drawing/2014/main" id="{2F0773CD-5F27-48E0-927E-21C989AD81A5}"/>
                </a:ext>
              </a:extLst>
            </p:cNvPr>
            <p:cNvSpPr>
              <a:spLocks noChangeArrowheads="1"/>
            </p:cNvSpPr>
            <p:nvPr/>
          </p:nvSpPr>
          <p:spPr bwMode="auto">
            <a:xfrm>
              <a:off x="5029864" y="3774773"/>
              <a:ext cx="721203"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Store data in</a:t>
              </a:r>
              <a:br>
                <a:rPr lang="en-US" altLang="en-US" sz="980" kern="0">
                  <a:gradFill>
                    <a:gsLst>
                      <a:gs pos="0">
                        <a:srgbClr val="353535"/>
                      </a:gs>
                      <a:gs pos="100000">
                        <a:srgbClr val="353535"/>
                      </a:gs>
                    </a:gsLst>
                    <a:lin ang="16200000" scaled="1"/>
                  </a:gradFill>
                  <a:latin typeface="+mn-lt"/>
                  <a:cs typeface="Segoe UI Semibold" panose="020B0702040204020203" pitchFamily="34" charset="0"/>
                </a:rPr>
              </a:br>
              <a:r>
                <a:rPr lang="en-US" altLang="en-US" sz="980" kern="0">
                  <a:gradFill>
                    <a:gsLst>
                      <a:gs pos="0">
                        <a:srgbClr val="353535"/>
                      </a:gs>
                      <a:gs pos="100000">
                        <a:srgbClr val="353535"/>
                      </a:gs>
                    </a:gsLst>
                    <a:lin ang="16200000" scaled="1"/>
                  </a:gradFill>
                  <a:latin typeface="+mn-lt"/>
                  <a:cs typeface="Segoe UI Semibold" panose="020B0702040204020203" pitchFamily="34" charset="0"/>
                </a:rPr>
                <a:t>Cosmos DB</a:t>
              </a:r>
            </a:p>
          </p:txBody>
        </p:sp>
        <p:sp>
          <p:nvSpPr>
            <p:cNvPr id="238" name="Rectangle 47">
              <a:extLst>
                <a:ext uri="{FF2B5EF4-FFF2-40B4-BE49-F238E27FC236}">
                  <a16:creationId xmlns:a16="http://schemas.microsoft.com/office/drawing/2014/main" id="{62B3E066-B4B7-41AC-93BC-EB00594350BF}"/>
                </a:ext>
              </a:extLst>
            </p:cNvPr>
            <p:cNvSpPr>
              <a:spLocks noChangeArrowheads="1"/>
            </p:cNvSpPr>
            <p:nvPr/>
          </p:nvSpPr>
          <p:spPr bwMode="auto">
            <a:xfrm>
              <a:off x="3257027" y="3774773"/>
              <a:ext cx="860211"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Transform to</a:t>
              </a:r>
              <a:br>
                <a:rPr lang="en-US" altLang="en-US" sz="980" kern="0">
                  <a:gradFill>
                    <a:gsLst>
                      <a:gs pos="0">
                        <a:srgbClr val="353535"/>
                      </a:gs>
                      <a:gs pos="100000">
                        <a:srgbClr val="353535"/>
                      </a:gs>
                    </a:gsLst>
                    <a:lin ang="16200000" scaled="1"/>
                  </a:gradFill>
                  <a:latin typeface="+mn-lt"/>
                  <a:cs typeface="Segoe UI Semibold" panose="020B0702040204020203" pitchFamily="34" charset="0"/>
                </a:rPr>
              </a:br>
              <a:r>
                <a:rPr lang="en-US" altLang="en-US" sz="980" kern="0">
                  <a:gradFill>
                    <a:gsLst>
                      <a:gs pos="0">
                        <a:srgbClr val="353535"/>
                      </a:gs>
                      <a:gs pos="100000">
                        <a:srgbClr val="353535"/>
                      </a:gs>
                    </a:gsLst>
                    <a:lin ang="16200000" scaled="1"/>
                  </a:gradFill>
                  <a:latin typeface="+mn-lt"/>
                  <a:cs typeface="Segoe UI Semibold" panose="020B0702040204020203" pitchFamily="34" charset="0"/>
                </a:rPr>
                <a:t>structured data</a:t>
              </a:r>
            </a:p>
          </p:txBody>
        </p:sp>
      </p:grpSp>
      <p:grpSp>
        <p:nvGrpSpPr>
          <p:cNvPr id="449" name="Group 448">
            <a:extLst>
              <a:ext uri="{FF2B5EF4-FFF2-40B4-BE49-F238E27FC236}">
                <a16:creationId xmlns:a16="http://schemas.microsoft.com/office/drawing/2014/main" id="{2A8B2C46-9FF4-400E-9DB5-C5B777982563}"/>
              </a:ext>
            </a:extLst>
          </p:cNvPr>
          <p:cNvGrpSpPr/>
          <p:nvPr/>
        </p:nvGrpSpPr>
        <p:grpSpPr>
          <a:xfrm>
            <a:off x="446084" y="3890340"/>
            <a:ext cx="5619965" cy="2231286"/>
            <a:chOff x="454210" y="4238749"/>
            <a:chExt cx="5733470" cy="2276351"/>
          </a:xfrm>
        </p:grpSpPr>
        <p:sp>
          <p:nvSpPr>
            <p:cNvPr id="18" name="Rectangle 17">
              <a:extLst>
                <a:ext uri="{FF2B5EF4-FFF2-40B4-BE49-F238E27FC236}">
                  <a16:creationId xmlns:a16="http://schemas.microsoft.com/office/drawing/2014/main" id="{2EDD70C2-A91D-4D82-A89E-F57B9B619CA5}"/>
                </a:ext>
              </a:extLst>
            </p:cNvPr>
            <p:cNvSpPr/>
            <p:nvPr/>
          </p:nvSpPr>
          <p:spPr bwMode="auto">
            <a:xfrm>
              <a:off x="454210" y="4238749"/>
              <a:ext cx="5733470" cy="2276351"/>
            </a:xfrm>
            <a:prstGeom prst="rect">
              <a:avLst/>
            </a:prstGeom>
            <a:noFill/>
            <a:ln w="19050" cap="flat" cmpd="sng" algn="ctr">
              <a:noFill/>
              <a:prstDash val="dash"/>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defTabSz="896042">
                <a:defRPr/>
              </a:pPr>
              <a:r>
                <a:rPr lang="en-US" sz="1961" kern="0">
                  <a:gradFill>
                    <a:gsLst>
                      <a:gs pos="0">
                        <a:srgbClr val="0078D7"/>
                      </a:gs>
                      <a:gs pos="100000">
                        <a:srgbClr val="0078D7"/>
                      </a:gs>
                    </a:gsLst>
                    <a:lin ang="5400000" scaled="0"/>
                  </a:gradFill>
                  <a:cs typeface="Segoe UI Semibold" panose="020B0702040204020203" pitchFamily="34" charset="0"/>
                </a:rPr>
                <a:t>Mobile app backends</a:t>
              </a:r>
            </a:p>
          </p:txBody>
        </p:sp>
        <p:grpSp>
          <p:nvGrpSpPr>
            <p:cNvPr id="239" name="Group 238">
              <a:extLst>
                <a:ext uri="{FF2B5EF4-FFF2-40B4-BE49-F238E27FC236}">
                  <a16:creationId xmlns:a16="http://schemas.microsoft.com/office/drawing/2014/main" id="{3A14FC11-492F-4CAF-80A3-06949B9E4477}"/>
                </a:ext>
              </a:extLst>
            </p:cNvPr>
            <p:cNvGrpSpPr/>
            <p:nvPr/>
          </p:nvGrpSpPr>
          <p:grpSpPr>
            <a:xfrm>
              <a:off x="1006307" y="4832078"/>
              <a:ext cx="685477" cy="1043469"/>
              <a:chOff x="2198688" y="2155826"/>
              <a:chExt cx="1212850" cy="1846263"/>
            </a:xfrm>
          </p:grpSpPr>
          <p:sp>
            <p:nvSpPr>
              <p:cNvPr id="240" name="Freeform 8">
                <a:extLst>
                  <a:ext uri="{FF2B5EF4-FFF2-40B4-BE49-F238E27FC236}">
                    <a16:creationId xmlns:a16="http://schemas.microsoft.com/office/drawing/2014/main" id="{4E3D8DEC-DD2B-444C-95E0-0E77A0C05461}"/>
                  </a:ext>
                </a:extLst>
              </p:cNvPr>
              <p:cNvSpPr>
                <a:spLocks/>
              </p:cNvSpPr>
              <p:nvPr/>
            </p:nvSpPr>
            <p:spPr bwMode="auto">
              <a:xfrm>
                <a:off x="2638425" y="2155826"/>
                <a:ext cx="322263" cy="422275"/>
              </a:xfrm>
              <a:custGeom>
                <a:avLst/>
                <a:gdLst>
                  <a:gd name="T0" fmla="*/ 45 w 86"/>
                  <a:gd name="T1" fmla="*/ 56 h 112"/>
                  <a:gd name="T2" fmla="*/ 29 w 86"/>
                  <a:gd name="T3" fmla="*/ 84 h 112"/>
                  <a:gd name="T4" fmla="*/ 28 w 86"/>
                  <a:gd name="T5" fmla="*/ 91 h 112"/>
                  <a:gd name="T6" fmla="*/ 18 w 86"/>
                  <a:gd name="T7" fmla="*/ 110 h 112"/>
                  <a:gd name="T8" fmla="*/ 1 w 86"/>
                  <a:gd name="T9" fmla="*/ 98 h 112"/>
                  <a:gd name="T10" fmla="*/ 14 w 86"/>
                  <a:gd name="T11" fmla="*/ 83 h 112"/>
                  <a:gd name="T12" fmla="*/ 16 w 86"/>
                  <a:gd name="T13" fmla="*/ 82 h 112"/>
                  <a:gd name="T14" fmla="*/ 29 w 86"/>
                  <a:gd name="T15" fmla="*/ 61 h 112"/>
                  <a:gd name="T16" fmla="*/ 17 w 86"/>
                  <a:gd name="T17" fmla="*/ 33 h 112"/>
                  <a:gd name="T18" fmla="*/ 27 w 86"/>
                  <a:gd name="T19" fmla="*/ 13 h 112"/>
                  <a:gd name="T20" fmla="*/ 68 w 86"/>
                  <a:gd name="T21" fmla="*/ 8 h 112"/>
                  <a:gd name="T22" fmla="*/ 81 w 86"/>
                  <a:gd name="T23" fmla="*/ 45 h 112"/>
                  <a:gd name="T24" fmla="*/ 69 w 86"/>
                  <a:gd name="T25" fmla="*/ 42 h 112"/>
                  <a:gd name="T26" fmla="*/ 65 w 86"/>
                  <a:gd name="T27" fmla="*/ 22 h 112"/>
                  <a:gd name="T28" fmla="*/ 52 w 86"/>
                  <a:gd name="T29" fmla="*/ 16 h 112"/>
                  <a:gd name="T30" fmla="*/ 31 w 86"/>
                  <a:gd name="T31" fmla="*/ 30 h 112"/>
                  <a:gd name="T32" fmla="*/ 45 w 86"/>
                  <a:gd name="T33" fmla="*/ 5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 h="112">
                    <a:moveTo>
                      <a:pt x="45" y="56"/>
                    </a:moveTo>
                    <a:cubicBezTo>
                      <a:pt x="40" y="66"/>
                      <a:pt x="34" y="75"/>
                      <a:pt x="29" y="84"/>
                    </a:cubicBezTo>
                    <a:cubicBezTo>
                      <a:pt x="27" y="87"/>
                      <a:pt x="27" y="88"/>
                      <a:pt x="28" y="91"/>
                    </a:cubicBezTo>
                    <a:cubicBezTo>
                      <a:pt x="31" y="100"/>
                      <a:pt x="27" y="108"/>
                      <a:pt x="18" y="110"/>
                    </a:cubicBezTo>
                    <a:cubicBezTo>
                      <a:pt x="10" y="112"/>
                      <a:pt x="3" y="107"/>
                      <a:pt x="1" y="98"/>
                    </a:cubicBezTo>
                    <a:cubicBezTo>
                      <a:pt x="0" y="91"/>
                      <a:pt x="6" y="84"/>
                      <a:pt x="14" y="83"/>
                    </a:cubicBezTo>
                    <a:cubicBezTo>
                      <a:pt x="14" y="82"/>
                      <a:pt x="15" y="82"/>
                      <a:pt x="16" y="82"/>
                    </a:cubicBezTo>
                    <a:cubicBezTo>
                      <a:pt x="20" y="76"/>
                      <a:pt x="24" y="69"/>
                      <a:pt x="29" y="61"/>
                    </a:cubicBezTo>
                    <a:cubicBezTo>
                      <a:pt x="21" y="54"/>
                      <a:pt x="16" y="45"/>
                      <a:pt x="17" y="33"/>
                    </a:cubicBezTo>
                    <a:cubicBezTo>
                      <a:pt x="18" y="25"/>
                      <a:pt x="21" y="18"/>
                      <a:pt x="27" y="13"/>
                    </a:cubicBezTo>
                    <a:cubicBezTo>
                      <a:pt x="38" y="2"/>
                      <a:pt x="55" y="0"/>
                      <a:pt x="68" y="8"/>
                    </a:cubicBezTo>
                    <a:cubicBezTo>
                      <a:pt x="80" y="16"/>
                      <a:pt x="86" y="32"/>
                      <a:pt x="81" y="45"/>
                    </a:cubicBezTo>
                    <a:cubicBezTo>
                      <a:pt x="77" y="44"/>
                      <a:pt x="73" y="43"/>
                      <a:pt x="69" y="42"/>
                    </a:cubicBezTo>
                    <a:cubicBezTo>
                      <a:pt x="71" y="35"/>
                      <a:pt x="70" y="28"/>
                      <a:pt x="65" y="22"/>
                    </a:cubicBezTo>
                    <a:cubicBezTo>
                      <a:pt x="62" y="19"/>
                      <a:pt x="57" y="17"/>
                      <a:pt x="52" y="16"/>
                    </a:cubicBezTo>
                    <a:cubicBezTo>
                      <a:pt x="43" y="15"/>
                      <a:pt x="33" y="21"/>
                      <a:pt x="31" y="30"/>
                    </a:cubicBezTo>
                    <a:cubicBezTo>
                      <a:pt x="27" y="41"/>
                      <a:pt x="32" y="50"/>
                      <a:pt x="45" y="56"/>
                    </a:cubicBezTo>
                    <a:close/>
                  </a:path>
                </a:pathLst>
              </a:custGeom>
              <a:solidFill>
                <a:srgbClr val="C73A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1" name="Freeform 9">
                <a:extLst>
                  <a:ext uri="{FF2B5EF4-FFF2-40B4-BE49-F238E27FC236}">
                    <a16:creationId xmlns:a16="http://schemas.microsoft.com/office/drawing/2014/main" id="{B7357964-00E8-47B8-956D-51EFFC7BB54B}"/>
                  </a:ext>
                </a:extLst>
              </p:cNvPr>
              <p:cNvSpPr>
                <a:spLocks/>
              </p:cNvSpPr>
              <p:nvPr/>
            </p:nvSpPr>
            <p:spPr bwMode="auto">
              <a:xfrm>
                <a:off x="2773363" y="2238376"/>
                <a:ext cx="319088" cy="419100"/>
              </a:xfrm>
              <a:custGeom>
                <a:avLst/>
                <a:gdLst>
                  <a:gd name="T0" fmla="*/ 26 w 85"/>
                  <a:gd name="T1" fmla="*/ 23 h 111"/>
                  <a:gd name="T2" fmla="*/ 38 w 85"/>
                  <a:gd name="T3" fmla="*/ 44 h 111"/>
                  <a:gd name="T4" fmla="*/ 79 w 85"/>
                  <a:gd name="T5" fmla="*/ 61 h 111"/>
                  <a:gd name="T6" fmla="*/ 68 w 85"/>
                  <a:gd name="T7" fmla="*/ 102 h 111"/>
                  <a:gd name="T8" fmla="*/ 26 w 85"/>
                  <a:gd name="T9" fmla="*/ 98 h 111"/>
                  <a:gd name="T10" fmla="*/ 35 w 85"/>
                  <a:gd name="T11" fmla="*/ 90 h 111"/>
                  <a:gd name="T12" fmla="*/ 64 w 85"/>
                  <a:gd name="T13" fmla="*/ 88 h 111"/>
                  <a:gd name="T14" fmla="*/ 64 w 85"/>
                  <a:gd name="T15" fmla="*/ 62 h 111"/>
                  <a:gd name="T16" fmla="*/ 34 w 85"/>
                  <a:gd name="T17" fmla="*/ 61 h 111"/>
                  <a:gd name="T18" fmla="*/ 18 w 85"/>
                  <a:gd name="T19" fmla="*/ 34 h 111"/>
                  <a:gd name="T20" fmla="*/ 11 w 85"/>
                  <a:gd name="T21" fmla="*/ 28 h 111"/>
                  <a:gd name="T22" fmla="*/ 0 w 85"/>
                  <a:gd name="T23" fmla="*/ 15 h 111"/>
                  <a:gd name="T24" fmla="*/ 9 w 85"/>
                  <a:gd name="T25" fmla="*/ 2 h 111"/>
                  <a:gd name="T26" fmla="*/ 25 w 85"/>
                  <a:gd name="T27" fmla="*/ 6 h 111"/>
                  <a:gd name="T28" fmla="*/ 27 w 85"/>
                  <a:gd name="T29" fmla="*/ 19 h 111"/>
                  <a:gd name="T30" fmla="*/ 26 w 85"/>
                  <a:gd name="T31" fmla="*/ 2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111">
                    <a:moveTo>
                      <a:pt x="26" y="23"/>
                    </a:moveTo>
                    <a:cubicBezTo>
                      <a:pt x="30" y="30"/>
                      <a:pt x="34" y="37"/>
                      <a:pt x="38" y="44"/>
                    </a:cubicBezTo>
                    <a:cubicBezTo>
                      <a:pt x="58" y="38"/>
                      <a:pt x="73" y="49"/>
                      <a:pt x="79" y="61"/>
                    </a:cubicBezTo>
                    <a:cubicBezTo>
                      <a:pt x="85" y="76"/>
                      <a:pt x="81" y="93"/>
                      <a:pt x="68" y="102"/>
                    </a:cubicBezTo>
                    <a:cubicBezTo>
                      <a:pt x="54" y="111"/>
                      <a:pt x="37" y="110"/>
                      <a:pt x="26" y="98"/>
                    </a:cubicBezTo>
                    <a:cubicBezTo>
                      <a:pt x="29" y="95"/>
                      <a:pt x="32" y="93"/>
                      <a:pt x="35" y="90"/>
                    </a:cubicBezTo>
                    <a:cubicBezTo>
                      <a:pt x="47" y="98"/>
                      <a:pt x="57" y="97"/>
                      <a:pt x="64" y="88"/>
                    </a:cubicBezTo>
                    <a:cubicBezTo>
                      <a:pt x="71" y="81"/>
                      <a:pt x="71" y="69"/>
                      <a:pt x="64" y="62"/>
                    </a:cubicBezTo>
                    <a:cubicBezTo>
                      <a:pt x="56" y="53"/>
                      <a:pt x="46" y="53"/>
                      <a:pt x="34" y="61"/>
                    </a:cubicBezTo>
                    <a:cubicBezTo>
                      <a:pt x="29" y="52"/>
                      <a:pt x="23" y="43"/>
                      <a:pt x="18" y="34"/>
                    </a:cubicBezTo>
                    <a:cubicBezTo>
                      <a:pt x="17" y="31"/>
                      <a:pt x="15" y="29"/>
                      <a:pt x="11" y="28"/>
                    </a:cubicBezTo>
                    <a:cubicBezTo>
                      <a:pt x="5" y="27"/>
                      <a:pt x="1" y="22"/>
                      <a:pt x="0" y="15"/>
                    </a:cubicBezTo>
                    <a:cubicBezTo>
                      <a:pt x="0" y="9"/>
                      <a:pt x="4" y="4"/>
                      <a:pt x="9" y="2"/>
                    </a:cubicBezTo>
                    <a:cubicBezTo>
                      <a:pt x="15" y="0"/>
                      <a:pt x="21" y="1"/>
                      <a:pt x="25" y="6"/>
                    </a:cubicBezTo>
                    <a:cubicBezTo>
                      <a:pt x="28" y="10"/>
                      <a:pt x="29" y="14"/>
                      <a:pt x="27" y="19"/>
                    </a:cubicBezTo>
                    <a:cubicBezTo>
                      <a:pt x="27" y="20"/>
                      <a:pt x="26" y="22"/>
                      <a:pt x="26" y="23"/>
                    </a:cubicBezTo>
                    <a:close/>
                  </a:path>
                </a:pathLst>
              </a:custGeom>
              <a:solidFill>
                <a:srgbClr val="4B4B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2" name="Freeform 10">
                <a:extLst>
                  <a:ext uri="{FF2B5EF4-FFF2-40B4-BE49-F238E27FC236}">
                    <a16:creationId xmlns:a16="http://schemas.microsoft.com/office/drawing/2014/main" id="{770BF509-B7CF-4411-8403-6F8E90F8A88E}"/>
                  </a:ext>
                </a:extLst>
              </p:cNvPr>
              <p:cNvSpPr>
                <a:spLocks/>
              </p:cNvSpPr>
              <p:nvPr/>
            </p:nvSpPr>
            <p:spPr bwMode="auto">
              <a:xfrm>
                <a:off x="2566988" y="2400301"/>
                <a:ext cx="442913" cy="246063"/>
              </a:xfrm>
              <a:custGeom>
                <a:avLst/>
                <a:gdLst>
                  <a:gd name="T0" fmla="*/ 90 w 118"/>
                  <a:gd name="T1" fmla="*/ 38 h 65"/>
                  <a:gd name="T2" fmla="*/ 66 w 118"/>
                  <a:gd name="T3" fmla="*/ 38 h 65"/>
                  <a:gd name="T4" fmla="*/ 50 w 118"/>
                  <a:gd name="T5" fmla="*/ 60 h 65"/>
                  <a:gd name="T6" fmla="*/ 28 w 118"/>
                  <a:gd name="T7" fmla="*/ 64 h 65"/>
                  <a:gd name="T8" fmla="*/ 1 w 118"/>
                  <a:gd name="T9" fmla="*/ 34 h 65"/>
                  <a:gd name="T10" fmla="*/ 26 w 118"/>
                  <a:gd name="T11" fmla="*/ 0 h 65"/>
                  <a:gd name="T12" fmla="*/ 29 w 118"/>
                  <a:gd name="T13" fmla="*/ 11 h 65"/>
                  <a:gd name="T14" fmla="*/ 14 w 118"/>
                  <a:gd name="T15" fmla="*/ 38 h 65"/>
                  <a:gd name="T16" fmla="*/ 38 w 118"/>
                  <a:gd name="T17" fmla="*/ 51 h 65"/>
                  <a:gd name="T18" fmla="*/ 53 w 118"/>
                  <a:gd name="T19" fmla="*/ 26 h 65"/>
                  <a:gd name="T20" fmla="*/ 84 w 118"/>
                  <a:gd name="T21" fmla="*/ 26 h 65"/>
                  <a:gd name="T22" fmla="*/ 94 w 118"/>
                  <a:gd name="T23" fmla="*/ 22 h 65"/>
                  <a:gd name="T24" fmla="*/ 113 w 118"/>
                  <a:gd name="T25" fmla="*/ 22 h 65"/>
                  <a:gd name="T26" fmla="*/ 112 w 118"/>
                  <a:gd name="T27" fmla="*/ 42 h 65"/>
                  <a:gd name="T28" fmla="*/ 93 w 118"/>
                  <a:gd name="T29" fmla="*/ 41 h 65"/>
                  <a:gd name="T30" fmla="*/ 90 w 118"/>
                  <a:gd name="T31" fmla="*/ 3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65">
                    <a:moveTo>
                      <a:pt x="90" y="38"/>
                    </a:moveTo>
                    <a:cubicBezTo>
                      <a:pt x="66" y="38"/>
                      <a:pt x="66" y="38"/>
                      <a:pt x="66" y="38"/>
                    </a:cubicBezTo>
                    <a:cubicBezTo>
                      <a:pt x="63" y="47"/>
                      <a:pt x="58" y="55"/>
                      <a:pt x="50" y="60"/>
                    </a:cubicBezTo>
                    <a:cubicBezTo>
                      <a:pt x="43" y="64"/>
                      <a:pt x="36" y="65"/>
                      <a:pt x="28" y="64"/>
                    </a:cubicBezTo>
                    <a:cubicBezTo>
                      <a:pt x="13" y="61"/>
                      <a:pt x="2" y="49"/>
                      <a:pt x="1" y="34"/>
                    </a:cubicBezTo>
                    <a:cubicBezTo>
                      <a:pt x="0" y="18"/>
                      <a:pt x="11" y="3"/>
                      <a:pt x="26" y="0"/>
                    </a:cubicBezTo>
                    <a:cubicBezTo>
                      <a:pt x="27" y="4"/>
                      <a:pt x="28" y="7"/>
                      <a:pt x="29" y="11"/>
                    </a:cubicBezTo>
                    <a:cubicBezTo>
                      <a:pt x="15" y="18"/>
                      <a:pt x="10" y="27"/>
                      <a:pt x="14" y="38"/>
                    </a:cubicBezTo>
                    <a:cubicBezTo>
                      <a:pt x="18" y="48"/>
                      <a:pt x="27" y="53"/>
                      <a:pt x="38" y="51"/>
                    </a:cubicBezTo>
                    <a:cubicBezTo>
                      <a:pt x="49" y="49"/>
                      <a:pt x="54" y="40"/>
                      <a:pt x="53" y="26"/>
                    </a:cubicBezTo>
                    <a:cubicBezTo>
                      <a:pt x="63" y="26"/>
                      <a:pt x="74" y="26"/>
                      <a:pt x="84" y="26"/>
                    </a:cubicBezTo>
                    <a:cubicBezTo>
                      <a:pt x="88" y="26"/>
                      <a:pt x="91" y="26"/>
                      <a:pt x="94" y="22"/>
                    </a:cubicBezTo>
                    <a:cubicBezTo>
                      <a:pt x="99" y="16"/>
                      <a:pt x="108" y="17"/>
                      <a:pt x="113" y="22"/>
                    </a:cubicBezTo>
                    <a:cubicBezTo>
                      <a:pt x="118" y="28"/>
                      <a:pt x="118" y="37"/>
                      <a:pt x="112" y="42"/>
                    </a:cubicBezTo>
                    <a:cubicBezTo>
                      <a:pt x="107" y="47"/>
                      <a:pt x="98" y="47"/>
                      <a:pt x="93" y="41"/>
                    </a:cubicBezTo>
                    <a:cubicBezTo>
                      <a:pt x="92" y="40"/>
                      <a:pt x="91" y="39"/>
                      <a:pt x="90" y="38"/>
                    </a:cubicBezTo>
                    <a:close/>
                  </a:path>
                </a:pathLst>
              </a:custGeom>
              <a:solidFill>
                <a:srgbClr val="4A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3" name="Freeform 31">
                <a:extLst>
                  <a:ext uri="{FF2B5EF4-FFF2-40B4-BE49-F238E27FC236}">
                    <a16:creationId xmlns:a16="http://schemas.microsoft.com/office/drawing/2014/main" id="{57582A3A-F9FD-4383-BDDB-BCAA5DCE1976}"/>
                  </a:ext>
                </a:extLst>
              </p:cNvPr>
              <p:cNvSpPr>
                <a:spLocks/>
              </p:cNvSpPr>
              <p:nvPr/>
            </p:nvSpPr>
            <p:spPr bwMode="auto">
              <a:xfrm>
                <a:off x="2198688" y="2781301"/>
                <a:ext cx="777875" cy="1130300"/>
              </a:xfrm>
              <a:custGeom>
                <a:avLst/>
                <a:gdLst>
                  <a:gd name="T0" fmla="*/ 207 w 207"/>
                  <a:gd name="T1" fmla="*/ 282 h 300"/>
                  <a:gd name="T2" fmla="*/ 189 w 207"/>
                  <a:gd name="T3" fmla="*/ 300 h 300"/>
                  <a:gd name="T4" fmla="*/ 18 w 207"/>
                  <a:gd name="T5" fmla="*/ 300 h 300"/>
                  <a:gd name="T6" fmla="*/ 0 w 207"/>
                  <a:gd name="T7" fmla="*/ 282 h 300"/>
                  <a:gd name="T8" fmla="*/ 0 w 207"/>
                  <a:gd name="T9" fmla="*/ 18 h 300"/>
                  <a:gd name="T10" fmla="*/ 18 w 207"/>
                  <a:gd name="T11" fmla="*/ 0 h 300"/>
                  <a:gd name="T12" fmla="*/ 189 w 207"/>
                  <a:gd name="T13" fmla="*/ 0 h 300"/>
                  <a:gd name="T14" fmla="*/ 207 w 207"/>
                  <a:gd name="T15" fmla="*/ 18 h 300"/>
                  <a:gd name="T16" fmla="*/ 207 w 207"/>
                  <a:gd name="T17" fmla="*/ 28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300">
                    <a:moveTo>
                      <a:pt x="207" y="282"/>
                    </a:moveTo>
                    <a:cubicBezTo>
                      <a:pt x="207" y="292"/>
                      <a:pt x="199" y="300"/>
                      <a:pt x="189" y="300"/>
                    </a:cubicBezTo>
                    <a:cubicBezTo>
                      <a:pt x="18" y="300"/>
                      <a:pt x="18" y="300"/>
                      <a:pt x="18" y="300"/>
                    </a:cubicBezTo>
                    <a:cubicBezTo>
                      <a:pt x="8" y="300"/>
                      <a:pt x="0" y="292"/>
                      <a:pt x="0" y="282"/>
                    </a:cubicBezTo>
                    <a:cubicBezTo>
                      <a:pt x="0" y="18"/>
                      <a:pt x="0" y="18"/>
                      <a:pt x="0" y="18"/>
                    </a:cubicBezTo>
                    <a:cubicBezTo>
                      <a:pt x="0" y="8"/>
                      <a:pt x="8" y="0"/>
                      <a:pt x="18" y="0"/>
                    </a:cubicBezTo>
                    <a:cubicBezTo>
                      <a:pt x="189" y="0"/>
                      <a:pt x="189" y="0"/>
                      <a:pt x="189" y="0"/>
                    </a:cubicBezTo>
                    <a:cubicBezTo>
                      <a:pt x="199" y="0"/>
                      <a:pt x="207" y="8"/>
                      <a:pt x="207" y="18"/>
                    </a:cubicBezTo>
                    <a:cubicBezTo>
                      <a:pt x="207" y="282"/>
                      <a:pt x="207" y="282"/>
                      <a:pt x="207" y="282"/>
                    </a:cubicBezTo>
                  </a:path>
                </a:pathLst>
              </a:custGeom>
              <a:solidFill>
                <a:srgbClr val="3E3E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4" name="Rectangle 32">
                <a:extLst>
                  <a:ext uri="{FF2B5EF4-FFF2-40B4-BE49-F238E27FC236}">
                    <a16:creationId xmlns:a16="http://schemas.microsoft.com/office/drawing/2014/main" id="{3CB80E13-F6D9-4F9E-A30C-7201158A2742}"/>
                  </a:ext>
                </a:extLst>
              </p:cNvPr>
              <p:cNvSpPr>
                <a:spLocks noChangeArrowheads="1"/>
              </p:cNvSpPr>
              <p:nvPr/>
            </p:nvSpPr>
            <p:spPr bwMode="auto">
              <a:xfrm>
                <a:off x="2247900" y="2894013"/>
                <a:ext cx="674688" cy="79533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5" name="Rectangle 33">
                <a:extLst>
                  <a:ext uri="{FF2B5EF4-FFF2-40B4-BE49-F238E27FC236}">
                    <a16:creationId xmlns:a16="http://schemas.microsoft.com/office/drawing/2014/main" id="{46B08FF7-BB37-4BE5-940D-8AF4E6DF192A}"/>
                  </a:ext>
                </a:extLst>
              </p:cNvPr>
              <p:cNvSpPr>
                <a:spLocks noChangeArrowheads="1"/>
              </p:cNvSpPr>
              <p:nvPr/>
            </p:nvSpPr>
            <p:spPr bwMode="auto">
              <a:xfrm>
                <a:off x="2247900" y="2894013"/>
                <a:ext cx="674688"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6" name="Oval 34">
                <a:extLst>
                  <a:ext uri="{FF2B5EF4-FFF2-40B4-BE49-F238E27FC236}">
                    <a16:creationId xmlns:a16="http://schemas.microsoft.com/office/drawing/2014/main" id="{76AFBDF3-10C2-4539-9AA8-97A56352D864}"/>
                  </a:ext>
                </a:extLst>
              </p:cNvPr>
              <p:cNvSpPr>
                <a:spLocks noChangeArrowheads="1"/>
              </p:cNvSpPr>
              <p:nvPr/>
            </p:nvSpPr>
            <p:spPr bwMode="auto">
              <a:xfrm>
                <a:off x="2520950" y="3733801"/>
                <a:ext cx="131763" cy="1317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7" name="Oval 35">
                <a:extLst>
                  <a:ext uri="{FF2B5EF4-FFF2-40B4-BE49-F238E27FC236}">
                    <a16:creationId xmlns:a16="http://schemas.microsoft.com/office/drawing/2014/main" id="{EA84C145-AAE2-4B21-B431-76FD73BCDB43}"/>
                  </a:ext>
                </a:extLst>
              </p:cNvPr>
              <p:cNvSpPr>
                <a:spLocks noChangeArrowheads="1"/>
              </p:cNvSpPr>
              <p:nvPr/>
            </p:nvSpPr>
            <p:spPr bwMode="auto">
              <a:xfrm>
                <a:off x="2544763" y="3756026"/>
                <a:ext cx="85725" cy="87313"/>
              </a:xfrm>
              <a:prstGeom prst="ellipse">
                <a:avLst/>
              </a:pr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8" name="Freeform 36">
                <a:extLst>
                  <a:ext uri="{FF2B5EF4-FFF2-40B4-BE49-F238E27FC236}">
                    <a16:creationId xmlns:a16="http://schemas.microsoft.com/office/drawing/2014/main" id="{C6A485D6-229C-41C8-B9D4-83F1C69006C2}"/>
                  </a:ext>
                </a:extLst>
              </p:cNvPr>
              <p:cNvSpPr>
                <a:spLocks/>
              </p:cNvSpPr>
              <p:nvPr/>
            </p:nvSpPr>
            <p:spPr bwMode="auto">
              <a:xfrm>
                <a:off x="2198688" y="3843338"/>
                <a:ext cx="68263" cy="68263"/>
              </a:xfrm>
              <a:custGeom>
                <a:avLst/>
                <a:gdLst>
                  <a:gd name="T0" fmla="*/ 0 w 18"/>
                  <a:gd name="T1" fmla="*/ 0 h 18"/>
                  <a:gd name="T2" fmla="*/ 18 w 18"/>
                  <a:gd name="T3" fmla="*/ 18 h 18"/>
                  <a:gd name="T4" fmla="*/ 0 w 18"/>
                  <a:gd name="T5" fmla="*/ 0 h 18"/>
                </a:gdLst>
                <a:ahLst/>
                <a:cxnLst>
                  <a:cxn ang="0">
                    <a:pos x="T0" y="T1"/>
                  </a:cxn>
                  <a:cxn ang="0">
                    <a:pos x="T2" y="T3"/>
                  </a:cxn>
                  <a:cxn ang="0">
                    <a:pos x="T4" y="T5"/>
                  </a:cxn>
                </a:cxnLst>
                <a:rect l="0" t="0" r="r" b="b"/>
                <a:pathLst>
                  <a:path w="18" h="18">
                    <a:moveTo>
                      <a:pt x="0" y="0"/>
                    </a:moveTo>
                    <a:cubicBezTo>
                      <a:pt x="0" y="10"/>
                      <a:pt x="8" y="18"/>
                      <a:pt x="18" y="18"/>
                    </a:cubicBezTo>
                    <a:cubicBezTo>
                      <a:pt x="8" y="18"/>
                      <a:pt x="0" y="1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49" name="Freeform 37">
                <a:extLst>
                  <a:ext uri="{FF2B5EF4-FFF2-40B4-BE49-F238E27FC236}">
                    <a16:creationId xmlns:a16="http://schemas.microsoft.com/office/drawing/2014/main" id="{0D7EB5CD-DAB1-4FB1-9B4E-1909E99B8FC6}"/>
                  </a:ext>
                </a:extLst>
              </p:cNvPr>
              <p:cNvSpPr>
                <a:spLocks/>
              </p:cNvSpPr>
              <p:nvPr/>
            </p:nvSpPr>
            <p:spPr bwMode="auto">
              <a:xfrm>
                <a:off x="2198688" y="2781301"/>
                <a:ext cx="608013" cy="1130300"/>
              </a:xfrm>
              <a:custGeom>
                <a:avLst/>
                <a:gdLst>
                  <a:gd name="T0" fmla="*/ 162 w 162"/>
                  <a:gd name="T1" fmla="*/ 0 h 300"/>
                  <a:gd name="T2" fmla="*/ 18 w 162"/>
                  <a:gd name="T3" fmla="*/ 0 h 300"/>
                  <a:gd name="T4" fmla="*/ 0 w 162"/>
                  <a:gd name="T5" fmla="*/ 18 h 300"/>
                  <a:gd name="T6" fmla="*/ 0 w 162"/>
                  <a:gd name="T7" fmla="*/ 282 h 300"/>
                  <a:gd name="T8" fmla="*/ 0 w 162"/>
                  <a:gd name="T9" fmla="*/ 282 h 300"/>
                  <a:gd name="T10" fmla="*/ 18 w 162"/>
                  <a:gd name="T11" fmla="*/ 300 h 300"/>
                  <a:gd name="T12" fmla="*/ 18 w 162"/>
                  <a:gd name="T13" fmla="*/ 300 h 300"/>
                  <a:gd name="T14" fmla="*/ 40 w 162"/>
                  <a:gd name="T15" fmla="*/ 300 h 300"/>
                  <a:gd name="T16" fmla="*/ 64 w 162"/>
                  <a:gd name="T17" fmla="*/ 241 h 300"/>
                  <a:gd name="T18" fmla="*/ 13 w 162"/>
                  <a:gd name="T19" fmla="*/ 241 h 300"/>
                  <a:gd name="T20" fmla="*/ 13 w 162"/>
                  <a:gd name="T21" fmla="*/ 241 h 300"/>
                  <a:gd name="T22" fmla="*/ 13 w 162"/>
                  <a:gd name="T23" fmla="*/ 30 h 300"/>
                  <a:gd name="T24" fmla="*/ 150 w 162"/>
                  <a:gd name="T25" fmla="*/ 30 h 300"/>
                  <a:gd name="T26" fmla="*/ 162 w 162"/>
                  <a:gd name="T2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2" h="300">
                    <a:moveTo>
                      <a:pt x="162" y="0"/>
                    </a:moveTo>
                    <a:cubicBezTo>
                      <a:pt x="18" y="0"/>
                      <a:pt x="18" y="0"/>
                      <a:pt x="18" y="0"/>
                    </a:cubicBezTo>
                    <a:cubicBezTo>
                      <a:pt x="8" y="0"/>
                      <a:pt x="0" y="8"/>
                      <a:pt x="0" y="18"/>
                    </a:cubicBezTo>
                    <a:cubicBezTo>
                      <a:pt x="0" y="282"/>
                      <a:pt x="0" y="282"/>
                      <a:pt x="0" y="282"/>
                    </a:cubicBezTo>
                    <a:cubicBezTo>
                      <a:pt x="0" y="282"/>
                      <a:pt x="0" y="282"/>
                      <a:pt x="0" y="282"/>
                    </a:cubicBezTo>
                    <a:cubicBezTo>
                      <a:pt x="0" y="292"/>
                      <a:pt x="8" y="300"/>
                      <a:pt x="18" y="300"/>
                    </a:cubicBezTo>
                    <a:cubicBezTo>
                      <a:pt x="18" y="300"/>
                      <a:pt x="18" y="300"/>
                      <a:pt x="18" y="300"/>
                    </a:cubicBezTo>
                    <a:cubicBezTo>
                      <a:pt x="40" y="300"/>
                      <a:pt x="40" y="300"/>
                      <a:pt x="40" y="300"/>
                    </a:cubicBezTo>
                    <a:cubicBezTo>
                      <a:pt x="64" y="241"/>
                      <a:pt x="64" y="241"/>
                      <a:pt x="64" y="241"/>
                    </a:cubicBezTo>
                    <a:cubicBezTo>
                      <a:pt x="13" y="241"/>
                      <a:pt x="13" y="241"/>
                      <a:pt x="13" y="241"/>
                    </a:cubicBezTo>
                    <a:cubicBezTo>
                      <a:pt x="13" y="241"/>
                      <a:pt x="13" y="241"/>
                      <a:pt x="13" y="241"/>
                    </a:cubicBezTo>
                    <a:cubicBezTo>
                      <a:pt x="13" y="30"/>
                      <a:pt x="13" y="30"/>
                      <a:pt x="13" y="30"/>
                    </a:cubicBezTo>
                    <a:cubicBezTo>
                      <a:pt x="150" y="30"/>
                      <a:pt x="150" y="30"/>
                      <a:pt x="150" y="30"/>
                    </a:cubicBezTo>
                    <a:cubicBezTo>
                      <a:pt x="162" y="0"/>
                      <a:pt x="162" y="0"/>
                      <a:pt x="162" y="0"/>
                    </a:cubicBezTo>
                  </a:path>
                </a:pathLst>
              </a:custGeom>
              <a:solidFill>
                <a:srgbClr val="5B5B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0" name="Freeform 38">
                <a:extLst>
                  <a:ext uri="{FF2B5EF4-FFF2-40B4-BE49-F238E27FC236}">
                    <a16:creationId xmlns:a16="http://schemas.microsoft.com/office/drawing/2014/main" id="{8128BEEE-A668-47EB-9ECE-AD62BA49A2D8}"/>
                  </a:ext>
                </a:extLst>
              </p:cNvPr>
              <p:cNvSpPr>
                <a:spLocks/>
              </p:cNvSpPr>
              <p:nvPr/>
            </p:nvSpPr>
            <p:spPr bwMode="auto">
              <a:xfrm>
                <a:off x="2473325" y="2825751"/>
                <a:ext cx="228600" cy="34925"/>
              </a:xfrm>
              <a:custGeom>
                <a:avLst/>
                <a:gdLst>
                  <a:gd name="T0" fmla="*/ 61 w 61"/>
                  <a:gd name="T1" fmla="*/ 5 h 9"/>
                  <a:gd name="T2" fmla="*/ 57 w 61"/>
                  <a:gd name="T3" fmla="*/ 9 h 9"/>
                  <a:gd name="T4" fmla="*/ 4 w 61"/>
                  <a:gd name="T5" fmla="*/ 9 h 9"/>
                  <a:gd name="T6" fmla="*/ 0 w 61"/>
                  <a:gd name="T7" fmla="*/ 5 h 9"/>
                  <a:gd name="T8" fmla="*/ 4 w 61"/>
                  <a:gd name="T9" fmla="*/ 0 h 9"/>
                  <a:gd name="T10" fmla="*/ 57 w 61"/>
                  <a:gd name="T11" fmla="*/ 0 h 9"/>
                  <a:gd name="T12" fmla="*/ 61 w 61"/>
                  <a:gd name="T13" fmla="*/ 5 h 9"/>
                </a:gdLst>
                <a:ahLst/>
                <a:cxnLst>
                  <a:cxn ang="0">
                    <a:pos x="T0" y="T1"/>
                  </a:cxn>
                  <a:cxn ang="0">
                    <a:pos x="T2" y="T3"/>
                  </a:cxn>
                  <a:cxn ang="0">
                    <a:pos x="T4" y="T5"/>
                  </a:cxn>
                  <a:cxn ang="0">
                    <a:pos x="T6" y="T7"/>
                  </a:cxn>
                  <a:cxn ang="0">
                    <a:pos x="T8" y="T9"/>
                  </a:cxn>
                  <a:cxn ang="0">
                    <a:pos x="T10" y="T11"/>
                  </a:cxn>
                  <a:cxn ang="0">
                    <a:pos x="T12" y="T13"/>
                  </a:cxn>
                </a:cxnLst>
                <a:rect l="0" t="0" r="r" b="b"/>
                <a:pathLst>
                  <a:path w="61" h="9">
                    <a:moveTo>
                      <a:pt x="61" y="5"/>
                    </a:moveTo>
                    <a:cubicBezTo>
                      <a:pt x="61" y="7"/>
                      <a:pt x="59" y="9"/>
                      <a:pt x="57" y="9"/>
                    </a:cubicBezTo>
                    <a:cubicBezTo>
                      <a:pt x="4" y="9"/>
                      <a:pt x="4" y="9"/>
                      <a:pt x="4" y="9"/>
                    </a:cubicBezTo>
                    <a:cubicBezTo>
                      <a:pt x="2" y="9"/>
                      <a:pt x="0" y="7"/>
                      <a:pt x="0" y="5"/>
                    </a:cubicBezTo>
                    <a:cubicBezTo>
                      <a:pt x="0" y="2"/>
                      <a:pt x="2" y="0"/>
                      <a:pt x="4" y="0"/>
                    </a:cubicBezTo>
                    <a:cubicBezTo>
                      <a:pt x="57" y="0"/>
                      <a:pt x="57" y="0"/>
                      <a:pt x="57" y="0"/>
                    </a:cubicBezTo>
                    <a:cubicBezTo>
                      <a:pt x="59" y="0"/>
                      <a:pt x="61" y="2"/>
                      <a:pt x="61" y="5"/>
                    </a:cubicBezTo>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1" name="Freeform 39">
                <a:extLst>
                  <a:ext uri="{FF2B5EF4-FFF2-40B4-BE49-F238E27FC236}">
                    <a16:creationId xmlns:a16="http://schemas.microsoft.com/office/drawing/2014/main" id="{2BAC7452-0FAB-4347-980C-833DAAD38FF8}"/>
                  </a:ext>
                </a:extLst>
              </p:cNvPr>
              <p:cNvSpPr>
                <a:spLocks/>
              </p:cNvSpPr>
              <p:nvPr/>
            </p:nvSpPr>
            <p:spPr bwMode="auto">
              <a:xfrm>
                <a:off x="2473325" y="2825751"/>
                <a:ext cx="228600" cy="34925"/>
              </a:xfrm>
              <a:custGeom>
                <a:avLst/>
                <a:gdLst>
                  <a:gd name="T0" fmla="*/ 61 w 61"/>
                  <a:gd name="T1" fmla="*/ 5 h 9"/>
                  <a:gd name="T2" fmla="*/ 57 w 61"/>
                  <a:gd name="T3" fmla="*/ 9 h 9"/>
                  <a:gd name="T4" fmla="*/ 4 w 61"/>
                  <a:gd name="T5" fmla="*/ 9 h 9"/>
                  <a:gd name="T6" fmla="*/ 0 w 61"/>
                  <a:gd name="T7" fmla="*/ 5 h 9"/>
                  <a:gd name="T8" fmla="*/ 4 w 61"/>
                  <a:gd name="T9" fmla="*/ 0 h 9"/>
                  <a:gd name="T10" fmla="*/ 57 w 61"/>
                  <a:gd name="T11" fmla="*/ 0 h 9"/>
                  <a:gd name="T12" fmla="*/ 61 w 61"/>
                  <a:gd name="T13" fmla="*/ 5 h 9"/>
                </a:gdLst>
                <a:ahLst/>
                <a:cxnLst>
                  <a:cxn ang="0">
                    <a:pos x="T0" y="T1"/>
                  </a:cxn>
                  <a:cxn ang="0">
                    <a:pos x="T2" y="T3"/>
                  </a:cxn>
                  <a:cxn ang="0">
                    <a:pos x="T4" y="T5"/>
                  </a:cxn>
                  <a:cxn ang="0">
                    <a:pos x="T6" y="T7"/>
                  </a:cxn>
                  <a:cxn ang="0">
                    <a:pos x="T8" y="T9"/>
                  </a:cxn>
                  <a:cxn ang="0">
                    <a:pos x="T10" y="T11"/>
                  </a:cxn>
                  <a:cxn ang="0">
                    <a:pos x="T12" y="T13"/>
                  </a:cxn>
                </a:cxnLst>
                <a:rect l="0" t="0" r="r" b="b"/>
                <a:pathLst>
                  <a:path w="61" h="9">
                    <a:moveTo>
                      <a:pt x="61" y="5"/>
                    </a:moveTo>
                    <a:cubicBezTo>
                      <a:pt x="61" y="7"/>
                      <a:pt x="59" y="9"/>
                      <a:pt x="57" y="9"/>
                    </a:cubicBezTo>
                    <a:cubicBezTo>
                      <a:pt x="4" y="9"/>
                      <a:pt x="4" y="9"/>
                      <a:pt x="4" y="9"/>
                    </a:cubicBezTo>
                    <a:cubicBezTo>
                      <a:pt x="2" y="9"/>
                      <a:pt x="0" y="7"/>
                      <a:pt x="0" y="5"/>
                    </a:cubicBezTo>
                    <a:cubicBezTo>
                      <a:pt x="0" y="2"/>
                      <a:pt x="2" y="0"/>
                      <a:pt x="4" y="0"/>
                    </a:cubicBezTo>
                    <a:cubicBezTo>
                      <a:pt x="57" y="0"/>
                      <a:pt x="57" y="0"/>
                      <a:pt x="57" y="0"/>
                    </a:cubicBezTo>
                    <a:cubicBezTo>
                      <a:pt x="59" y="0"/>
                      <a:pt x="61" y="2"/>
                      <a:pt x="61" y="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2" name="Freeform 40">
                <a:extLst>
                  <a:ext uri="{FF2B5EF4-FFF2-40B4-BE49-F238E27FC236}">
                    <a16:creationId xmlns:a16="http://schemas.microsoft.com/office/drawing/2014/main" id="{99D39D03-110A-4505-AD9F-002AAEA4AC48}"/>
                  </a:ext>
                </a:extLst>
              </p:cNvPr>
              <p:cNvSpPr>
                <a:spLocks/>
              </p:cNvSpPr>
              <p:nvPr/>
            </p:nvSpPr>
            <p:spPr bwMode="auto">
              <a:xfrm>
                <a:off x="2382838" y="3022601"/>
                <a:ext cx="409575" cy="241300"/>
              </a:xfrm>
              <a:custGeom>
                <a:avLst/>
                <a:gdLst>
                  <a:gd name="T0" fmla="*/ 55 w 109"/>
                  <a:gd name="T1" fmla="*/ 64 h 64"/>
                  <a:gd name="T2" fmla="*/ 54 w 109"/>
                  <a:gd name="T3" fmla="*/ 64 h 64"/>
                  <a:gd name="T4" fmla="*/ 1 w 109"/>
                  <a:gd name="T5" fmla="*/ 33 h 64"/>
                  <a:gd name="T6" fmla="*/ 0 w 109"/>
                  <a:gd name="T7" fmla="*/ 32 h 64"/>
                  <a:gd name="T8" fmla="*/ 1 w 109"/>
                  <a:gd name="T9" fmla="*/ 30 h 64"/>
                  <a:gd name="T10" fmla="*/ 53 w 109"/>
                  <a:gd name="T11" fmla="*/ 0 h 64"/>
                  <a:gd name="T12" fmla="*/ 55 w 109"/>
                  <a:gd name="T13" fmla="*/ 0 h 64"/>
                  <a:gd name="T14" fmla="*/ 108 w 109"/>
                  <a:gd name="T15" fmla="*/ 30 h 64"/>
                  <a:gd name="T16" fmla="*/ 109 w 109"/>
                  <a:gd name="T17" fmla="*/ 32 h 64"/>
                  <a:gd name="T18" fmla="*/ 108 w 109"/>
                  <a:gd name="T19" fmla="*/ 33 h 64"/>
                  <a:gd name="T20" fmla="*/ 55 w 109"/>
                  <a:gd name="T21" fmla="*/ 64 h 64"/>
                  <a:gd name="T22" fmla="*/ 55 w 109"/>
                  <a:gd name="T23"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9" h="64">
                    <a:moveTo>
                      <a:pt x="55" y="64"/>
                    </a:moveTo>
                    <a:cubicBezTo>
                      <a:pt x="54" y="64"/>
                      <a:pt x="54" y="64"/>
                      <a:pt x="54" y="64"/>
                    </a:cubicBezTo>
                    <a:cubicBezTo>
                      <a:pt x="1" y="33"/>
                      <a:pt x="1" y="33"/>
                      <a:pt x="1" y="33"/>
                    </a:cubicBezTo>
                    <a:cubicBezTo>
                      <a:pt x="0" y="33"/>
                      <a:pt x="0" y="32"/>
                      <a:pt x="0" y="32"/>
                    </a:cubicBezTo>
                    <a:cubicBezTo>
                      <a:pt x="0" y="31"/>
                      <a:pt x="0" y="31"/>
                      <a:pt x="1" y="30"/>
                    </a:cubicBezTo>
                    <a:cubicBezTo>
                      <a:pt x="53" y="0"/>
                      <a:pt x="53" y="0"/>
                      <a:pt x="53" y="0"/>
                    </a:cubicBezTo>
                    <a:cubicBezTo>
                      <a:pt x="54" y="0"/>
                      <a:pt x="54" y="0"/>
                      <a:pt x="55" y="0"/>
                    </a:cubicBezTo>
                    <a:cubicBezTo>
                      <a:pt x="108" y="30"/>
                      <a:pt x="108" y="30"/>
                      <a:pt x="108" y="30"/>
                    </a:cubicBezTo>
                    <a:cubicBezTo>
                      <a:pt x="108" y="31"/>
                      <a:pt x="109" y="31"/>
                      <a:pt x="109" y="32"/>
                    </a:cubicBezTo>
                    <a:cubicBezTo>
                      <a:pt x="109" y="32"/>
                      <a:pt x="108" y="33"/>
                      <a:pt x="108" y="33"/>
                    </a:cubicBezTo>
                    <a:cubicBezTo>
                      <a:pt x="55" y="64"/>
                      <a:pt x="55" y="64"/>
                      <a:pt x="55" y="64"/>
                    </a:cubicBezTo>
                    <a:cubicBezTo>
                      <a:pt x="55" y="64"/>
                      <a:pt x="55" y="64"/>
                      <a:pt x="55" y="6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3" name="Freeform 41">
                <a:extLst>
                  <a:ext uri="{FF2B5EF4-FFF2-40B4-BE49-F238E27FC236}">
                    <a16:creationId xmlns:a16="http://schemas.microsoft.com/office/drawing/2014/main" id="{C03C016E-875B-4B3C-91BF-82E551A5186C}"/>
                  </a:ext>
                </a:extLst>
              </p:cNvPr>
              <p:cNvSpPr>
                <a:spLocks/>
              </p:cNvSpPr>
              <p:nvPr/>
            </p:nvSpPr>
            <p:spPr bwMode="auto">
              <a:xfrm>
                <a:off x="2355850" y="3184526"/>
                <a:ext cx="206375" cy="357188"/>
              </a:xfrm>
              <a:custGeom>
                <a:avLst/>
                <a:gdLst>
                  <a:gd name="T0" fmla="*/ 1 w 55"/>
                  <a:gd name="T1" fmla="*/ 0 h 95"/>
                  <a:gd name="T2" fmla="*/ 0 w 55"/>
                  <a:gd name="T3" fmla="*/ 0 h 95"/>
                  <a:gd name="T4" fmla="*/ 0 w 55"/>
                  <a:gd name="T5" fmla="*/ 2 h 95"/>
                  <a:gd name="T6" fmla="*/ 0 w 55"/>
                  <a:gd name="T7" fmla="*/ 63 h 95"/>
                  <a:gd name="T8" fmla="*/ 0 w 55"/>
                  <a:gd name="T9" fmla="*/ 64 h 95"/>
                  <a:gd name="T10" fmla="*/ 53 w 55"/>
                  <a:gd name="T11" fmla="*/ 95 h 95"/>
                  <a:gd name="T12" fmla="*/ 54 w 55"/>
                  <a:gd name="T13" fmla="*/ 95 h 95"/>
                  <a:gd name="T14" fmla="*/ 55 w 55"/>
                  <a:gd name="T15" fmla="*/ 95 h 95"/>
                  <a:gd name="T16" fmla="*/ 55 w 55"/>
                  <a:gd name="T17" fmla="*/ 93 h 95"/>
                  <a:gd name="T18" fmla="*/ 55 w 55"/>
                  <a:gd name="T19" fmla="*/ 32 h 95"/>
                  <a:gd name="T20" fmla="*/ 55 w 55"/>
                  <a:gd name="T21" fmla="*/ 31 h 95"/>
                  <a:gd name="T22" fmla="*/ 2 w 55"/>
                  <a:gd name="T23" fmla="*/ 0 h 95"/>
                  <a:gd name="T24" fmla="*/ 1 w 55"/>
                  <a:gd name="T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95">
                    <a:moveTo>
                      <a:pt x="1" y="0"/>
                    </a:moveTo>
                    <a:cubicBezTo>
                      <a:pt x="1" y="0"/>
                      <a:pt x="1" y="0"/>
                      <a:pt x="0" y="0"/>
                    </a:cubicBezTo>
                    <a:cubicBezTo>
                      <a:pt x="0" y="1"/>
                      <a:pt x="0" y="1"/>
                      <a:pt x="0" y="2"/>
                    </a:cubicBezTo>
                    <a:cubicBezTo>
                      <a:pt x="0" y="63"/>
                      <a:pt x="0" y="63"/>
                      <a:pt x="0" y="63"/>
                    </a:cubicBezTo>
                    <a:cubicBezTo>
                      <a:pt x="0" y="63"/>
                      <a:pt x="0" y="64"/>
                      <a:pt x="0" y="64"/>
                    </a:cubicBezTo>
                    <a:cubicBezTo>
                      <a:pt x="53" y="95"/>
                      <a:pt x="53" y="95"/>
                      <a:pt x="53" y="95"/>
                    </a:cubicBezTo>
                    <a:cubicBezTo>
                      <a:pt x="54" y="95"/>
                      <a:pt x="54" y="95"/>
                      <a:pt x="54" y="95"/>
                    </a:cubicBezTo>
                    <a:cubicBezTo>
                      <a:pt x="55" y="95"/>
                      <a:pt x="55" y="95"/>
                      <a:pt x="55" y="95"/>
                    </a:cubicBezTo>
                    <a:cubicBezTo>
                      <a:pt x="55" y="94"/>
                      <a:pt x="55" y="94"/>
                      <a:pt x="55" y="93"/>
                    </a:cubicBezTo>
                    <a:cubicBezTo>
                      <a:pt x="55" y="32"/>
                      <a:pt x="55" y="32"/>
                      <a:pt x="55" y="32"/>
                    </a:cubicBezTo>
                    <a:cubicBezTo>
                      <a:pt x="55" y="32"/>
                      <a:pt x="55" y="31"/>
                      <a:pt x="55" y="31"/>
                    </a:cubicBezTo>
                    <a:cubicBezTo>
                      <a:pt x="2" y="0"/>
                      <a:pt x="2" y="0"/>
                      <a:pt x="2" y="0"/>
                    </a:cubicBezTo>
                    <a:cubicBezTo>
                      <a:pt x="2" y="0"/>
                      <a:pt x="2" y="0"/>
                      <a:pt x="1" y="0"/>
                    </a:cubicBezTo>
                  </a:path>
                </a:pathLst>
              </a:custGeom>
              <a:solidFill>
                <a:srgbClr val="CEE9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4" name="Freeform 42">
                <a:extLst>
                  <a:ext uri="{FF2B5EF4-FFF2-40B4-BE49-F238E27FC236}">
                    <a16:creationId xmlns:a16="http://schemas.microsoft.com/office/drawing/2014/main" id="{3668A088-7C1D-4646-A428-6BAE0C605D47}"/>
                  </a:ext>
                </a:extLst>
              </p:cNvPr>
              <p:cNvSpPr>
                <a:spLocks/>
              </p:cNvSpPr>
              <p:nvPr/>
            </p:nvSpPr>
            <p:spPr bwMode="auto">
              <a:xfrm>
                <a:off x="2608263" y="3187701"/>
                <a:ext cx="209550" cy="354013"/>
              </a:xfrm>
              <a:custGeom>
                <a:avLst/>
                <a:gdLst>
                  <a:gd name="T0" fmla="*/ 54 w 56"/>
                  <a:gd name="T1" fmla="*/ 0 h 94"/>
                  <a:gd name="T2" fmla="*/ 54 w 56"/>
                  <a:gd name="T3" fmla="*/ 0 h 94"/>
                  <a:gd name="T4" fmla="*/ 1 w 56"/>
                  <a:gd name="T5" fmla="*/ 30 h 94"/>
                  <a:gd name="T6" fmla="*/ 0 w 56"/>
                  <a:gd name="T7" fmla="*/ 32 h 94"/>
                  <a:gd name="T8" fmla="*/ 0 w 56"/>
                  <a:gd name="T9" fmla="*/ 92 h 94"/>
                  <a:gd name="T10" fmla="*/ 1 w 56"/>
                  <a:gd name="T11" fmla="*/ 94 h 94"/>
                  <a:gd name="T12" fmla="*/ 2 w 56"/>
                  <a:gd name="T13" fmla="*/ 94 h 94"/>
                  <a:gd name="T14" fmla="*/ 3 w 56"/>
                  <a:gd name="T15" fmla="*/ 94 h 94"/>
                  <a:gd name="T16" fmla="*/ 26 w 56"/>
                  <a:gd name="T17" fmla="*/ 80 h 94"/>
                  <a:gd name="T18" fmla="*/ 26 w 56"/>
                  <a:gd name="T19" fmla="*/ 65 h 94"/>
                  <a:gd name="T20" fmla="*/ 51 w 56"/>
                  <a:gd name="T21" fmla="*/ 65 h 94"/>
                  <a:gd name="T22" fmla="*/ 55 w 56"/>
                  <a:gd name="T23" fmla="*/ 63 h 94"/>
                  <a:gd name="T24" fmla="*/ 56 w 56"/>
                  <a:gd name="T25" fmla="*/ 62 h 94"/>
                  <a:gd name="T26" fmla="*/ 56 w 56"/>
                  <a:gd name="T27" fmla="*/ 1 h 94"/>
                  <a:gd name="T28" fmla="*/ 55 w 56"/>
                  <a:gd name="T29" fmla="*/ 0 h 94"/>
                  <a:gd name="T30" fmla="*/ 54 w 56"/>
                  <a:gd name="T3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94">
                    <a:moveTo>
                      <a:pt x="54" y="0"/>
                    </a:moveTo>
                    <a:cubicBezTo>
                      <a:pt x="54" y="0"/>
                      <a:pt x="54" y="0"/>
                      <a:pt x="54" y="0"/>
                    </a:cubicBezTo>
                    <a:cubicBezTo>
                      <a:pt x="1" y="30"/>
                      <a:pt x="1" y="30"/>
                      <a:pt x="1" y="30"/>
                    </a:cubicBezTo>
                    <a:cubicBezTo>
                      <a:pt x="1" y="31"/>
                      <a:pt x="0" y="31"/>
                      <a:pt x="0" y="32"/>
                    </a:cubicBezTo>
                    <a:cubicBezTo>
                      <a:pt x="0" y="92"/>
                      <a:pt x="0" y="92"/>
                      <a:pt x="0" y="92"/>
                    </a:cubicBezTo>
                    <a:cubicBezTo>
                      <a:pt x="0" y="93"/>
                      <a:pt x="1" y="93"/>
                      <a:pt x="1" y="94"/>
                    </a:cubicBezTo>
                    <a:cubicBezTo>
                      <a:pt x="2" y="94"/>
                      <a:pt x="2" y="94"/>
                      <a:pt x="2" y="94"/>
                    </a:cubicBezTo>
                    <a:cubicBezTo>
                      <a:pt x="3" y="94"/>
                      <a:pt x="3" y="94"/>
                      <a:pt x="3" y="94"/>
                    </a:cubicBezTo>
                    <a:cubicBezTo>
                      <a:pt x="26" y="80"/>
                      <a:pt x="26" y="80"/>
                      <a:pt x="26" y="80"/>
                    </a:cubicBezTo>
                    <a:cubicBezTo>
                      <a:pt x="26" y="65"/>
                      <a:pt x="26" y="65"/>
                      <a:pt x="26" y="65"/>
                    </a:cubicBezTo>
                    <a:cubicBezTo>
                      <a:pt x="51" y="65"/>
                      <a:pt x="51" y="65"/>
                      <a:pt x="51" y="65"/>
                    </a:cubicBezTo>
                    <a:cubicBezTo>
                      <a:pt x="55" y="63"/>
                      <a:pt x="55" y="63"/>
                      <a:pt x="55" y="63"/>
                    </a:cubicBezTo>
                    <a:cubicBezTo>
                      <a:pt x="56" y="63"/>
                      <a:pt x="56" y="62"/>
                      <a:pt x="56" y="62"/>
                    </a:cubicBezTo>
                    <a:cubicBezTo>
                      <a:pt x="56" y="1"/>
                      <a:pt x="56" y="1"/>
                      <a:pt x="56" y="1"/>
                    </a:cubicBezTo>
                    <a:cubicBezTo>
                      <a:pt x="56" y="1"/>
                      <a:pt x="56" y="0"/>
                      <a:pt x="55" y="0"/>
                    </a:cubicBezTo>
                    <a:cubicBezTo>
                      <a:pt x="55" y="0"/>
                      <a:pt x="55" y="0"/>
                      <a:pt x="54" y="0"/>
                    </a:cubicBezTo>
                  </a:path>
                </a:pathLst>
              </a:custGeom>
              <a:solidFill>
                <a:srgbClr val="9BD2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5" name="Rectangle 43">
                <a:extLst>
                  <a:ext uri="{FF2B5EF4-FFF2-40B4-BE49-F238E27FC236}">
                    <a16:creationId xmlns:a16="http://schemas.microsoft.com/office/drawing/2014/main" id="{EAA18596-D348-4AF2-B154-51573F204517}"/>
                  </a:ext>
                </a:extLst>
              </p:cNvPr>
              <p:cNvSpPr>
                <a:spLocks noChangeArrowheads="1"/>
              </p:cNvSpPr>
              <p:nvPr/>
            </p:nvSpPr>
            <p:spPr bwMode="auto">
              <a:xfrm>
                <a:off x="2705100" y="3432176"/>
                <a:ext cx="706438" cy="569913"/>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6" name="Rectangle 44">
                <a:extLst>
                  <a:ext uri="{FF2B5EF4-FFF2-40B4-BE49-F238E27FC236}">
                    <a16:creationId xmlns:a16="http://schemas.microsoft.com/office/drawing/2014/main" id="{638E289F-AC41-4D31-A6E8-D0ADD6B13006}"/>
                  </a:ext>
                </a:extLst>
              </p:cNvPr>
              <p:cNvSpPr>
                <a:spLocks noChangeArrowheads="1"/>
              </p:cNvSpPr>
              <p:nvPr/>
            </p:nvSpPr>
            <p:spPr bwMode="auto">
              <a:xfrm>
                <a:off x="2705100" y="3432176"/>
                <a:ext cx="706438" cy="56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7" name="Rectangle 45">
                <a:extLst>
                  <a:ext uri="{FF2B5EF4-FFF2-40B4-BE49-F238E27FC236}">
                    <a16:creationId xmlns:a16="http://schemas.microsoft.com/office/drawing/2014/main" id="{61DF8590-86C7-452C-8D5B-EEFD034B5364}"/>
                  </a:ext>
                </a:extLst>
              </p:cNvPr>
              <p:cNvSpPr>
                <a:spLocks noChangeArrowheads="1"/>
              </p:cNvSpPr>
              <p:nvPr/>
            </p:nvSpPr>
            <p:spPr bwMode="auto">
              <a:xfrm>
                <a:off x="2762250" y="3492501"/>
                <a:ext cx="592138" cy="452438"/>
              </a:xfrm>
              <a:prstGeom prst="rect">
                <a:avLst/>
              </a:prstGeom>
              <a:solidFill>
                <a:srgbClr val="59B4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8" name="Rectangle 46">
                <a:extLst>
                  <a:ext uri="{FF2B5EF4-FFF2-40B4-BE49-F238E27FC236}">
                    <a16:creationId xmlns:a16="http://schemas.microsoft.com/office/drawing/2014/main" id="{B40DA1E7-09FD-4935-A6AE-A9AA7DE1C345}"/>
                  </a:ext>
                </a:extLst>
              </p:cNvPr>
              <p:cNvSpPr>
                <a:spLocks noChangeArrowheads="1"/>
              </p:cNvSpPr>
              <p:nvPr/>
            </p:nvSpPr>
            <p:spPr bwMode="auto">
              <a:xfrm>
                <a:off x="2762250" y="3492501"/>
                <a:ext cx="592138"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59" name="Rectangle 47">
                <a:extLst>
                  <a:ext uri="{FF2B5EF4-FFF2-40B4-BE49-F238E27FC236}">
                    <a16:creationId xmlns:a16="http://schemas.microsoft.com/office/drawing/2014/main" id="{D07FB87C-B203-4FFF-8481-DFD65DFE92AF}"/>
                  </a:ext>
                </a:extLst>
              </p:cNvPr>
              <p:cNvSpPr>
                <a:spLocks noChangeArrowheads="1"/>
              </p:cNvSpPr>
              <p:nvPr/>
            </p:nvSpPr>
            <p:spPr bwMode="auto">
              <a:xfrm>
                <a:off x="2762250" y="3492501"/>
                <a:ext cx="592138" cy="452438"/>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60" name="Rectangle 48">
                <a:extLst>
                  <a:ext uri="{FF2B5EF4-FFF2-40B4-BE49-F238E27FC236}">
                    <a16:creationId xmlns:a16="http://schemas.microsoft.com/office/drawing/2014/main" id="{7D875A62-9CB6-434E-9D6C-AE0D8A06F82C}"/>
                  </a:ext>
                </a:extLst>
              </p:cNvPr>
              <p:cNvSpPr>
                <a:spLocks noChangeArrowheads="1"/>
              </p:cNvSpPr>
              <p:nvPr/>
            </p:nvSpPr>
            <p:spPr bwMode="auto">
              <a:xfrm>
                <a:off x="2762250" y="3492501"/>
                <a:ext cx="592138"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61" name="Freeform 49">
                <a:extLst>
                  <a:ext uri="{FF2B5EF4-FFF2-40B4-BE49-F238E27FC236}">
                    <a16:creationId xmlns:a16="http://schemas.microsoft.com/office/drawing/2014/main" id="{165438FC-3541-45F6-A01B-BF921D76EDC7}"/>
                  </a:ext>
                </a:extLst>
              </p:cNvPr>
              <p:cNvSpPr>
                <a:spLocks/>
              </p:cNvSpPr>
              <p:nvPr/>
            </p:nvSpPr>
            <p:spPr bwMode="auto">
              <a:xfrm>
                <a:off x="3017838" y="3692526"/>
                <a:ext cx="336550" cy="252413"/>
              </a:xfrm>
              <a:custGeom>
                <a:avLst/>
                <a:gdLst>
                  <a:gd name="T0" fmla="*/ 90 w 90"/>
                  <a:gd name="T1" fmla="*/ 16 h 67"/>
                  <a:gd name="T2" fmla="*/ 78 w 90"/>
                  <a:gd name="T3" fmla="*/ 5 h 67"/>
                  <a:gd name="T4" fmla="*/ 62 w 90"/>
                  <a:gd name="T5" fmla="*/ 5 h 67"/>
                  <a:gd name="T6" fmla="*/ 0 w 90"/>
                  <a:gd name="T7" fmla="*/ 67 h 67"/>
                  <a:gd name="T8" fmla="*/ 90 w 90"/>
                  <a:gd name="T9" fmla="*/ 67 h 67"/>
                  <a:gd name="T10" fmla="*/ 90 w 90"/>
                  <a:gd name="T11" fmla="*/ 16 h 67"/>
                </a:gdLst>
                <a:ahLst/>
                <a:cxnLst>
                  <a:cxn ang="0">
                    <a:pos x="T0" y="T1"/>
                  </a:cxn>
                  <a:cxn ang="0">
                    <a:pos x="T2" y="T3"/>
                  </a:cxn>
                  <a:cxn ang="0">
                    <a:pos x="T4" y="T5"/>
                  </a:cxn>
                  <a:cxn ang="0">
                    <a:pos x="T6" y="T7"/>
                  </a:cxn>
                  <a:cxn ang="0">
                    <a:pos x="T8" y="T9"/>
                  </a:cxn>
                  <a:cxn ang="0">
                    <a:pos x="T10" y="T11"/>
                  </a:cxn>
                </a:cxnLst>
                <a:rect l="0" t="0" r="r" b="b"/>
                <a:pathLst>
                  <a:path w="90" h="67">
                    <a:moveTo>
                      <a:pt x="90" y="16"/>
                    </a:moveTo>
                    <a:cubicBezTo>
                      <a:pt x="78" y="5"/>
                      <a:pt x="78" y="5"/>
                      <a:pt x="78" y="5"/>
                    </a:cubicBezTo>
                    <a:cubicBezTo>
                      <a:pt x="74" y="0"/>
                      <a:pt x="66" y="0"/>
                      <a:pt x="62" y="5"/>
                    </a:cubicBezTo>
                    <a:cubicBezTo>
                      <a:pt x="0" y="67"/>
                      <a:pt x="0" y="67"/>
                      <a:pt x="0" y="67"/>
                    </a:cubicBezTo>
                    <a:cubicBezTo>
                      <a:pt x="90" y="67"/>
                      <a:pt x="90" y="67"/>
                      <a:pt x="90" y="67"/>
                    </a:cubicBezTo>
                    <a:lnTo>
                      <a:pt x="90" y="16"/>
                    </a:lnTo>
                    <a:close/>
                  </a:path>
                </a:pathLst>
              </a:cu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62" name="Freeform 50">
                <a:extLst>
                  <a:ext uri="{FF2B5EF4-FFF2-40B4-BE49-F238E27FC236}">
                    <a16:creationId xmlns:a16="http://schemas.microsoft.com/office/drawing/2014/main" id="{D37F7045-EB69-4BF7-92B5-6A0D19B8185D}"/>
                  </a:ext>
                </a:extLst>
              </p:cNvPr>
              <p:cNvSpPr>
                <a:spLocks/>
              </p:cNvSpPr>
              <p:nvPr/>
            </p:nvSpPr>
            <p:spPr bwMode="auto">
              <a:xfrm>
                <a:off x="2878138" y="3749676"/>
                <a:ext cx="412750" cy="195263"/>
              </a:xfrm>
              <a:custGeom>
                <a:avLst/>
                <a:gdLst>
                  <a:gd name="T0" fmla="*/ 110 w 110"/>
                  <a:gd name="T1" fmla="*/ 52 h 52"/>
                  <a:gd name="T2" fmla="*/ 62 w 110"/>
                  <a:gd name="T3" fmla="*/ 3 h 52"/>
                  <a:gd name="T4" fmla="*/ 49 w 110"/>
                  <a:gd name="T5" fmla="*/ 3 h 52"/>
                  <a:gd name="T6" fmla="*/ 0 w 110"/>
                  <a:gd name="T7" fmla="*/ 52 h 52"/>
                  <a:gd name="T8" fmla="*/ 110 w 110"/>
                  <a:gd name="T9" fmla="*/ 52 h 52"/>
                </a:gdLst>
                <a:ahLst/>
                <a:cxnLst>
                  <a:cxn ang="0">
                    <a:pos x="T0" y="T1"/>
                  </a:cxn>
                  <a:cxn ang="0">
                    <a:pos x="T2" y="T3"/>
                  </a:cxn>
                  <a:cxn ang="0">
                    <a:pos x="T4" y="T5"/>
                  </a:cxn>
                  <a:cxn ang="0">
                    <a:pos x="T6" y="T7"/>
                  </a:cxn>
                  <a:cxn ang="0">
                    <a:pos x="T8" y="T9"/>
                  </a:cxn>
                </a:cxnLst>
                <a:rect l="0" t="0" r="r" b="b"/>
                <a:pathLst>
                  <a:path w="110" h="52">
                    <a:moveTo>
                      <a:pt x="110" y="52"/>
                    </a:moveTo>
                    <a:cubicBezTo>
                      <a:pt x="62" y="3"/>
                      <a:pt x="62" y="3"/>
                      <a:pt x="62" y="3"/>
                    </a:cubicBezTo>
                    <a:cubicBezTo>
                      <a:pt x="58" y="0"/>
                      <a:pt x="52" y="0"/>
                      <a:pt x="49" y="3"/>
                    </a:cubicBezTo>
                    <a:cubicBezTo>
                      <a:pt x="0" y="52"/>
                      <a:pt x="0" y="52"/>
                      <a:pt x="0" y="52"/>
                    </a:cubicBezTo>
                    <a:lnTo>
                      <a:pt x="110" y="52"/>
                    </a:ln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63" name="Freeform 51">
                <a:extLst>
                  <a:ext uri="{FF2B5EF4-FFF2-40B4-BE49-F238E27FC236}">
                    <a16:creationId xmlns:a16="http://schemas.microsoft.com/office/drawing/2014/main" id="{EC355BDB-3863-4910-BB19-FD3F60A1F10A}"/>
                  </a:ext>
                </a:extLst>
              </p:cNvPr>
              <p:cNvSpPr>
                <a:spLocks/>
              </p:cNvSpPr>
              <p:nvPr/>
            </p:nvSpPr>
            <p:spPr bwMode="auto">
              <a:xfrm>
                <a:off x="2817813" y="3549651"/>
                <a:ext cx="274638" cy="169863"/>
              </a:xfrm>
              <a:custGeom>
                <a:avLst/>
                <a:gdLst>
                  <a:gd name="T0" fmla="*/ 41 w 73"/>
                  <a:gd name="T1" fmla="*/ 0 h 45"/>
                  <a:gd name="T2" fmla="*/ 20 w 73"/>
                  <a:gd name="T3" fmla="*/ 15 h 45"/>
                  <a:gd name="T4" fmla="*/ 15 w 73"/>
                  <a:gd name="T5" fmla="*/ 14 h 45"/>
                  <a:gd name="T6" fmla="*/ 0 w 73"/>
                  <a:gd name="T7" fmla="*/ 30 h 45"/>
                  <a:gd name="T8" fmla="*/ 15 w 73"/>
                  <a:gd name="T9" fmla="*/ 45 h 45"/>
                  <a:gd name="T10" fmla="*/ 15 w 73"/>
                  <a:gd name="T11" fmla="*/ 45 h 45"/>
                  <a:gd name="T12" fmla="*/ 15 w 73"/>
                  <a:gd name="T13" fmla="*/ 45 h 45"/>
                  <a:gd name="T14" fmla="*/ 65 w 73"/>
                  <a:gd name="T15" fmla="*/ 45 h 45"/>
                  <a:gd name="T16" fmla="*/ 65 w 73"/>
                  <a:gd name="T17" fmla="*/ 45 h 45"/>
                  <a:gd name="T18" fmla="*/ 73 w 73"/>
                  <a:gd name="T19" fmla="*/ 37 h 45"/>
                  <a:gd name="T20" fmla="*/ 64 w 73"/>
                  <a:gd name="T21" fmla="*/ 28 h 45"/>
                  <a:gd name="T22" fmla="*/ 63 w 73"/>
                  <a:gd name="T23" fmla="*/ 28 h 45"/>
                  <a:gd name="T24" fmla="*/ 64 w 73"/>
                  <a:gd name="T25" fmla="*/ 22 h 45"/>
                  <a:gd name="T26" fmla="*/ 41 w 73"/>
                  <a:gd name="T27"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 h="45">
                    <a:moveTo>
                      <a:pt x="41" y="0"/>
                    </a:moveTo>
                    <a:cubicBezTo>
                      <a:pt x="32" y="0"/>
                      <a:pt x="23" y="6"/>
                      <a:pt x="20" y="15"/>
                    </a:cubicBezTo>
                    <a:cubicBezTo>
                      <a:pt x="19" y="15"/>
                      <a:pt x="17" y="14"/>
                      <a:pt x="15" y="14"/>
                    </a:cubicBezTo>
                    <a:cubicBezTo>
                      <a:pt x="7" y="14"/>
                      <a:pt x="0" y="21"/>
                      <a:pt x="0" y="30"/>
                    </a:cubicBezTo>
                    <a:cubicBezTo>
                      <a:pt x="0" y="38"/>
                      <a:pt x="7" y="45"/>
                      <a:pt x="15" y="45"/>
                    </a:cubicBezTo>
                    <a:cubicBezTo>
                      <a:pt x="15" y="45"/>
                      <a:pt x="15" y="45"/>
                      <a:pt x="15" y="45"/>
                    </a:cubicBezTo>
                    <a:cubicBezTo>
                      <a:pt x="15" y="45"/>
                      <a:pt x="15" y="45"/>
                      <a:pt x="15" y="45"/>
                    </a:cubicBezTo>
                    <a:cubicBezTo>
                      <a:pt x="65" y="45"/>
                      <a:pt x="65" y="45"/>
                      <a:pt x="65" y="45"/>
                    </a:cubicBezTo>
                    <a:cubicBezTo>
                      <a:pt x="65" y="45"/>
                      <a:pt x="65" y="45"/>
                      <a:pt x="65" y="45"/>
                    </a:cubicBezTo>
                    <a:cubicBezTo>
                      <a:pt x="69" y="45"/>
                      <a:pt x="73" y="41"/>
                      <a:pt x="73" y="37"/>
                    </a:cubicBezTo>
                    <a:cubicBezTo>
                      <a:pt x="73" y="32"/>
                      <a:pt x="69" y="28"/>
                      <a:pt x="64" y="28"/>
                    </a:cubicBezTo>
                    <a:cubicBezTo>
                      <a:pt x="63" y="28"/>
                      <a:pt x="63" y="28"/>
                      <a:pt x="63" y="28"/>
                    </a:cubicBezTo>
                    <a:cubicBezTo>
                      <a:pt x="64" y="26"/>
                      <a:pt x="64" y="24"/>
                      <a:pt x="64" y="22"/>
                    </a:cubicBezTo>
                    <a:cubicBezTo>
                      <a:pt x="64" y="10"/>
                      <a:pt x="54" y="0"/>
                      <a:pt x="41"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sp>
          <p:nvSpPr>
            <p:cNvPr id="264" name="Rectangle 47">
              <a:extLst>
                <a:ext uri="{FF2B5EF4-FFF2-40B4-BE49-F238E27FC236}">
                  <a16:creationId xmlns:a16="http://schemas.microsoft.com/office/drawing/2014/main" id="{A93B5562-DFAA-4B84-9FAC-0B294998827E}"/>
                </a:ext>
              </a:extLst>
            </p:cNvPr>
            <p:cNvSpPr>
              <a:spLocks noChangeArrowheads="1"/>
            </p:cNvSpPr>
            <p:nvPr/>
          </p:nvSpPr>
          <p:spPr bwMode="auto">
            <a:xfrm>
              <a:off x="888379" y="6005909"/>
              <a:ext cx="966509"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Photo taken and </a:t>
              </a:r>
              <a:br>
                <a:rPr lang="en-US" altLang="en-US" sz="980" kern="0">
                  <a:gradFill>
                    <a:gsLst>
                      <a:gs pos="0">
                        <a:srgbClr val="353535"/>
                      </a:gs>
                      <a:gs pos="100000">
                        <a:srgbClr val="353535"/>
                      </a:gs>
                    </a:gsLst>
                    <a:lin ang="16200000" scaled="1"/>
                  </a:gradFill>
                  <a:latin typeface="+mn-lt"/>
                  <a:cs typeface="Segoe UI Semibold" panose="020B0702040204020203" pitchFamily="34" charset="0"/>
                </a:rPr>
              </a:br>
              <a:r>
                <a:rPr lang="en-US" altLang="en-US" sz="980" kern="0" err="1">
                  <a:gradFill>
                    <a:gsLst>
                      <a:gs pos="0">
                        <a:srgbClr val="353535"/>
                      </a:gs>
                      <a:gs pos="100000">
                        <a:srgbClr val="353535"/>
                      </a:gs>
                    </a:gsLst>
                    <a:lin ang="16200000" scaled="1"/>
                  </a:gradFill>
                  <a:latin typeface="+mn-lt"/>
                  <a:cs typeface="Segoe UI Semibold" panose="020B0702040204020203" pitchFamily="34" charset="0"/>
                </a:rPr>
                <a:t>WebHook</a:t>
              </a:r>
              <a:r>
                <a:rPr lang="en-US" altLang="en-US" sz="980" kern="0">
                  <a:gradFill>
                    <a:gsLst>
                      <a:gs pos="0">
                        <a:srgbClr val="353535"/>
                      </a:gs>
                      <a:gs pos="100000">
                        <a:srgbClr val="353535"/>
                      </a:gs>
                    </a:gsLst>
                    <a:lin ang="16200000" scaled="1"/>
                  </a:gradFill>
                  <a:latin typeface="+mn-lt"/>
                  <a:cs typeface="Segoe UI Semibold" panose="020B0702040204020203" pitchFamily="34" charset="0"/>
                </a:rPr>
                <a:t> called</a:t>
              </a:r>
            </a:p>
          </p:txBody>
        </p:sp>
        <p:sp>
          <p:nvSpPr>
            <p:cNvPr id="265" name="Rectangle: Rounded Corners 264">
              <a:extLst>
                <a:ext uri="{FF2B5EF4-FFF2-40B4-BE49-F238E27FC236}">
                  <a16:creationId xmlns:a16="http://schemas.microsoft.com/office/drawing/2014/main" id="{C50EFBCD-B40D-4582-8B6B-669D5138EE46}"/>
                </a:ext>
              </a:extLst>
            </p:cNvPr>
            <p:cNvSpPr/>
            <p:nvPr/>
          </p:nvSpPr>
          <p:spPr bwMode="auto">
            <a:xfrm>
              <a:off x="2178232" y="4919844"/>
              <a:ext cx="1550502" cy="974190"/>
            </a:xfrm>
            <a:prstGeom prst="roundRect">
              <a:avLst>
                <a:gd name="adj" fmla="val 50000"/>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66" name="Group 265">
              <a:extLst>
                <a:ext uri="{FF2B5EF4-FFF2-40B4-BE49-F238E27FC236}">
                  <a16:creationId xmlns:a16="http://schemas.microsoft.com/office/drawing/2014/main" id="{2E171DF0-F2E2-4E1D-9B01-773C597A3897}"/>
                </a:ext>
              </a:extLst>
            </p:cNvPr>
            <p:cNvGrpSpPr/>
            <p:nvPr/>
          </p:nvGrpSpPr>
          <p:grpSpPr>
            <a:xfrm>
              <a:off x="2181692" y="4804390"/>
              <a:ext cx="452260" cy="417074"/>
              <a:chOff x="7989965" y="5173839"/>
              <a:chExt cx="308230" cy="284249"/>
            </a:xfrm>
          </p:grpSpPr>
          <p:sp>
            <p:nvSpPr>
              <p:cNvPr id="267" name="Rectangle 266">
                <a:extLst>
                  <a:ext uri="{FF2B5EF4-FFF2-40B4-BE49-F238E27FC236}">
                    <a16:creationId xmlns:a16="http://schemas.microsoft.com/office/drawing/2014/main" id="{C7E62103-5D29-492A-A5D0-F9CA4C80AC06}"/>
                  </a:ext>
                </a:extLst>
              </p:cNvPr>
              <p:cNvSpPr/>
              <p:nvPr/>
            </p:nvSpPr>
            <p:spPr bwMode="auto">
              <a:xfrm rot="2791835">
                <a:off x="8049962" y="5214759"/>
                <a:ext cx="187231" cy="194497"/>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68" name="Group 267">
                <a:extLst>
                  <a:ext uri="{FF2B5EF4-FFF2-40B4-BE49-F238E27FC236}">
                    <a16:creationId xmlns:a16="http://schemas.microsoft.com/office/drawing/2014/main" id="{762BA70F-5B0B-4C90-B31B-39F3D4DAB77F}"/>
                  </a:ext>
                </a:extLst>
              </p:cNvPr>
              <p:cNvGrpSpPr/>
              <p:nvPr/>
            </p:nvGrpSpPr>
            <p:grpSpPr>
              <a:xfrm>
                <a:off x="7989965" y="5173839"/>
                <a:ext cx="308230" cy="284249"/>
                <a:chOff x="7875624" y="5410159"/>
                <a:chExt cx="308230" cy="284249"/>
              </a:xfrm>
            </p:grpSpPr>
            <p:sp>
              <p:nvSpPr>
                <p:cNvPr id="269" name="Freeform 17">
                  <a:extLst>
                    <a:ext uri="{FF2B5EF4-FFF2-40B4-BE49-F238E27FC236}">
                      <a16:creationId xmlns:a16="http://schemas.microsoft.com/office/drawing/2014/main" id="{979D84D7-A375-4A76-9356-92A5C21C3D1A}"/>
                    </a:ext>
                  </a:extLst>
                </p:cNvPr>
                <p:cNvSpPr>
                  <a:spLocks/>
                </p:cNvSpPr>
                <p:nvPr/>
              </p:nvSpPr>
              <p:spPr bwMode="auto">
                <a:xfrm>
                  <a:off x="7960264" y="5410159"/>
                  <a:ext cx="145298" cy="284249"/>
                </a:xfrm>
                <a:custGeom>
                  <a:avLst/>
                  <a:gdLst>
                    <a:gd name="T0" fmla="*/ 204 w 206"/>
                    <a:gd name="T1" fmla="*/ 0 h 403"/>
                    <a:gd name="T2" fmla="*/ 71 w 206"/>
                    <a:gd name="T3" fmla="*/ 0 h 403"/>
                    <a:gd name="T4" fmla="*/ 0 w 206"/>
                    <a:gd name="T5" fmla="*/ 201 h 403"/>
                    <a:gd name="T6" fmla="*/ 88 w 206"/>
                    <a:gd name="T7" fmla="*/ 204 h 403"/>
                    <a:gd name="T8" fmla="*/ 19 w 206"/>
                    <a:gd name="T9" fmla="*/ 403 h 403"/>
                    <a:gd name="T10" fmla="*/ 206 w 206"/>
                    <a:gd name="T11" fmla="*/ 135 h 403"/>
                    <a:gd name="T12" fmla="*/ 116 w 206"/>
                    <a:gd name="T13" fmla="*/ 135 h 403"/>
                    <a:gd name="T14" fmla="*/ 204 w 206"/>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403">
                      <a:moveTo>
                        <a:pt x="204" y="0"/>
                      </a:moveTo>
                      <a:lnTo>
                        <a:pt x="71" y="0"/>
                      </a:lnTo>
                      <a:lnTo>
                        <a:pt x="0" y="201"/>
                      </a:lnTo>
                      <a:lnTo>
                        <a:pt x="88" y="204"/>
                      </a:lnTo>
                      <a:lnTo>
                        <a:pt x="19" y="403"/>
                      </a:lnTo>
                      <a:lnTo>
                        <a:pt x="206" y="135"/>
                      </a:lnTo>
                      <a:lnTo>
                        <a:pt x="116" y="135"/>
                      </a:lnTo>
                      <a:lnTo>
                        <a:pt x="204" y="0"/>
                      </a:lnTo>
                      <a:close/>
                    </a:path>
                  </a:pathLst>
                </a:custGeom>
                <a:solidFill>
                  <a:srgbClr val="FCD1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nvGrpSpPr>
                <p:cNvPr id="270" name="Group 269">
                  <a:extLst>
                    <a:ext uri="{FF2B5EF4-FFF2-40B4-BE49-F238E27FC236}">
                      <a16:creationId xmlns:a16="http://schemas.microsoft.com/office/drawing/2014/main" id="{9D8A7326-ED84-4C1F-8067-A9FFF25D0D64}"/>
                    </a:ext>
                  </a:extLst>
                </p:cNvPr>
                <p:cNvGrpSpPr/>
                <p:nvPr/>
              </p:nvGrpSpPr>
              <p:grpSpPr>
                <a:xfrm>
                  <a:off x="7875624" y="5410159"/>
                  <a:ext cx="308230" cy="284249"/>
                  <a:chOff x="7875624" y="5410159"/>
                  <a:chExt cx="308230" cy="284249"/>
                </a:xfrm>
              </p:grpSpPr>
              <p:sp>
                <p:nvSpPr>
                  <p:cNvPr id="271" name="Freeform 15">
                    <a:extLst>
                      <a:ext uri="{FF2B5EF4-FFF2-40B4-BE49-F238E27FC236}">
                        <a16:creationId xmlns:a16="http://schemas.microsoft.com/office/drawing/2014/main" id="{4EE535F3-702F-41FC-AFF2-C7665554D49C}"/>
                      </a:ext>
                    </a:extLst>
                  </p:cNvPr>
                  <p:cNvSpPr>
                    <a:spLocks/>
                  </p:cNvSpPr>
                  <p:nvPr/>
                </p:nvSpPr>
                <p:spPr bwMode="auto">
                  <a:xfrm>
                    <a:off x="8084402" y="5461648"/>
                    <a:ext cx="99452" cy="177743"/>
                  </a:xfrm>
                  <a:custGeom>
                    <a:avLst/>
                    <a:gdLst>
                      <a:gd name="T0" fmla="*/ 58 w 60"/>
                      <a:gd name="T1" fmla="*/ 55 h 106"/>
                      <a:gd name="T2" fmla="*/ 58 w 60"/>
                      <a:gd name="T3" fmla="*/ 49 h 106"/>
                      <a:gd name="T4" fmla="*/ 49 w 60"/>
                      <a:gd name="T5" fmla="*/ 40 h 106"/>
                      <a:gd name="T6" fmla="*/ 9 w 60"/>
                      <a:gd name="T7" fmla="*/ 1 h 106"/>
                      <a:gd name="T8" fmla="*/ 3 w 60"/>
                      <a:gd name="T9" fmla="*/ 1 h 106"/>
                      <a:gd name="T10" fmla="*/ 3 w 60"/>
                      <a:gd name="T11" fmla="*/ 8 h 106"/>
                      <a:gd name="T12" fmla="*/ 45 w 60"/>
                      <a:gd name="T13" fmla="*/ 49 h 106"/>
                      <a:gd name="T14" fmla="*/ 45 w 60"/>
                      <a:gd name="T15" fmla="*/ 55 h 106"/>
                      <a:gd name="T16" fmla="*/ 2 w 60"/>
                      <a:gd name="T17" fmla="*/ 97 h 106"/>
                      <a:gd name="T18" fmla="*/ 2 w 60"/>
                      <a:gd name="T19" fmla="*/ 104 h 106"/>
                      <a:gd name="T20" fmla="*/ 9 w 60"/>
                      <a:gd name="T21" fmla="*/ 104 h 106"/>
                      <a:gd name="T22" fmla="*/ 48 w 60"/>
                      <a:gd name="T23" fmla="*/ 65 h 106"/>
                      <a:gd name="T24" fmla="*/ 48 w 60"/>
                      <a:gd name="T25" fmla="*/ 65 h 106"/>
                      <a:gd name="T26" fmla="*/ 58 w 60"/>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106">
                        <a:moveTo>
                          <a:pt x="58" y="55"/>
                        </a:moveTo>
                        <a:cubicBezTo>
                          <a:pt x="60" y="53"/>
                          <a:pt x="59" y="50"/>
                          <a:pt x="58" y="49"/>
                        </a:cubicBezTo>
                        <a:cubicBezTo>
                          <a:pt x="49" y="40"/>
                          <a:pt x="49" y="40"/>
                          <a:pt x="49" y="40"/>
                        </a:cubicBezTo>
                        <a:cubicBezTo>
                          <a:pt x="9" y="1"/>
                          <a:pt x="9" y="1"/>
                          <a:pt x="9" y="1"/>
                        </a:cubicBezTo>
                        <a:cubicBezTo>
                          <a:pt x="8" y="0"/>
                          <a:pt x="5" y="0"/>
                          <a:pt x="3" y="1"/>
                        </a:cubicBezTo>
                        <a:cubicBezTo>
                          <a:pt x="1" y="3"/>
                          <a:pt x="1" y="6"/>
                          <a:pt x="3" y="8"/>
                        </a:cubicBezTo>
                        <a:cubicBezTo>
                          <a:pt x="45" y="49"/>
                          <a:pt x="45" y="49"/>
                          <a:pt x="45" y="49"/>
                        </a:cubicBezTo>
                        <a:cubicBezTo>
                          <a:pt x="46" y="50"/>
                          <a:pt x="46" y="53"/>
                          <a:pt x="45" y="55"/>
                        </a:cubicBezTo>
                        <a:cubicBezTo>
                          <a:pt x="2" y="97"/>
                          <a:pt x="2" y="97"/>
                          <a:pt x="2" y="97"/>
                        </a:cubicBezTo>
                        <a:cubicBezTo>
                          <a:pt x="0" y="99"/>
                          <a:pt x="0" y="102"/>
                          <a:pt x="2" y="104"/>
                        </a:cubicBezTo>
                        <a:cubicBezTo>
                          <a:pt x="4" y="106"/>
                          <a:pt x="7" y="105"/>
                          <a:pt x="9" y="104"/>
                        </a:cubicBezTo>
                        <a:cubicBezTo>
                          <a:pt x="48" y="65"/>
                          <a:pt x="48" y="65"/>
                          <a:pt x="48" y="65"/>
                        </a:cubicBezTo>
                        <a:cubicBezTo>
                          <a:pt x="48" y="65"/>
                          <a:pt x="48" y="65"/>
                          <a:pt x="48" y="65"/>
                        </a:cubicBezTo>
                        <a:lnTo>
                          <a:pt x="58"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272" name="Freeform 16">
                    <a:extLst>
                      <a:ext uri="{FF2B5EF4-FFF2-40B4-BE49-F238E27FC236}">
                        <a16:creationId xmlns:a16="http://schemas.microsoft.com/office/drawing/2014/main" id="{D3B41EAD-A54B-4181-8794-DF49A6FAB82E}"/>
                      </a:ext>
                    </a:extLst>
                  </p:cNvPr>
                  <p:cNvSpPr>
                    <a:spLocks/>
                  </p:cNvSpPr>
                  <p:nvPr/>
                </p:nvSpPr>
                <p:spPr bwMode="auto">
                  <a:xfrm>
                    <a:off x="7875624" y="5461648"/>
                    <a:ext cx="98041" cy="177743"/>
                  </a:xfrm>
                  <a:custGeom>
                    <a:avLst/>
                    <a:gdLst>
                      <a:gd name="T0" fmla="*/ 2 w 59"/>
                      <a:gd name="T1" fmla="*/ 55 h 106"/>
                      <a:gd name="T2" fmla="*/ 2 w 59"/>
                      <a:gd name="T3" fmla="*/ 49 h 106"/>
                      <a:gd name="T4" fmla="*/ 10 w 59"/>
                      <a:gd name="T5" fmla="*/ 40 h 106"/>
                      <a:gd name="T6" fmla="*/ 50 w 59"/>
                      <a:gd name="T7" fmla="*/ 1 h 106"/>
                      <a:gd name="T8" fmla="*/ 56 w 59"/>
                      <a:gd name="T9" fmla="*/ 1 h 106"/>
                      <a:gd name="T10" fmla="*/ 56 w 59"/>
                      <a:gd name="T11" fmla="*/ 8 h 106"/>
                      <a:gd name="T12" fmla="*/ 16 w 59"/>
                      <a:gd name="T13" fmla="*/ 49 h 106"/>
                      <a:gd name="T14" fmla="*/ 16 w 59"/>
                      <a:gd name="T15" fmla="*/ 55 h 106"/>
                      <a:gd name="T16" fmla="*/ 57 w 59"/>
                      <a:gd name="T17" fmla="*/ 97 h 106"/>
                      <a:gd name="T18" fmla="*/ 57 w 59"/>
                      <a:gd name="T19" fmla="*/ 104 h 106"/>
                      <a:gd name="T20" fmla="*/ 51 w 59"/>
                      <a:gd name="T21" fmla="*/ 104 h 106"/>
                      <a:gd name="T22" fmla="*/ 11 w 59"/>
                      <a:gd name="T23" fmla="*/ 66 h 106"/>
                      <a:gd name="T24" fmla="*/ 10 w 59"/>
                      <a:gd name="T25" fmla="*/ 65 h 106"/>
                      <a:gd name="T26" fmla="*/ 2 w 59"/>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 h="106">
                        <a:moveTo>
                          <a:pt x="2" y="55"/>
                        </a:moveTo>
                        <a:cubicBezTo>
                          <a:pt x="0" y="53"/>
                          <a:pt x="0" y="50"/>
                          <a:pt x="2" y="49"/>
                        </a:cubicBezTo>
                        <a:cubicBezTo>
                          <a:pt x="10" y="40"/>
                          <a:pt x="10" y="40"/>
                          <a:pt x="10" y="40"/>
                        </a:cubicBezTo>
                        <a:cubicBezTo>
                          <a:pt x="50" y="1"/>
                          <a:pt x="50" y="1"/>
                          <a:pt x="50" y="1"/>
                        </a:cubicBezTo>
                        <a:cubicBezTo>
                          <a:pt x="52" y="0"/>
                          <a:pt x="54" y="0"/>
                          <a:pt x="56" y="1"/>
                        </a:cubicBezTo>
                        <a:cubicBezTo>
                          <a:pt x="58" y="3"/>
                          <a:pt x="59" y="6"/>
                          <a:pt x="56" y="8"/>
                        </a:cubicBezTo>
                        <a:cubicBezTo>
                          <a:pt x="16" y="49"/>
                          <a:pt x="16" y="49"/>
                          <a:pt x="16" y="49"/>
                        </a:cubicBezTo>
                        <a:cubicBezTo>
                          <a:pt x="14" y="50"/>
                          <a:pt x="14" y="53"/>
                          <a:pt x="16" y="55"/>
                        </a:cubicBezTo>
                        <a:cubicBezTo>
                          <a:pt x="57" y="97"/>
                          <a:pt x="57" y="97"/>
                          <a:pt x="57" y="97"/>
                        </a:cubicBezTo>
                        <a:cubicBezTo>
                          <a:pt x="59" y="99"/>
                          <a:pt x="59" y="102"/>
                          <a:pt x="57" y="104"/>
                        </a:cubicBezTo>
                        <a:cubicBezTo>
                          <a:pt x="55" y="106"/>
                          <a:pt x="52" y="105"/>
                          <a:pt x="51" y="104"/>
                        </a:cubicBezTo>
                        <a:cubicBezTo>
                          <a:pt x="11" y="66"/>
                          <a:pt x="11" y="66"/>
                          <a:pt x="11" y="66"/>
                        </a:cubicBezTo>
                        <a:cubicBezTo>
                          <a:pt x="10" y="65"/>
                          <a:pt x="10" y="65"/>
                          <a:pt x="10" y="65"/>
                        </a:cubicBezTo>
                        <a:lnTo>
                          <a:pt x="2"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273" name="Freeform 19">
                    <a:extLst>
                      <a:ext uri="{FF2B5EF4-FFF2-40B4-BE49-F238E27FC236}">
                        <a16:creationId xmlns:a16="http://schemas.microsoft.com/office/drawing/2014/main" id="{D9F3F173-E9C6-4137-8400-EABEC140D2AC}"/>
                      </a:ext>
                    </a:extLst>
                  </p:cNvPr>
                  <p:cNvSpPr>
                    <a:spLocks/>
                  </p:cNvSpPr>
                  <p:nvPr/>
                </p:nvSpPr>
                <p:spPr bwMode="auto">
                  <a:xfrm>
                    <a:off x="7973665" y="5410159"/>
                    <a:ext cx="131897" cy="284249"/>
                  </a:xfrm>
                  <a:custGeom>
                    <a:avLst/>
                    <a:gdLst>
                      <a:gd name="T0" fmla="*/ 185 w 187"/>
                      <a:gd name="T1" fmla="*/ 0 h 403"/>
                      <a:gd name="T2" fmla="*/ 116 w 187"/>
                      <a:gd name="T3" fmla="*/ 0 h 403"/>
                      <a:gd name="T4" fmla="*/ 43 w 187"/>
                      <a:gd name="T5" fmla="*/ 168 h 403"/>
                      <a:gd name="T6" fmla="*/ 128 w 187"/>
                      <a:gd name="T7" fmla="*/ 168 h 403"/>
                      <a:gd name="T8" fmla="*/ 0 w 187"/>
                      <a:gd name="T9" fmla="*/ 403 h 403"/>
                      <a:gd name="T10" fmla="*/ 187 w 187"/>
                      <a:gd name="T11" fmla="*/ 135 h 403"/>
                      <a:gd name="T12" fmla="*/ 97 w 187"/>
                      <a:gd name="T13" fmla="*/ 135 h 403"/>
                      <a:gd name="T14" fmla="*/ 185 w 187"/>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7" h="403">
                        <a:moveTo>
                          <a:pt x="185" y="0"/>
                        </a:moveTo>
                        <a:lnTo>
                          <a:pt x="116" y="0"/>
                        </a:lnTo>
                        <a:lnTo>
                          <a:pt x="43" y="168"/>
                        </a:lnTo>
                        <a:lnTo>
                          <a:pt x="128" y="168"/>
                        </a:lnTo>
                        <a:lnTo>
                          <a:pt x="0" y="403"/>
                        </a:lnTo>
                        <a:lnTo>
                          <a:pt x="187" y="135"/>
                        </a:lnTo>
                        <a:lnTo>
                          <a:pt x="97" y="135"/>
                        </a:lnTo>
                        <a:lnTo>
                          <a:pt x="185" y="0"/>
                        </a:lnTo>
                        <a:close/>
                      </a:path>
                    </a:pathLst>
                  </a:custGeom>
                  <a:solidFill>
                    <a:srgbClr val="FDB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grpSp>
        </p:grpSp>
        <p:cxnSp>
          <p:nvCxnSpPr>
            <p:cNvPr id="274" name="Straight Arrow Connector 273">
              <a:extLst>
                <a:ext uri="{FF2B5EF4-FFF2-40B4-BE49-F238E27FC236}">
                  <a16:creationId xmlns:a16="http://schemas.microsoft.com/office/drawing/2014/main" id="{2E558CE5-3EAD-4E1A-98E5-7E079A2ADFB3}"/>
                </a:ext>
              </a:extLst>
            </p:cNvPr>
            <p:cNvCxnSpPr>
              <a:cxnSpLocks/>
            </p:cNvCxnSpPr>
            <p:nvPr/>
          </p:nvCxnSpPr>
          <p:spPr>
            <a:xfrm>
              <a:off x="1750961" y="5402057"/>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275" name="Rectangle: Rounded Corners 274">
              <a:extLst>
                <a:ext uri="{FF2B5EF4-FFF2-40B4-BE49-F238E27FC236}">
                  <a16:creationId xmlns:a16="http://schemas.microsoft.com/office/drawing/2014/main" id="{633E5784-C028-4264-BA81-41493C153D1C}"/>
                </a:ext>
              </a:extLst>
            </p:cNvPr>
            <p:cNvSpPr/>
            <p:nvPr/>
          </p:nvSpPr>
          <p:spPr bwMode="auto">
            <a:xfrm>
              <a:off x="4222623" y="4919844"/>
              <a:ext cx="1550502" cy="974190"/>
            </a:xfrm>
            <a:prstGeom prst="roundRect">
              <a:avLst>
                <a:gd name="adj" fmla="val 50000"/>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76" name="Group 275">
              <a:extLst>
                <a:ext uri="{FF2B5EF4-FFF2-40B4-BE49-F238E27FC236}">
                  <a16:creationId xmlns:a16="http://schemas.microsoft.com/office/drawing/2014/main" id="{2B7386A9-EE6D-4A9B-A29C-5BE00B386D7C}"/>
                </a:ext>
              </a:extLst>
            </p:cNvPr>
            <p:cNvGrpSpPr/>
            <p:nvPr/>
          </p:nvGrpSpPr>
          <p:grpSpPr>
            <a:xfrm>
              <a:off x="4226083" y="4804390"/>
              <a:ext cx="452260" cy="417074"/>
              <a:chOff x="7989965" y="5173839"/>
              <a:chExt cx="308230" cy="284249"/>
            </a:xfrm>
          </p:grpSpPr>
          <p:sp>
            <p:nvSpPr>
              <p:cNvPr id="277" name="Rectangle 276">
                <a:extLst>
                  <a:ext uri="{FF2B5EF4-FFF2-40B4-BE49-F238E27FC236}">
                    <a16:creationId xmlns:a16="http://schemas.microsoft.com/office/drawing/2014/main" id="{8D0E891D-E2AF-4D3C-8D37-89220617F9CF}"/>
                  </a:ext>
                </a:extLst>
              </p:cNvPr>
              <p:cNvSpPr/>
              <p:nvPr/>
            </p:nvSpPr>
            <p:spPr bwMode="auto">
              <a:xfrm rot="2791835">
                <a:off x="8049962" y="5214759"/>
                <a:ext cx="187231" cy="194497"/>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78" name="Group 277">
                <a:extLst>
                  <a:ext uri="{FF2B5EF4-FFF2-40B4-BE49-F238E27FC236}">
                    <a16:creationId xmlns:a16="http://schemas.microsoft.com/office/drawing/2014/main" id="{0C17E18A-A977-484F-B574-A67A48380061}"/>
                  </a:ext>
                </a:extLst>
              </p:cNvPr>
              <p:cNvGrpSpPr/>
              <p:nvPr/>
            </p:nvGrpSpPr>
            <p:grpSpPr>
              <a:xfrm>
                <a:off x="7989965" y="5173839"/>
                <a:ext cx="308230" cy="284249"/>
                <a:chOff x="7875624" y="5410159"/>
                <a:chExt cx="308230" cy="284249"/>
              </a:xfrm>
            </p:grpSpPr>
            <p:sp>
              <p:nvSpPr>
                <p:cNvPr id="279" name="Freeform 17">
                  <a:extLst>
                    <a:ext uri="{FF2B5EF4-FFF2-40B4-BE49-F238E27FC236}">
                      <a16:creationId xmlns:a16="http://schemas.microsoft.com/office/drawing/2014/main" id="{0CA10F88-DC32-456B-9388-73C3CC08F8B0}"/>
                    </a:ext>
                  </a:extLst>
                </p:cNvPr>
                <p:cNvSpPr>
                  <a:spLocks/>
                </p:cNvSpPr>
                <p:nvPr/>
              </p:nvSpPr>
              <p:spPr bwMode="auto">
                <a:xfrm>
                  <a:off x="7960264" y="5410159"/>
                  <a:ext cx="145298" cy="284249"/>
                </a:xfrm>
                <a:custGeom>
                  <a:avLst/>
                  <a:gdLst>
                    <a:gd name="T0" fmla="*/ 204 w 206"/>
                    <a:gd name="T1" fmla="*/ 0 h 403"/>
                    <a:gd name="T2" fmla="*/ 71 w 206"/>
                    <a:gd name="T3" fmla="*/ 0 h 403"/>
                    <a:gd name="T4" fmla="*/ 0 w 206"/>
                    <a:gd name="T5" fmla="*/ 201 h 403"/>
                    <a:gd name="T6" fmla="*/ 88 w 206"/>
                    <a:gd name="T7" fmla="*/ 204 h 403"/>
                    <a:gd name="T8" fmla="*/ 19 w 206"/>
                    <a:gd name="T9" fmla="*/ 403 h 403"/>
                    <a:gd name="T10" fmla="*/ 206 w 206"/>
                    <a:gd name="T11" fmla="*/ 135 h 403"/>
                    <a:gd name="T12" fmla="*/ 116 w 206"/>
                    <a:gd name="T13" fmla="*/ 135 h 403"/>
                    <a:gd name="T14" fmla="*/ 204 w 206"/>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403">
                      <a:moveTo>
                        <a:pt x="204" y="0"/>
                      </a:moveTo>
                      <a:lnTo>
                        <a:pt x="71" y="0"/>
                      </a:lnTo>
                      <a:lnTo>
                        <a:pt x="0" y="201"/>
                      </a:lnTo>
                      <a:lnTo>
                        <a:pt x="88" y="204"/>
                      </a:lnTo>
                      <a:lnTo>
                        <a:pt x="19" y="403"/>
                      </a:lnTo>
                      <a:lnTo>
                        <a:pt x="206" y="135"/>
                      </a:lnTo>
                      <a:lnTo>
                        <a:pt x="116" y="135"/>
                      </a:lnTo>
                      <a:lnTo>
                        <a:pt x="204" y="0"/>
                      </a:lnTo>
                      <a:close/>
                    </a:path>
                  </a:pathLst>
                </a:custGeom>
                <a:solidFill>
                  <a:srgbClr val="FCD1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nvGrpSpPr>
                <p:cNvPr id="280" name="Group 279">
                  <a:extLst>
                    <a:ext uri="{FF2B5EF4-FFF2-40B4-BE49-F238E27FC236}">
                      <a16:creationId xmlns:a16="http://schemas.microsoft.com/office/drawing/2014/main" id="{CD14EE52-4592-49A2-B3D3-5FEF95859267}"/>
                    </a:ext>
                  </a:extLst>
                </p:cNvPr>
                <p:cNvGrpSpPr/>
                <p:nvPr/>
              </p:nvGrpSpPr>
              <p:grpSpPr>
                <a:xfrm>
                  <a:off x="7875624" y="5410159"/>
                  <a:ext cx="308230" cy="284249"/>
                  <a:chOff x="7875624" y="5410159"/>
                  <a:chExt cx="308230" cy="284249"/>
                </a:xfrm>
              </p:grpSpPr>
              <p:sp>
                <p:nvSpPr>
                  <p:cNvPr id="281" name="Freeform 15">
                    <a:extLst>
                      <a:ext uri="{FF2B5EF4-FFF2-40B4-BE49-F238E27FC236}">
                        <a16:creationId xmlns:a16="http://schemas.microsoft.com/office/drawing/2014/main" id="{F19FBF44-BF94-4357-98ED-96C9B9B05EDB}"/>
                      </a:ext>
                    </a:extLst>
                  </p:cNvPr>
                  <p:cNvSpPr>
                    <a:spLocks/>
                  </p:cNvSpPr>
                  <p:nvPr/>
                </p:nvSpPr>
                <p:spPr bwMode="auto">
                  <a:xfrm>
                    <a:off x="8084402" y="5461648"/>
                    <a:ext cx="99452" cy="177743"/>
                  </a:xfrm>
                  <a:custGeom>
                    <a:avLst/>
                    <a:gdLst>
                      <a:gd name="T0" fmla="*/ 58 w 60"/>
                      <a:gd name="T1" fmla="*/ 55 h 106"/>
                      <a:gd name="T2" fmla="*/ 58 w 60"/>
                      <a:gd name="T3" fmla="*/ 49 h 106"/>
                      <a:gd name="T4" fmla="*/ 49 w 60"/>
                      <a:gd name="T5" fmla="*/ 40 h 106"/>
                      <a:gd name="T6" fmla="*/ 9 w 60"/>
                      <a:gd name="T7" fmla="*/ 1 h 106"/>
                      <a:gd name="T8" fmla="*/ 3 w 60"/>
                      <a:gd name="T9" fmla="*/ 1 h 106"/>
                      <a:gd name="T10" fmla="*/ 3 w 60"/>
                      <a:gd name="T11" fmla="*/ 8 h 106"/>
                      <a:gd name="T12" fmla="*/ 45 w 60"/>
                      <a:gd name="T13" fmla="*/ 49 h 106"/>
                      <a:gd name="T14" fmla="*/ 45 w 60"/>
                      <a:gd name="T15" fmla="*/ 55 h 106"/>
                      <a:gd name="T16" fmla="*/ 2 w 60"/>
                      <a:gd name="T17" fmla="*/ 97 h 106"/>
                      <a:gd name="T18" fmla="*/ 2 w 60"/>
                      <a:gd name="T19" fmla="*/ 104 h 106"/>
                      <a:gd name="T20" fmla="*/ 9 w 60"/>
                      <a:gd name="T21" fmla="*/ 104 h 106"/>
                      <a:gd name="T22" fmla="*/ 48 w 60"/>
                      <a:gd name="T23" fmla="*/ 65 h 106"/>
                      <a:gd name="T24" fmla="*/ 48 w 60"/>
                      <a:gd name="T25" fmla="*/ 65 h 106"/>
                      <a:gd name="T26" fmla="*/ 58 w 60"/>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106">
                        <a:moveTo>
                          <a:pt x="58" y="55"/>
                        </a:moveTo>
                        <a:cubicBezTo>
                          <a:pt x="60" y="53"/>
                          <a:pt x="59" y="50"/>
                          <a:pt x="58" y="49"/>
                        </a:cubicBezTo>
                        <a:cubicBezTo>
                          <a:pt x="49" y="40"/>
                          <a:pt x="49" y="40"/>
                          <a:pt x="49" y="40"/>
                        </a:cubicBezTo>
                        <a:cubicBezTo>
                          <a:pt x="9" y="1"/>
                          <a:pt x="9" y="1"/>
                          <a:pt x="9" y="1"/>
                        </a:cubicBezTo>
                        <a:cubicBezTo>
                          <a:pt x="8" y="0"/>
                          <a:pt x="5" y="0"/>
                          <a:pt x="3" y="1"/>
                        </a:cubicBezTo>
                        <a:cubicBezTo>
                          <a:pt x="1" y="3"/>
                          <a:pt x="1" y="6"/>
                          <a:pt x="3" y="8"/>
                        </a:cubicBezTo>
                        <a:cubicBezTo>
                          <a:pt x="45" y="49"/>
                          <a:pt x="45" y="49"/>
                          <a:pt x="45" y="49"/>
                        </a:cubicBezTo>
                        <a:cubicBezTo>
                          <a:pt x="46" y="50"/>
                          <a:pt x="46" y="53"/>
                          <a:pt x="45" y="55"/>
                        </a:cubicBezTo>
                        <a:cubicBezTo>
                          <a:pt x="2" y="97"/>
                          <a:pt x="2" y="97"/>
                          <a:pt x="2" y="97"/>
                        </a:cubicBezTo>
                        <a:cubicBezTo>
                          <a:pt x="0" y="99"/>
                          <a:pt x="0" y="102"/>
                          <a:pt x="2" y="104"/>
                        </a:cubicBezTo>
                        <a:cubicBezTo>
                          <a:pt x="4" y="106"/>
                          <a:pt x="7" y="105"/>
                          <a:pt x="9" y="104"/>
                        </a:cubicBezTo>
                        <a:cubicBezTo>
                          <a:pt x="48" y="65"/>
                          <a:pt x="48" y="65"/>
                          <a:pt x="48" y="65"/>
                        </a:cubicBezTo>
                        <a:cubicBezTo>
                          <a:pt x="48" y="65"/>
                          <a:pt x="48" y="65"/>
                          <a:pt x="48" y="65"/>
                        </a:cubicBezTo>
                        <a:lnTo>
                          <a:pt x="58"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282" name="Freeform 16">
                    <a:extLst>
                      <a:ext uri="{FF2B5EF4-FFF2-40B4-BE49-F238E27FC236}">
                        <a16:creationId xmlns:a16="http://schemas.microsoft.com/office/drawing/2014/main" id="{49A74606-BD98-4A10-B519-6FAEE3B3387C}"/>
                      </a:ext>
                    </a:extLst>
                  </p:cNvPr>
                  <p:cNvSpPr>
                    <a:spLocks/>
                  </p:cNvSpPr>
                  <p:nvPr/>
                </p:nvSpPr>
                <p:spPr bwMode="auto">
                  <a:xfrm>
                    <a:off x="7875624" y="5461648"/>
                    <a:ext cx="98041" cy="177743"/>
                  </a:xfrm>
                  <a:custGeom>
                    <a:avLst/>
                    <a:gdLst>
                      <a:gd name="T0" fmla="*/ 2 w 59"/>
                      <a:gd name="T1" fmla="*/ 55 h 106"/>
                      <a:gd name="T2" fmla="*/ 2 w 59"/>
                      <a:gd name="T3" fmla="*/ 49 h 106"/>
                      <a:gd name="T4" fmla="*/ 10 w 59"/>
                      <a:gd name="T5" fmla="*/ 40 h 106"/>
                      <a:gd name="T6" fmla="*/ 50 w 59"/>
                      <a:gd name="T7" fmla="*/ 1 h 106"/>
                      <a:gd name="T8" fmla="*/ 56 w 59"/>
                      <a:gd name="T9" fmla="*/ 1 h 106"/>
                      <a:gd name="T10" fmla="*/ 56 w 59"/>
                      <a:gd name="T11" fmla="*/ 8 h 106"/>
                      <a:gd name="T12" fmla="*/ 16 w 59"/>
                      <a:gd name="T13" fmla="*/ 49 h 106"/>
                      <a:gd name="T14" fmla="*/ 16 w 59"/>
                      <a:gd name="T15" fmla="*/ 55 h 106"/>
                      <a:gd name="T16" fmla="*/ 57 w 59"/>
                      <a:gd name="T17" fmla="*/ 97 h 106"/>
                      <a:gd name="T18" fmla="*/ 57 w 59"/>
                      <a:gd name="T19" fmla="*/ 104 h 106"/>
                      <a:gd name="T20" fmla="*/ 51 w 59"/>
                      <a:gd name="T21" fmla="*/ 104 h 106"/>
                      <a:gd name="T22" fmla="*/ 11 w 59"/>
                      <a:gd name="T23" fmla="*/ 66 h 106"/>
                      <a:gd name="T24" fmla="*/ 10 w 59"/>
                      <a:gd name="T25" fmla="*/ 65 h 106"/>
                      <a:gd name="T26" fmla="*/ 2 w 59"/>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 h="106">
                        <a:moveTo>
                          <a:pt x="2" y="55"/>
                        </a:moveTo>
                        <a:cubicBezTo>
                          <a:pt x="0" y="53"/>
                          <a:pt x="0" y="50"/>
                          <a:pt x="2" y="49"/>
                        </a:cubicBezTo>
                        <a:cubicBezTo>
                          <a:pt x="10" y="40"/>
                          <a:pt x="10" y="40"/>
                          <a:pt x="10" y="40"/>
                        </a:cubicBezTo>
                        <a:cubicBezTo>
                          <a:pt x="50" y="1"/>
                          <a:pt x="50" y="1"/>
                          <a:pt x="50" y="1"/>
                        </a:cubicBezTo>
                        <a:cubicBezTo>
                          <a:pt x="52" y="0"/>
                          <a:pt x="54" y="0"/>
                          <a:pt x="56" y="1"/>
                        </a:cubicBezTo>
                        <a:cubicBezTo>
                          <a:pt x="58" y="3"/>
                          <a:pt x="59" y="6"/>
                          <a:pt x="56" y="8"/>
                        </a:cubicBezTo>
                        <a:cubicBezTo>
                          <a:pt x="16" y="49"/>
                          <a:pt x="16" y="49"/>
                          <a:pt x="16" y="49"/>
                        </a:cubicBezTo>
                        <a:cubicBezTo>
                          <a:pt x="14" y="50"/>
                          <a:pt x="14" y="53"/>
                          <a:pt x="16" y="55"/>
                        </a:cubicBezTo>
                        <a:cubicBezTo>
                          <a:pt x="57" y="97"/>
                          <a:pt x="57" y="97"/>
                          <a:pt x="57" y="97"/>
                        </a:cubicBezTo>
                        <a:cubicBezTo>
                          <a:pt x="59" y="99"/>
                          <a:pt x="59" y="102"/>
                          <a:pt x="57" y="104"/>
                        </a:cubicBezTo>
                        <a:cubicBezTo>
                          <a:pt x="55" y="106"/>
                          <a:pt x="52" y="105"/>
                          <a:pt x="51" y="104"/>
                        </a:cubicBezTo>
                        <a:cubicBezTo>
                          <a:pt x="11" y="66"/>
                          <a:pt x="11" y="66"/>
                          <a:pt x="11" y="66"/>
                        </a:cubicBezTo>
                        <a:cubicBezTo>
                          <a:pt x="10" y="65"/>
                          <a:pt x="10" y="65"/>
                          <a:pt x="10" y="65"/>
                        </a:cubicBezTo>
                        <a:lnTo>
                          <a:pt x="2"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283" name="Freeform 19">
                    <a:extLst>
                      <a:ext uri="{FF2B5EF4-FFF2-40B4-BE49-F238E27FC236}">
                        <a16:creationId xmlns:a16="http://schemas.microsoft.com/office/drawing/2014/main" id="{067EB96B-BB22-4800-AB3D-45261F57FF1F}"/>
                      </a:ext>
                    </a:extLst>
                  </p:cNvPr>
                  <p:cNvSpPr>
                    <a:spLocks/>
                  </p:cNvSpPr>
                  <p:nvPr/>
                </p:nvSpPr>
                <p:spPr bwMode="auto">
                  <a:xfrm>
                    <a:off x="7973665" y="5410159"/>
                    <a:ext cx="131897" cy="284249"/>
                  </a:xfrm>
                  <a:custGeom>
                    <a:avLst/>
                    <a:gdLst>
                      <a:gd name="T0" fmla="*/ 185 w 187"/>
                      <a:gd name="T1" fmla="*/ 0 h 403"/>
                      <a:gd name="T2" fmla="*/ 116 w 187"/>
                      <a:gd name="T3" fmla="*/ 0 h 403"/>
                      <a:gd name="T4" fmla="*/ 43 w 187"/>
                      <a:gd name="T5" fmla="*/ 168 h 403"/>
                      <a:gd name="T6" fmla="*/ 128 w 187"/>
                      <a:gd name="T7" fmla="*/ 168 h 403"/>
                      <a:gd name="T8" fmla="*/ 0 w 187"/>
                      <a:gd name="T9" fmla="*/ 403 h 403"/>
                      <a:gd name="T10" fmla="*/ 187 w 187"/>
                      <a:gd name="T11" fmla="*/ 135 h 403"/>
                      <a:gd name="T12" fmla="*/ 97 w 187"/>
                      <a:gd name="T13" fmla="*/ 135 h 403"/>
                      <a:gd name="T14" fmla="*/ 185 w 187"/>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7" h="403">
                        <a:moveTo>
                          <a:pt x="185" y="0"/>
                        </a:moveTo>
                        <a:lnTo>
                          <a:pt x="116" y="0"/>
                        </a:lnTo>
                        <a:lnTo>
                          <a:pt x="43" y="168"/>
                        </a:lnTo>
                        <a:lnTo>
                          <a:pt x="128" y="168"/>
                        </a:lnTo>
                        <a:lnTo>
                          <a:pt x="0" y="403"/>
                        </a:lnTo>
                        <a:lnTo>
                          <a:pt x="187" y="135"/>
                        </a:lnTo>
                        <a:lnTo>
                          <a:pt x="97" y="135"/>
                        </a:lnTo>
                        <a:lnTo>
                          <a:pt x="185" y="0"/>
                        </a:lnTo>
                        <a:close/>
                      </a:path>
                    </a:pathLst>
                  </a:custGeom>
                  <a:solidFill>
                    <a:srgbClr val="FDB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grpSp>
        </p:grpSp>
        <p:cxnSp>
          <p:nvCxnSpPr>
            <p:cNvPr id="284" name="Straight Arrow Connector 283">
              <a:extLst>
                <a:ext uri="{FF2B5EF4-FFF2-40B4-BE49-F238E27FC236}">
                  <a16:creationId xmlns:a16="http://schemas.microsoft.com/office/drawing/2014/main" id="{5D841D6E-FC59-4380-8A50-BC6EBA6D0082}"/>
                </a:ext>
              </a:extLst>
            </p:cNvPr>
            <p:cNvCxnSpPr>
              <a:cxnSpLocks/>
            </p:cNvCxnSpPr>
            <p:nvPr/>
          </p:nvCxnSpPr>
          <p:spPr>
            <a:xfrm>
              <a:off x="3795352" y="5402057"/>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286" name="Freeform 52">
              <a:extLst>
                <a:ext uri="{FF2B5EF4-FFF2-40B4-BE49-F238E27FC236}">
                  <a16:creationId xmlns:a16="http://schemas.microsoft.com/office/drawing/2014/main" id="{A5DE6766-5F25-422F-ADEC-0CEAEC44712F}"/>
                </a:ext>
              </a:extLst>
            </p:cNvPr>
            <p:cNvSpPr>
              <a:spLocks noEditPoints="1"/>
            </p:cNvSpPr>
            <p:nvPr/>
          </p:nvSpPr>
          <p:spPr bwMode="auto">
            <a:xfrm>
              <a:off x="2742592" y="5123889"/>
              <a:ext cx="649426" cy="566101"/>
            </a:xfrm>
            <a:custGeom>
              <a:avLst/>
              <a:gdLst>
                <a:gd name="T0" fmla="*/ 240 w 320"/>
                <a:gd name="T1" fmla="*/ 0 h 278"/>
                <a:gd name="T2" fmla="*/ 80 w 320"/>
                <a:gd name="T3" fmla="*/ 0 h 278"/>
                <a:gd name="T4" fmla="*/ 0 w 320"/>
                <a:gd name="T5" fmla="*/ 139 h 278"/>
                <a:gd name="T6" fmla="*/ 80 w 320"/>
                <a:gd name="T7" fmla="*/ 278 h 278"/>
                <a:gd name="T8" fmla="*/ 240 w 320"/>
                <a:gd name="T9" fmla="*/ 278 h 278"/>
                <a:gd name="T10" fmla="*/ 320 w 320"/>
                <a:gd name="T11" fmla="*/ 139 h 278"/>
                <a:gd name="T12" fmla="*/ 240 w 320"/>
                <a:gd name="T13" fmla="*/ 0 h 278"/>
                <a:gd name="T14" fmla="*/ 240 w 320"/>
                <a:gd name="T15" fmla="*/ 201 h 278"/>
                <a:gd name="T16" fmla="*/ 219 w 320"/>
                <a:gd name="T17" fmla="*/ 223 h 278"/>
                <a:gd name="T18" fmla="*/ 101 w 320"/>
                <a:gd name="T19" fmla="*/ 223 h 278"/>
                <a:gd name="T20" fmla="*/ 79 w 320"/>
                <a:gd name="T21" fmla="*/ 201 h 278"/>
                <a:gd name="T22" fmla="*/ 79 w 320"/>
                <a:gd name="T23" fmla="*/ 77 h 278"/>
                <a:gd name="T24" fmla="*/ 101 w 320"/>
                <a:gd name="T25" fmla="*/ 55 h 278"/>
                <a:gd name="T26" fmla="*/ 188 w 320"/>
                <a:gd name="T27" fmla="*/ 55 h 278"/>
                <a:gd name="T28" fmla="*/ 204 w 320"/>
                <a:gd name="T29" fmla="*/ 55 h 278"/>
                <a:gd name="T30" fmla="*/ 206 w 320"/>
                <a:gd name="T31" fmla="*/ 55 h 278"/>
                <a:gd name="T32" fmla="*/ 240 w 320"/>
                <a:gd name="T33" fmla="*/ 88 h 278"/>
                <a:gd name="T34" fmla="*/ 240 w 320"/>
                <a:gd name="T35" fmla="*/ 106 h 278"/>
                <a:gd name="T36" fmla="*/ 240 w 320"/>
                <a:gd name="T37" fmla="*/ 201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0" h="278">
                  <a:moveTo>
                    <a:pt x="240" y="0"/>
                  </a:moveTo>
                  <a:cubicBezTo>
                    <a:pt x="80" y="0"/>
                    <a:pt x="80" y="0"/>
                    <a:pt x="80" y="0"/>
                  </a:cubicBezTo>
                  <a:cubicBezTo>
                    <a:pt x="0" y="139"/>
                    <a:pt x="0" y="139"/>
                    <a:pt x="0" y="139"/>
                  </a:cubicBezTo>
                  <a:cubicBezTo>
                    <a:pt x="80" y="278"/>
                    <a:pt x="80" y="278"/>
                    <a:pt x="80" y="278"/>
                  </a:cubicBezTo>
                  <a:cubicBezTo>
                    <a:pt x="240" y="278"/>
                    <a:pt x="240" y="278"/>
                    <a:pt x="240" y="278"/>
                  </a:cubicBezTo>
                  <a:cubicBezTo>
                    <a:pt x="320" y="139"/>
                    <a:pt x="320" y="139"/>
                    <a:pt x="320" y="139"/>
                  </a:cubicBezTo>
                  <a:lnTo>
                    <a:pt x="240" y="0"/>
                  </a:lnTo>
                  <a:close/>
                  <a:moveTo>
                    <a:pt x="240" y="201"/>
                  </a:moveTo>
                  <a:cubicBezTo>
                    <a:pt x="240" y="213"/>
                    <a:pt x="231" y="223"/>
                    <a:pt x="219" y="223"/>
                  </a:cubicBezTo>
                  <a:cubicBezTo>
                    <a:pt x="101" y="223"/>
                    <a:pt x="101" y="223"/>
                    <a:pt x="101" y="223"/>
                  </a:cubicBezTo>
                  <a:cubicBezTo>
                    <a:pt x="89" y="223"/>
                    <a:pt x="79" y="213"/>
                    <a:pt x="79" y="201"/>
                  </a:cubicBezTo>
                  <a:cubicBezTo>
                    <a:pt x="79" y="77"/>
                    <a:pt x="79" y="77"/>
                    <a:pt x="79" y="77"/>
                  </a:cubicBezTo>
                  <a:cubicBezTo>
                    <a:pt x="79" y="65"/>
                    <a:pt x="89" y="55"/>
                    <a:pt x="101" y="55"/>
                  </a:cubicBezTo>
                  <a:cubicBezTo>
                    <a:pt x="188" y="55"/>
                    <a:pt x="188" y="55"/>
                    <a:pt x="188" y="55"/>
                  </a:cubicBezTo>
                  <a:cubicBezTo>
                    <a:pt x="196" y="55"/>
                    <a:pt x="204" y="55"/>
                    <a:pt x="204" y="55"/>
                  </a:cubicBezTo>
                  <a:cubicBezTo>
                    <a:pt x="206" y="55"/>
                    <a:pt x="206" y="55"/>
                    <a:pt x="206" y="55"/>
                  </a:cubicBezTo>
                  <a:cubicBezTo>
                    <a:pt x="240" y="88"/>
                    <a:pt x="240" y="88"/>
                    <a:pt x="240" y="88"/>
                  </a:cubicBezTo>
                  <a:cubicBezTo>
                    <a:pt x="240" y="106"/>
                    <a:pt x="240" y="106"/>
                    <a:pt x="240" y="106"/>
                  </a:cubicBezTo>
                  <a:cubicBezTo>
                    <a:pt x="240" y="201"/>
                    <a:pt x="240" y="201"/>
                    <a:pt x="240" y="201"/>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87" name="Freeform 53">
              <a:extLst>
                <a:ext uri="{FF2B5EF4-FFF2-40B4-BE49-F238E27FC236}">
                  <a16:creationId xmlns:a16="http://schemas.microsoft.com/office/drawing/2014/main" id="{EC7AB43B-FD62-458F-A5EB-B13A3FAE2DCC}"/>
                </a:ext>
              </a:extLst>
            </p:cNvPr>
            <p:cNvSpPr>
              <a:spLocks/>
            </p:cNvSpPr>
            <p:nvPr/>
          </p:nvSpPr>
          <p:spPr bwMode="auto">
            <a:xfrm>
              <a:off x="3012327" y="5437435"/>
              <a:ext cx="30925" cy="69582"/>
            </a:xfrm>
            <a:custGeom>
              <a:avLst/>
              <a:gdLst>
                <a:gd name="T0" fmla="*/ 15 w 15"/>
                <a:gd name="T1" fmla="*/ 7 h 34"/>
                <a:gd name="T2" fmla="*/ 14 w 15"/>
                <a:gd name="T3" fmla="*/ 4 h 34"/>
                <a:gd name="T4" fmla="*/ 13 w 15"/>
                <a:gd name="T5" fmla="*/ 2 h 34"/>
                <a:gd name="T6" fmla="*/ 11 w 15"/>
                <a:gd name="T7" fmla="*/ 1 h 34"/>
                <a:gd name="T8" fmla="*/ 8 w 15"/>
                <a:gd name="T9" fmla="*/ 0 h 34"/>
                <a:gd name="T10" fmla="*/ 4 w 15"/>
                <a:gd name="T11" fmla="*/ 2 h 34"/>
                <a:gd name="T12" fmla="*/ 2 w 15"/>
                <a:gd name="T13" fmla="*/ 5 h 34"/>
                <a:gd name="T14" fmla="*/ 1 w 15"/>
                <a:gd name="T15" fmla="*/ 10 h 34"/>
                <a:gd name="T16" fmla="*/ 0 w 15"/>
                <a:gd name="T17" fmla="*/ 17 h 34"/>
                <a:gd name="T18" fmla="*/ 1 w 15"/>
                <a:gd name="T19" fmla="*/ 25 h 34"/>
                <a:gd name="T20" fmla="*/ 2 w 15"/>
                <a:gd name="T21" fmla="*/ 30 h 34"/>
                <a:gd name="T22" fmla="*/ 4 w 15"/>
                <a:gd name="T23" fmla="*/ 33 h 34"/>
                <a:gd name="T24" fmla="*/ 7 w 15"/>
                <a:gd name="T25" fmla="*/ 34 h 34"/>
                <a:gd name="T26" fmla="*/ 10 w 15"/>
                <a:gd name="T27" fmla="*/ 33 h 34"/>
                <a:gd name="T28" fmla="*/ 12 w 15"/>
                <a:gd name="T29" fmla="*/ 32 h 34"/>
                <a:gd name="T30" fmla="*/ 13 w 15"/>
                <a:gd name="T31" fmla="*/ 29 h 34"/>
                <a:gd name="T32" fmla="*/ 14 w 15"/>
                <a:gd name="T33" fmla="*/ 26 h 34"/>
                <a:gd name="T34" fmla="*/ 15 w 15"/>
                <a:gd name="T35" fmla="*/ 22 h 34"/>
                <a:gd name="T36" fmla="*/ 15 w 15"/>
                <a:gd name="T37" fmla="*/ 17 h 34"/>
                <a:gd name="T38" fmla="*/ 15 w 15"/>
                <a:gd name="T39" fmla="*/ 11 h 34"/>
                <a:gd name="T40" fmla="*/ 15 w 15"/>
                <a:gd name="T41"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34">
                  <a:moveTo>
                    <a:pt x="15" y="7"/>
                  </a:moveTo>
                  <a:cubicBezTo>
                    <a:pt x="15" y="6"/>
                    <a:pt x="14" y="5"/>
                    <a:pt x="14" y="4"/>
                  </a:cubicBezTo>
                  <a:cubicBezTo>
                    <a:pt x="13" y="3"/>
                    <a:pt x="13" y="3"/>
                    <a:pt x="13" y="2"/>
                  </a:cubicBezTo>
                  <a:cubicBezTo>
                    <a:pt x="12" y="2"/>
                    <a:pt x="11" y="2"/>
                    <a:pt x="11" y="1"/>
                  </a:cubicBezTo>
                  <a:cubicBezTo>
                    <a:pt x="10" y="1"/>
                    <a:pt x="9" y="0"/>
                    <a:pt x="8" y="0"/>
                  </a:cubicBezTo>
                  <a:cubicBezTo>
                    <a:pt x="7" y="0"/>
                    <a:pt x="6" y="1"/>
                    <a:pt x="4" y="2"/>
                  </a:cubicBezTo>
                  <a:cubicBezTo>
                    <a:pt x="4" y="2"/>
                    <a:pt x="2" y="3"/>
                    <a:pt x="2" y="5"/>
                  </a:cubicBezTo>
                  <a:cubicBezTo>
                    <a:pt x="2" y="6"/>
                    <a:pt x="2" y="8"/>
                    <a:pt x="1" y="10"/>
                  </a:cubicBezTo>
                  <a:cubicBezTo>
                    <a:pt x="1" y="12"/>
                    <a:pt x="0" y="14"/>
                    <a:pt x="0" y="17"/>
                  </a:cubicBezTo>
                  <a:cubicBezTo>
                    <a:pt x="0" y="20"/>
                    <a:pt x="0" y="23"/>
                    <a:pt x="1" y="25"/>
                  </a:cubicBezTo>
                  <a:cubicBezTo>
                    <a:pt x="1" y="27"/>
                    <a:pt x="2" y="29"/>
                    <a:pt x="2" y="30"/>
                  </a:cubicBezTo>
                  <a:cubicBezTo>
                    <a:pt x="3" y="32"/>
                    <a:pt x="4" y="32"/>
                    <a:pt x="4" y="33"/>
                  </a:cubicBezTo>
                  <a:cubicBezTo>
                    <a:pt x="5" y="34"/>
                    <a:pt x="6" y="34"/>
                    <a:pt x="7" y="34"/>
                  </a:cubicBezTo>
                  <a:cubicBezTo>
                    <a:pt x="8" y="34"/>
                    <a:pt x="9" y="34"/>
                    <a:pt x="10" y="33"/>
                  </a:cubicBezTo>
                  <a:cubicBezTo>
                    <a:pt x="11" y="33"/>
                    <a:pt x="11" y="32"/>
                    <a:pt x="12" y="32"/>
                  </a:cubicBezTo>
                  <a:cubicBezTo>
                    <a:pt x="13" y="31"/>
                    <a:pt x="13" y="30"/>
                    <a:pt x="13" y="29"/>
                  </a:cubicBezTo>
                  <a:cubicBezTo>
                    <a:pt x="14" y="28"/>
                    <a:pt x="14" y="27"/>
                    <a:pt x="14" y="26"/>
                  </a:cubicBezTo>
                  <a:cubicBezTo>
                    <a:pt x="14" y="25"/>
                    <a:pt x="15" y="23"/>
                    <a:pt x="15" y="22"/>
                  </a:cubicBezTo>
                  <a:cubicBezTo>
                    <a:pt x="15" y="21"/>
                    <a:pt x="15" y="19"/>
                    <a:pt x="15" y="17"/>
                  </a:cubicBezTo>
                  <a:cubicBezTo>
                    <a:pt x="15" y="15"/>
                    <a:pt x="15" y="12"/>
                    <a:pt x="15" y="11"/>
                  </a:cubicBezTo>
                  <a:cubicBezTo>
                    <a:pt x="15" y="10"/>
                    <a:pt x="15" y="9"/>
                    <a:pt x="15" y="7"/>
                  </a:cubicBez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88" name="Freeform 54">
              <a:extLst>
                <a:ext uri="{FF2B5EF4-FFF2-40B4-BE49-F238E27FC236}">
                  <a16:creationId xmlns:a16="http://schemas.microsoft.com/office/drawing/2014/main" id="{BE078F39-9F3F-4344-A2D1-34F2AD6F1099}"/>
                </a:ext>
              </a:extLst>
            </p:cNvPr>
            <p:cNvSpPr>
              <a:spLocks/>
            </p:cNvSpPr>
            <p:nvPr/>
          </p:nvSpPr>
          <p:spPr bwMode="auto">
            <a:xfrm>
              <a:off x="3089640" y="5306863"/>
              <a:ext cx="28348" cy="67864"/>
            </a:xfrm>
            <a:custGeom>
              <a:avLst/>
              <a:gdLst>
                <a:gd name="T0" fmla="*/ 14 w 14"/>
                <a:gd name="T1" fmla="*/ 7 h 33"/>
                <a:gd name="T2" fmla="*/ 14 w 14"/>
                <a:gd name="T3" fmla="*/ 3 h 33"/>
                <a:gd name="T4" fmla="*/ 12 w 14"/>
                <a:gd name="T5" fmla="*/ 2 h 33"/>
                <a:gd name="T6" fmla="*/ 10 w 14"/>
                <a:gd name="T7" fmla="*/ 0 h 33"/>
                <a:gd name="T8" fmla="*/ 8 w 14"/>
                <a:gd name="T9" fmla="*/ 0 h 33"/>
                <a:gd name="T10" fmla="*/ 4 w 14"/>
                <a:gd name="T11" fmla="*/ 1 h 33"/>
                <a:gd name="T12" fmla="*/ 2 w 14"/>
                <a:gd name="T13" fmla="*/ 4 h 33"/>
                <a:gd name="T14" fmla="*/ 1 w 14"/>
                <a:gd name="T15" fmla="*/ 9 h 33"/>
                <a:gd name="T16" fmla="*/ 0 w 14"/>
                <a:gd name="T17" fmla="*/ 16 h 33"/>
                <a:gd name="T18" fmla="*/ 1 w 14"/>
                <a:gd name="T19" fmla="*/ 25 h 33"/>
                <a:gd name="T20" fmla="*/ 2 w 14"/>
                <a:gd name="T21" fmla="*/ 30 h 33"/>
                <a:gd name="T22" fmla="*/ 4 w 14"/>
                <a:gd name="T23" fmla="*/ 32 h 33"/>
                <a:gd name="T24" fmla="*/ 7 w 14"/>
                <a:gd name="T25" fmla="*/ 33 h 33"/>
                <a:gd name="T26" fmla="*/ 10 w 14"/>
                <a:gd name="T27" fmla="*/ 32 h 33"/>
                <a:gd name="T28" fmla="*/ 12 w 14"/>
                <a:gd name="T29" fmla="*/ 31 h 33"/>
                <a:gd name="T30" fmla="*/ 13 w 14"/>
                <a:gd name="T31" fmla="*/ 28 h 33"/>
                <a:gd name="T32" fmla="*/ 14 w 14"/>
                <a:gd name="T33" fmla="*/ 25 h 33"/>
                <a:gd name="T34" fmla="*/ 14 w 14"/>
                <a:gd name="T35" fmla="*/ 21 h 33"/>
                <a:gd name="T36" fmla="*/ 14 w 14"/>
                <a:gd name="T37" fmla="*/ 16 h 33"/>
                <a:gd name="T38" fmla="*/ 14 w 14"/>
                <a:gd name="T39" fmla="*/ 10 h 33"/>
                <a:gd name="T40" fmla="*/ 14 w 14"/>
                <a:gd name="T41" fmla="*/ 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 h="33">
                  <a:moveTo>
                    <a:pt x="14" y="7"/>
                  </a:moveTo>
                  <a:cubicBezTo>
                    <a:pt x="14" y="5"/>
                    <a:pt x="14" y="4"/>
                    <a:pt x="14" y="3"/>
                  </a:cubicBezTo>
                  <a:cubicBezTo>
                    <a:pt x="13" y="3"/>
                    <a:pt x="13" y="2"/>
                    <a:pt x="12" y="2"/>
                  </a:cubicBezTo>
                  <a:cubicBezTo>
                    <a:pt x="12" y="1"/>
                    <a:pt x="11" y="1"/>
                    <a:pt x="10" y="0"/>
                  </a:cubicBezTo>
                  <a:cubicBezTo>
                    <a:pt x="10" y="0"/>
                    <a:pt x="9" y="0"/>
                    <a:pt x="8" y="0"/>
                  </a:cubicBezTo>
                  <a:cubicBezTo>
                    <a:pt x="7" y="0"/>
                    <a:pt x="5" y="0"/>
                    <a:pt x="4" y="1"/>
                  </a:cubicBezTo>
                  <a:cubicBezTo>
                    <a:pt x="3" y="2"/>
                    <a:pt x="2" y="3"/>
                    <a:pt x="2" y="4"/>
                  </a:cubicBezTo>
                  <a:cubicBezTo>
                    <a:pt x="1" y="5"/>
                    <a:pt x="1" y="7"/>
                    <a:pt x="1" y="9"/>
                  </a:cubicBezTo>
                  <a:cubicBezTo>
                    <a:pt x="1" y="11"/>
                    <a:pt x="0" y="14"/>
                    <a:pt x="0" y="16"/>
                  </a:cubicBezTo>
                  <a:cubicBezTo>
                    <a:pt x="0" y="19"/>
                    <a:pt x="0" y="23"/>
                    <a:pt x="1" y="25"/>
                  </a:cubicBezTo>
                  <a:cubicBezTo>
                    <a:pt x="1" y="26"/>
                    <a:pt x="1" y="28"/>
                    <a:pt x="2" y="30"/>
                  </a:cubicBezTo>
                  <a:cubicBezTo>
                    <a:pt x="3" y="31"/>
                    <a:pt x="3" y="32"/>
                    <a:pt x="4" y="32"/>
                  </a:cubicBezTo>
                  <a:cubicBezTo>
                    <a:pt x="5" y="33"/>
                    <a:pt x="6" y="33"/>
                    <a:pt x="7" y="33"/>
                  </a:cubicBezTo>
                  <a:cubicBezTo>
                    <a:pt x="8" y="33"/>
                    <a:pt x="9" y="33"/>
                    <a:pt x="10" y="32"/>
                  </a:cubicBezTo>
                  <a:cubicBezTo>
                    <a:pt x="10" y="32"/>
                    <a:pt x="11" y="32"/>
                    <a:pt x="12" y="31"/>
                  </a:cubicBezTo>
                  <a:cubicBezTo>
                    <a:pt x="12" y="30"/>
                    <a:pt x="13" y="30"/>
                    <a:pt x="13" y="28"/>
                  </a:cubicBezTo>
                  <a:cubicBezTo>
                    <a:pt x="14" y="28"/>
                    <a:pt x="14" y="26"/>
                    <a:pt x="14" y="25"/>
                  </a:cubicBezTo>
                  <a:cubicBezTo>
                    <a:pt x="14" y="24"/>
                    <a:pt x="14" y="23"/>
                    <a:pt x="14" y="21"/>
                  </a:cubicBezTo>
                  <a:cubicBezTo>
                    <a:pt x="14" y="20"/>
                    <a:pt x="14" y="18"/>
                    <a:pt x="14" y="16"/>
                  </a:cubicBezTo>
                  <a:cubicBezTo>
                    <a:pt x="14" y="14"/>
                    <a:pt x="14" y="12"/>
                    <a:pt x="14" y="10"/>
                  </a:cubicBezTo>
                  <a:cubicBezTo>
                    <a:pt x="14" y="9"/>
                    <a:pt x="14" y="8"/>
                    <a:pt x="14" y="7"/>
                  </a:cubicBez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89" name="Freeform 55">
              <a:extLst>
                <a:ext uri="{FF2B5EF4-FFF2-40B4-BE49-F238E27FC236}">
                  <a16:creationId xmlns:a16="http://schemas.microsoft.com/office/drawing/2014/main" id="{69E74A7A-84D6-490D-AFDE-F5EAECFD7095}"/>
                </a:ext>
              </a:extLst>
            </p:cNvPr>
            <p:cNvSpPr>
              <a:spLocks noEditPoints="1"/>
            </p:cNvSpPr>
            <p:nvPr/>
          </p:nvSpPr>
          <p:spPr bwMode="auto">
            <a:xfrm>
              <a:off x="2927283" y="5260475"/>
              <a:ext cx="278326" cy="292929"/>
            </a:xfrm>
            <a:custGeom>
              <a:avLst/>
              <a:gdLst>
                <a:gd name="T0" fmla="*/ 97 w 137"/>
                <a:gd name="T1" fmla="*/ 0 h 144"/>
                <a:gd name="T2" fmla="*/ 0 w 137"/>
                <a:gd name="T3" fmla="*/ 10 h 144"/>
                <a:gd name="T4" fmla="*/ 10 w 137"/>
                <a:gd name="T5" fmla="*/ 144 h 144"/>
                <a:gd name="T6" fmla="*/ 137 w 137"/>
                <a:gd name="T7" fmla="*/ 134 h 144"/>
                <a:gd name="T8" fmla="*/ 110 w 137"/>
                <a:gd name="T9" fmla="*/ 28 h 144"/>
                <a:gd name="T10" fmla="*/ 36 w 137"/>
                <a:gd name="T11" fmla="*/ 25 h 144"/>
                <a:gd name="T12" fmla="*/ 37 w 137"/>
                <a:gd name="T13" fmla="*/ 23 h 144"/>
                <a:gd name="T14" fmla="*/ 48 w 137"/>
                <a:gd name="T15" fmla="*/ 16 h 144"/>
                <a:gd name="T16" fmla="*/ 49 w 137"/>
                <a:gd name="T17" fmla="*/ 16 h 144"/>
                <a:gd name="T18" fmla="*/ 52 w 137"/>
                <a:gd name="T19" fmla="*/ 16 h 144"/>
                <a:gd name="T20" fmla="*/ 55 w 137"/>
                <a:gd name="T21" fmla="*/ 16 h 144"/>
                <a:gd name="T22" fmla="*/ 56 w 137"/>
                <a:gd name="T23" fmla="*/ 17 h 144"/>
                <a:gd name="T24" fmla="*/ 64 w 137"/>
                <a:gd name="T25" fmla="*/ 57 h 144"/>
                <a:gd name="T26" fmla="*/ 65 w 137"/>
                <a:gd name="T27" fmla="*/ 57 h 144"/>
                <a:gd name="T28" fmla="*/ 65 w 137"/>
                <a:gd name="T29" fmla="*/ 60 h 144"/>
                <a:gd name="T30" fmla="*/ 65 w 137"/>
                <a:gd name="T31" fmla="*/ 64 h 144"/>
                <a:gd name="T32" fmla="*/ 64 w 137"/>
                <a:gd name="T33" fmla="*/ 64 h 144"/>
                <a:gd name="T34" fmla="*/ 37 w 137"/>
                <a:gd name="T35" fmla="*/ 64 h 144"/>
                <a:gd name="T36" fmla="*/ 36 w 137"/>
                <a:gd name="T37" fmla="*/ 62 h 144"/>
                <a:gd name="T38" fmla="*/ 36 w 137"/>
                <a:gd name="T39" fmla="*/ 58 h 144"/>
                <a:gd name="T40" fmla="*/ 37 w 137"/>
                <a:gd name="T41" fmla="*/ 57 h 144"/>
                <a:gd name="T42" fmla="*/ 46 w 137"/>
                <a:gd name="T43" fmla="*/ 57 h 144"/>
                <a:gd name="T44" fmla="*/ 39 w 137"/>
                <a:gd name="T45" fmla="*/ 30 h 144"/>
                <a:gd name="T46" fmla="*/ 37 w 137"/>
                <a:gd name="T47" fmla="*/ 31 h 144"/>
                <a:gd name="T48" fmla="*/ 36 w 137"/>
                <a:gd name="T49" fmla="*/ 28 h 144"/>
                <a:gd name="T50" fmla="*/ 65 w 137"/>
                <a:gd name="T51" fmla="*/ 114 h 144"/>
                <a:gd name="T52" fmla="*/ 57 w 137"/>
                <a:gd name="T53" fmla="*/ 127 h 144"/>
                <a:gd name="T54" fmla="*/ 41 w 137"/>
                <a:gd name="T55" fmla="*/ 127 h 144"/>
                <a:gd name="T56" fmla="*/ 33 w 137"/>
                <a:gd name="T57" fmla="*/ 115 h 144"/>
                <a:gd name="T58" fmla="*/ 33 w 137"/>
                <a:gd name="T59" fmla="*/ 94 h 144"/>
                <a:gd name="T60" fmla="*/ 41 w 137"/>
                <a:gd name="T61" fmla="*/ 81 h 144"/>
                <a:gd name="T62" fmla="*/ 58 w 137"/>
                <a:gd name="T63" fmla="*/ 81 h 144"/>
                <a:gd name="T64" fmla="*/ 65 w 137"/>
                <a:gd name="T65" fmla="*/ 94 h 144"/>
                <a:gd name="T66" fmla="*/ 65 w 137"/>
                <a:gd name="T67" fmla="*/ 114 h 144"/>
                <a:gd name="T68" fmla="*/ 103 w 137"/>
                <a:gd name="T69" fmla="*/ 127 h 144"/>
                <a:gd name="T70" fmla="*/ 101 w 137"/>
                <a:gd name="T71" fmla="*/ 128 h 144"/>
                <a:gd name="T72" fmla="*/ 74 w 137"/>
                <a:gd name="T73" fmla="*/ 128 h 144"/>
                <a:gd name="T74" fmla="*/ 74 w 137"/>
                <a:gd name="T75" fmla="*/ 126 h 144"/>
                <a:gd name="T76" fmla="*/ 74 w 137"/>
                <a:gd name="T77" fmla="*/ 122 h 144"/>
                <a:gd name="T78" fmla="*/ 74 w 137"/>
                <a:gd name="T79" fmla="*/ 120 h 144"/>
                <a:gd name="T80" fmla="*/ 84 w 137"/>
                <a:gd name="T81" fmla="*/ 120 h 144"/>
                <a:gd name="T82" fmla="*/ 76 w 137"/>
                <a:gd name="T83" fmla="*/ 94 h 144"/>
                <a:gd name="T84" fmla="*/ 74 w 137"/>
                <a:gd name="T85" fmla="*/ 94 h 144"/>
                <a:gd name="T86" fmla="*/ 74 w 137"/>
                <a:gd name="T87" fmla="*/ 91 h 144"/>
                <a:gd name="T88" fmla="*/ 74 w 137"/>
                <a:gd name="T89" fmla="*/ 89 h 144"/>
                <a:gd name="T90" fmla="*/ 75 w 137"/>
                <a:gd name="T91" fmla="*/ 87 h 144"/>
                <a:gd name="T92" fmla="*/ 86 w 137"/>
                <a:gd name="T93" fmla="*/ 81 h 144"/>
                <a:gd name="T94" fmla="*/ 88 w 137"/>
                <a:gd name="T95" fmla="*/ 81 h 144"/>
                <a:gd name="T96" fmla="*/ 92 w 137"/>
                <a:gd name="T97" fmla="*/ 81 h 144"/>
                <a:gd name="T98" fmla="*/ 94 w 137"/>
                <a:gd name="T99" fmla="*/ 81 h 144"/>
                <a:gd name="T100" fmla="*/ 94 w 137"/>
                <a:gd name="T101" fmla="*/ 121 h 144"/>
                <a:gd name="T102" fmla="*/ 102 w 137"/>
                <a:gd name="T103" fmla="*/ 121 h 144"/>
                <a:gd name="T104" fmla="*/ 103 w 137"/>
                <a:gd name="T105" fmla="*/ 123 h 144"/>
                <a:gd name="T106" fmla="*/ 103 w 137"/>
                <a:gd name="T107" fmla="*/ 126 h 144"/>
                <a:gd name="T108" fmla="*/ 100 w 137"/>
                <a:gd name="T109" fmla="*/ 57 h 144"/>
                <a:gd name="T110" fmla="*/ 87 w 137"/>
                <a:gd name="T111" fmla="*/ 64 h 144"/>
                <a:gd name="T112" fmla="*/ 73 w 137"/>
                <a:gd name="T113" fmla="*/ 58 h 144"/>
                <a:gd name="T114" fmla="*/ 70 w 137"/>
                <a:gd name="T115" fmla="*/ 40 h 144"/>
                <a:gd name="T116" fmla="*/ 74 w 137"/>
                <a:gd name="T117" fmla="*/ 22 h 144"/>
                <a:gd name="T118" fmla="*/ 87 w 137"/>
                <a:gd name="T119" fmla="*/ 15 h 144"/>
                <a:gd name="T120" fmla="*/ 101 w 137"/>
                <a:gd name="T121" fmla="*/ 21 h 144"/>
                <a:gd name="T122" fmla="*/ 104 w 137"/>
                <a:gd name="T123" fmla="*/ 3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144">
                  <a:moveTo>
                    <a:pt x="110" y="0"/>
                  </a:moveTo>
                  <a:cubicBezTo>
                    <a:pt x="107" y="0"/>
                    <a:pt x="102" y="0"/>
                    <a:pt x="97" y="0"/>
                  </a:cubicBezTo>
                  <a:cubicBezTo>
                    <a:pt x="10" y="0"/>
                    <a:pt x="10" y="0"/>
                    <a:pt x="10" y="0"/>
                  </a:cubicBezTo>
                  <a:cubicBezTo>
                    <a:pt x="5" y="0"/>
                    <a:pt x="0" y="5"/>
                    <a:pt x="0" y="10"/>
                  </a:cubicBezTo>
                  <a:cubicBezTo>
                    <a:pt x="0" y="134"/>
                    <a:pt x="0" y="134"/>
                    <a:pt x="0" y="134"/>
                  </a:cubicBezTo>
                  <a:cubicBezTo>
                    <a:pt x="0" y="139"/>
                    <a:pt x="5" y="144"/>
                    <a:pt x="10" y="144"/>
                  </a:cubicBezTo>
                  <a:cubicBezTo>
                    <a:pt x="128" y="144"/>
                    <a:pt x="128" y="144"/>
                    <a:pt x="128" y="144"/>
                  </a:cubicBezTo>
                  <a:cubicBezTo>
                    <a:pt x="133" y="144"/>
                    <a:pt x="137" y="139"/>
                    <a:pt x="137" y="134"/>
                  </a:cubicBezTo>
                  <a:cubicBezTo>
                    <a:pt x="137" y="28"/>
                    <a:pt x="137" y="28"/>
                    <a:pt x="137" y="28"/>
                  </a:cubicBezTo>
                  <a:cubicBezTo>
                    <a:pt x="110" y="28"/>
                    <a:pt x="110" y="28"/>
                    <a:pt x="110" y="28"/>
                  </a:cubicBezTo>
                  <a:cubicBezTo>
                    <a:pt x="110" y="0"/>
                    <a:pt x="110" y="0"/>
                    <a:pt x="110" y="0"/>
                  </a:cubicBezTo>
                  <a:close/>
                  <a:moveTo>
                    <a:pt x="36" y="25"/>
                  </a:moveTo>
                  <a:cubicBezTo>
                    <a:pt x="36" y="25"/>
                    <a:pt x="36" y="25"/>
                    <a:pt x="36" y="24"/>
                  </a:cubicBezTo>
                  <a:cubicBezTo>
                    <a:pt x="36" y="24"/>
                    <a:pt x="36" y="23"/>
                    <a:pt x="37" y="23"/>
                  </a:cubicBezTo>
                  <a:cubicBezTo>
                    <a:pt x="37" y="23"/>
                    <a:pt x="37" y="23"/>
                    <a:pt x="37" y="23"/>
                  </a:cubicBezTo>
                  <a:cubicBezTo>
                    <a:pt x="48" y="16"/>
                    <a:pt x="48" y="16"/>
                    <a:pt x="48" y="16"/>
                  </a:cubicBezTo>
                  <a:cubicBezTo>
                    <a:pt x="48" y="16"/>
                    <a:pt x="48" y="16"/>
                    <a:pt x="48" y="16"/>
                  </a:cubicBezTo>
                  <a:cubicBezTo>
                    <a:pt x="49" y="16"/>
                    <a:pt x="49" y="16"/>
                    <a:pt x="49" y="16"/>
                  </a:cubicBezTo>
                  <a:cubicBezTo>
                    <a:pt x="49" y="16"/>
                    <a:pt x="49" y="16"/>
                    <a:pt x="50" y="16"/>
                  </a:cubicBezTo>
                  <a:cubicBezTo>
                    <a:pt x="51" y="16"/>
                    <a:pt x="51" y="16"/>
                    <a:pt x="52" y="16"/>
                  </a:cubicBezTo>
                  <a:cubicBezTo>
                    <a:pt x="53" y="16"/>
                    <a:pt x="54" y="16"/>
                    <a:pt x="54" y="16"/>
                  </a:cubicBezTo>
                  <a:cubicBezTo>
                    <a:pt x="55" y="16"/>
                    <a:pt x="55" y="16"/>
                    <a:pt x="55" y="16"/>
                  </a:cubicBezTo>
                  <a:cubicBezTo>
                    <a:pt x="55" y="16"/>
                    <a:pt x="56" y="16"/>
                    <a:pt x="56" y="17"/>
                  </a:cubicBezTo>
                  <a:cubicBezTo>
                    <a:pt x="56" y="17"/>
                    <a:pt x="56" y="17"/>
                    <a:pt x="56" y="17"/>
                  </a:cubicBezTo>
                  <a:cubicBezTo>
                    <a:pt x="56" y="57"/>
                    <a:pt x="56" y="57"/>
                    <a:pt x="56" y="57"/>
                  </a:cubicBezTo>
                  <a:cubicBezTo>
                    <a:pt x="64" y="57"/>
                    <a:pt x="64" y="57"/>
                    <a:pt x="64" y="57"/>
                  </a:cubicBezTo>
                  <a:cubicBezTo>
                    <a:pt x="64" y="57"/>
                    <a:pt x="64" y="57"/>
                    <a:pt x="64" y="57"/>
                  </a:cubicBezTo>
                  <a:cubicBezTo>
                    <a:pt x="65" y="57"/>
                    <a:pt x="65" y="57"/>
                    <a:pt x="65" y="57"/>
                  </a:cubicBezTo>
                  <a:cubicBezTo>
                    <a:pt x="65" y="57"/>
                    <a:pt x="65" y="58"/>
                    <a:pt x="65" y="58"/>
                  </a:cubicBezTo>
                  <a:cubicBezTo>
                    <a:pt x="65" y="59"/>
                    <a:pt x="65" y="60"/>
                    <a:pt x="65" y="60"/>
                  </a:cubicBezTo>
                  <a:cubicBezTo>
                    <a:pt x="65" y="61"/>
                    <a:pt x="65" y="62"/>
                    <a:pt x="65" y="62"/>
                  </a:cubicBezTo>
                  <a:cubicBezTo>
                    <a:pt x="65" y="63"/>
                    <a:pt x="65" y="63"/>
                    <a:pt x="65" y="64"/>
                  </a:cubicBezTo>
                  <a:cubicBezTo>
                    <a:pt x="65" y="64"/>
                    <a:pt x="65" y="64"/>
                    <a:pt x="64" y="64"/>
                  </a:cubicBezTo>
                  <a:cubicBezTo>
                    <a:pt x="64" y="64"/>
                    <a:pt x="64" y="64"/>
                    <a:pt x="64" y="64"/>
                  </a:cubicBezTo>
                  <a:cubicBezTo>
                    <a:pt x="37" y="64"/>
                    <a:pt x="37" y="64"/>
                    <a:pt x="37" y="64"/>
                  </a:cubicBezTo>
                  <a:cubicBezTo>
                    <a:pt x="37" y="64"/>
                    <a:pt x="37" y="64"/>
                    <a:pt x="37" y="64"/>
                  </a:cubicBezTo>
                  <a:cubicBezTo>
                    <a:pt x="36" y="64"/>
                    <a:pt x="36" y="64"/>
                    <a:pt x="36" y="64"/>
                  </a:cubicBezTo>
                  <a:cubicBezTo>
                    <a:pt x="36" y="64"/>
                    <a:pt x="36" y="63"/>
                    <a:pt x="36" y="62"/>
                  </a:cubicBezTo>
                  <a:cubicBezTo>
                    <a:pt x="36" y="62"/>
                    <a:pt x="36" y="61"/>
                    <a:pt x="36" y="60"/>
                  </a:cubicBezTo>
                  <a:cubicBezTo>
                    <a:pt x="36" y="60"/>
                    <a:pt x="36" y="59"/>
                    <a:pt x="36" y="58"/>
                  </a:cubicBezTo>
                  <a:cubicBezTo>
                    <a:pt x="36" y="58"/>
                    <a:pt x="36" y="58"/>
                    <a:pt x="36" y="57"/>
                  </a:cubicBezTo>
                  <a:cubicBezTo>
                    <a:pt x="36" y="57"/>
                    <a:pt x="36" y="57"/>
                    <a:pt x="37" y="57"/>
                  </a:cubicBezTo>
                  <a:cubicBezTo>
                    <a:pt x="37" y="57"/>
                    <a:pt x="37" y="57"/>
                    <a:pt x="37" y="57"/>
                  </a:cubicBezTo>
                  <a:cubicBezTo>
                    <a:pt x="46" y="57"/>
                    <a:pt x="46" y="57"/>
                    <a:pt x="46" y="57"/>
                  </a:cubicBezTo>
                  <a:cubicBezTo>
                    <a:pt x="46" y="26"/>
                    <a:pt x="46" y="26"/>
                    <a:pt x="46" y="26"/>
                  </a:cubicBezTo>
                  <a:cubicBezTo>
                    <a:pt x="39" y="30"/>
                    <a:pt x="39" y="30"/>
                    <a:pt x="39" y="30"/>
                  </a:cubicBezTo>
                  <a:cubicBezTo>
                    <a:pt x="38" y="30"/>
                    <a:pt x="37" y="31"/>
                    <a:pt x="37" y="31"/>
                  </a:cubicBezTo>
                  <a:cubicBezTo>
                    <a:pt x="37" y="31"/>
                    <a:pt x="37" y="31"/>
                    <a:pt x="37" y="31"/>
                  </a:cubicBezTo>
                  <a:cubicBezTo>
                    <a:pt x="37" y="31"/>
                    <a:pt x="36" y="30"/>
                    <a:pt x="36" y="30"/>
                  </a:cubicBezTo>
                  <a:cubicBezTo>
                    <a:pt x="36" y="29"/>
                    <a:pt x="36" y="28"/>
                    <a:pt x="36" y="28"/>
                  </a:cubicBezTo>
                  <a:cubicBezTo>
                    <a:pt x="36" y="26"/>
                    <a:pt x="36" y="25"/>
                    <a:pt x="36" y="25"/>
                  </a:cubicBezTo>
                  <a:close/>
                  <a:moveTo>
                    <a:pt x="65" y="114"/>
                  </a:moveTo>
                  <a:cubicBezTo>
                    <a:pt x="65" y="117"/>
                    <a:pt x="64" y="120"/>
                    <a:pt x="62" y="122"/>
                  </a:cubicBezTo>
                  <a:cubicBezTo>
                    <a:pt x="61" y="124"/>
                    <a:pt x="59" y="126"/>
                    <a:pt x="57" y="127"/>
                  </a:cubicBezTo>
                  <a:cubicBezTo>
                    <a:pt x="55" y="128"/>
                    <a:pt x="52" y="129"/>
                    <a:pt x="49" y="129"/>
                  </a:cubicBezTo>
                  <a:cubicBezTo>
                    <a:pt x="46" y="129"/>
                    <a:pt x="43" y="128"/>
                    <a:pt x="41" y="127"/>
                  </a:cubicBezTo>
                  <a:cubicBezTo>
                    <a:pt x="39" y="126"/>
                    <a:pt x="37" y="124"/>
                    <a:pt x="35" y="122"/>
                  </a:cubicBezTo>
                  <a:cubicBezTo>
                    <a:pt x="34" y="121"/>
                    <a:pt x="33" y="118"/>
                    <a:pt x="33" y="115"/>
                  </a:cubicBezTo>
                  <a:cubicBezTo>
                    <a:pt x="32" y="112"/>
                    <a:pt x="32" y="108"/>
                    <a:pt x="32" y="105"/>
                  </a:cubicBezTo>
                  <a:cubicBezTo>
                    <a:pt x="32" y="101"/>
                    <a:pt x="32" y="97"/>
                    <a:pt x="33" y="94"/>
                  </a:cubicBezTo>
                  <a:cubicBezTo>
                    <a:pt x="33" y="91"/>
                    <a:pt x="35" y="89"/>
                    <a:pt x="36" y="87"/>
                  </a:cubicBezTo>
                  <a:cubicBezTo>
                    <a:pt x="37" y="85"/>
                    <a:pt x="39" y="83"/>
                    <a:pt x="41" y="81"/>
                  </a:cubicBezTo>
                  <a:cubicBezTo>
                    <a:pt x="43" y="80"/>
                    <a:pt x="46" y="80"/>
                    <a:pt x="49" y="80"/>
                  </a:cubicBezTo>
                  <a:cubicBezTo>
                    <a:pt x="53" y="80"/>
                    <a:pt x="55" y="80"/>
                    <a:pt x="58" y="81"/>
                  </a:cubicBezTo>
                  <a:cubicBezTo>
                    <a:pt x="60" y="83"/>
                    <a:pt x="62" y="84"/>
                    <a:pt x="63" y="86"/>
                  </a:cubicBezTo>
                  <a:cubicBezTo>
                    <a:pt x="64" y="88"/>
                    <a:pt x="65" y="90"/>
                    <a:pt x="65" y="94"/>
                  </a:cubicBezTo>
                  <a:cubicBezTo>
                    <a:pt x="66" y="97"/>
                    <a:pt x="66" y="100"/>
                    <a:pt x="66" y="104"/>
                  </a:cubicBezTo>
                  <a:cubicBezTo>
                    <a:pt x="67" y="108"/>
                    <a:pt x="66" y="111"/>
                    <a:pt x="65" y="114"/>
                  </a:cubicBezTo>
                  <a:close/>
                  <a:moveTo>
                    <a:pt x="103" y="126"/>
                  </a:moveTo>
                  <a:cubicBezTo>
                    <a:pt x="103" y="126"/>
                    <a:pt x="103" y="126"/>
                    <a:pt x="103" y="127"/>
                  </a:cubicBezTo>
                  <a:cubicBezTo>
                    <a:pt x="103" y="127"/>
                    <a:pt x="103" y="128"/>
                    <a:pt x="102" y="128"/>
                  </a:cubicBezTo>
                  <a:cubicBezTo>
                    <a:pt x="101" y="128"/>
                    <a:pt x="101" y="128"/>
                    <a:pt x="101" y="128"/>
                  </a:cubicBezTo>
                  <a:cubicBezTo>
                    <a:pt x="75" y="128"/>
                    <a:pt x="75" y="128"/>
                    <a:pt x="75" y="128"/>
                  </a:cubicBezTo>
                  <a:cubicBezTo>
                    <a:pt x="74" y="128"/>
                    <a:pt x="74" y="128"/>
                    <a:pt x="74" y="128"/>
                  </a:cubicBezTo>
                  <a:cubicBezTo>
                    <a:pt x="74" y="127"/>
                    <a:pt x="74" y="127"/>
                    <a:pt x="74" y="127"/>
                  </a:cubicBezTo>
                  <a:cubicBezTo>
                    <a:pt x="74" y="127"/>
                    <a:pt x="74" y="126"/>
                    <a:pt x="74" y="126"/>
                  </a:cubicBezTo>
                  <a:cubicBezTo>
                    <a:pt x="74" y="125"/>
                    <a:pt x="74" y="124"/>
                    <a:pt x="74" y="124"/>
                  </a:cubicBezTo>
                  <a:cubicBezTo>
                    <a:pt x="74" y="123"/>
                    <a:pt x="74" y="122"/>
                    <a:pt x="74" y="122"/>
                  </a:cubicBezTo>
                  <a:cubicBezTo>
                    <a:pt x="74" y="121"/>
                    <a:pt x="74" y="121"/>
                    <a:pt x="74" y="121"/>
                  </a:cubicBezTo>
                  <a:cubicBezTo>
                    <a:pt x="74" y="121"/>
                    <a:pt x="74" y="120"/>
                    <a:pt x="74" y="120"/>
                  </a:cubicBezTo>
                  <a:cubicBezTo>
                    <a:pt x="75" y="120"/>
                    <a:pt x="75" y="120"/>
                    <a:pt x="75" y="120"/>
                  </a:cubicBezTo>
                  <a:cubicBezTo>
                    <a:pt x="84" y="120"/>
                    <a:pt x="84" y="120"/>
                    <a:pt x="84" y="120"/>
                  </a:cubicBezTo>
                  <a:cubicBezTo>
                    <a:pt x="84" y="89"/>
                    <a:pt x="84" y="89"/>
                    <a:pt x="84" y="89"/>
                  </a:cubicBezTo>
                  <a:cubicBezTo>
                    <a:pt x="76" y="94"/>
                    <a:pt x="76" y="94"/>
                    <a:pt x="76" y="94"/>
                  </a:cubicBezTo>
                  <a:cubicBezTo>
                    <a:pt x="76" y="94"/>
                    <a:pt x="75" y="94"/>
                    <a:pt x="75" y="94"/>
                  </a:cubicBezTo>
                  <a:cubicBezTo>
                    <a:pt x="74" y="94"/>
                    <a:pt x="74" y="94"/>
                    <a:pt x="74" y="94"/>
                  </a:cubicBezTo>
                  <a:cubicBezTo>
                    <a:pt x="74" y="94"/>
                    <a:pt x="74" y="94"/>
                    <a:pt x="74" y="93"/>
                  </a:cubicBezTo>
                  <a:cubicBezTo>
                    <a:pt x="74" y="92"/>
                    <a:pt x="74" y="92"/>
                    <a:pt x="74" y="91"/>
                  </a:cubicBezTo>
                  <a:cubicBezTo>
                    <a:pt x="74" y="90"/>
                    <a:pt x="74" y="90"/>
                    <a:pt x="74" y="90"/>
                  </a:cubicBezTo>
                  <a:cubicBezTo>
                    <a:pt x="74" y="89"/>
                    <a:pt x="74" y="89"/>
                    <a:pt x="74" y="89"/>
                  </a:cubicBezTo>
                  <a:cubicBezTo>
                    <a:pt x="74" y="89"/>
                    <a:pt x="74" y="88"/>
                    <a:pt x="74" y="88"/>
                  </a:cubicBezTo>
                  <a:cubicBezTo>
                    <a:pt x="75" y="87"/>
                    <a:pt x="75" y="87"/>
                    <a:pt x="75" y="87"/>
                  </a:cubicBezTo>
                  <a:cubicBezTo>
                    <a:pt x="85" y="81"/>
                    <a:pt x="85" y="81"/>
                    <a:pt x="85" y="81"/>
                  </a:cubicBezTo>
                  <a:cubicBezTo>
                    <a:pt x="85" y="81"/>
                    <a:pt x="85" y="81"/>
                    <a:pt x="86" y="81"/>
                  </a:cubicBezTo>
                  <a:cubicBezTo>
                    <a:pt x="87" y="81"/>
                    <a:pt x="87" y="81"/>
                    <a:pt x="87" y="81"/>
                  </a:cubicBezTo>
                  <a:cubicBezTo>
                    <a:pt x="87" y="81"/>
                    <a:pt x="87" y="81"/>
                    <a:pt x="88" y="81"/>
                  </a:cubicBezTo>
                  <a:cubicBezTo>
                    <a:pt x="89" y="81"/>
                    <a:pt x="89" y="81"/>
                    <a:pt x="90" y="81"/>
                  </a:cubicBezTo>
                  <a:cubicBezTo>
                    <a:pt x="90" y="81"/>
                    <a:pt x="92" y="81"/>
                    <a:pt x="92" y="81"/>
                  </a:cubicBezTo>
                  <a:cubicBezTo>
                    <a:pt x="92" y="81"/>
                    <a:pt x="93" y="81"/>
                    <a:pt x="93" y="81"/>
                  </a:cubicBezTo>
                  <a:cubicBezTo>
                    <a:pt x="93" y="81"/>
                    <a:pt x="94" y="81"/>
                    <a:pt x="94" y="81"/>
                  </a:cubicBezTo>
                  <a:cubicBezTo>
                    <a:pt x="94" y="82"/>
                    <a:pt x="94" y="82"/>
                    <a:pt x="94" y="82"/>
                  </a:cubicBezTo>
                  <a:cubicBezTo>
                    <a:pt x="94" y="121"/>
                    <a:pt x="94" y="121"/>
                    <a:pt x="94" y="121"/>
                  </a:cubicBezTo>
                  <a:cubicBezTo>
                    <a:pt x="101" y="121"/>
                    <a:pt x="101" y="121"/>
                    <a:pt x="101" y="121"/>
                  </a:cubicBezTo>
                  <a:cubicBezTo>
                    <a:pt x="102" y="121"/>
                    <a:pt x="102" y="121"/>
                    <a:pt x="102" y="121"/>
                  </a:cubicBezTo>
                  <a:cubicBezTo>
                    <a:pt x="103" y="122"/>
                    <a:pt x="103" y="122"/>
                    <a:pt x="103" y="122"/>
                  </a:cubicBezTo>
                  <a:cubicBezTo>
                    <a:pt x="103" y="122"/>
                    <a:pt x="103" y="122"/>
                    <a:pt x="103" y="123"/>
                  </a:cubicBezTo>
                  <a:cubicBezTo>
                    <a:pt x="103" y="124"/>
                    <a:pt x="103" y="124"/>
                    <a:pt x="103" y="125"/>
                  </a:cubicBezTo>
                  <a:cubicBezTo>
                    <a:pt x="103" y="125"/>
                    <a:pt x="103" y="126"/>
                    <a:pt x="103" y="126"/>
                  </a:cubicBezTo>
                  <a:close/>
                  <a:moveTo>
                    <a:pt x="103" y="49"/>
                  </a:moveTo>
                  <a:cubicBezTo>
                    <a:pt x="103" y="53"/>
                    <a:pt x="102" y="55"/>
                    <a:pt x="100" y="57"/>
                  </a:cubicBezTo>
                  <a:cubicBezTo>
                    <a:pt x="99" y="59"/>
                    <a:pt x="97" y="61"/>
                    <a:pt x="95" y="62"/>
                  </a:cubicBezTo>
                  <a:cubicBezTo>
                    <a:pt x="93" y="64"/>
                    <a:pt x="90" y="64"/>
                    <a:pt x="87" y="64"/>
                  </a:cubicBezTo>
                  <a:cubicBezTo>
                    <a:pt x="83" y="64"/>
                    <a:pt x="81" y="64"/>
                    <a:pt x="78" y="62"/>
                  </a:cubicBezTo>
                  <a:cubicBezTo>
                    <a:pt x="76" y="61"/>
                    <a:pt x="74" y="60"/>
                    <a:pt x="73" y="58"/>
                  </a:cubicBezTo>
                  <a:cubicBezTo>
                    <a:pt x="72" y="56"/>
                    <a:pt x="71" y="53"/>
                    <a:pt x="71" y="50"/>
                  </a:cubicBezTo>
                  <a:cubicBezTo>
                    <a:pt x="70" y="47"/>
                    <a:pt x="70" y="44"/>
                    <a:pt x="70" y="40"/>
                  </a:cubicBezTo>
                  <a:cubicBezTo>
                    <a:pt x="70" y="36"/>
                    <a:pt x="70" y="33"/>
                    <a:pt x="71" y="30"/>
                  </a:cubicBezTo>
                  <a:cubicBezTo>
                    <a:pt x="71" y="26"/>
                    <a:pt x="73" y="24"/>
                    <a:pt x="74" y="22"/>
                  </a:cubicBezTo>
                  <a:cubicBezTo>
                    <a:pt x="75" y="20"/>
                    <a:pt x="77" y="18"/>
                    <a:pt x="79" y="17"/>
                  </a:cubicBezTo>
                  <a:cubicBezTo>
                    <a:pt x="81" y="16"/>
                    <a:pt x="84" y="15"/>
                    <a:pt x="87" y="15"/>
                  </a:cubicBezTo>
                  <a:cubicBezTo>
                    <a:pt x="90" y="15"/>
                    <a:pt x="93" y="16"/>
                    <a:pt x="96" y="17"/>
                  </a:cubicBezTo>
                  <a:cubicBezTo>
                    <a:pt x="97" y="18"/>
                    <a:pt x="99" y="19"/>
                    <a:pt x="101" y="21"/>
                  </a:cubicBezTo>
                  <a:cubicBezTo>
                    <a:pt x="102" y="23"/>
                    <a:pt x="103" y="26"/>
                    <a:pt x="103" y="29"/>
                  </a:cubicBezTo>
                  <a:cubicBezTo>
                    <a:pt x="104" y="32"/>
                    <a:pt x="104" y="35"/>
                    <a:pt x="104" y="39"/>
                  </a:cubicBezTo>
                  <a:cubicBezTo>
                    <a:pt x="105" y="43"/>
                    <a:pt x="104" y="46"/>
                    <a:pt x="103" y="49"/>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nvGrpSpPr>
            <p:cNvPr id="119" name="Group 118">
              <a:extLst>
                <a:ext uri="{FF2B5EF4-FFF2-40B4-BE49-F238E27FC236}">
                  <a16:creationId xmlns:a16="http://schemas.microsoft.com/office/drawing/2014/main" id="{EB9021A7-267B-453C-9F19-3A1939399537}"/>
                </a:ext>
              </a:extLst>
            </p:cNvPr>
            <p:cNvGrpSpPr/>
            <p:nvPr/>
          </p:nvGrpSpPr>
          <p:grpSpPr>
            <a:xfrm>
              <a:off x="2514949" y="5290541"/>
              <a:ext cx="284339" cy="228502"/>
              <a:chOff x="2514949" y="5290541"/>
              <a:chExt cx="284339" cy="228502"/>
            </a:xfrm>
          </p:grpSpPr>
          <p:sp>
            <p:nvSpPr>
              <p:cNvPr id="290" name="Rectangle 56">
                <a:extLst>
                  <a:ext uri="{FF2B5EF4-FFF2-40B4-BE49-F238E27FC236}">
                    <a16:creationId xmlns:a16="http://schemas.microsoft.com/office/drawing/2014/main" id="{78BD22CF-052D-4971-9693-4B879A255645}"/>
                  </a:ext>
                </a:extLst>
              </p:cNvPr>
              <p:cNvSpPr>
                <a:spLocks noChangeArrowheads="1"/>
              </p:cNvSpPr>
              <p:nvPr/>
            </p:nvSpPr>
            <p:spPr bwMode="auto">
              <a:xfrm>
                <a:off x="2514949" y="5290541"/>
                <a:ext cx="284339" cy="228502"/>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91" name="Rectangle 57">
                <a:extLst>
                  <a:ext uri="{FF2B5EF4-FFF2-40B4-BE49-F238E27FC236}">
                    <a16:creationId xmlns:a16="http://schemas.microsoft.com/office/drawing/2014/main" id="{742566F4-8FD1-4D3A-A6E8-660850A23A24}"/>
                  </a:ext>
                </a:extLst>
              </p:cNvPr>
              <p:cNvSpPr>
                <a:spLocks noChangeArrowheads="1"/>
              </p:cNvSpPr>
              <p:nvPr/>
            </p:nvSpPr>
            <p:spPr bwMode="auto">
              <a:xfrm>
                <a:off x="2514949" y="5290541"/>
                <a:ext cx="284339" cy="22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92" name="Rectangle 58">
                <a:extLst>
                  <a:ext uri="{FF2B5EF4-FFF2-40B4-BE49-F238E27FC236}">
                    <a16:creationId xmlns:a16="http://schemas.microsoft.com/office/drawing/2014/main" id="{EAFF57AC-7B31-4E0A-A56A-64D9AB616091}"/>
                  </a:ext>
                </a:extLst>
              </p:cNvPr>
              <p:cNvSpPr>
                <a:spLocks noChangeArrowheads="1"/>
              </p:cNvSpPr>
              <p:nvPr/>
            </p:nvSpPr>
            <p:spPr bwMode="auto">
              <a:xfrm>
                <a:off x="2537284" y="5312876"/>
                <a:ext cx="237092" cy="183832"/>
              </a:xfrm>
              <a:prstGeom prst="rect">
                <a:avLst/>
              </a:prstGeom>
              <a:solidFill>
                <a:srgbClr val="59B4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93" name="Rectangle 59">
                <a:extLst>
                  <a:ext uri="{FF2B5EF4-FFF2-40B4-BE49-F238E27FC236}">
                    <a16:creationId xmlns:a16="http://schemas.microsoft.com/office/drawing/2014/main" id="{CB086BE4-2712-4BFA-AB90-C970FDE00896}"/>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94" name="Rectangle 60">
                <a:extLst>
                  <a:ext uri="{FF2B5EF4-FFF2-40B4-BE49-F238E27FC236}">
                    <a16:creationId xmlns:a16="http://schemas.microsoft.com/office/drawing/2014/main" id="{B84B2BD3-12BE-48CA-B44D-9716B8E17C1D}"/>
                  </a:ext>
                </a:extLst>
              </p:cNvPr>
              <p:cNvSpPr>
                <a:spLocks noChangeArrowheads="1"/>
              </p:cNvSpPr>
              <p:nvPr/>
            </p:nvSpPr>
            <p:spPr bwMode="auto">
              <a:xfrm>
                <a:off x="2537284" y="5312876"/>
                <a:ext cx="237092" cy="183832"/>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95" name="Rectangle 61">
                <a:extLst>
                  <a:ext uri="{FF2B5EF4-FFF2-40B4-BE49-F238E27FC236}">
                    <a16:creationId xmlns:a16="http://schemas.microsoft.com/office/drawing/2014/main" id="{EB7859A5-6579-4856-8784-1F609DABEEF6}"/>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96" name="Freeform 62">
                <a:extLst>
                  <a:ext uri="{FF2B5EF4-FFF2-40B4-BE49-F238E27FC236}">
                    <a16:creationId xmlns:a16="http://schemas.microsoft.com/office/drawing/2014/main" id="{EF76A8BE-BBD5-4C04-BBBA-D656B22B8713}"/>
                  </a:ext>
                </a:extLst>
              </p:cNvPr>
              <p:cNvSpPr>
                <a:spLocks/>
              </p:cNvSpPr>
              <p:nvPr/>
            </p:nvSpPr>
            <p:spPr bwMode="auto">
              <a:xfrm>
                <a:off x="2640367" y="5394484"/>
                <a:ext cx="134009" cy="102225"/>
              </a:xfrm>
              <a:custGeom>
                <a:avLst/>
                <a:gdLst>
                  <a:gd name="T0" fmla="*/ 66 w 66"/>
                  <a:gd name="T1" fmla="*/ 12 h 50"/>
                  <a:gd name="T2" fmla="*/ 58 w 66"/>
                  <a:gd name="T3" fmla="*/ 4 h 50"/>
                  <a:gd name="T4" fmla="*/ 46 w 66"/>
                  <a:gd name="T5" fmla="*/ 4 h 50"/>
                  <a:gd name="T6" fmla="*/ 0 w 66"/>
                  <a:gd name="T7" fmla="*/ 50 h 50"/>
                  <a:gd name="T8" fmla="*/ 66 w 66"/>
                  <a:gd name="T9" fmla="*/ 50 h 50"/>
                  <a:gd name="T10" fmla="*/ 66 w 66"/>
                  <a:gd name="T11" fmla="*/ 12 h 50"/>
                </a:gdLst>
                <a:ahLst/>
                <a:cxnLst>
                  <a:cxn ang="0">
                    <a:pos x="T0" y="T1"/>
                  </a:cxn>
                  <a:cxn ang="0">
                    <a:pos x="T2" y="T3"/>
                  </a:cxn>
                  <a:cxn ang="0">
                    <a:pos x="T4" y="T5"/>
                  </a:cxn>
                  <a:cxn ang="0">
                    <a:pos x="T6" y="T7"/>
                  </a:cxn>
                  <a:cxn ang="0">
                    <a:pos x="T8" y="T9"/>
                  </a:cxn>
                  <a:cxn ang="0">
                    <a:pos x="T10" y="T11"/>
                  </a:cxn>
                </a:cxnLst>
                <a:rect l="0" t="0" r="r" b="b"/>
                <a:pathLst>
                  <a:path w="66" h="50">
                    <a:moveTo>
                      <a:pt x="66" y="12"/>
                    </a:moveTo>
                    <a:cubicBezTo>
                      <a:pt x="58" y="4"/>
                      <a:pt x="58" y="4"/>
                      <a:pt x="58" y="4"/>
                    </a:cubicBezTo>
                    <a:cubicBezTo>
                      <a:pt x="55" y="0"/>
                      <a:pt x="49" y="0"/>
                      <a:pt x="46" y="4"/>
                    </a:cubicBezTo>
                    <a:cubicBezTo>
                      <a:pt x="0" y="50"/>
                      <a:pt x="0" y="50"/>
                      <a:pt x="0" y="50"/>
                    </a:cubicBezTo>
                    <a:cubicBezTo>
                      <a:pt x="66" y="50"/>
                      <a:pt x="66" y="50"/>
                      <a:pt x="66" y="50"/>
                    </a:cubicBezTo>
                    <a:lnTo>
                      <a:pt x="66" y="12"/>
                    </a:lnTo>
                    <a:close/>
                  </a:path>
                </a:pathLst>
              </a:cu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97" name="Freeform 63">
                <a:extLst>
                  <a:ext uri="{FF2B5EF4-FFF2-40B4-BE49-F238E27FC236}">
                    <a16:creationId xmlns:a16="http://schemas.microsoft.com/office/drawing/2014/main" id="{2595BF1E-AD56-4EE6-83AC-0CED5146C702}"/>
                  </a:ext>
                </a:extLst>
              </p:cNvPr>
              <p:cNvSpPr>
                <a:spLocks/>
              </p:cNvSpPr>
              <p:nvPr/>
            </p:nvSpPr>
            <p:spPr bwMode="auto">
              <a:xfrm>
                <a:off x="2583671" y="5416818"/>
                <a:ext cx="166652" cy="79890"/>
              </a:xfrm>
              <a:custGeom>
                <a:avLst/>
                <a:gdLst>
                  <a:gd name="T0" fmla="*/ 82 w 82"/>
                  <a:gd name="T1" fmla="*/ 39 h 39"/>
                  <a:gd name="T2" fmla="*/ 46 w 82"/>
                  <a:gd name="T3" fmla="*/ 3 h 39"/>
                  <a:gd name="T4" fmla="*/ 37 w 82"/>
                  <a:gd name="T5" fmla="*/ 3 h 39"/>
                  <a:gd name="T6" fmla="*/ 0 w 82"/>
                  <a:gd name="T7" fmla="*/ 39 h 39"/>
                  <a:gd name="T8" fmla="*/ 82 w 82"/>
                  <a:gd name="T9" fmla="*/ 39 h 39"/>
                </a:gdLst>
                <a:ahLst/>
                <a:cxnLst>
                  <a:cxn ang="0">
                    <a:pos x="T0" y="T1"/>
                  </a:cxn>
                  <a:cxn ang="0">
                    <a:pos x="T2" y="T3"/>
                  </a:cxn>
                  <a:cxn ang="0">
                    <a:pos x="T4" y="T5"/>
                  </a:cxn>
                  <a:cxn ang="0">
                    <a:pos x="T6" y="T7"/>
                  </a:cxn>
                  <a:cxn ang="0">
                    <a:pos x="T8" y="T9"/>
                  </a:cxn>
                </a:cxnLst>
                <a:rect l="0" t="0" r="r" b="b"/>
                <a:pathLst>
                  <a:path w="82" h="39">
                    <a:moveTo>
                      <a:pt x="82" y="39"/>
                    </a:moveTo>
                    <a:cubicBezTo>
                      <a:pt x="46" y="3"/>
                      <a:pt x="46" y="3"/>
                      <a:pt x="46" y="3"/>
                    </a:cubicBezTo>
                    <a:cubicBezTo>
                      <a:pt x="43" y="0"/>
                      <a:pt x="39" y="0"/>
                      <a:pt x="37" y="3"/>
                    </a:cubicBezTo>
                    <a:cubicBezTo>
                      <a:pt x="0" y="39"/>
                      <a:pt x="0" y="39"/>
                      <a:pt x="0" y="39"/>
                    </a:cubicBezTo>
                    <a:lnTo>
                      <a:pt x="82" y="39"/>
                    </a:ln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298" name="Freeform 64">
                <a:extLst>
                  <a:ext uri="{FF2B5EF4-FFF2-40B4-BE49-F238E27FC236}">
                    <a16:creationId xmlns:a16="http://schemas.microsoft.com/office/drawing/2014/main" id="{7116BDB5-745F-4F97-9B76-5176A075FB7D}"/>
                  </a:ext>
                </a:extLst>
              </p:cNvPr>
              <p:cNvSpPr>
                <a:spLocks/>
              </p:cNvSpPr>
              <p:nvPr/>
            </p:nvSpPr>
            <p:spPr bwMode="auto">
              <a:xfrm>
                <a:off x="2559619" y="5335210"/>
                <a:ext cx="109097" cy="71300"/>
              </a:xfrm>
              <a:custGeom>
                <a:avLst/>
                <a:gdLst>
                  <a:gd name="T0" fmla="*/ 31 w 54"/>
                  <a:gd name="T1" fmla="*/ 0 h 35"/>
                  <a:gd name="T2" fmla="*/ 15 w 54"/>
                  <a:gd name="T3" fmla="*/ 12 h 35"/>
                  <a:gd name="T4" fmla="*/ 12 w 54"/>
                  <a:gd name="T5" fmla="*/ 11 h 35"/>
                  <a:gd name="T6" fmla="*/ 0 w 54"/>
                  <a:gd name="T7" fmla="*/ 23 h 35"/>
                  <a:gd name="T8" fmla="*/ 12 w 54"/>
                  <a:gd name="T9" fmla="*/ 35 h 35"/>
                  <a:gd name="T10" fmla="*/ 12 w 54"/>
                  <a:gd name="T11" fmla="*/ 34 h 35"/>
                  <a:gd name="T12" fmla="*/ 12 w 54"/>
                  <a:gd name="T13" fmla="*/ 35 h 35"/>
                  <a:gd name="T14" fmla="*/ 49 w 54"/>
                  <a:gd name="T15" fmla="*/ 35 h 35"/>
                  <a:gd name="T16" fmla="*/ 49 w 54"/>
                  <a:gd name="T17" fmla="*/ 34 h 35"/>
                  <a:gd name="T18" fmla="*/ 54 w 54"/>
                  <a:gd name="T19" fmla="*/ 28 h 35"/>
                  <a:gd name="T20" fmla="*/ 48 w 54"/>
                  <a:gd name="T21" fmla="*/ 22 h 35"/>
                  <a:gd name="T22" fmla="*/ 47 w 54"/>
                  <a:gd name="T23" fmla="*/ 22 h 35"/>
                  <a:gd name="T24" fmla="*/ 48 w 54"/>
                  <a:gd name="T25" fmla="*/ 17 h 35"/>
                  <a:gd name="T26" fmla="*/ 31 w 54"/>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35">
                    <a:moveTo>
                      <a:pt x="31" y="0"/>
                    </a:moveTo>
                    <a:cubicBezTo>
                      <a:pt x="24" y="0"/>
                      <a:pt x="17" y="5"/>
                      <a:pt x="15" y="12"/>
                    </a:cubicBezTo>
                    <a:cubicBezTo>
                      <a:pt x="14" y="12"/>
                      <a:pt x="13" y="11"/>
                      <a:pt x="12" y="11"/>
                    </a:cubicBezTo>
                    <a:cubicBezTo>
                      <a:pt x="5" y="11"/>
                      <a:pt x="0" y="17"/>
                      <a:pt x="0" y="23"/>
                    </a:cubicBezTo>
                    <a:cubicBezTo>
                      <a:pt x="0" y="29"/>
                      <a:pt x="5" y="35"/>
                      <a:pt x="12" y="35"/>
                    </a:cubicBezTo>
                    <a:cubicBezTo>
                      <a:pt x="12" y="34"/>
                      <a:pt x="12" y="34"/>
                      <a:pt x="12" y="34"/>
                    </a:cubicBezTo>
                    <a:cubicBezTo>
                      <a:pt x="12" y="35"/>
                      <a:pt x="12" y="35"/>
                      <a:pt x="12" y="35"/>
                    </a:cubicBezTo>
                    <a:cubicBezTo>
                      <a:pt x="49" y="35"/>
                      <a:pt x="49" y="35"/>
                      <a:pt x="49" y="35"/>
                    </a:cubicBezTo>
                    <a:cubicBezTo>
                      <a:pt x="49" y="34"/>
                      <a:pt x="49" y="34"/>
                      <a:pt x="49" y="34"/>
                    </a:cubicBezTo>
                    <a:cubicBezTo>
                      <a:pt x="52" y="34"/>
                      <a:pt x="54" y="31"/>
                      <a:pt x="54" y="28"/>
                    </a:cubicBezTo>
                    <a:cubicBezTo>
                      <a:pt x="54" y="25"/>
                      <a:pt x="52" y="22"/>
                      <a:pt x="48" y="22"/>
                    </a:cubicBezTo>
                    <a:cubicBezTo>
                      <a:pt x="47" y="22"/>
                      <a:pt x="47" y="22"/>
                      <a:pt x="47" y="22"/>
                    </a:cubicBezTo>
                    <a:cubicBezTo>
                      <a:pt x="48" y="20"/>
                      <a:pt x="48" y="19"/>
                      <a:pt x="48" y="17"/>
                    </a:cubicBezTo>
                    <a:cubicBezTo>
                      <a:pt x="48" y="8"/>
                      <a:pt x="40" y="0"/>
                      <a:pt x="31"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cxnSp>
          <p:nvCxnSpPr>
            <p:cNvPr id="343" name="Straight Connector 342">
              <a:extLst>
                <a:ext uri="{FF2B5EF4-FFF2-40B4-BE49-F238E27FC236}">
                  <a16:creationId xmlns:a16="http://schemas.microsoft.com/office/drawing/2014/main" id="{E950407C-FD14-468A-B8D9-3AFB90D95110}"/>
                </a:ext>
              </a:extLst>
            </p:cNvPr>
            <p:cNvCxnSpPr>
              <a:stCxn id="311" idx="1"/>
              <a:endCxn id="301" idx="3"/>
            </p:cNvCxnSpPr>
            <p:nvPr/>
          </p:nvCxnSpPr>
          <p:spPr>
            <a:xfrm flipH="1">
              <a:off x="4907597" y="5218164"/>
              <a:ext cx="268306" cy="188775"/>
            </a:xfrm>
            <a:prstGeom prst="line">
              <a:avLst/>
            </a:prstGeom>
            <a:ln>
              <a:solidFill>
                <a:schemeClr val="bg1">
                  <a:lumMod val="6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44" name="Straight Connector 343">
              <a:extLst>
                <a:ext uri="{FF2B5EF4-FFF2-40B4-BE49-F238E27FC236}">
                  <a16:creationId xmlns:a16="http://schemas.microsoft.com/office/drawing/2014/main" id="{D1EB9DFE-FCCF-4F3C-BD45-D2007563C6DF}"/>
                </a:ext>
              </a:extLst>
            </p:cNvPr>
            <p:cNvCxnSpPr>
              <a:cxnSpLocks/>
              <a:stCxn id="321" idx="1"/>
            </p:cNvCxnSpPr>
            <p:nvPr/>
          </p:nvCxnSpPr>
          <p:spPr>
            <a:xfrm flipH="1">
              <a:off x="4903439" y="5401494"/>
              <a:ext cx="272464" cy="4692"/>
            </a:xfrm>
            <a:prstGeom prst="line">
              <a:avLst/>
            </a:prstGeom>
            <a:ln>
              <a:solidFill>
                <a:schemeClr val="bg1">
                  <a:lumMod val="6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47" name="Straight Connector 346">
              <a:extLst>
                <a:ext uri="{FF2B5EF4-FFF2-40B4-BE49-F238E27FC236}">
                  <a16:creationId xmlns:a16="http://schemas.microsoft.com/office/drawing/2014/main" id="{C15139D1-D121-409F-91A7-59DBB8E9AC3D}"/>
                </a:ext>
              </a:extLst>
            </p:cNvPr>
            <p:cNvCxnSpPr>
              <a:cxnSpLocks/>
              <a:stCxn id="331" idx="1"/>
            </p:cNvCxnSpPr>
            <p:nvPr/>
          </p:nvCxnSpPr>
          <p:spPr>
            <a:xfrm flipH="1" flipV="1">
              <a:off x="4903439" y="5406186"/>
              <a:ext cx="272464" cy="178638"/>
            </a:xfrm>
            <a:prstGeom prst="line">
              <a:avLst/>
            </a:prstGeom>
            <a:ln>
              <a:solidFill>
                <a:schemeClr val="bg1">
                  <a:lumMod val="65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10" name="Group 309">
              <a:extLst>
                <a:ext uri="{FF2B5EF4-FFF2-40B4-BE49-F238E27FC236}">
                  <a16:creationId xmlns:a16="http://schemas.microsoft.com/office/drawing/2014/main" id="{496B6D45-829B-4C94-B2E5-305DBFD4B4B6}"/>
                </a:ext>
              </a:extLst>
            </p:cNvPr>
            <p:cNvGrpSpPr/>
            <p:nvPr/>
          </p:nvGrpSpPr>
          <p:grpSpPr>
            <a:xfrm>
              <a:off x="5175903" y="5136111"/>
              <a:ext cx="204208" cy="164106"/>
              <a:chOff x="2514949" y="5290541"/>
              <a:chExt cx="284339" cy="228502"/>
            </a:xfrm>
          </p:grpSpPr>
          <p:sp>
            <p:nvSpPr>
              <p:cNvPr id="311" name="Rectangle 56">
                <a:extLst>
                  <a:ext uri="{FF2B5EF4-FFF2-40B4-BE49-F238E27FC236}">
                    <a16:creationId xmlns:a16="http://schemas.microsoft.com/office/drawing/2014/main" id="{74FD4343-7FDF-4972-8B14-02A4F95CF3A7}"/>
                  </a:ext>
                </a:extLst>
              </p:cNvPr>
              <p:cNvSpPr>
                <a:spLocks noChangeArrowheads="1"/>
              </p:cNvSpPr>
              <p:nvPr/>
            </p:nvSpPr>
            <p:spPr bwMode="auto">
              <a:xfrm>
                <a:off x="2514949" y="5290541"/>
                <a:ext cx="284339" cy="228502"/>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12" name="Rectangle 57">
                <a:extLst>
                  <a:ext uri="{FF2B5EF4-FFF2-40B4-BE49-F238E27FC236}">
                    <a16:creationId xmlns:a16="http://schemas.microsoft.com/office/drawing/2014/main" id="{3EDDA4D5-1D67-472B-AC17-FF81EC3EACB9}"/>
                  </a:ext>
                </a:extLst>
              </p:cNvPr>
              <p:cNvSpPr>
                <a:spLocks noChangeArrowheads="1"/>
              </p:cNvSpPr>
              <p:nvPr/>
            </p:nvSpPr>
            <p:spPr bwMode="auto">
              <a:xfrm>
                <a:off x="2514949" y="5290541"/>
                <a:ext cx="284339" cy="22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13" name="Rectangle 58">
                <a:extLst>
                  <a:ext uri="{FF2B5EF4-FFF2-40B4-BE49-F238E27FC236}">
                    <a16:creationId xmlns:a16="http://schemas.microsoft.com/office/drawing/2014/main" id="{96EB294A-20D3-4147-8C33-6FD4E6119316}"/>
                  </a:ext>
                </a:extLst>
              </p:cNvPr>
              <p:cNvSpPr>
                <a:spLocks noChangeArrowheads="1"/>
              </p:cNvSpPr>
              <p:nvPr/>
            </p:nvSpPr>
            <p:spPr bwMode="auto">
              <a:xfrm>
                <a:off x="2537284" y="5312876"/>
                <a:ext cx="237092" cy="183832"/>
              </a:xfrm>
              <a:prstGeom prst="rect">
                <a:avLst/>
              </a:prstGeom>
              <a:solidFill>
                <a:srgbClr val="59B4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14" name="Rectangle 59">
                <a:extLst>
                  <a:ext uri="{FF2B5EF4-FFF2-40B4-BE49-F238E27FC236}">
                    <a16:creationId xmlns:a16="http://schemas.microsoft.com/office/drawing/2014/main" id="{94DBA7D3-F68A-4606-885F-BC59BB32BB07}"/>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15" name="Rectangle 60">
                <a:extLst>
                  <a:ext uri="{FF2B5EF4-FFF2-40B4-BE49-F238E27FC236}">
                    <a16:creationId xmlns:a16="http://schemas.microsoft.com/office/drawing/2014/main" id="{61E97E5C-BA58-497B-8D6A-7379F59E60FE}"/>
                  </a:ext>
                </a:extLst>
              </p:cNvPr>
              <p:cNvSpPr>
                <a:spLocks noChangeArrowheads="1"/>
              </p:cNvSpPr>
              <p:nvPr/>
            </p:nvSpPr>
            <p:spPr bwMode="auto">
              <a:xfrm>
                <a:off x="2537284" y="5312876"/>
                <a:ext cx="237092" cy="183832"/>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16" name="Rectangle 61">
                <a:extLst>
                  <a:ext uri="{FF2B5EF4-FFF2-40B4-BE49-F238E27FC236}">
                    <a16:creationId xmlns:a16="http://schemas.microsoft.com/office/drawing/2014/main" id="{F9A56C47-ECAD-4129-B42D-6D64D4E9A2C5}"/>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17" name="Freeform 62">
                <a:extLst>
                  <a:ext uri="{FF2B5EF4-FFF2-40B4-BE49-F238E27FC236}">
                    <a16:creationId xmlns:a16="http://schemas.microsoft.com/office/drawing/2014/main" id="{F42F6446-0B36-4433-B905-4979E2ADA3B3}"/>
                  </a:ext>
                </a:extLst>
              </p:cNvPr>
              <p:cNvSpPr>
                <a:spLocks/>
              </p:cNvSpPr>
              <p:nvPr/>
            </p:nvSpPr>
            <p:spPr bwMode="auto">
              <a:xfrm>
                <a:off x="2640367" y="5394484"/>
                <a:ext cx="134009" cy="102225"/>
              </a:xfrm>
              <a:custGeom>
                <a:avLst/>
                <a:gdLst>
                  <a:gd name="T0" fmla="*/ 66 w 66"/>
                  <a:gd name="T1" fmla="*/ 12 h 50"/>
                  <a:gd name="T2" fmla="*/ 58 w 66"/>
                  <a:gd name="T3" fmla="*/ 4 h 50"/>
                  <a:gd name="T4" fmla="*/ 46 w 66"/>
                  <a:gd name="T5" fmla="*/ 4 h 50"/>
                  <a:gd name="T6" fmla="*/ 0 w 66"/>
                  <a:gd name="T7" fmla="*/ 50 h 50"/>
                  <a:gd name="T8" fmla="*/ 66 w 66"/>
                  <a:gd name="T9" fmla="*/ 50 h 50"/>
                  <a:gd name="T10" fmla="*/ 66 w 66"/>
                  <a:gd name="T11" fmla="*/ 12 h 50"/>
                </a:gdLst>
                <a:ahLst/>
                <a:cxnLst>
                  <a:cxn ang="0">
                    <a:pos x="T0" y="T1"/>
                  </a:cxn>
                  <a:cxn ang="0">
                    <a:pos x="T2" y="T3"/>
                  </a:cxn>
                  <a:cxn ang="0">
                    <a:pos x="T4" y="T5"/>
                  </a:cxn>
                  <a:cxn ang="0">
                    <a:pos x="T6" y="T7"/>
                  </a:cxn>
                  <a:cxn ang="0">
                    <a:pos x="T8" y="T9"/>
                  </a:cxn>
                  <a:cxn ang="0">
                    <a:pos x="T10" y="T11"/>
                  </a:cxn>
                </a:cxnLst>
                <a:rect l="0" t="0" r="r" b="b"/>
                <a:pathLst>
                  <a:path w="66" h="50">
                    <a:moveTo>
                      <a:pt x="66" y="12"/>
                    </a:moveTo>
                    <a:cubicBezTo>
                      <a:pt x="58" y="4"/>
                      <a:pt x="58" y="4"/>
                      <a:pt x="58" y="4"/>
                    </a:cubicBezTo>
                    <a:cubicBezTo>
                      <a:pt x="55" y="0"/>
                      <a:pt x="49" y="0"/>
                      <a:pt x="46" y="4"/>
                    </a:cubicBezTo>
                    <a:cubicBezTo>
                      <a:pt x="0" y="50"/>
                      <a:pt x="0" y="50"/>
                      <a:pt x="0" y="50"/>
                    </a:cubicBezTo>
                    <a:cubicBezTo>
                      <a:pt x="66" y="50"/>
                      <a:pt x="66" y="50"/>
                      <a:pt x="66" y="50"/>
                    </a:cubicBezTo>
                    <a:lnTo>
                      <a:pt x="66" y="12"/>
                    </a:lnTo>
                    <a:close/>
                  </a:path>
                </a:pathLst>
              </a:cu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18" name="Freeform 63">
                <a:extLst>
                  <a:ext uri="{FF2B5EF4-FFF2-40B4-BE49-F238E27FC236}">
                    <a16:creationId xmlns:a16="http://schemas.microsoft.com/office/drawing/2014/main" id="{E3D064E2-0FB6-4BED-8C71-04D2DFFFBE42}"/>
                  </a:ext>
                </a:extLst>
              </p:cNvPr>
              <p:cNvSpPr>
                <a:spLocks/>
              </p:cNvSpPr>
              <p:nvPr/>
            </p:nvSpPr>
            <p:spPr bwMode="auto">
              <a:xfrm>
                <a:off x="2583671" y="5416818"/>
                <a:ext cx="166652" cy="79890"/>
              </a:xfrm>
              <a:custGeom>
                <a:avLst/>
                <a:gdLst>
                  <a:gd name="T0" fmla="*/ 82 w 82"/>
                  <a:gd name="T1" fmla="*/ 39 h 39"/>
                  <a:gd name="T2" fmla="*/ 46 w 82"/>
                  <a:gd name="T3" fmla="*/ 3 h 39"/>
                  <a:gd name="T4" fmla="*/ 37 w 82"/>
                  <a:gd name="T5" fmla="*/ 3 h 39"/>
                  <a:gd name="T6" fmla="*/ 0 w 82"/>
                  <a:gd name="T7" fmla="*/ 39 h 39"/>
                  <a:gd name="T8" fmla="*/ 82 w 82"/>
                  <a:gd name="T9" fmla="*/ 39 h 39"/>
                </a:gdLst>
                <a:ahLst/>
                <a:cxnLst>
                  <a:cxn ang="0">
                    <a:pos x="T0" y="T1"/>
                  </a:cxn>
                  <a:cxn ang="0">
                    <a:pos x="T2" y="T3"/>
                  </a:cxn>
                  <a:cxn ang="0">
                    <a:pos x="T4" y="T5"/>
                  </a:cxn>
                  <a:cxn ang="0">
                    <a:pos x="T6" y="T7"/>
                  </a:cxn>
                  <a:cxn ang="0">
                    <a:pos x="T8" y="T9"/>
                  </a:cxn>
                </a:cxnLst>
                <a:rect l="0" t="0" r="r" b="b"/>
                <a:pathLst>
                  <a:path w="82" h="39">
                    <a:moveTo>
                      <a:pt x="82" y="39"/>
                    </a:moveTo>
                    <a:cubicBezTo>
                      <a:pt x="46" y="3"/>
                      <a:pt x="46" y="3"/>
                      <a:pt x="46" y="3"/>
                    </a:cubicBezTo>
                    <a:cubicBezTo>
                      <a:pt x="43" y="0"/>
                      <a:pt x="39" y="0"/>
                      <a:pt x="37" y="3"/>
                    </a:cubicBezTo>
                    <a:cubicBezTo>
                      <a:pt x="0" y="39"/>
                      <a:pt x="0" y="39"/>
                      <a:pt x="0" y="39"/>
                    </a:cubicBezTo>
                    <a:lnTo>
                      <a:pt x="82" y="39"/>
                    </a:ln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19" name="Freeform 64">
                <a:extLst>
                  <a:ext uri="{FF2B5EF4-FFF2-40B4-BE49-F238E27FC236}">
                    <a16:creationId xmlns:a16="http://schemas.microsoft.com/office/drawing/2014/main" id="{6C9CCBB5-A60F-4D88-8223-F4975AF16E91}"/>
                  </a:ext>
                </a:extLst>
              </p:cNvPr>
              <p:cNvSpPr>
                <a:spLocks/>
              </p:cNvSpPr>
              <p:nvPr/>
            </p:nvSpPr>
            <p:spPr bwMode="auto">
              <a:xfrm>
                <a:off x="2559619" y="5335210"/>
                <a:ext cx="109097" cy="71300"/>
              </a:xfrm>
              <a:custGeom>
                <a:avLst/>
                <a:gdLst>
                  <a:gd name="T0" fmla="*/ 31 w 54"/>
                  <a:gd name="T1" fmla="*/ 0 h 35"/>
                  <a:gd name="T2" fmla="*/ 15 w 54"/>
                  <a:gd name="T3" fmla="*/ 12 h 35"/>
                  <a:gd name="T4" fmla="*/ 12 w 54"/>
                  <a:gd name="T5" fmla="*/ 11 h 35"/>
                  <a:gd name="T6" fmla="*/ 0 w 54"/>
                  <a:gd name="T7" fmla="*/ 23 h 35"/>
                  <a:gd name="T8" fmla="*/ 12 w 54"/>
                  <a:gd name="T9" fmla="*/ 35 h 35"/>
                  <a:gd name="T10" fmla="*/ 12 w 54"/>
                  <a:gd name="T11" fmla="*/ 34 h 35"/>
                  <a:gd name="T12" fmla="*/ 12 w 54"/>
                  <a:gd name="T13" fmla="*/ 35 h 35"/>
                  <a:gd name="T14" fmla="*/ 49 w 54"/>
                  <a:gd name="T15" fmla="*/ 35 h 35"/>
                  <a:gd name="T16" fmla="*/ 49 w 54"/>
                  <a:gd name="T17" fmla="*/ 34 h 35"/>
                  <a:gd name="T18" fmla="*/ 54 w 54"/>
                  <a:gd name="T19" fmla="*/ 28 h 35"/>
                  <a:gd name="T20" fmla="*/ 48 w 54"/>
                  <a:gd name="T21" fmla="*/ 22 h 35"/>
                  <a:gd name="T22" fmla="*/ 47 w 54"/>
                  <a:gd name="T23" fmla="*/ 22 h 35"/>
                  <a:gd name="T24" fmla="*/ 48 w 54"/>
                  <a:gd name="T25" fmla="*/ 17 h 35"/>
                  <a:gd name="T26" fmla="*/ 31 w 54"/>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35">
                    <a:moveTo>
                      <a:pt x="31" y="0"/>
                    </a:moveTo>
                    <a:cubicBezTo>
                      <a:pt x="24" y="0"/>
                      <a:pt x="17" y="5"/>
                      <a:pt x="15" y="12"/>
                    </a:cubicBezTo>
                    <a:cubicBezTo>
                      <a:pt x="14" y="12"/>
                      <a:pt x="13" y="11"/>
                      <a:pt x="12" y="11"/>
                    </a:cubicBezTo>
                    <a:cubicBezTo>
                      <a:pt x="5" y="11"/>
                      <a:pt x="0" y="17"/>
                      <a:pt x="0" y="23"/>
                    </a:cubicBezTo>
                    <a:cubicBezTo>
                      <a:pt x="0" y="29"/>
                      <a:pt x="5" y="35"/>
                      <a:pt x="12" y="35"/>
                    </a:cubicBezTo>
                    <a:cubicBezTo>
                      <a:pt x="12" y="34"/>
                      <a:pt x="12" y="34"/>
                      <a:pt x="12" y="34"/>
                    </a:cubicBezTo>
                    <a:cubicBezTo>
                      <a:pt x="12" y="35"/>
                      <a:pt x="12" y="35"/>
                      <a:pt x="12" y="35"/>
                    </a:cubicBezTo>
                    <a:cubicBezTo>
                      <a:pt x="49" y="35"/>
                      <a:pt x="49" y="35"/>
                      <a:pt x="49" y="35"/>
                    </a:cubicBezTo>
                    <a:cubicBezTo>
                      <a:pt x="49" y="34"/>
                      <a:pt x="49" y="34"/>
                      <a:pt x="49" y="34"/>
                    </a:cubicBezTo>
                    <a:cubicBezTo>
                      <a:pt x="52" y="34"/>
                      <a:pt x="54" y="31"/>
                      <a:pt x="54" y="28"/>
                    </a:cubicBezTo>
                    <a:cubicBezTo>
                      <a:pt x="54" y="25"/>
                      <a:pt x="52" y="22"/>
                      <a:pt x="48" y="22"/>
                    </a:cubicBezTo>
                    <a:cubicBezTo>
                      <a:pt x="47" y="22"/>
                      <a:pt x="47" y="22"/>
                      <a:pt x="47" y="22"/>
                    </a:cubicBezTo>
                    <a:cubicBezTo>
                      <a:pt x="48" y="20"/>
                      <a:pt x="48" y="19"/>
                      <a:pt x="48" y="17"/>
                    </a:cubicBezTo>
                    <a:cubicBezTo>
                      <a:pt x="48" y="8"/>
                      <a:pt x="40" y="0"/>
                      <a:pt x="31"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grpSp>
          <p:nvGrpSpPr>
            <p:cNvPr id="320" name="Group 319">
              <a:extLst>
                <a:ext uri="{FF2B5EF4-FFF2-40B4-BE49-F238E27FC236}">
                  <a16:creationId xmlns:a16="http://schemas.microsoft.com/office/drawing/2014/main" id="{7D9A67CC-5107-4837-8A79-9ADE41BF8EAB}"/>
                </a:ext>
              </a:extLst>
            </p:cNvPr>
            <p:cNvGrpSpPr/>
            <p:nvPr/>
          </p:nvGrpSpPr>
          <p:grpSpPr>
            <a:xfrm>
              <a:off x="5175903" y="5319441"/>
              <a:ext cx="204208" cy="164106"/>
              <a:chOff x="2514949" y="5290541"/>
              <a:chExt cx="284339" cy="228502"/>
            </a:xfrm>
          </p:grpSpPr>
          <p:sp>
            <p:nvSpPr>
              <p:cNvPr id="321" name="Rectangle 56">
                <a:extLst>
                  <a:ext uri="{FF2B5EF4-FFF2-40B4-BE49-F238E27FC236}">
                    <a16:creationId xmlns:a16="http://schemas.microsoft.com/office/drawing/2014/main" id="{880C7255-D3DB-45B7-B1EA-E92EA6ECEB34}"/>
                  </a:ext>
                </a:extLst>
              </p:cNvPr>
              <p:cNvSpPr>
                <a:spLocks noChangeArrowheads="1"/>
              </p:cNvSpPr>
              <p:nvPr/>
            </p:nvSpPr>
            <p:spPr bwMode="auto">
              <a:xfrm>
                <a:off x="2514949" y="5290541"/>
                <a:ext cx="284339" cy="228502"/>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22" name="Rectangle 57">
                <a:extLst>
                  <a:ext uri="{FF2B5EF4-FFF2-40B4-BE49-F238E27FC236}">
                    <a16:creationId xmlns:a16="http://schemas.microsoft.com/office/drawing/2014/main" id="{83844B09-6456-4A5B-92CA-4D5608D71F3B}"/>
                  </a:ext>
                </a:extLst>
              </p:cNvPr>
              <p:cNvSpPr>
                <a:spLocks noChangeArrowheads="1"/>
              </p:cNvSpPr>
              <p:nvPr/>
            </p:nvSpPr>
            <p:spPr bwMode="auto">
              <a:xfrm>
                <a:off x="2514949" y="5290541"/>
                <a:ext cx="284339" cy="22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23" name="Rectangle 58">
                <a:extLst>
                  <a:ext uri="{FF2B5EF4-FFF2-40B4-BE49-F238E27FC236}">
                    <a16:creationId xmlns:a16="http://schemas.microsoft.com/office/drawing/2014/main" id="{20F5560A-C31E-4624-98BE-E596D0BE2740}"/>
                  </a:ext>
                </a:extLst>
              </p:cNvPr>
              <p:cNvSpPr>
                <a:spLocks noChangeArrowheads="1"/>
              </p:cNvSpPr>
              <p:nvPr/>
            </p:nvSpPr>
            <p:spPr bwMode="auto">
              <a:xfrm>
                <a:off x="2537284" y="5312876"/>
                <a:ext cx="237092" cy="183832"/>
              </a:xfrm>
              <a:prstGeom prst="rect">
                <a:avLst/>
              </a:prstGeom>
              <a:solidFill>
                <a:srgbClr val="59B4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24" name="Rectangle 59">
                <a:extLst>
                  <a:ext uri="{FF2B5EF4-FFF2-40B4-BE49-F238E27FC236}">
                    <a16:creationId xmlns:a16="http://schemas.microsoft.com/office/drawing/2014/main" id="{41AA3257-B781-4076-BC60-F1A18D237AEC}"/>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25" name="Rectangle 60">
                <a:extLst>
                  <a:ext uri="{FF2B5EF4-FFF2-40B4-BE49-F238E27FC236}">
                    <a16:creationId xmlns:a16="http://schemas.microsoft.com/office/drawing/2014/main" id="{2770CF40-71CD-4174-8EB0-5B7D0716EABD}"/>
                  </a:ext>
                </a:extLst>
              </p:cNvPr>
              <p:cNvSpPr>
                <a:spLocks noChangeArrowheads="1"/>
              </p:cNvSpPr>
              <p:nvPr/>
            </p:nvSpPr>
            <p:spPr bwMode="auto">
              <a:xfrm>
                <a:off x="2537284" y="5312876"/>
                <a:ext cx="237092" cy="183832"/>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26" name="Rectangle 61">
                <a:extLst>
                  <a:ext uri="{FF2B5EF4-FFF2-40B4-BE49-F238E27FC236}">
                    <a16:creationId xmlns:a16="http://schemas.microsoft.com/office/drawing/2014/main" id="{5F552C7F-0E77-4423-89E0-3F456CB5CB4A}"/>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27" name="Freeform 62">
                <a:extLst>
                  <a:ext uri="{FF2B5EF4-FFF2-40B4-BE49-F238E27FC236}">
                    <a16:creationId xmlns:a16="http://schemas.microsoft.com/office/drawing/2014/main" id="{0330C607-82F8-46B1-BFE6-EAA8B332B7FD}"/>
                  </a:ext>
                </a:extLst>
              </p:cNvPr>
              <p:cNvSpPr>
                <a:spLocks/>
              </p:cNvSpPr>
              <p:nvPr/>
            </p:nvSpPr>
            <p:spPr bwMode="auto">
              <a:xfrm>
                <a:off x="2640367" y="5394484"/>
                <a:ext cx="134009" cy="102225"/>
              </a:xfrm>
              <a:custGeom>
                <a:avLst/>
                <a:gdLst>
                  <a:gd name="T0" fmla="*/ 66 w 66"/>
                  <a:gd name="T1" fmla="*/ 12 h 50"/>
                  <a:gd name="T2" fmla="*/ 58 w 66"/>
                  <a:gd name="T3" fmla="*/ 4 h 50"/>
                  <a:gd name="T4" fmla="*/ 46 w 66"/>
                  <a:gd name="T5" fmla="*/ 4 h 50"/>
                  <a:gd name="T6" fmla="*/ 0 w 66"/>
                  <a:gd name="T7" fmla="*/ 50 h 50"/>
                  <a:gd name="T8" fmla="*/ 66 w 66"/>
                  <a:gd name="T9" fmla="*/ 50 h 50"/>
                  <a:gd name="T10" fmla="*/ 66 w 66"/>
                  <a:gd name="T11" fmla="*/ 12 h 50"/>
                </a:gdLst>
                <a:ahLst/>
                <a:cxnLst>
                  <a:cxn ang="0">
                    <a:pos x="T0" y="T1"/>
                  </a:cxn>
                  <a:cxn ang="0">
                    <a:pos x="T2" y="T3"/>
                  </a:cxn>
                  <a:cxn ang="0">
                    <a:pos x="T4" y="T5"/>
                  </a:cxn>
                  <a:cxn ang="0">
                    <a:pos x="T6" y="T7"/>
                  </a:cxn>
                  <a:cxn ang="0">
                    <a:pos x="T8" y="T9"/>
                  </a:cxn>
                  <a:cxn ang="0">
                    <a:pos x="T10" y="T11"/>
                  </a:cxn>
                </a:cxnLst>
                <a:rect l="0" t="0" r="r" b="b"/>
                <a:pathLst>
                  <a:path w="66" h="50">
                    <a:moveTo>
                      <a:pt x="66" y="12"/>
                    </a:moveTo>
                    <a:cubicBezTo>
                      <a:pt x="58" y="4"/>
                      <a:pt x="58" y="4"/>
                      <a:pt x="58" y="4"/>
                    </a:cubicBezTo>
                    <a:cubicBezTo>
                      <a:pt x="55" y="0"/>
                      <a:pt x="49" y="0"/>
                      <a:pt x="46" y="4"/>
                    </a:cubicBezTo>
                    <a:cubicBezTo>
                      <a:pt x="0" y="50"/>
                      <a:pt x="0" y="50"/>
                      <a:pt x="0" y="50"/>
                    </a:cubicBezTo>
                    <a:cubicBezTo>
                      <a:pt x="66" y="50"/>
                      <a:pt x="66" y="50"/>
                      <a:pt x="66" y="50"/>
                    </a:cubicBezTo>
                    <a:lnTo>
                      <a:pt x="66" y="12"/>
                    </a:lnTo>
                    <a:close/>
                  </a:path>
                </a:pathLst>
              </a:cu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28" name="Freeform 63">
                <a:extLst>
                  <a:ext uri="{FF2B5EF4-FFF2-40B4-BE49-F238E27FC236}">
                    <a16:creationId xmlns:a16="http://schemas.microsoft.com/office/drawing/2014/main" id="{AAA84F75-F3A7-45C5-8AA1-28297BE9B9F4}"/>
                  </a:ext>
                </a:extLst>
              </p:cNvPr>
              <p:cNvSpPr>
                <a:spLocks/>
              </p:cNvSpPr>
              <p:nvPr/>
            </p:nvSpPr>
            <p:spPr bwMode="auto">
              <a:xfrm>
                <a:off x="2583671" y="5416818"/>
                <a:ext cx="166652" cy="79890"/>
              </a:xfrm>
              <a:custGeom>
                <a:avLst/>
                <a:gdLst>
                  <a:gd name="T0" fmla="*/ 82 w 82"/>
                  <a:gd name="T1" fmla="*/ 39 h 39"/>
                  <a:gd name="T2" fmla="*/ 46 w 82"/>
                  <a:gd name="T3" fmla="*/ 3 h 39"/>
                  <a:gd name="T4" fmla="*/ 37 w 82"/>
                  <a:gd name="T5" fmla="*/ 3 h 39"/>
                  <a:gd name="T6" fmla="*/ 0 w 82"/>
                  <a:gd name="T7" fmla="*/ 39 h 39"/>
                  <a:gd name="T8" fmla="*/ 82 w 82"/>
                  <a:gd name="T9" fmla="*/ 39 h 39"/>
                </a:gdLst>
                <a:ahLst/>
                <a:cxnLst>
                  <a:cxn ang="0">
                    <a:pos x="T0" y="T1"/>
                  </a:cxn>
                  <a:cxn ang="0">
                    <a:pos x="T2" y="T3"/>
                  </a:cxn>
                  <a:cxn ang="0">
                    <a:pos x="T4" y="T5"/>
                  </a:cxn>
                  <a:cxn ang="0">
                    <a:pos x="T6" y="T7"/>
                  </a:cxn>
                  <a:cxn ang="0">
                    <a:pos x="T8" y="T9"/>
                  </a:cxn>
                </a:cxnLst>
                <a:rect l="0" t="0" r="r" b="b"/>
                <a:pathLst>
                  <a:path w="82" h="39">
                    <a:moveTo>
                      <a:pt x="82" y="39"/>
                    </a:moveTo>
                    <a:cubicBezTo>
                      <a:pt x="46" y="3"/>
                      <a:pt x="46" y="3"/>
                      <a:pt x="46" y="3"/>
                    </a:cubicBezTo>
                    <a:cubicBezTo>
                      <a:pt x="43" y="0"/>
                      <a:pt x="39" y="0"/>
                      <a:pt x="37" y="3"/>
                    </a:cubicBezTo>
                    <a:cubicBezTo>
                      <a:pt x="0" y="39"/>
                      <a:pt x="0" y="39"/>
                      <a:pt x="0" y="39"/>
                    </a:cubicBezTo>
                    <a:lnTo>
                      <a:pt x="82" y="39"/>
                    </a:ln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29" name="Freeform 64">
                <a:extLst>
                  <a:ext uri="{FF2B5EF4-FFF2-40B4-BE49-F238E27FC236}">
                    <a16:creationId xmlns:a16="http://schemas.microsoft.com/office/drawing/2014/main" id="{35797EF9-4D19-4EA2-99E7-B1047A79220D}"/>
                  </a:ext>
                </a:extLst>
              </p:cNvPr>
              <p:cNvSpPr>
                <a:spLocks/>
              </p:cNvSpPr>
              <p:nvPr/>
            </p:nvSpPr>
            <p:spPr bwMode="auto">
              <a:xfrm>
                <a:off x="2559619" y="5335210"/>
                <a:ext cx="109097" cy="71300"/>
              </a:xfrm>
              <a:custGeom>
                <a:avLst/>
                <a:gdLst>
                  <a:gd name="T0" fmla="*/ 31 w 54"/>
                  <a:gd name="T1" fmla="*/ 0 h 35"/>
                  <a:gd name="T2" fmla="*/ 15 w 54"/>
                  <a:gd name="T3" fmla="*/ 12 h 35"/>
                  <a:gd name="T4" fmla="*/ 12 w 54"/>
                  <a:gd name="T5" fmla="*/ 11 h 35"/>
                  <a:gd name="T6" fmla="*/ 0 w 54"/>
                  <a:gd name="T7" fmla="*/ 23 h 35"/>
                  <a:gd name="T8" fmla="*/ 12 w 54"/>
                  <a:gd name="T9" fmla="*/ 35 h 35"/>
                  <a:gd name="T10" fmla="*/ 12 w 54"/>
                  <a:gd name="T11" fmla="*/ 34 h 35"/>
                  <a:gd name="T12" fmla="*/ 12 w 54"/>
                  <a:gd name="T13" fmla="*/ 35 h 35"/>
                  <a:gd name="T14" fmla="*/ 49 w 54"/>
                  <a:gd name="T15" fmla="*/ 35 h 35"/>
                  <a:gd name="T16" fmla="*/ 49 w 54"/>
                  <a:gd name="T17" fmla="*/ 34 h 35"/>
                  <a:gd name="T18" fmla="*/ 54 w 54"/>
                  <a:gd name="T19" fmla="*/ 28 h 35"/>
                  <a:gd name="T20" fmla="*/ 48 w 54"/>
                  <a:gd name="T21" fmla="*/ 22 h 35"/>
                  <a:gd name="T22" fmla="*/ 47 w 54"/>
                  <a:gd name="T23" fmla="*/ 22 h 35"/>
                  <a:gd name="T24" fmla="*/ 48 w 54"/>
                  <a:gd name="T25" fmla="*/ 17 h 35"/>
                  <a:gd name="T26" fmla="*/ 31 w 54"/>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35">
                    <a:moveTo>
                      <a:pt x="31" y="0"/>
                    </a:moveTo>
                    <a:cubicBezTo>
                      <a:pt x="24" y="0"/>
                      <a:pt x="17" y="5"/>
                      <a:pt x="15" y="12"/>
                    </a:cubicBezTo>
                    <a:cubicBezTo>
                      <a:pt x="14" y="12"/>
                      <a:pt x="13" y="11"/>
                      <a:pt x="12" y="11"/>
                    </a:cubicBezTo>
                    <a:cubicBezTo>
                      <a:pt x="5" y="11"/>
                      <a:pt x="0" y="17"/>
                      <a:pt x="0" y="23"/>
                    </a:cubicBezTo>
                    <a:cubicBezTo>
                      <a:pt x="0" y="29"/>
                      <a:pt x="5" y="35"/>
                      <a:pt x="12" y="35"/>
                    </a:cubicBezTo>
                    <a:cubicBezTo>
                      <a:pt x="12" y="34"/>
                      <a:pt x="12" y="34"/>
                      <a:pt x="12" y="34"/>
                    </a:cubicBezTo>
                    <a:cubicBezTo>
                      <a:pt x="12" y="35"/>
                      <a:pt x="12" y="35"/>
                      <a:pt x="12" y="35"/>
                    </a:cubicBezTo>
                    <a:cubicBezTo>
                      <a:pt x="49" y="35"/>
                      <a:pt x="49" y="35"/>
                      <a:pt x="49" y="35"/>
                    </a:cubicBezTo>
                    <a:cubicBezTo>
                      <a:pt x="49" y="34"/>
                      <a:pt x="49" y="34"/>
                      <a:pt x="49" y="34"/>
                    </a:cubicBezTo>
                    <a:cubicBezTo>
                      <a:pt x="52" y="34"/>
                      <a:pt x="54" y="31"/>
                      <a:pt x="54" y="28"/>
                    </a:cubicBezTo>
                    <a:cubicBezTo>
                      <a:pt x="54" y="25"/>
                      <a:pt x="52" y="22"/>
                      <a:pt x="48" y="22"/>
                    </a:cubicBezTo>
                    <a:cubicBezTo>
                      <a:pt x="47" y="22"/>
                      <a:pt x="47" y="22"/>
                      <a:pt x="47" y="22"/>
                    </a:cubicBezTo>
                    <a:cubicBezTo>
                      <a:pt x="48" y="20"/>
                      <a:pt x="48" y="19"/>
                      <a:pt x="48" y="17"/>
                    </a:cubicBezTo>
                    <a:cubicBezTo>
                      <a:pt x="48" y="8"/>
                      <a:pt x="40" y="0"/>
                      <a:pt x="31"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grpSp>
          <p:nvGrpSpPr>
            <p:cNvPr id="330" name="Group 329">
              <a:extLst>
                <a:ext uri="{FF2B5EF4-FFF2-40B4-BE49-F238E27FC236}">
                  <a16:creationId xmlns:a16="http://schemas.microsoft.com/office/drawing/2014/main" id="{92A96A5F-7290-4496-887D-B0DBD5D826BC}"/>
                </a:ext>
              </a:extLst>
            </p:cNvPr>
            <p:cNvGrpSpPr/>
            <p:nvPr/>
          </p:nvGrpSpPr>
          <p:grpSpPr>
            <a:xfrm>
              <a:off x="5175903" y="5502771"/>
              <a:ext cx="204208" cy="164106"/>
              <a:chOff x="2514949" y="5290541"/>
              <a:chExt cx="284339" cy="228502"/>
            </a:xfrm>
          </p:grpSpPr>
          <p:sp>
            <p:nvSpPr>
              <p:cNvPr id="331" name="Rectangle 56">
                <a:extLst>
                  <a:ext uri="{FF2B5EF4-FFF2-40B4-BE49-F238E27FC236}">
                    <a16:creationId xmlns:a16="http://schemas.microsoft.com/office/drawing/2014/main" id="{6B9BC65E-C106-4DC9-82C7-68206BF22F2D}"/>
                  </a:ext>
                </a:extLst>
              </p:cNvPr>
              <p:cNvSpPr>
                <a:spLocks noChangeArrowheads="1"/>
              </p:cNvSpPr>
              <p:nvPr/>
            </p:nvSpPr>
            <p:spPr bwMode="auto">
              <a:xfrm>
                <a:off x="2514949" y="5290541"/>
                <a:ext cx="284339" cy="228502"/>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32" name="Rectangle 57">
                <a:extLst>
                  <a:ext uri="{FF2B5EF4-FFF2-40B4-BE49-F238E27FC236}">
                    <a16:creationId xmlns:a16="http://schemas.microsoft.com/office/drawing/2014/main" id="{BE200CAD-B938-4817-95A3-E6607256339B}"/>
                  </a:ext>
                </a:extLst>
              </p:cNvPr>
              <p:cNvSpPr>
                <a:spLocks noChangeArrowheads="1"/>
              </p:cNvSpPr>
              <p:nvPr/>
            </p:nvSpPr>
            <p:spPr bwMode="auto">
              <a:xfrm>
                <a:off x="2514949" y="5290541"/>
                <a:ext cx="284339" cy="22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33" name="Rectangle 58">
                <a:extLst>
                  <a:ext uri="{FF2B5EF4-FFF2-40B4-BE49-F238E27FC236}">
                    <a16:creationId xmlns:a16="http://schemas.microsoft.com/office/drawing/2014/main" id="{996C2919-D489-434E-9E2F-72C3D5D4D9DB}"/>
                  </a:ext>
                </a:extLst>
              </p:cNvPr>
              <p:cNvSpPr>
                <a:spLocks noChangeArrowheads="1"/>
              </p:cNvSpPr>
              <p:nvPr/>
            </p:nvSpPr>
            <p:spPr bwMode="auto">
              <a:xfrm>
                <a:off x="2537284" y="5312876"/>
                <a:ext cx="237092" cy="183832"/>
              </a:xfrm>
              <a:prstGeom prst="rect">
                <a:avLst/>
              </a:prstGeom>
              <a:solidFill>
                <a:srgbClr val="59B4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34" name="Rectangle 59">
                <a:extLst>
                  <a:ext uri="{FF2B5EF4-FFF2-40B4-BE49-F238E27FC236}">
                    <a16:creationId xmlns:a16="http://schemas.microsoft.com/office/drawing/2014/main" id="{7A9355EC-176C-4EEC-BE4B-FCA9E502FC99}"/>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35" name="Rectangle 60">
                <a:extLst>
                  <a:ext uri="{FF2B5EF4-FFF2-40B4-BE49-F238E27FC236}">
                    <a16:creationId xmlns:a16="http://schemas.microsoft.com/office/drawing/2014/main" id="{3E055000-45F3-426A-84BE-C586DF25007B}"/>
                  </a:ext>
                </a:extLst>
              </p:cNvPr>
              <p:cNvSpPr>
                <a:spLocks noChangeArrowheads="1"/>
              </p:cNvSpPr>
              <p:nvPr/>
            </p:nvSpPr>
            <p:spPr bwMode="auto">
              <a:xfrm>
                <a:off x="2537284" y="5312876"/>
                <a:ext cx="237092" cy="183832"/>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36" name="Rectangle 61">
                <a:extLst>
                  <a:ext uri="{FF2B5EF4-FFF2-40B4-BE49-F238E27FC236}">
                    <a16:creationId xmlns:a16="http://schemas.microsoft.com/office/drawing/2014/main" id="{0C7572ED-B9B6-4682-B092-FE091E1EC2C4}"/>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37" name="Freeform 62">
                <a:extLst>
                  <a:ext uri="{FF2B5EF4-FFF2-40B4-BE49-F238E27FC236}">
                    <a16:creationId xmlns:a16="http://schemas.microsoft.com/office/drawing/2014/main" id="{6A88D57A-D9F5-4C80-A1A9-C261A8321187}"/>
                  </a:ext>
                </a:extLst>
              </p:cNvPr>
              <p:cNvSpPr>
                <a:spLocks/>
              </p:cNvSpPr>
              <p:nvPr/>
            </p:nvSpPr>
            <p:spPr bwMode="auto">
              <a:xfrm>
                <a:off x="2640367" y="5394484"/>
                <a:ext cx="134009" cy="102225"/>
              </a:xfrm>
              <a:custGeom>
                <a:avLst/>
                <a:gdLst>
                  <a:gd name="T0" fmla="*/ 66 w 66"/>
                  <a:gd name="T1" fmla="*/ 12 h 50"/>
                  <a:gd name="T2" fmla="*/ 58 w 66"/>
                  <a:gd name="T3" fmla="*/ 4 h 50"/>
                  <a:gd name="T4" fmla="*/ 46 w 66"/>
                  <a:gd name="T5" fmla="*/ 4 h 50"/>
                  <a:gd name="T6" fmla="*/ 0 w 66"/>
                  <a:gd name="T7" fmla="*/ 50 h 50"/>
                  <a:gd name="T8" fmla="*/ 66 w 66"/>
                  <a:gd name="T9" fmla="*/ 50 h 50"/>
                  <a:gd name="T10" fmla="*/ 66 w 66"/>
                  <a:gd name="T11" fmla="*/ 12 h 50"/>
                </a:gdLst>
                <a:ahLst/>
                <a:cxnLst>
                  <a:cxn ang="0">
                    <a:pos x="T0" y="T1"/>
                  </a:cxn>
                  <a:cxn ang="0">
                    <a:pos x="T2" y="T3"/>
                  </a:cxn>
                  <a:cxn ang="0">
                    <a:pos x="T4" y="T5"/>
                  </a:cxn>
                  <a:cxn ang="0">
                    <a:pos x="T6" y="T7"/>
                  </a:cxn>
                  <a:cxn ang="0">
                    <a:pos x="T8" y="T9"/>
                  </a:cxn>
                  <a:cxn ang="0">
                    <a:pos x="T10" y="T11"/>
                  </a:cxn>
                </a:cxnLst>
                <a:rect l="0" t="0" r="r" b="b"/>
                <a:pathLst>
                  <a:path w="66" h="50">
                    <a:moveTo>
                      <a:pt x="66" y="12"/>
                    </a:moveTo>
                    <a:cubicBezTo>
                      <a:pt x="58" y="4"/>
                      <a:pt x="58" y="4"/>
                      <a:pt x="58" y="4"/>
                    </a:cubicBezTo>
                    <a:cubicBezTo>
                      <a:pt x="55" y="0"/>
                      <a:pt x="49" y="0"/>
                      <a:pt x="46" y="4"/>
                    </a:cubicBezTo>
                    <a:cubicBezTo>
                      <a:pt x="0" y="50"/>
                      <a:pt x="0" y="50"/>
                      <a:pt x="0" y="50"/>
                    </a:cubicBezTo>
                    <a:cubicBezTo>
                      <a:pt x="66" y="50"/>
                      <a:pt x="66" y="50"/>
                      <a:pt x="66" y="50"/>
                    </a:cubicBezTo>
                    <a:lnTo>
                      <a:pt x="66" y="12"/>
                    </a:lnTo>
                    <a:close/>
                  </a:path>
                </a:pathLst>
              </a:cu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38" name="Freeform 63">
                <a:extLst>
                  <a:ext uri="{FF2B5EF4-FFF2-40B4-BE49-F238E27FC236}">
                    <a16:creationId xmlns:a16="http://schemas.microsoft.com/office/drawing/2014/main" id="{524079F7-9828-4C0B-95E7-7D419B18B37E}"/>
                  </a:ext>
                </a:extLst>
              </p:cNvPr>
              <p:cNvSpPr>
                <a:spLocks/>
              </p:cNvSpPr>
              <p:nvPr/>
            </p:nvSpPr>
            <p:spPr bwMode="auto">
              <a:xfrm>
                <a:off x="2583671" y="5416818"/>
                <a:ext cx="166652" cy="79890"/>
              </a:xfrm>
              <a:custGeom>
                <a:avLst/>
                <a:gdLst>
                  <a:gd name="T0" fmla="*/ 82 w 82"/>
                  <a:gd name="T1" fmla="*/ 39 h 39"/>
                  <a:gd name="T2" fmla="*/ 46 w 82"/>
                  <a:gd name="T3" fmla="*/ 3 h 39"/>
                  <a:gd name="T4" fmla="*/ 37 w 82"/>
                  <a:gd name="T5" fmla="*/ 3 h 39"/>
                  <a:gd name="T6" fmla="*/ 0 w 82"/>
                  <a:gd name="T7" fmla="*/ 39 h 39"/>
                  <a:gd name="T8" fmla="*/ 82 w 82"/>
                  <a:gd name="T9" fmla="*/ 39 h 39"/>
                </a:gdLst>
                <a:ahLst/>
                <a:cxnLst>
                  <a:cxn ang="0">
                    <a:pos x="T0" y="T1"/>
                  </a:cxn>
                  <a:cxn ang="0">
                    <a:pos x="T2" y="T3"/>
                  </a:cxn>
                  <a:cxn ang="0">
                    <a:pos x="T4" y="T5"/>
                  </a:cxn>
                  <a:cxn ang="0">
                    <a:pos x="T6" y="T7"/>
                  </a:cxn>
                  <a:cxn ang="0">
                    <a:pos x="T8" y="T9"/>
                  </a:cxn>
                </a:cxnLst>
                <a:rect l="0" t="0" r="r" b="b"/>
                <a:pathLst>
                  <a:path w="82" h="39">
                    <a:moveTo>
                      <a:pt x="82" y="39"/>
                    </a:moveTo>
                    <a:cubicBezTo>
                      <a:pt x="46" y="3"/>
                      <a:pt x="46" y="3"/>
                      <a:pt x="46" y="3"/>
                    </a:cubicBezTo>
                    <a:cubicBezTo>
                      <a:pt x="43" y="0"/>
                      <a:pt x="39" y="0"/>
                      <a:pt x="37" y="3"/>
                    </a:cubicBezTo>
                    <a:cubicBezTo>
                      <a:pt x="0" y="39"/>
                      <a:pt x="0" y="39"/>
                      <a:pt x="0" y="39"/>
                    </a:cubicBezTo>
                    <a:lnTo>
                      <a:pt x="82" y="39"/>
                    </a:ln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39" name="Freeform 64">
                <a:extLst>
                  <a:ext uri="{FF2B5EF4-FFF2-40B4-BE49-F238E27FC236}">
                    <a16:creationId xmlns:a16="http://schemas.microsoft.com/office/drawing/2014/main" id="{1D95DEA9-01F3-4F48-9B80-26D842A3AD16}"/>
                  </a:ext>
                </a:extLst>
              </p:cNvPr>
              <p:cNvSpPr>
                <a:spLocks/>
              </p:cNvSpPr>
              <p:nvPr/>
            </p:nvSpPr>
            <p:spPr bwMode="auto">
              <a:xfrm>
                <a:off x="2559619" y="5335210"/>
                <a:ext cx="109097" cy="71300"/>
              </a:xfrm>
              <a:custGeom>
                <a:avLst/>
                <a:gdLst>
                  <a:gd name="T0" fmla="*/ 31 w 54"/>
                  <a:gd name="T1" fmla="*/ 0 h 35"/>
                  <a:gd name="T2" fmla="*/ 15 w 54"/>
                  <a:gd name="T3" fmla="*/ 12 h 35"/>
                  <a:gd name="T4" fmla="*/ 12 w 54"/>
                  <a:gd name="T5" fmla="*/ 11 h 35"/>
                  <a:gd name="T6" fmla="*/ 0 w 54"/>
                  <a:gd name="T7" fmla="*/ 23 h 35"/>
                  <a:gd name="T8" fmla="*/ 12 w 54"/>
                  <a:gd name="T9" fmla="*/ 35 h 35"/>
                  <a:gd name="T10" fmla="*/ 12 w 54"/>
                  <a:gd name="T11" fmla="*/ 34 h 35"/>
                  <a:gd name="T12" fmla="*/ 12 w 54"/>
                  <a:gd name="T13" fmla="*/ 35 h 35"/>
                  <a:gd name="T14" fmla="*/ 49 w 54"/>
                  <a:gd name="T15" fmla="*/ 35 h 35"/>
                  <a:gd name="T16" fmla="*/ 49 w 54"/>
                  <a:gd name="T17" fmla="*/ 34 h 35"/>
                  <a:gd name="T18" fmla="*/ 54 w 54"/>
                  <a:gd name="T19" fmla="*/ 28 h 35"/>
                  <a:gd name="T20" fmla="*/ 48 w 54"/>
                  <a:gd name="T21" fmla="*/ 22 h 35"/>
                  <a:gd name="T22" fmla="*/ 47 w 54"/>
                  <a:gd name="T23" fmla="*/ 22 h 35"/>
                  <a:gd name="T24" fmla="*/ 48 w 54"/>
                  <a:gd name="T25" fmla="*/ 17 h 35"/>
                  <a:gd name="T26" fmla="*/ 31 w 54"/>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35">
                    <a:moveTo>
                      <a:pt x="31" y="0"/>
                    </a:moveTo>
                    <a:cubicBezTo>
                      <a:pt x="24" y="0"/>
                      <a:pt x="17" y="5"/>
                      <a:pt x="15" y="12"/>
                    </a:cubicBezTo>
                    <a:cubicBezTo>
                      <a:pt x="14" y="12"/>
                      <a:pt x="13" y="11"/>
                      <a:pt x="12" y="11"/>
                    </a:cubicBezTo>
                    <a:cubicBezTo>
                      <a:pt x="5" y="11"/>
                      <a:pt x="0" y="17"/>
                      <a:pt x="0" y="23"/>
                    </a:cubicBezTo>
                    <a:cubicBezTo>
                      <a:pt x="0" y="29"/>
                      <a:pt x="5" y="35"/>
                      <a:pt x="12" y="35"/>
                    </a:cubicBezTo>
                    <a:cubicBezTo>
                      <a:pt x="12" y="34"/>
                      <a:pt x="12" y="34"/>
                      <a:pt x="12" y="34"/>
                    </a:cubicBezTo>
                    <a:cubicBezTo>
                      <a:pt x="12" y="35"/>
                      <a:pt x="12" y="35"/>
                      <a:pt x="12" y="35"/>
                    </a:cubicBezTo>
                    <a:cubicBezTo>
                      <a:pt x="49" y="35"/>
                      <a:pt x="49" y="35"/>
                      <a:pt x="49" y="35"/>
                    </a:cubicBezTo>
                    <a:cubicBezTo>
                      <a:pt x="49" y="34"/>
                      <a:pt x="49" y="34"/>
                      <a:pt x="49" y="34"/>
                    </a:cubicBezTo>
                    <a:cubicBezTo>
                      <a:pt x="52" y="34"/>
                      <a:pt x="54" y="31"/>
                      <a:pt x="54" y="28"/>
                    </a:cubicBezTo>
                    <a:cubicBezTo>
                      <a:pt x="54" y="25"/>
                      <a:pt x="52" y="22"/>
                      <a:pt x="48" y="22"/>
                    </a:cubicBezTo>
                    <a:cubicBezTo>
                      <a:pt x="47" y="22"/>
                      <a:pt x="47" y="22"/>
                      <a:pt x="47" y="22"/>
                    </a:cubicBezTo>
                    <a:cubicBezTo>
                      <a:pt x="48" y="20"/>
                      <a:pt x="48" y="19"/>
                      <a:pt x="48" y="17"/>
                    </a:cubicBezTo>
                    <a:cubicBezTo>
                      <a:pt x="48" y="8"/>
                      <a:pt x="40" y="0"/>
                      <a:pt x="31"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grpSp>
          <p:nvGrpSpPr>
            <p:cNvPr id="300" name="Group 299">
              <a:extLst>
                <a:ext uri="{FF2B5EF4-FFF2-40B4-BE49-F238E27FC236}">
                  <a16:creationId xmlns:a16="http://schemas.microsoft.com/office/drawing/2014/main" id="{58A603CA-2B1F-429B-856B-91D6215F92BA}"/>
                </a:ext>
              </a:extLst>
            </p:cNvPr>
            <p:cNvGrpSpPr/>
            <p:nvPr/>
          </p:nvGrpSpPr>
          <p:grpSpPr>
            <a:xfrm>
              <a:off x="4623258" y="5292688"/>
              <a:ext cx="284339" cy="228502"/>
              <a:chOff x="2514949" y="5290541"/>
              <a:chExt cx="284339" cy="228502"/>
            </a:xfrm>
          </p:grpSpPr>
          <p:sp>
            <p:nvSpPr>
              <p:cNvPr id="301" name="Rectangle 56">
                <a:extLst>
                  <a:ext uri="{FF2B5EF4-FFF2-40B4-BE49-F238E27FC236}">
                    <a16:creationId xmlns:a16="http://schemas.microsoft.com/office/drawing/2014/main" id="{301B761B-84E1-48D8-A96D-9AA88EB98415}"/>
                  </a:ext>
                </a:extLst>
              </p:cNvPr>
              <p:cNvSpPr>
                <a:spLocks noChangeArrowheads="1"/>
              </p:cNvSpPr>
              <p:nvPr/>
            </p:nvSpPr>
            <p:spPr bwMode="auto">
              <a:xfrm>
                <a:off x="2514949" y="5290541"/>
                <a:ext cx="284339" cy="228502"/>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02" name="Rectangle 57">
                <a:extLst>
                  <a:ext uri="{FF2B5EF4-FFF2-40B4-BE49-F238E27FC236}">
                    <a16:creationId xmlns:a16="http://schemas.microsoft.com/office/drawing/2014/main" id="{EA1383E2-175B-4D82-AC37-D12AA132ED92}"/>
                  </a:ext>
                </a:extLst>
              </p:cNvPr>
              <p:cNvSpPr>
                <a:spLocks noChangeArrowheads="1"/>
              </p:cNvSpPr>
              <p:nvPr/>
            </p:nvSpPr>
            <p:spPr bwMode="auto">
              <a:xfrm>
                <a:off x="2514949" y="5290541"/>
                <a:ext cx="284339" cy="22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03" name="Rectangle 58">
                <a:extLst>
                  <a:ext uri="{FF2B5EF4-FFF2-40B4-BE49-F238E27FC236}">
                    <a16:creationId xmlns:a16="http://schemas.microsoft.com/office/drawing/2014/main" id="{CE536714-23C4-4120-9E8E-9B531E115E5D}"/>
                  </a:ext>
                </a:extLst>
              </p:cNvPr>
              <p:cNvSpPr>
                <a:spLocks noChangeArrowheads="1"/>
              </p:cNvSpPr>
              <p:nvPr/>
            </p:nvSpPr>
            <p:spPr bwMode="auto">
              <a:xfrm>
                <a:off x="2537284" y="5312876"/>
                <a:ext cx="237092" cy="183832"/>
              </a:xfrm>
              <a:prstGeom prst="rect">
                <a:avLst/>
              </a:prstGeom>
              <a:solidFill>
                <a:srgbClr val="59B4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04" name="Rectangle 59">
                <a:extLst>
                  <a:ext uri="{FF2B5EF4-FFF2-40B4-BE49-F238E27FC236}">
                    <a16:creationId xmlns:a16="http://schemas.microsoft.com/office/drawing/2014/main" id="{5EEF1F9D-304E-41D0-9B33-479FFF1EAC8C}"/>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05" name="Rectangle 60">
                <a:extLst>
                  <a:ext uri="{FF2B5EF4-FFF2-40B4-BE49-F238E27FC236}">
                    <a16:creationId xmlns:a16="http://schemas.microsoft.com/office/drawing/2014/main" id="{22199CED-0526-4ACA-B032-A6A293FE72FA}"/>
                  </a:ext>
                </a:extLst>
              </p:cNvPr>
              <p:cNvSpPr>
                <a:spLocks noChangeArrowheads="1"/>
              </p:cNvSpPr>
              <p:nvPr/>
            </p:nvSpPr>
            <p:spPr bwMode="auto">
              <a:xfrm>
                <a:off x="2537284" y="5312876"/>
                <a:ext cx="237092" cy="183832"/>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06" name="Rectangle 61">
                <a:extLst>
                  <a:ext uri="{FF2B5EF4-FFF2-40B4-BE49-F238E27FC236}">
                    <a16:creationId xmlns:a16="http://schemas.microsoft.com/office/drawing/2014/main" id="{A7033C60-1D74-48CD-B1DC-4C5CC6A56A29}"/>
                  </a:ext>
                </a:extLst>
              </p:cNvPr>
              <p:cNvSpPr>
                <a:spLocks noChangeArrowheads="1"/>
              </p:cNvSpPr>
              <p:nvPr/>
            </p:nvSpPr>
            <p:spPr bwMode="auto">
              <a:xfrm>
                <a:off x="2537284" y="5312876"/>
                <a:ext cx="237092" cy="183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07" name="Freeform 62">
                <a:extLst>
                  <a:ext uri="{FF2B5EF4-FFF2-40B4-BE49-F238E27FC236}">
                    <a16:creationId xmlns:a16="http://schemas.microsoft.com/office/drawing/2014/main" id="{4304C6B5-3025-4AB4-B69B-7EADBFE8C6BA}"/>
                  </a:ext>
                </a:extLst>
              </p:cNvPr>
              <p:cNvSpPr>
                <a:spLocks/>
              </p:cNvSpPr>
              <p:nvPr/>
            </p:nvSpPr>
            <p:spPr bwMode="auto">
              <a:xfrm>
                <a:off x="2640367" y="5394484"/>
                <a:ext cx="134009" cy="102225"/>
              </a:xfrm>
              <a:custGeom>
                <a:avLst/>
                <a:gdLst>
                  <a:gd name="T0" fmla="*/ 66 w 66"/>
                  <a:gd name="T1" fmla="*/ 12 h 50"/>
                  <a:gd name="T2" fmla="*/ 58 w 66"/>
                  <a:gd name="T3" fmla="*/ 4 h 50"/>
                  <a:gd name="T4" fmla="*/ 46 w 66"/>
                  <a:gd name="T5" fmla="*/ 4 h 50"/>
                  <a:gd name="T6" fmla="*/ 0 w 66"/>
                  <a:gd name="T7" fmla="*/ 50 h 50"/>
                  <a:gd name="T8" fmla="*/ 66 w 66"/>
                  <a:gd name="T9" fmla="*/ 50 h 50"/>
                  <a:gd name="T10" fmla="*/ 66 w 66"/>
                  <a:gd name="T11" fmla="*/ 12 h 50"/>
                </a:gdLst>
                <a:ahLst/>
                <a:cxnLst>
                  <a:cxn ang="0">
                    <a:pos x="T0" y="T1"/>
                  </a:cxn>
                  <a:cxn ang="0">
                    <a:pos x="T2" y="T3"/>
                  </a:cxn>
                  <a:cxn ang="0">
                    <a:pos x="T4" y="T5"/>
                  </a:cxn>
                  <a:cxn ang="0">
                    <a:pos x="T6" y="T7"/>
                  </a:cxn>
                  <a:cxn ang="0">
                    <a:pos x="T8" y="T9"/>
                  </a:cxn>
                  <a:cxn ang="0">
                    <a:pos x="T10" y="T11"/>
                  </a:cxn>
                </a:cxnLst>
                <a:rect l="0" t="0" r="r" b="b"/>
                <a:pathLst>
                  <a:path w="66" h="50">
                    <a:moveTo>
                      <a:pt x="66" y="12"/>
                    </a:moveTo>
                    <a:cubicBezTo>
                      <a:pt x="58" y="4"/>
                      <a:pt x="58" y="4"/>
                      <a:pt x="58" y="4"/>
                    </a:cubicBezTo>
                    <a:cubicBezTo>
                      <a:pt x="55" y="0"/>
                      <a:pt x="49" y="0"/>
                      <a:pt x="46" y="4"/>
                    </a:cubicBezTo>
                    <a:cubicBezTo>
                      <a:pt x="0" y="50"/>
                      <a:pt x="0" y="50"/>
                      <a:pt x="0" y="50"/>
                    </a:cubicBezTo>
                    <a:cubicBezTo>
                      <a:pt x="66" y="50"/>
                      <a:pt x="66" y="50"/>
                      <a:pt x="66" y="50"/>
                    </a:cubicBezTo>
                    <a:lnTo>
                      <a:pt x="66" y="12"/>
                    </a:lnTo>
                    <a:close/>
                  </a:path>
                </a:pathLst>
              </a:custGeom>
              <a:solidFill>
                <a:srgbClr val="B8D4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08" name="Freeform 63">
                <a:extLst>
                  <a:ext uri="{FF2B5EF4-FFF2-40B4-BE49-F238E27FC236}">
                    <a16:creationId xmlns:a16="http://schemas.microsoft.com/office/drawing/2014/main" id="{9A8BFC4A-2603-4F57-A329-9687474FE1A4}"/>
                  </a:ext>
                </a:extLst>
              </p:cNvPr>
              <p:cNvSpPr>
                <a:spLocks/>
              </p:cNvSpPr>
              <p:nvPr/>
            </p:nvSpPr>
            <p:spPr bwMode="auto">
              <a:xfrm>
                <a:off x="2583671" y="5416818"/>
                <a:ext cx="166652" cy="79890"/>
              </a:xfrm>
              <a:custGeom>
                <a:avLst/>
                <a:gdLst>
                  <a:gd name="T0" fmla="*/ 82 w 82"/>
                  <a:gd name="T1" fmla="*/ 39 h 39"/>
                  <a:gd name="T2" fmla="*/ 46 w 82"/>
                  <a:gd name="T3" fmla="*/ 3 h 39"/>
                  <a:gd name="T4" fmla="*/ 37 w 82"/>
                  <a:gd name="T5" fmla="*/ 3 h 39"/>
                  <a:gd name="T6" fmla="*/ 0 w 82"/>
                  <a:gd name="T7" fmla="*/ 39 h 39"/>
                  <a:gd name="T8" fmla="*/ 82 w 82"/>
                  <a:gd name="T9" fmla="*/ 39 h 39"/>
                </a:gdLst>
                <a:ahLst/>
                <a:cxnLst>
                  <a:cxn ang="0">
                    <a:pos x="T0" y="T1"/>
                  </a:cxn>
                  <a:cxn ang="0">
                    <a:pos x="T2" y="T3"/>
                  </a:cxn>
                  <a:cxn ang="0">
                    <a:pos x="T4" y="T5"/>
                  </a:cxn>
                  <a:cxn ang="0">
                    <a:pos x="T6" y="T7"/>
                  </a:cxn>
                  <a:cxn ang="0">
                    <a:pos x="T8" y="T9"/>
                  </a:cxn>
                </a:cxnLst>
                <a:rect l="0" t="0" r="r" b="b"/>
                <a:pathLst>
                  <a:path w="82" h="39">
                    <a:moveTo>
                      <a:pt x="82" y="39"/>
                    </a:moveTo>
                    <a:cubicBezTo>
                      <a:pt x="46" y="3"/>
                      <a:pt x="46" y="3"/>
                      <a:pt x="46" y="3"/>
                    </a:cubicBezTo>
                    <a:cubicBezTo>
                      <a:pt x="43" y="0"/>
                      <a:pt x="39" y="0"/>
                      <a:pt x="37" y="3"/>
                    </a:cubicBezTo>
                    <a:cubicBezTo>
                      <a:pt x="0" y="39"/>
                      <a:pt x="0" y="39"/>
                      <a:pt x="0" y="39"/>
                    </a:cubicBezTo>
                    <a:lnTo>
                      <a:pt x="82" y="39"/>
                    </a:ln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09" name="Freeform 64">
                <a:extLst>
                  <a:ext uri="{FF2B5EF4-FFF2-40B4-BE49-F238E27FC236}">
                    <a16:creationId xmlns:a16="http://schemas.microsoft.com/office/drawing/2014/main" id="{64690CC9-83D6-40A3-879E-66B2E0AAF86B}"/>
                  </a:ext>
                </a:extLst>
              </p:cNvPr>
              <p:cNvSpPr>
                <a:spLocks/>
              </p:cNvSpPr>
              <p:nvPr/>
            </p:nvSpPr>
            <p:spPr bwMode="auto">
              <a:xfrm>
                <a:off x="2559619" y="5335210"/>
                <a:ext cx="109097" cy="71300"/>
              </a:xfrm>
              <a:custGeom>
                <a:avLst/>
                <a:gdLst>
                  <a:gd name="T0" fmla="*/ 31 w 54"/>
                  <a:gd name="T1" fmla="*/ 0 h 35"/>
                  <a:gd name="T2" fmla="*/ 15 w 54"/>
                  <a:gd name="T3" fmla="*/ 12 h 35"/>
                  <a:gd name="T4" fmla="*/ 12 w 54"/>
                  <a:gd name="T5" fmla="*/ 11 h 35"/>
                  <a:gd name="T6" fmla="*/ 0 w 54"/>
                  <a:gd name="T7" fmla="*/ 23 h 35"/>
                  <a:gd name="T8" fmla="*/ 12 w 54"/>
                  <a:gd name="T9" fmla="*/ 35 h 35"/>
                  <a:gd name="T10" fmla="*/ 12 w 54"/>
                  <a:gd name="T11" fmla="*/ 34 h 35"/>
                  <a:gd name="T12" fmla="*/ 12 w 54"/>
                  <a:gd name="T13" fmla="*/ 35 h 35"/>
                  <a:gd name="T14" fmla="*/ 49 w 54"/>
                  <a:gd name="T15" fmla="*/ 35 h 35"/>
                  <a:gd name="T16" fmla="*/ 49 w 54"/>
                  <a:gd name="T17" fmla="*/ 34 h 35"/>
                  <a:gd name="T18" fmla="*/ 54 w 54"/>
                  <a:gd name="T19" fmla="*/ 28 h 35"/>
                  <a:gd name="T20" fmla="*/ 48 w 54"/>
                  <a:gd name="T21" fmla="*/ 22 h 35"/>
                  <a:gd name="T22" fmla="*/ 47 w 54"/>
                  <a:gd name="T23" fmla="*/ 22 h 35"/>
                  <a:gd name="T24" fmla="*/ 48 w 54"/>
                  <a:gd name="T25" fmla="*/ 17 h 35"/>
                  <a:gd name="T26" fmla="*/ 31 w 54"/>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35">
                    <a:moveTo>
                      <a:pt x="31" y="0"/>
                    </a:moveTo>
                    <a:cubicBezTo>
                      <a:pt x="24" y="0"/>
                      <a:pt x="17" y="5"/>
                      <a:pt x="15" y="12"/>
                    </a:cubicBezTo>
                    <a:cubicBezTo>
                      <a:pt x="14" y="12"/>
                      <a:pt x="13" y="11"/>
                      <a:pt x="12" y="11"/>
                    </a:cubicBezTo>
                    <a:cubicBezTo>
                      <a:pt x="5" y="11"/>
                      <a:pt x="0" y="17"/>
                      <a:pt x="0" y="23"/>
                    </a:cubicBezTo>
                    <a:cubicBezTo>
                      <a:pt x="0" y="29"/>
                      <a:pt x="5" y="35"/>
                      <a:pt x="12" y="35"/>
                    </a:cubicBezTo>
                    <a:cubicBezTo>
                      <a:pt x="12" y="34"/>
                      <a:pt x="12" y="34"/>
                      <a:pt x="12" y="34"/>
                    </a:cubicBezTo>
                    <a:cubicBezTo>
                      <a:pt x="12" y="35"/>
                      <a:pt x="12" y="35"/>
                      <a:pt x="12" y="35"/>
                    </a:cubicBezTo>
                    <a:cubicBezTo>
                      <a:pt x="49" y="35"/>
                      <a:pt x="49" y="35"/>
                      <a:pt x="49" y="35"/>
                    </a:cubicBezTo>
                    <a:cubicBezTo>
                      <a:pt x="49" y="34"/>
                      <a:pt x="49" y="34"/>
                      <a:pt x="49" y="34"/>
                    </a:cubicBezTo>
                    <a:cubicBezTo>
                      <a:pt x="52" y="34"/>
                      <a:pt x="54" y="31"/>
                      <a:pt x="54" y="28"/>
                    </a:cubicBezTo>
                    <a:cubicBezTo>
                      <a:pt x="54" y="25"/>
                      <a:pt x="52" y="22"/>
                      <a:pt x="48" y="22"/>
                    </a:cubicBezTo>
                    <a:cubicBezTo>
                      <a:pt x="47" y="22"/>
                      <a:pt x="47" y="22"/>
                      <a:pt x="47" y="22"/>
                    </a:cubicBezTo>
                    <a:cubicBezTo>
                      <a:pt x="48" y="20"/>
                      <a:pt x="48" y="19"/>
                      <a:pt x="48" y="17"/>
                    </a:cubicBezTo>
                    <a:cubicBezTo>
                      <a:pt x="48" y="8"/>
                      <a:pt x="40" y="0"/>
                      <a:pt x="31"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sp>
          <p:nvSpPr>
            <p:cNvPr id="350" name="Rectangle 47">
              <a:extLst>
                <a:ext uri="{FF2B5EF4-FFF2-40B4-BE49-F238E27FC236}">
                  <a16:creationId xmlns:a16="http://schemas.microsoft.com/office/drawing/2014/main" id="{D37DFFCB-256B-4567-9BB5-7309C8A4F1E3}"/>
                </a:ext>
              </a:extLst>
            </p:cNvPr>
            <p:cNvSpPr>
              <a:spLocks noChangeArrowheads="1"/>
            </p:cNvSpPr>
            <p:nvPr/>
          </p:nvSpPr>
          <p:spPr bwMode="auto">
            <a:xfrm>
              <a:off x="2595339" y="6005909"/>
              <a:ext cx="716296"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Stores in </a:t>
              </a:r>
              <a:br>
                <a:rPr lang="en-US" altLang="en-US" sz="980" kern="0">
                  <a:gradFill>
                    <a:gsLst>
                      <a:gs pos="0">
                        <a:srgbClr val="353535"/>
                      </a:gs>
                      <a:gs pos="100000">
                        <a:srgbClr val="353535"/>
                      </a:gs>
                    </a:gsLst>
                    <a:lin ang="16200000" scaled="1"/>
                  </a:gradFill>
                  <a:latin typeface="+mn-lt"/>
                  <a:cs typeface="Segoe UI Semibold" panose="020B0702040204020203" pitchFamily="34" charset="0"/>
                </a:rPr>
              </a:br>
              <a:r>
                <a:rPr lang="en-US" altLang="en-US" sz="980" kern="0">
                  <a:gradFill>
                    <a:gsLst>
                      <a:gs pos="0">
                        <a:srgbClr val="353535"/>
                      </a:gs>
                      <a:gs pos="100000">
                        <a:srgbClr val="353535"/>
                      </a:gs>
                    </a:gsLst>
                    <a:lin ang="16200000" scaled="1"/>
                  </a:gradFill>
                  <a:latin typeface="+mn-lt"/>
                  <a:cs typeface="Segoe UI Semibold" panose="020B0702040204020203" pitchFamily="34" charset="0"/>
                </a:rPr>
                <a:t>blob storage</a:t>
              </a:r>
            </a:p>
          </p:txBody>
        </p:sp>
        <p:sp>
          <p:nvSpPr>
            <p:cNvPr id="351" name="Rectangle 47">
              <a:extLst>
                <a:ext uri="{FF2B5EF4-FFF2-40B4-BE49-F238E27FC236}">
                  <a16:creationId xmlns:a16="http://schemas.microsoft.com/office/drawing/2014/main" id="{758E0FD9-4D29-4BD9-858E-C95B3081D61D}"/>
                </a:ext>
              </a:extLst>
            </p:cNvPr>
            <p:cNvSpPr>
              <a:spLocks noChangeArrowheads="1"/>
            </p:cNvSpPr>
            <p:nvPr/>
          </p:nvSpPr>
          <p:spPr bwMode="auto">
            <a:xfrm>
              <a:off x="4545694" y="6005909"/>
              <a:ext cx="904365"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Produces scaled</a:t>
              </a:r>
              <a:br>
                <a:rPr lang="en-US" altLang="en-US" sz="980" kern="0">
                  <a:gradFill>
                    <a:gsLst>
                      <a:gs pos="0">
                        <a:srgbClr val="353535"/>
                      </a:gs>
                      <a:gs pos="100000">
                        <a:srgbClr val="353535"/>
                      </a:gs>
                    </a:gsLst>
                    <a:lin ang="16200000" scaled="1"/>
                  </a:gradFill>
                  <a:latin typeface="+mn-lt"/>
                  <a:cs typeface="Segoe UI Semibold" panose="020B0702040204020203" pitchFamily="34" charset="0"/>
                </a:rPr>
              </a:br>
              <a:r>
                <a:rPr lang="en-US" altLang="en-US" sz="980" kern="0">
                  <a:gradFill>
                    <a:gsLst>
                      <a:gs pos="0">
                        <a:srgbClr val="353535"/>
                      </a:gs>
                      <a:gs pos="100000">
                        <a:srgbClr val="353535"/>
                      </a:gs>
                    </a:gsLst>
                    <a:lin ang="16200000" scaled="1"/>
                  </a:gradFill>
                  <a:latin typeface="+mn-lt"/>
                  <a:cs typeface="Segoe UI Semibold" panose="020B0702040204020203" pitchFamily="34" charset="0"/>
                </a:rPr>
                <a:t>images</a:t>
              </a:r>
            </a:p>
          </p:txBody>
        </p:sp>
      </p:grpSp>
      <p:grpSp>
        <p:nvGrpSpPr>
          <p:cNvPr id="448" name="Group 447">
            <a:extLst>
              <a:ext uri="{FF2B5EF4-FFF2-40B4-BE49-F238E27FC236}">
                <a16:creationId xmlns:a16="http://schemas.microsoft.com/office/drawing/2014/main" id="{9CE69F5A-A6C2-46D1-8E1B-D3B888AC485C}"/>
              </a:ext>
            </a:extLst>
          </p:cNvPr>
          <p:cNvGrpSpPr/>
          <p:nvPr/>
        </p:nvGrpSpPr>
        <p:grpSpPr>
          <a:xfrm>
            <a:off x="6118043" y="1614350"/>
            <a:ext cx="5619965" cy="2231286"/>
            <a:chOff x="6240725" y="1916792"/>
            <a:chExt cx="5733470" cy="2276351"/>
          </a:xfrm>
        </p:grpSpPr>
        <p:sp>
          <p:nvSpPr>
            <p:cNvPr id="15" name="Rectangle 14">
              <a:extLst>
                <a:ext uri="{FF2B5EF4-FFF2-40B4-BE49-F238E27FC236}">
                  <a16:creationId xmlns:a16="http://schemas.microsoft.com/office/drawing/2014/main" id="{624CE282-52C3-43BF-9544-BCDCF761F82D}"/>
                </a:ext>
              </a:extLst>
            </p:cNvPr>
            <p:cNvSpPr/>
            <p:nvPr/>
          </p:nvSpPr>
          <p:spPr bwMode="auto">
            <a:xfrm>
              <a:off x="6240725" y="1916792"/>
              <a:ext cx="5733470" cy="2276351"/>
            </a:xfrm>
            <a:prstGeom prst="rect">
              <a:avLst/>
            </a:prstGeom>
            <a:noFill/>
            <a:ln w="19050" cap="flat" cmpd="sng" algn="ctr">
              <a:noFill/>
              <a:prstDash val="dash"/>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defTabSz="896042">
                <a:defRPr/>
              </a:pPr>
              <a:r>
                <a:rPr lang="en-US" sz="1961" kern="0" dirty="0">
                  <a:gradFill>
                    <a:gsLst>
                      <a:gs pos="0">
                        <a:srgbClr val="0078D7"/>
                      </a:gs>
                      <a:gs pos="100000">
                        <a:srgbClr val="0078D7"/>
                      </a:gs>
                    </a:gsLst>
                    <a:lin ang="5400000" scaled="0"/>
                  </a:gradFill>
                  <a:cs typeface="Segoe UI Semibold" panose="020B0702040204020203" pitchFamily="34" charset="0"/>
                </a:rPr>
                <a:t>Timer-based processing</a:t>
              </a:r>
            </a:p>
          </p:txBody>
        </p:sp>
        <p:sp>
          <p:nvSpPr>
            <p:cNvPr id="352" name="Rectangle 47">
              <a:extLst>
                <a:ext uri="{FF2B5EF4-FFF2-40B4-BE49-F238E27FC236}">
                  <a16:creationId xmlns:a16="http://schemas.microsoft.com/office/drawing/2014/main" id="{A016DE09-C949-4826-82FE-2C731598510E}"/>
                </a:ext>
              </a:extLst>
            </p:cNvPr>
            <p:cNvSpPr>
              <a:spLocks noChangeArrowheads="1"/>
            </p:cNvSpPr>
            <p:nvPr/>
          </p:nvSpPr>
          <p:spPr bwMode="auto">
            <a:xfrm>
              <a:off x="10879590" y="3774773"/>
              <a:ext cx="632892" cy="13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Clean table</a:t>
              </a:r>
            </a:p>
          </p:txBody>
        </p:sp>
        <p:sp>
          <p:nvSpPr>
            <p:cNvPr id="353" name="Rectangle 47">
              <a:extLst>
                <a:ext uri="{FF2B5EF4-FFF2-40B4-BE49-F238E27FC236}">
                  <a16:creationId xmlns:a16="http://schemas.microsoft.com/office/drawing/2014/main" id="{E7EC1039-2495-454F-843D-A87ED890D075}"/>
                </a:ext>
              </a:extLst>
            </p:cNvPr>
            <p:cNvSpPr>
              <a:spLocks noChangeArrowheads="1"/>
            </p:cNvSpPr>
            <p:nvPr/>
          </p:nvSpPr>
          <p:spPr bwMode="auto">
            <a:xfrm>
              <a:off x="6696335" y="3774773"/>
              <a:ext cx="472625" cy="27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Every 15</a:t>
              </a:r>
              <a:br>
                <a:rPr lang="en-US" altLang="en-US" sz="980" kern="0">
                  <a:gradFill>
                    <a:gsLst>
                      <a:gs pos="0">
                        <a:srgbClr val="353535"/>
                      </a:gs>
                      <a:gs pos="100000">
                        <a:srgbClr val="353535"/>
                      </a:gs>
                    </a:gsLst>
                    <a:lin ang="16200000" scaled="1"/>
                  </a:gradFill>
                  <a:latin typeface="+mn-lt"/>
                  <a:cs typeface="Segoe UI Semibold" panose="020B0702040204020203" pitchFamily="34" charset="0"/>
                </a:rPr>
              </a:br>
              <a:r>
                <a:rPr lang="en-US" altLang="en-US" sz="980" kern="0">
                  <a:gradFill>
                    <a:gsLst>
                      <a:gs pos="0">
                        <a:srgbClr val="353535"/>
                      </a:gs>
                      <a:gs pos="100000">
                        <a:srgbClr val="353535"/>
                      </a:gs>
                    </a:gsLst>
                    <a:lin ang="16200000" scaled="1"/>
                  </a:gradFill>
                  <a:latin typeface="+mn-lt"/>
                  <a:cs typeface="Segoe UI Semibold" panose="020B0702040204020203" pitchFamily="34" charset="0"/>
                </a:rPr>
                <a:t>minutes</a:t>
              </a:r>
            </a:p>
          </p:txBody>
        </p:sp>
        <p:cxnSp>
          <p:nvCxnSpPr>
            <p:cNvPr id="354" name="Straight Arrow Connector 353">
              <a:extLst>
                <a:ext uri="{FF2B5EF4-FFF2-40B4-BE49-F238E27FC236}">
                  <a16:creationId xmlns:a16="http://schemas.microsoft.com/office/drawing/2014/main" id="{9084BA1B-3F02-4144-9F4D-05E3819E4A66}"/>
                </a:ext>
              </a:extLst>
            </p:cNvPr>
            <p:cNvCxnSpPr>
              <a:cxnSpLocks/>
            </p:cNvCxnSpPr>
            <p:nvPr/>
          </p:nvCxnSpPr>
          <p:spPr>
            <a:xfrm>
              <a:off x="7355130" y="3089583"/>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355" name="Rectangle: Rounded Corners 354">
              <a:extLst>
                <a:ext uri="{FF2B5EF4-FFF2-40B4-BE49-F238E27FC236}">
                  <a16:creationId xmlns:a16="http://schemas.microsoft.com/office/drawing/2014/main" id="{AD63F75C-2E4A-4CC0-A995-29E49D9FCA71}"/>
                </a:ext>
              </a:extLst>
            </p:cNvPr>
            <p:cNvSpPr/>
            <p:nvPr/>
          </p:nvSpPr>
          <p:spPr bwMode="auto">
            <a:xfrm>
              <a:off x="7914489" y="2640283"/>
              <a:ext cx="2183095" cy="974190"/>
            </a:xfrm>
            <a:prstGeom prst="roundRect">
              <a:avLst>
                <a:gd name="adj" fmla="val 50000"/>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356" name="Group 355">
              <a:extLst>
                <a:ext uri="{FF2B5EF4-FFF2-40B4-BE49-F238E27FC236}">
                  <a16:creationId xmlns:a16="http://schemas.microsoft.com/office/drawing/2014/main" id="{47A09E7C-50B9-4E5C-87CF-CEAD89B35496}"/>
                </a:ext>
              </a:extLst>
            </p:cNvPr>
            <p:cNvGrpSpPr/>
            <p:nvPr/>
          </p:nvGrpSpPr>
          <p:grpSpPr>
            <a:xfrm>
              <a:off x="7917950" y="2524829"/>
              <a:ext cx="452260" cy="417074"/>
              <a:chOff x="7989965" y="5173839"/>
              <a:chExt cx="308230" cy="284249"/>
            </a:xfrm>
          </p:grpSpPr>
          <p:sp>
            <p:nvSpPr>
              <p:cNvPr id="357" name="Rectangle 356">
                <a:extLst>
                  <a:ext uri="{FF2B5EF4-FFF2-40B4-BE49-F238E27FC236}">
                    <a16:creationId xmlns:a16="http://schemas.microsoft.com/office/drawing/2014/main" id="{33A508FE-39D6-4943-8A0B-A8E4A01ACD8D}"/>
                  </a:ext>
                </a:extLst>
              </p:cNvPr>
              <p:cNvSpPr/>
              <p:nvPr/>
            </p:nvSpPr>
            <p:spPr bwMode="auto">
              <a:xfrm rot="2791835">
                <a:off x="8049962" y="5214759"/>
                <a:ext cx="187231" cy="194497"/>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358" name="Group 357">
                <a:extLst>
                  <a:ext uri="{FF2B5EF4-FFF2-40B4-BE49-F238E27FC236}">
                    <a16:creationId xmlns:a16="http://schemas.microsoft.com/office/drawing/2014/main" id="{3EDA1E25-5EEE-49D0-90F4-CB777F939AA1}"/>
                  </a:ext>
                </a:extLst>
              </p:cNvPr>
              <p:cNvGrpSpPr/>
              <p:nvPr/>
            </p:nvGrpSpPr>
            <p:grpSpPr>
              <a:xfrm>
                <a:off x="7989965" y="5173839"/>
                <a:ext cx="308230" cy="284249"/>
                <a:chOff x="7875624" y="5410159"/>
                <a:chExt cx="308230" cy="284249"/>
              </a:xfrm>
            </p:grpSpPr>
            <p:sp>
              <p:nvSpPr>
                <p:cNvPr id="359" name="Freeform 17">
                  <a:extLst>
                    <a:ext uri="{FF2B5EF4-FFF2-40B4-BE49-F238E27FC236}">
                      <a16:creationId xmlns:a16="http://schemas.microsoft.com/office/drawing/2014/main" id="{048E1557-061D-43C6-BA1F-E95EC92F73AC}"/>
                    </a:ext>
                  </a:extLst>
                </p:cNvPr>
                <p:cNvSpPr>
                  <a:spLocks/>
                </p:cNvSpPr>
                <p:nvPr/>
              </p:nvSpPr>
              <p:spPr bwMode="auto">
                <a:xfrm>
                  <a:off x="7960264" y="5410159"/>
                  <a:ext cx="145298" cy="284249"/>
                </a:xfrm>
                <a:custGeom>
                  <a:avLst/>
                  <a:gdLst>
                    <a:gd name="T0" fmla="*/ 204 w 206"/>
                    <a:gd name="T1" fmla="*/ 0 h 403"/>
                    <a:gd name="T2" fmla="*/ 71 w 206"/>
                    <a:gd name="T3" fmla="*/ 0 h 403"/>
                    <a:gd name="T4" fmla="*/ 0 w 206"/>
                    <a:gd name="T5" fmla="*/ 201 h 403"/>
                    <a:gd name="T6" fmla="*/ 88 w 206"/>
                    <a:gd name="T7" fmla="*/ 204 h 403"/>
                    <a:gd name="T8" fmla="*/ 19 w 206"/>
                    <a:gd name="T9" fmla="*/ 403 h 403"/>
                    <a:gd name="T10" fmla="*/ 206 w 206"/>
                    <a:gd name="T11" fmla="*/ 135 h 403"/>
                    <a:gd name="T12" fmla="*/ 116 w 206"/>
                    <a:gd name="T13" fmla="*/ 135 h 403"/>
                    <a:gd name="T14" fmla="*/ 204 w 206"/>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403">
                      <a:moveTo>
                        <a:pt x="204" y="0"/>
                      </a:moveTo>
                      <a:lnTo>
                        <a:pt x="71" y="0"/>
                      </a:lnTo>
                      <a:lnTo>
                        <a:pt x="0" y="201"/>
                      </a:lnTo>
                      <a:lnTo>
                        <a:pt x="88" y="204"/>
                      </a:lnTo>
                      <a:lnTo>
                        <a:pt x="19" y="403"/>
                      </a:lnTo>
                      <a:lnTo>
                        <a:pt x="206" y="135"/>
                      </a:lnTo>
                      <a:lnTo>
                        <a:pt x="116" y="135"/>
                      </a:lnTo>
                      <a:lnTo>
                        <a:pt x="204" y="0"/>
                      </a:lnTo>
                      <a:close/>
                    </a:path>
                  </a:pathLst>
                </a:custGeom>
                <a:solidFill>
                  <a:srgbClr val="FCD1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nvGrpSpPr>
                <p:cNvPr id="360" name="Group 359">
                  <a:extLst>
                    <a:ext uri="{FF2B5EF4-FFF2-40B4-BE49-F238E27FC236}">
                      <a16:creationId xmlns:a16="http://schemas.microsoft.com/office/drawing/2014/main" id="{E058B922-0404-4E1B-8F94-E6AA593E50EB}"/>
                    </a:ext>
                  </a:extLst>
                </p:cNvPr>
                <p:cNvGrpSpPr/>
                <p:nvPr/>
              </p:nvGrpSpPr>
              <p:grpSpPr>
                <a:xfrm>
                  <a:off x="7875624" y="5410159"/>
                  <a:ext cx="308230" cy="284249"/>
                  <a:chOff x="7875624" y="5410159"/>
                  <a:chExt cx="308230" cy="284249"/>
                </a:xfrm>
              </p:grpSpPr>
              <p:sp>
                <p:nvSpPr>
                  <p:cNvPr id="361" name="Freeform 15">
                    <a:extLst>
                      <a:ext uri="{FF2B5EF4-FFF2-40B4-BE49-F238E27FC236}">
                        <a16:creationId xmlns:a16="http://schemas.microsoft.com/office/drawing/2014/main" id="{8C8EE485-9B72-48E9-83AF-3B56E1DC5FC2}"/>
                      </a:ext>
                    </a:extLst>
                  </p:cNvPr>
                  <p:cNvSpPr>
                    <a:spLocks/>
                  </p:cNvSpPr>
                  <p:nvPr/>
                </p:nvSpPr>
                <p:spPr bwMode="auto">
                  <a:xfrm>
                    <a:off x="8084402" y="5461648"/>
                    <a:ext cx="99452" cy="177743"/>
                  </a:xfrm>
                  <a:custGeom>
                    <a:avLst/>
                    <a:gdLst>
                      <a:gd name="T0" fmla="*/ 58 w 60"/>
                      <a:gd name="T1" fmla="*/ 55 h 106"/>
                      <a:gd name="T2" fmla="*/ 58 w 60"/>
                      <a:gd name="T3" fmla="*/ 49 h 106"/>
                      <a:gd name="T4" fmla="*/ 49 w 60"/>
                      <a:gd name="T5" fmla="*/ 40 h 106"/>
                      <a:gd name="T6" fmla="*/ 9 w 60"/>
                      <a:gd name="T7" fmla="*/ 1 h 106"/>
                      <a:gd name="T8" fmla="*/ 3 w 60"/>
                      <a:gd name="T9" fmla="*/ 1 h 106"/>
                      <a:gd name="T10" fmla="*/ 3 w 60"/>
                      <a:gd name="T11" fmla="*/ 8 h 106"/>
                      <a:gd name="T12" fmla="*/ 45 w 60"/>
                      <a:gd name="T13" fmla="*/ 49 h 106"/>
                      <a:gd name="T14" fmla="*/ 45 w 60"/>
                      <a:gd name="T15" fmla="*/ 55 h 106"/>
                      <a:gd name="T16" fmla="*/ 2 w 60"/>
                      <a:gd name="T17" fmla="*/ 97 h 106"/>
                      <a:gd name="T18" fmla="*/ 2 w 60"/>
                      <a:gd name="T19" fmla="*/ 104 h 106"/>
                      <a:gd name="T20" fmla="*/ 9 w 60"/>
                      <a:gd name="T21" fmla="*/ 104 h 106"/>
                      <a:gd name="T22" fmla="*/ 48 w 60"/>
                      <a:gd name="T23" fmla="*/ 65 h 106"/>
                      <a:gd name="T24" fmla="*/ 48 w 60"/>
                      <a:gd name="T25" fmla="*/ 65 h 106"/>
                      <a:gd name="T26" fmla="*/ 58 w 60"/>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106">
                        <a:moveTo>
                          <a:pt x="58" y="55"/>
                        </a:moveTo>
                        <a:cubicBezTo>
                          <a:pt x="60" y="53"/>
                          <a:pt x="59" y="50"/>
                          <a:pt x="58" y="49"/>
                        </a:cubicBezTo>
                        <a:cubicBezTo>
                          <a:pt x="49" y="40"/>
                          <a:pt x="49" y="40"/>
                          <a:pt x="49" y="40"/>
                        </a:cubicBezTo>
                        <a:cubicBezTo>
                          <a:pt x="9" y="1"/>
                          <a:pt x="9" y="1"/>
                          <a:pt x="9" y="1"/>
                        </a:cubicBezTo>
                        <a:cubicBezTo>
                          <a:pt x="8" y="0"/>
                          <a:pt x="5" y="0"/>
                          <a:pt x="3" y="1"/>
                        </a:cubicBezTo>
                        <a:cubicBezTo>
                          <a:pt x="1" y="3"/>
                          <a:pt x="1" y="6"/>
                          <a:pt x="3" y="8"/>
                        </a:cubicBezTo>
                        <a:cubicBezTo>
                          <a:pt x="45" y="49"/>
                          <a:pt x="45" y="49"/>
                          <a:pt x="45" y="49"/>
                        </a:cubicBezTo>
                        <a:cubicBezTo>
                          <a:pt x="46" y="50"/>
                          <a:pt x="46" y="53"/>
                          <a:pt x="45" y="55"/>
                        </a:cubicBezTo>
                        <a:cubicBezTo>
                          <a:pt x="2" y="97"/>
                          <a:pt x="2" y="97"/>
                          <a:pt x="2" y="97"/>
                        </a:cubicBezTo>
                        <a:cubicBezTo>
                          <a:pt x="0" y="99"/>
                          <a:pt x="0" y="102"/>
                          <a:pt x="2" y="104"/>
                        </a:cubicBezTo>
                        <a:cubicBezTo>
                          <a:pt x="4" y="106"/>
                          <a:pt x="7" y="105"/>
                          <a:pt x="9" y="104"/>
                        </a:cubicBezTo>
                        <a:cubicBezTo>
                          <a:pt x="48" y="65"/>
                          <a:pt x="48" y="65"/>
                          <a:pt x="48" y="65"/>
                        </a:cubicBezTo>
                        <a:cubicBezTo>
                          <a:pt x="48" y="65"/>
                          <a:pt x="48" y="65"/>
                          <a:pt x="48" y="65"/>
                        </a:cubicBezTo>
                        <a:lnTo>
                          <a:pt x="58"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362" name="Freeform 16">
                    <a:extLst>
                      <a:ext uri="{FF2B5EF4-FFF2-40B4-BE49-F238E27FC236}">
                        <a16:creationId xmlns:a16="http://schemas.microsoft.com/office/drawing/2014/main" id="{0FBD3154-6FFB-4EAD-AC2B-D0E23668A37F}"/>
                      </a:ext>
                    </a:extLst>
                  </p:cNvPr>
                  <p:cNvSpPr>
                    <a:spLocks/>
                  </p:cNvSpPr>
                  <p:nvPr/>
                </p:nvSpPr>
                <p:spPr bwMode="auto">
                  <a:xfrm>
                    <a:off x="7875624" y="5461648"/>
                    <a:ext cx="98041" cy="177743"/>
                  </a:xfrm>
                  <a:custGeom>
                    <a:avLst/>
                    <a:gdLst>
                      <a:gd name="T0" fmla="*/ 2 w 59"/>
                      <a:gd name="T1" fmla="*/ 55 h 106"/>
                      <a:gd name="T2" fmla="*/ 2 w 59"/>
                      <a:gd name="T3" fmla="*/ 49 h 106"/>
                      <a:gd name="T4" fmla="*/ 10 w 59"/>
                      <a:gd name="T5" fmla="*/ 40 h 106"/>
                      <a:gd name="T6" fmla="*/ 50 w 59"/>
                      <a:gd name="T7" fmla="*/ 1 h 106"/>
                      <a:gd name="T8" fmla="*/ 56 w 59"/>
                      <a:gd name="T9" fmla="*/ 1 h 106"/>
                      <a:gd name="T10" fmla="*/ 56 w 59"/>
                      <a:gd name="T11" fmla="*/ 8 h 106"/>
                      <a:gd name="T12" fmla="*/ 16 w 59"/>
                      <a:gd name="T13" fmla="*/ 49 h 106"/>
                      <a:gd name="T14" fmla="*/ 16 w 59"/>
                      <a:gd name="T15" fmla="*/ 55 h 106"/>
                      <a:gd name="T16" fmla="*/ 57 w 59"/>
                      <a:gd name="T17" fmla="*/ 97 h 106"/>
                      <a:gd name="T18" fmla="*/ 57 w 59"/>
                      <a:gd name="T19" fmla="*/ 104 h 106"/>
                      <a:gd name="T20" fmla="*/ 51 w 59"/>
                      <a:gd name="T21" fmla="*/ 104 h 106"/>
                      <a:gd name="T22" fmla="*/ 11 w 59"/>
                      <a:gd name="T23" fmla="*/ 66 h 106"/>
                      <a:gd name="T24" fmla="*/ 10 w 59"/>
                      <a:gd name="T25" fmla="*/ 65 h 106"/>
                      <a:gd name="T26" fmla="*/ 2 w 59"/>
                      <a:gd name="T27"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 h="106">
                        <a:moveTo>
                          <a:pt x="2" y="55"/>
                        </a:moveTo>
                        <a:cubicBezTo>
                          <a:pt x="0" y="53"/>
                          <a:pt x="0" y="50"/>
                          <a:pt x="2" y="49"/>
                        </a:cubicBezTo>
                        <a:cubicBezTo>
                          <a:pt x="10" y="40"/>
                          <a:pt x="10" y="40"/>
                          <a:pt x="10" y="40"/>
                        </a:cubicBezTo>
                        <a:cubicBezTo>
                          <a:pt x="50" y="1"/>
                          <a:pt x="50" y="1"/>
                          <a:pt x="50" y="1"/>
                        </a:cubicBezTo>
                        <a:cubicBezTo>
                          <a:pt x="52" y="0"/>
                          <a:pt x="54" y="0"/>
                          <a:pt x="56" y="1"/>
                        </a:cubicBezTo>
                        <a:cubicBezTo>
                          <a:pt x="58" y="3"/>
                          <a:pt x="59" y="6"/>
                          <a:pt x="56" y="8"/>
                        </a:cubicBezTo>
                        <a:cubicBezTo>
                          <a:pt x="16" y="49"/>
                          <a:pt x="16" y="49"/>
                          <a:pt x="16" y="49"/>
                        </a:cubicBezTo>
                        <a:cubicBezTo>
                          <a:pt x="14" y="50"/>
                          <a:pt x="14" y="53"/>
                          <a:pt x="16" y="55"/>
                        </a:cubicBezTo>
                        <a:cubicBezTo>
                          <a:pt x="57" y="97"/>
                          <a:pt x="57" y="97"/>
                          <a:pt x="57" y="97"/>
                        </a:cubicBezTo>
                        <a:cubicBezTo>
                          <a:pt x="59" y="99"/>
                          <a:pt x="59" y="102"/>
                          <a:pt x="57" y="104"/>
                        </a:cubicBezTo>
                        <a:cubicBezTo>
                          <a:pt x="55" y="106"/>
                          <a:pt x="52" y="105"/>
                          <a:pt x="51" y="104"/>
                        </a:cubicBezTo>
                        <a:cubicBezTo>
                          <a:pt x="11" y="66"/>
                          <a:pt x="11" y="66"/>
                          <a:pt x="11" y="66"/>
                        </a:cubicBezTo>
                        <a:cubicBezTo>
                          <a:pt x="10" y="65"/>
                          <a:pt x="10" y="65"/>
                          <a:pt x="10" y="65"/>
                        </a:cubicBezTo>
                        <a:lnTo>
                          <a:pt x="2" y="55"/>
                        </a:lnTo>
                        <a:close/>
                      </a:path>
                    </a:pathLst>
                  </a:custGeom>
                  <a:solidFill>
                    <a:schemeClr val="accent3"/>
                  </a:solidFill>
                  <a:ln>
                    <a:noFill/>
                  </a:ln>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sp>
                <p:nvSpPr>
                  <p:cNvPr id="363" name="Freeform 19">
                    <a:extLst>
                      <a:ext uri="{FF2B5EF4-FFF2-40B4-BE49-F238E27FC236}">
                        <a16:creationId xmlns:a16="http://schemas.microsoft.com/office/drawing/2014/main" id="{464D5A4E-97F9-4EA2-9089-5A7BDCACDB30}"/>
                      </a:ext>
                    </a:extLst>
                  </p:cNvPr>
                  <p:cNvSpPr>
                    <a:spLocks/>
                  </p:cNvSpPr>
                  <p:nvPr/>
                </p:nvSpPr>
                <p:spPr bwMode="auto">
                  <a:xfrm>
                    <a:off x="7973665" y="5410159"/>
                    <a:ext cx="131897" cy="284249"/>
                  </a:xfrm>
                  <a:custGeom>
                    <a:avLst/>
                    <a:gdLst>
                      <a:gd name="T0" fmla="*/ 185 w 187"/>
                      <a:gd name="T1" fmla="*/ 0 h 403"/>
                      <a:gd name="T2" fmla="*/ 116 w 187"/>
                      <a:gd name="T3" fmla="*/ 0 h 403"/>
                      <a:gd name="T4" fmla="*/ 43 w 187"/>
                      <a:gd name="T5" fmla="*/ 168 h 403"/>
                      <a:gd name="T6" fmla="*/ 128 w 187"/>
                      <a:gd name="T7" fmla="*/ 168 h 403"/>
                      <a:gd name="T8" fmla="*/ 0 w 187"/>
                      <a:gd name="T9" fmla="*/ 403 h 403"/>
                      <a:gd name="T10" fmla="*/ 187 w 187"/>
                      <a:gd name="T11" fmla="*/ 135 h 403"/>
                      <a:gd name="T12" fmla="*/ 97 w 187"/>
                      <a:gd name="T13" fmla="*/ 135 h 403"/>
                      <a:gd name="T14" fmla="*/ 185 w 187"/>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7" h="403">
                        <a:moveTo>
                          <a:pt x="185" y="0"/>
                        </a:moveTo>
                        <a:lnTo>
                          <a:pt x="116" y="0"/>
                        </a:lnTo>
                        <a:lnTo>
                          <a:pt x="43" y="168"/>
                        </a:lnTo>
                        <a:lnTo>
                          <a:pt x="128" y="168"/>
                        </a:lnTo>
                        <a:lnTo>
                          <a:pt x="0" y="403"/>
                        </a:lnTo>
                        <a:lnTo>
                          <a:pt x="187" y="135"/>
                        </a:lnTo>
                        <a:lnTo>
                          <a:pt x="97" y="135"/>
                        </a:lnTo>
                        <a:lnTo>
                          <a:pt x="185" y="0"/>
                        </a:lnTo>
                        <a:close/>
                      </a:path>
                    </a:pathLst>
                  </a:custGeom>
                  <a:solidFill>
                    <a:srgbClr val="FDB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882" kern="0">
                      <a:solidFill>
                        <a:sysClr val="windowText" lastClr="000000"/>
                      </a:solidFill>
                      <a:latin typeface="Calibri" panose="020F0502020204030204"/>
                    </a:endParaRPr>
                  </a:p>
                </p:txBody>
              </p:sp>
            </p:grpSp>
          </p:grpSp>
        </p:grpSp>
        <p:cxnSp>
          <p:nvCxnSpPr>
            <p:cNvPr id="364" name="Straight Arrow Connector 363">
              <a:extLst>
                <a:ext uri="{FF2B5EF4-FFF2-40B4-BE49-F238E27FC236}">
                  <a16:creationId xmlns:a16="http://schemas.microsoft.com/office/drawing/2014/main" id="{F72A0408-89DA-43C3-852A-04462FDCB9FD}"/>
                </a:ext>
              </a:extLst>
            </p:cNvPr>
            <p:cNvCxnSpPr>
              <a:cxnSpLocks/>
            </p:cNvCxnSpPr>
            <p:nvPr/>
          </p:nvCxnSpPr>
          <p:spPr>
            <a:xfrm>
              <a:off x="10124063" y="3143516"/>
              <a:ext cx="347382" cy="4129"/>
            </a:xfrm>
            <a:prstGeom prst="straightConnector1">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365" name="Rectangle 47">
              <a:extLst>
                <a:ext uri="{FF2B5EF4-FFF2-40B4-BE49-F238E27FC236}">
                  <a16:creationId xmlns:a16="http://schemas.microsoft.com/office/drawing/2014/main" id="{3DCF0CD5-ED59-418B-9C51-8D9A5578B328}"/>
                </a:ext>
              </a:extLst>
            </p:cNvPr>
            <p:cNvSpPr>
              <a:spLocks noChangeArrowheads="1"/>
            </p:cNvSpPr>
            <p:nvPr/>
          </p:nvSpPr>
          <p:spPr bwMode="auto">
            <a:xfrm>
              <a:off x="8363062" y="3774773"/>
              <a:ext cx="1502913" cy="138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896214">
                <a:lnSpc>
                  <a:spcPct val="90000"/>
                </a:lnSpc>
                <a:defRPr/>
              </a:pPr>
              <a:r>
                <a:rPr lang="en-US" altLang="en-US" sz="980" kern="0">
                  <a:gradFill>
                    <a:gsLst>
                      <a:gs pos="0">
                        <a:srgbClr val="353535"/>
                      </a:gs>
                      <a:gs pos="100000">
                        <a:srgbClr val="353535"/>
                      </a:gs>
                    </a:gsLst>
                    <a:lin ang="16200000" scaled="1"/>
                  </a:gradFill>
                  <a:latin typeface="+mn-lt"/>
                  <a:cs typeface="Segoe UI Semibold" panose="020B0702040204020203" pitchFamily="34" charset="0"/>
                </a:rPr>
                <a:t>Find and clean invalid data</a:t>
              </a:r>
            </a:p>
          </p:txBody>
        </p:sp>
        <p:sp>
          <p:nvSpPr>
            <p:cNvPr id="366" name="Rectangle: Rounded Corners 365">
              <a:extLst>
                <a:ext uri="{FF2B5EF4-FFF2-40B4-BE49-F238E27FC236}">
                  <a16:creationId xmlns:a16="http://schemas.microsoft.com/office/drawing/2014/main" id="{9CB035BB-7D89-405C-AA4B-45F28CC7367A}"/>
                </a:ext>
              </a:extLst>
            </p:cNvPr>
            <p:cNvSpPr/>
            <p:nvPr/>
          </p:nvSpPr>
          <p:spPr bwMode="auto">
            <a:xfrm>
              <a:off x="10709136" y="2614512"/>
              <a:ext cx="974859" cy="974190"/>
            </a:xfrm>
            <a:prstGeom prst="roundRect">
              <a:avLst/>
            </a:prstGeom>
            <a:ln w="15875">
              <a:solidFill>
                <a:schemeClr val="bg1">
                  <a:lumMod val="65000"/>
                </a:schemeClr>
              </a:solidFill>
              <a:prstDash val="sysDash"/>
              <a:headEnd type="none"/>
              <a:tailEnd type="arrow" w="med"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367" name="Group 366">
              <a:extLst>
                <a:ext uri="{FF2B5EF4-FFF2-40B4-BE49-F238E27FC236}">
                  <a16:creationId xmlns:a16="http://schemas.microsoft.com/office/drawing/2014/main" id="{A2863F50-0AAC-4C49-A26A-3BCB617F1B14}"/>
                </a:ext>
              </a:extLst>
            </p:cNvPr>
            <p:cNvGrpSpPr/>
            <p:nvPr/>
          </p:nvGrpSpPr>
          <p:grpSpPr>
            <a:xfrm>
              <a:off x="10904663" y="2851700"/>
              <a:ext cx="583805" cy="499815"/>
              <a:chOff x="5888038" y="3135313"/>
              <a:chExt cx="1125538" cy="963612"/>
            </a:xfrm>
          </p:grpSpPr>
          <p:sp>
            <p:nvSpPr>
              <p:cNvPr id="368" name="Freeform 21">
                <a:extLst>
                  <a:ext uri="{FF2B5EF4-FFF2-40B4-BE49-F238E27FC236}">
                    <a16:creationId xmlns:a16="http://schemas.microsoft.com/office/drawing/2014/main" id="{7A01D638-C6A0-4E4E-B711-E1B023DD374C}"/>
                  </a:ext>
                </a:extLst>
              </p:cNvPr>
              <p:cNvSpPr>
                <a:spLocks/>
              </p:cNvSpPr>
              <p:nvPr/>
            </p:nvSpPr>
            <p:spPr bwMode="auto">
              <a:xfrm>
                <a:off x="5888038" y="3308350"/>
                <a:ext cx="1125538" cy="790575"/>
              </a:xfrm>
              <a:custGeom>
                <a:avLst/>
                <a:gdLst>
                  <a:gd name="T0" fmla="*/ 0 w 300"/>
                  <a:gd name="T1" fmla="*/ 198 h 210"/>
                  <a:gd name="T2" fmla="*/ 11 w 300"/>
                  <a:gd name="T3" fmla="*/ 210 h 210"/>
                  <a:gd name="T4" fmla="*/ 289 w 300"/>
                  <a:gd name="T5" fmla="*/ 210 h 210"/>
                  <a:gd name="T6" fmla="*/ 300 w 300"/>
                  <a:gd name="T7" fmla="*/ 198 h 210"/>
                  <a:gd name="T8" fmla="*/ 300 w 300"/>
                  <a:gd name="T9" fmla="*/ 0 h 210"/>
                  <a:gd name="T10" fmla="*/ 0 w 300"/>
                  <a:gd name="T11" fmla="*/ 0 h 210"/>
                  <a:gd name="T12" fmla="*/ 0 w 300"/>
                  <a:gd name="T13" fmla="*/ 198 h 210"/>
                </a:gdLst>
                <a:ahLst/>
                <a:cxnLst>
                  <a:cxn ang="0">
                    <a:pos x="T0" y="T1"/>
                  </a:cxn>
                  <a:cxn ang="0">
                    <a:pos x="T2" y="T3"/>
                  </a:cxn>
                  <a:cxn ang="0">
                    <a:pos x="T4" y="T5"/>
                  </a:cxn>
                  <a:cxn ang="0">
                    <a:pos x="T6" y="T7"/>
                  </a:cxn>
                  <a:cxn ang="0">
                    <a:pos x="T8" y="T9"/>
                  </a:cxn>
                  <a:cxn ang="0">
                    <a:pos x="T10" y="T11"/>
                  </a:cxn>
                  <a:cxn ang="0">
                    <a:pos x="T12" y="T13"/>
                  </a:cxn>
                </a:cxnLst>
                <a:rect l="0" t="0" r="r" b="b"/>
                <a:pathLst>
                  <a:path w="300" h="210">
                    <a:moveTo>
                      <a:pt x="0" y="198"/>
                    </a:moveTo>
                    <a:cubicBezTo>
                      <a:pt x="0" y="204"/>
                      <a:pt x="4" y="210"/>
                      <a:pt x="11" y="210"/>
                    </a:cubicBezTo>
                    <a:cubicBezTo>
                      <a:pt x="289" y="210"/>
                      <a:pt x="289" y="210"/>
                      <a:pt x="289" y="210"/>
                    </a:cubicBezTo>
                    <a:cubicBezTo>
                      <a:pt x="295" y="210"/>
                      <a:pt x="300" y="205"/>
                      <a:pt x="300" y="198"/>
                    </a:cubicBezTo>
                    <a:cubicBezTo>
                      <a:pt x="300" y="0"/>
                      <a:pt x="300" y="0"/>
                      <a:pt x="300" y="0"/>
                    </a:cubicBezTo>
                    <a:cubicBezTo>
                      <a:pt x="0" y="0"/>
                      <a:pt x="0" y="0"/>
                      <a:pt x="0" y="0"/>
                    </a:cubicBezTo>
                    <a:cubicBezTo>
                      <a:pt x="0" y="198"/>
                      <a:pt x="0" y="198"/>
                      <a:pt x="0" y="198"/>
                    </a:cubicBezTo>
                  </a:path>
                </a:pathLst>
              </a:custGeom>
              <a:solidFill>
                <a:srgbClr val="A0A1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69" name="Freeform 22">
                <a:extLst>
                  <a:ext uri="{FF2B5EF4-FFF2-40B4-BE49-F238E27FC236}">
                    <a16:creationId xmlns:a16="http://schemas.microsoft.com/office/drawing/2014/main" id="{F9234607-A8C3-4956-846D-44070E63FAF4}"/>
                  </a:ext>
                </a:extLst>
              </p:cNvPr>
              <p:cNvSpPr>
                <a:spLocks/>
              </p:cNvSpPr>
              <p:nvPr/>
            </p:nvSpPr>
            <p:spPr bwMode="auto">
              <a:xfrm>
                <a:off x="5888038" y="3135313"/>
                <a:ext cx="1125538" cy="173038"/>
              </a:xfrm>
              <a:custGeom>
                <a:avLst/>
                <a:gdLst>
                  <a:gd name="T0" fmla="*/ 289 w 300"/>
                  <a:gd name="T1" fmla="*/ 0 h 46"/>
                  <a:gd name="T2" fmla="*/ 11 w 300"/>
                  <a:gd name="T3" fmla="*/ 0 h 46"/>
                  <a:gd name="T4" fmla="*/ 0 w 300"/>
                  <a:gd name="T5" fmla="*/ 11 h 46"/>
                  <a:gd name="T6" fmla="*/ 0 w 300"/>
                  <a:gd name="T7" fmla="*/ 46 h 46"/>
                  <a:gd name="T8" fmla="*/ 300 w 300"/>
                  <a:gd name="T9" fmla="*/ 46 h 46"/>
                  <a:gd name="T10" fmla="*/ 300 w 300"/>
                  <a:gd name="T11" fmla="*/ 11 h 46"/>
                  <a:gd name="T12" fmla="*/ 289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89" y="0"/>
                    </a:moveTo>
                    <a:cubicBezTo>
                      <a:pt x="11" y="0"/>
                      <a:pt x="11" y="0"/>
                      <a:pt x="11" y="0"/>
                    </a:cubicBezTo>
                    <a:cubicBezTo>
                      <a:pt x="4" y="0"/>
                      <a:pt x="0" y="5"/>
                      <a:pt x="0" y="11"/>
                    </a:cubicBezTo>
                    <a:cubicBezTo>
                      <a:pt x="0" y="46"/>
                      <a:pt x="0" y="46"/>
                      <a:pt x="0" y="46"/>
                    </a:cubicBezTo>
                    <a:cubicBezTo>
                      <a:pt x="300" y="46"/>
                      <a:pt x="300" y="46"/>
                      <a:pt x="300" y="46"/>
                    </a:cubicBezTo>
                    <a:cubicBezTo>
                      <a:pt x="300" y="11"/>
                      <a:pt x="300" y="11"/>
                      <a:pt x="300" y="11"/>
                    </a:cubicBezTo>
                    <a:cubicBezTo>
                      <a:pt x="300" y="5"/>
                      <a:pt x="296" y="0"/>
                      <a:pt x="289" y="0"/>
                    </a:cubicBezTo>
                  </a:path>
                </a:pathLst>
              </a:custGeom>
              <a:solidFill>
                <a:srgbClr val="7A7A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0" name="Rectangle 369">
                <a:extLst>
                  <a:ext uri="{FF2B5EF4-FFF2-40B4-BE49-F238E27FC236}">
                    <a16:creationId xmlns:a16="http://schemas.microsoft.com/office/drawing/2014/main" id="{AC30A465-E8B7-4B48-A1A4-6BEA6412ECF4}"/>
                  </a:ext>
                </a:extLst>
              </p:cNvPr>
              <p:cNvSpPr>
                <a:spLocks noChangeArrowheads="1"/>
              </p:cNvSpPr>
              <p:nvPr/>
            </p:nvSpPr>
            <p:spPr bwMode="auto">
              <a:xfrm>
                <a:off x="6311900" y="3379788"/>
                <a:ext cx="280988"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1" name="Rectangle 370">
                <a:extLst>
                  <a:ext uri="{FF2B5EF4-FFF2-40B4-BE49-F238E27FC236}">
                    <a16:creationId xmlns:a16="http://schemas.microsoft.com/office/drawing/2014/main" id="{C20069BB-7532-4C2C-8C13-222E096ECAD8}"/>
                  </a:ext>
                </a:extLst>
              </p:cNvPr>
              <p:cNvSpPr>
                <a:spLocks noChangeArrowheads="1"/>
              </p:cNvSpPr>
              <p:nvPr/>
            </p:nvSpPr>
            <p:spPr bwMode="auto">
              <a:xfrm>
                <a:off x="6311900" y="3379788"/>
                <a:ext cx="280988"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2" name="Rectangle 371">
                <a:extLst>
                  <a:ext uri="{FF2B5EF4-FFF2-40B4-BE49-F238E27FC236}">
                    <a16:creationId xmlns:a16="http://schemas.microsoft.com/office/drawing/2014/main" id="{29A64320-3E70-4A5A-9602-240586EB2E4F}"/>
                  </a:ext>
                </a:extLst>
              </p:cNvPr>
              <p:cNvSpPr>
                <a:spLocks noChangeArrowheads="1"/>
              </p:cNvSpPr>
              <p:nvPr/>
            </p:nvSpPr>
            <p:spPr bwMode="auto">
              <a:xfrm>
                <a:off x="6311900" y="3613150"/>
                <a:ext cx="280988"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3" name="Rectangle 372">
                <a:extLst>
                  <a:ext uri="{FF2B5EF4-FFF2-40B4-BE49-F238E27FC236}">
                    <a16:creationId xmlns:a16="http://schemas.microsoft.com/office/drawing/2014/main" id="{E31BB4B2-AE7D-4059-B1C9-3C183EB044C0}"/>
                  </a:ext>
                </a:extLst>
              </p:cNvPr>
              <p:cNvSpPr>
                <a:spLocks noChangeArrowheads="1"/>
              </p:cNvSpPr>
              <p:nvPr/>
            </p:nvSpPr>
            <p:spPr bwMode="auto">
              <a:xfrm>
                <a:off x="6311900" y="3613150"/>
                <a:ext cx="280988"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4" name="Rectangle 373">
                <a:extLst>
                  <a:ext uri="{FF2B5EF4-FFF2-40B4-BE49-F238E27FC236}">
                    <a16:creationId xmlns:a16="http://schemas.microsoft.com/office/drawing/2014/main" id="{AC9B8034-7533-4766-B9D7-0CC41684B7DB}"/>
                  </a:ext>
                </a:extLst>
              </p:cNvPr>
              <p:cNvSpPr>
                <a:spLocks noChangeArrowheads="1"/>
              </p:cNvSpPr>
              <p:nvPr/>
            </p:nvSpPr>
            <p:spPr bwMode="auto">
              <a:xfrm>
                <a:off x="6650038" y="3613150"/>
                <a:ext cx="280988"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5" name="Rectangle 374">
                <a:extLst>
                  <a:ext uri="{FF2B5EF4-FFF2-40B4-BE49-F238E27FC236}">
                    <a16:creationId xmlns:a16="http://schemas.microsoft.com/office/drawing/2014/main" id="{7F93BE43-9318-4066-A96D-1BE2434A4EBF}"/>
                  </a:ext>
                </a:extLst>
              </p:cNvPr>
              <p:cNvSpPr>
                <a:spLocks noChangeArrowheads="1"/>
              </p:cNvSpPr>
              <p:nvPr/>
            </p:nvSpPr>
            <p:spPr bwMode="auto">
              <a:xfrm>
                <a:off x="6650038" y="3379788"/>
                <a:ext cx="280988"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6" name="Rectangle 375">
                <a:extLst>
                  <a:ext uri="{FF2B5EF4-FFF2-40B4-BE49-F238E27FC236}">
                    <a16:creationId xmlns:a16="http://schemas.microsoft.com/office/drawing/2014/main" id="{062A5078-3E05-473B-96AB-610CFD19B41E}"/>
                  </a:ext>
                </a:extLst>
              </p:cNvPr>
              <p:cNvSpPr>
                <a:spLocks noChangeArrowheads="1"/>
              </p:cNvSpPr>
              <p:nvPr/>
            </p:nvSpPr>
            <p:spPr bwMode="auto">
              <a:xfrm>
                <a:off x="6650038" y="3379788"/>
                <a:ext cx="280988"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7" name="Rectangle 376">
                <a:extLst>
                  <a:ext uri="{FF2B5EF4-FFF2-40B4-BE49-F238E27FC236}">
                    <a16:creationId xmlns:a16="http://schemas.microsoft.com/office/drawing/2014/main" id="{0D1011B9-643D-45F4-9DA4-E0742F0B43BA}"/>
                  </a:ext>
                </a:extLst>
              </p:cNvPr>
              <p:cNvSpPr>
                <a:spLocks noChangeArrowheads="1"/>
              </p:cNvSpPr>
              <p:nvPr/>
            </p:nvSpPr>
            <p:spPr bwMode="auto">
              <a:xfrm>
                <a:off x="5973763" y="3379788"/>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8" name="Rectangle 377">
                <a:extLst>
                  <a:ext uri="{FF2B5EF4-FFF2-40B4-BE49-F238E27FC236}">
                    <a16:creationId xmlns:a16="http://schemas.microsoft.com/office/drawing/2014/main" id="{EB512BE9-15BD-4CD4-9045-8095819D0B26}"/>
                  </a:ext>
                </a:extLst>
              </p:cNvPr>
              <p:cNvSpPr>
                <a:spLocks noChangeArrowheads="1"/>
              </p:cNvSpPr>
              <p:nvPr/>
            </p:nvSpPr>
            <p:spPr bwMode="auto">
              <a:xfrm>
                <a:off x="5973763" y="3379788"/>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79" name="Rectangle 378">
                <a:extLst>
                  <a:ext uri="{FF2B5EF4-FFF2-40B4-BE49-F238E27FC236}">
                    <a16:creationId xmlns:a16="http://schemas.microsoft.com/office/drawing/2014/main" id="{D51B41DB-0CF4-471C-87FD-37AE223E4996}"/>
                  </a:ext>
                </a:extLst>
              </p:cNvPr>
              <p:cNvSpPr>
                <a:spLocks noChangeArrowheads="1"/>
              </p:cNvSpPr>
              <p:nvPr/>
            </p:nvSpPr>
            <p:spPr bwMode="auto">
              <a:xfrm>
                <a:off x="5973763" y="3613150"/>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0" name="Rectangle 379">
                <a:extLst>
                  <a:ext uri="{FF2B5EF4-FFF2-40B4-BE49-F238E27FC236}">
                    <a16:creationId xmlns:a16="http://schemas.microsoft.com/office/drawing/2014/main" id="{10A3F862-CB78-4A92-93E4-29499F835472}"/>
                  </a:ext>
                </a:extLst>
              </p:cNvPr>
              <p:cNvSpPr>
                <a:spLocks noChangeArrowheads="1"/>
              </p:cNvSpPr>
              <p:nvPr/>
            </p:nvSpPr>
            <p:spPr bwMode="auto">
              <a:xfrm>
                <a:off x="5973763" y="3613150"/>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1" name="Rectangle 380">
                <a:extLst>
                  <a:ext uri="{FF2B5EF4-FFF2-40B4-BE49-F238E27FC236}">
                    <a16:creationId xmlns:a16="http://schemas.microsoft.com/office/drawing/2014/main" id="{B77B1806-6248-46FC-91F5-3CCD03ED31E0}"/>
                  </a:ext>
                </a:extLst>
              </p:cNvPr>
              <p:cNvSpPr>
                <a:spLocks noChangeArrowheads="1"/>
              </p:cNvSpPr>
              <p:nvPr/>
            </p:nvSpPr>
            <p:spPr bwMode="auto">
              <a:xfrm>
                <a:off x="5973763" y="3843338"/>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2" name="Rectangle 381">
                <a:extLst>
                  <a:ext uri="{FF2B5EF4-FFF2-40B4-BE49-F238E27FC236}">
                    <a16:creationId xmlns:a16="http://schemas.microsoft.com/office/drawing/2014/main" id="{7902386E-B08D-41DB-801E-F3CC78984426}"/>
                  </a:ext>
                </a:extLst>
              </p:cNvPr>
              <p:cNvSpPr>
                <a:spLocks noChangeArrowheads="1"/>
              </p:cNvSpPr>
              <p:nvPr/>
            </p:nvSpPr>
            <p:spPr bwMode="auto">
              <a:xfrm>
                <a:off x="5973763" y="3843338"/>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3" name="Rectangle 382">
                <a:extLst>
                  <a:ext uri="{FF2B5EF4-FFF2-40B4-BE49-F238E27FC236}">
                    <a16:creationId xmlns:a16="http://schemas.microsoft.com/office/drawing/2014/main" id="{02AA4D50-E5C5-439D-BE82-6EB50C0FB78B}"/>
                  </a:ext>
                </a:extLst>
              </p:cNvPr>
              <p:cNvSpPr>
                <a:spLocks noChangeArrowheads="1"/>
              </p:cNvSpPr>
              <p:nvPr/>
            </p:nvSpPr>
            <p:spPr bwMode="auto">
              <a:xfrm>
                <a:off x="6311900" y="3843338"/>
                <a:ext cx="280988"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4" name="Rectangle 383">
                <a:extLst>
                  <a:ext uri="{FF2B5EF4-FFF2-40B4-BE49-F238E27FC236}">
                    <a16:creationId xmlns:a16="http://schemas.microsoft.com/office/drawing/2014/main" id="{88C06B86-2A5E-4B8A-83FF-4667CDBE567E}"/>
                  </a:ext>
                </a:extLst>
              </p:cNvPr>
              <p:cNvSpPr>
                <a:spLocks noChangeArrowheads="1"/>
              </p:cNvSpPr>
              <p:nvPr/>
            </p:nvSpPr>
            <p:spPr bwMode="auto">
              <a:xfrm>
                <a:off x="6650038" y="3843338"/>
                <a:ext cx="280988"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5" name="Freeform 38">
                <a:extLst>
                  <a:ext uri="{FF2B5EF4-FFF2-40B4-BE49-F238E27FC236}">
                    <a16:creationId xmlns:a16="http://schemas.microsoft.com/office/drawing/2014/main" id="{FF7342E3-F635-4CB6-BE2C-6969BB762674}"/>
                  </a:ext>
                </a:extLst>
              </p:cNvPr>
              <p:cNvSpPr>
                <a:spLocks noEditPoints="1"/>
              </p:cNvSpPr>
              <p:nvPr/>
            </p:nvSpPr>
            <p:spPr bwMode="auto">
              <a:xfrm>
                <a:off x="5888038" y="3308350"/>
                <a:ext cx="822325" cy="790575"/>
              </a:xfrm>
              <a:custGeom>
                <a:avLst/>
                <a:gdLst>
                  <a:gd name="T0" fmla="*/ 23 w 219"/>
                  <a:gd name="T1" fmla="*/ 127 h 210"/>
                  <a:gd name="T2" fmla="*/ 23 w 219"/>
                  <a:gd name="T3" fmla="*/ 81 h 210"/>
                  <a:gd name="T4" fmla="*/ 98 w 219"/>
                  <a:gd name="T5" fmla="*/ 81 h 210"/>
                  <a:gd name="T6" fmla="*/ 98 w 219"/>
                  <a:gd name="T7" fmla="*/ 127 h 210"/>
                  <a:gd name="T8" fmla="*/ 23 w 219"/>
                  <a:gd name="T9" fmla="*/ 127 h 210"/>
                  <a:gd name="T10" fmla="*/ 23 w 219"/>
                  <a:gd name="T11" fmla="*/ 65 h 210"/>
                  <a:gd name="T12" fmla="*/ 23 w 219"/>
                  <a:gd name="T13" fmla="*/ 19 h 210"/>
                  <a:gd name="T14" fmla="*/ 98 w 219"/>
                  <a:gd name="T15" fmla="*/ 19 h 210"/>
                  <a:gd name="T16" fmla="*/ 98 w 219"/>
                  <a:gd name="T17" fmla="*/ 65 h 210"/>
                  <a:gd name="T18" fmla="*/ 23 w 219"/>
                  <a:gd name="T19" fmla="*/ 65 h 210"/>
                  <a:gd name="T20" fmla="*/ 219 w 219"/>
                  <a:gd name="T21" fmla="*/ 0 h 210"/>
                  <a:gd name="T22" fmla="*/ 0 w 219"/>
                  <a:gd name="T23" fmla="*/ 0 h 210"/>
                  <a:gd name="T24" fmla="*/ 0 w 219"/>
                  <a:gd name="T25" fmla="*/ 10 h 210"/>
                  <a:gd name="T26" fmla="*/ 0 w 219"/>
                  <a:gd name="T27" fmla="*/ 30 h 210"/>
                  <a:gd name="T28" fmla="*/ 0 w 219"/>
                  <a:gd name="T29" fmla="*/ 198 h 210"/>
                  <a:gd name="T30" fmla="*/ 11 w 219"/>
                  <a:gd name="T31" fmla="*/ 210 h 210"/>
                  <a:gd name="T32" fmla="*/ 24 w 219"/>
                  <a:gd name="T33" fmla="*/ 210 h 210"/>
                  <a:gd name="T34" fmla="*/ 44 w 219"/>
                  <a:gd name="T35" fmla="*/ 188 h 210"/>
                  <a:gd name="T36" fmla="*/ 23 w 219"/>
                  <a:gd name="T37" fmla="*/ 188 h 210"/>
                  <a:gd name="T38" fmla="*/ 23 w 219"/>
                  <a:gd name="T39" fmla="*/ 142 h 210"/>
                  <a:gd name="T40" fmla="*/ 86 w 219"/>
                  <a:gd name="T41" fmla="*/ 142 h 210"/>
                  <a:gd name="T42" fmla="*/ 113 w 219"/>
                  <a:gd name="T43" fmla="*/ 114 h 210"/>
                  <a:gd name="T44" fmla="*/ 113 w 219"/>
                  <a:gd name="T45" fmla="*/ 81 h 210"/>
                  <a:gd name="T46" fmla="*/ 143 w 219"/>
                  <a:gd name="T47" fmla="*/ 81 h 210"/>
                  <a:gd name="T48" fmla="*/ 158 w 219"/>
                  <a:gd name="T49" fmla="*/ 65 h 210"/>
                  <a:gd name="T50" fmla="*/ 113 w 219"/>
                  <a:gd name="T51" fmla="*/ 65 h 210"/>
                  <a:gd name="T52" fmla="*/ 113 w 219"/>
                  <a:gd name="T53" fmla="*/ 19 h 210"/>
                  <a:gd name="T54" fmla="*/ 188 w 219"/>
                  <a:gd name="T55" fmla="*/ 19 h 210"/>
                  <a:gd name="T56" fmla="*/ 188 w 219"/>
                  <a:gd name="T57" fmla="*/ 33 h 210"/>
                  <a:gd name="T58" fmla="*/ 219 w 219"/>
                  <a:gd name="T59"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9" h="210">
                    <a:moveTo>
                      <a:pt x="23" y="127"/>
                    </a:moveTo>
                    <a:cubicBezTo>
                      <a:pt x="23" y="81"/>
                      <a:pt x="23" y="81"/>
                      <a:pt x="23" y="81"/>
                    </a:cubicBezTo>
                    <a:cubicBezTo>
                      <a:pt x="98" y="81"/>
                      <a:pt x="98" y="81"/>
                      <a:pt x="98" y="81"/>
                    </a:cubicBezTo>
                    <a:cubicBezTo>
                      <a:pt x="98" y="127"/>
                      <a:pt x="98" y="127"/>
                      <a:pt x="98" y="127"/>
                    </a:cubicBezTo>
                    <a:cubicBezTo>
                      <a:pt x="23" y="127"/>
                      <a:pt x="23" y="127"/>
                      <a:pt x="23" y="127"/>
                    </a:cubicBezTo>
                    <a:moveTo>
                      <a:pt x="23" y="65"/>
                    </a:moveTo>
                    <a:cubicBezTo>
                      <a:pt x="23" y="19"/>
                      <a:pt x="23" y="19"/>
                      <a:pt x="23" y="19"/>
                    </a:cubicBezTo>
                    <a:cubicBezTo>
                      <a:pt x="98" y="19"/>
                      <a:pt x="98" y="19"/>
                      <a:pt x="98" y="19"/>
                    </a:cubicBezTo>
                    <a:cubicBezTo>
                      <a:pt x="98" y="65"/>
                      <a:pt x="98" y="65"/>
                      <a:pt x="98" y="65"/>
                    </a:cubicBezTo>
                    <a:cubicBezTo>
                      <a:pt x="23" y="65"/>
                      <a:pt x="23" y="65"/>
                      <a:pt x="23" y="65"/>
                    </a:cubicBezTo>
                    <a:moveTo>
                      <a:pt x="219" y="0"/>
                    </a:moveTo>
                    <a:cubicBezTo>
                      <a:pt x="0" y="0"/>
                      <a:pt x="0" y="0"/>
                      <a:pt x="0" y="0"/>
                    </a:cubicBezTo>
                    <a:cubicBezTo>
                      <a:pt x="0" y="10"/>
                      <a:pt x="0" y="10"/>
                      <a:pt x="0" y="10"/>
                    </a:cubicBezTo>
                    <a:cubicBezTo>
                      <a:pt x="0" y="30"/>
                      <a:pt x="0" y="30"/>
                      <a:pt x="0" y="30"/>
                    </a:cubicBezTo>
                    <a:cubicBezTo>
                      <a:pt x="0" y="198"/>
                      <a:pt x="0" y="198"/>
                      <a:pt x="0" y="198"/>
                    </a:cubicBezTo>
                    <a:cubicBezTo>
                      <a:pt x="0" y="204"/>
                      <a:pt x="6" y="210"/>
                      <a:pt x="11" y="210"/>
                    </a:cubicBezTo>
                    <a:cubicBezTo>
                      <a:pt x="24" y="210"/>
                      <a:pt x="24" y="210"/>
                      <a:pt x="24" y="210"/>
                    </a:cubicBezTo>
                    <a:cubicBezTo>
                      <a:pt x="44" y="188"/>
                      <a:pt x="44" y="188"/>
                      <a:pt x="44" y="188"/>
                    </a:cubicBezTo>
                    <a:cubicBezTo>
                      <a:pt x="23" y="188"/>
                      <a:pt x="23" y="188"/>
                      <a:pt x="23" y="188"/>
                    </a:cubicBezTo>
                    <a:cubicBezTo>
                      <a:pt x="23" y="142"/>
                      <a:pt x="23" y="142"/>
                      <a:pt x="23" y="142"/>
                    </a:cubicBezTo>
                    <a:cubicBezTo>
                      <a:pt x="86" y="142"/>
                      <a:pt x="86" y="142"/>
                      <a:pt x="86" y="142"/>
                    </a:cubicBezTo>
                    <a:cubicBezTo>
                      <a:pt x="113" y="114"/>
                      <a:pt x="113" y="114"/>
                      <a:pt x="113" y="114"/>
                    </a:cubicBezTo>
                    <a:cubicBezTo>
                      <a:pt x="113" y="81"/>
                      <a:pt x="113" y="81"/>
                      <a:pt x="113" y="81"/>
                    </a:cubicBezTo>
                    <a:cubicBezTo>
                      <a:pt x="143" y="81"/>
                      <a:pt x="143" y="81"/>
                      <a:pt x="143" y="81"/>
                    </a:cubicBezTo>
                    <a:cubicBezTo>
                      <a:pt x="158" y="65"/>
                      <a:pt x="158" y="65"/>
                      <a:pt x="158" y="65"/>
                    </a:cubicBezTo>
                    <a:cubicBezTo>
                      <a:pt x="113" y="65"/>
                      <a:pt x="113" y="65"/>
                      <a:pt x="113" y="65"/>
                    </a:cubicBezTo>
                    <a:cubicBezTo>
                      <a:pt x="113" y="19"/>
                      <a:pt x="113" y="19"/>
                      <a:pt x="113" y="19"/>
                    </a:cubicBezTo>
                    <a:cubicBezTo>
                      <a:pt x="188" y="19"/>
                      <a:pt x="188" y="19"/>
                      <a:pt x="188" y="19"/>
                    </a:cubicBezTo>
                    <a:cubicBezTo>
                      <a:pt x="188" y="33"/>
                      <a:pt x="188" y="33"/>
                      <a:pt x="188" y="33"/>
                    </a:cubicBezTo>
                    <a:cubicBezTo>
                      <a:pt x="219" y="0"/>
                      <a:pt x="219" y="0"/>
                      <a:pt x="219" y="0"/>
                    </a:cubicBezTo>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6" name="Freeform 39">
                <a:extLst>
                  <a:ext uri="{FF2B5EF4-FFF2-40B4-BE49-F238E27FC236}">
                    <a16:creationId xmlns:a16="http://schemas.microsoft.com/office/drawing/2014/main" id="{0B40414D-6DDF-43E9-9E96-614DD7B14C71}"/>
                  </a:ext>
                </a:extLst>
              </p:cNvPr>
              <p:cNvSpPr>
                <a:spLocks/>
              </p:cNvSpPr>
              <p:nvPr/>
            </p:nvSpPr>
            <p:spPr bwMode="auto">
              <a:xfrm>
                <a:off x="5888038" y="3135313"/>
                <a:ext cx="984250" cy="173038"/>
              </a:xfrm>
              <a:custGeom>
                <a:avLst/>
                <a:gdLst>
                  <a:gd name="T0" fmla="*/ 262 w 262"/>
                  <a:gd name="T1" fmla="*/ 0 h 46"/>
                  <a:gd name="T2" fmla="*/ 11 w 262"/>
                  <a:gd name="T3" fmla="*/ 0 h 46"/>
                  <a:gd name="T4" fmla="*/ 11 w 262"/>
                  <a:gd name="T5" fmla="*/ 0 h 46"/>
                  <a:gd name="T6" fmla="*/ 0 w 262"/>
                  <a:gd name="T7" fmla="*/ 11 h 46"/>
                  <a:gd name="T8" fmla="*/ 0 w 262"/>
                  <a:gd name="T9" fmla="*/ 11 h 46"/>
                  <a:gd name="T10" fmla="*/ 0 w 262"/>
                  <a:gd name="T11" fmla="*/ 46 h 46"/>
                  <a:gd name="T12" fmla="*/ 219 w 262"/>
                  <a:gd name="T13" fmla="*/ 46 h 46"/>
                  <a:gd name="T14" fmla="*/ 262 w 262"/>
                  <a:gd name="T15" fmla="*/ 0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2" h="46">
                    <a:moveTo>
                      <a:pt x="262" y="0"/>
                    </a:moveTo>
                    <a:cubicBezTo>
                      <a:pt x="11" y="0"/>
                      <a:pt x="11" y="0"/>
                      <a:pt x="11" y="0"/>
                    </a:cubicBezTo>
                    <a:cubicBezTo>
                      <a:pt x="11" y="0"/>
                      <a:pt x="11" y="0"/>
                      <a:pt x="11" y="0"/>
                    </a:cubicBezTo>
                    <a:cubicBezTo>
                      <a:pt x="6" y="0"/>
                      <a:pt x="0" y="5"/>
                      <a:pt x="0" y="11"/>
                    </a:cubicBezTo>
                    <a:cubicBezTo>
                      <a:pt x="0" y="11"/>
                      <a:pt x="0" y="11"/>
                      <a:pt x="0" y="11"/>
                    </a:cubicBezTo>
                    <a:cubicBezTo>
                      <a:pt x="0" y="46"/>
                      <a:pt x="0" y="46"/>
                      <a:pt x="0" y="46"/>
                    </a:cubicBezTo>
                    <a:cubicBezTo>
                      <a:pt x="219" y="46"/>
                      <a:pt x="219" y="46"/>
                      <a:pt x="219" y="46"/>
                    </a:cubicBezTo>
                    <a:cubicBezTo>
                      <a:pt x="262" y="0"/>
                      <a:pt x="262" y="0"/>
                      <a:pt x="262" y="0"/>
                    </a:cubicBezTo>
                  </a:path>
                </a:pathLst>
              </a:custGeom>
              <a:solidFill>
                <a:srgbClr val="9595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7" name="Freeform 40">
                <a:extLst>
                  <a:ext uri="{FF2B5EF4-FFF2-40B4-BE49-F238E27FC236}">
                    <a16:creationId xmlns:a16="http://schemas.microsoft.com/office/drawing/2014/main" id="{1D909EF1-EE8F-4B95-BDFE-1B9109B9F707}"/>
                  </a:ext>
                </a:extLst>
              </p:cNvPr>
              <p:cNvSpPr>
                <a:spLocks/>
              </p:cNvSpPr>
              <p:nvPr/>
            </p:nvSpPr>
            <p:spPr bwMode="auto">
              <a:xfrm>
                <a:off x="6311900" y="3379788"/>
                <a:ext cx="280988" cy="173038"/>
              </a:xfrm>
              <a:custGeom>
                <a:avLst/>
                <a:gdLst>
                  <a:gd name="T0" fmla="*/ 177 w 177"/>
                  <a:gd name="T1" fmla="*/ 0 h 109"/>
                  <a:gd name="T2" fmla="*/ 0 w 177"/>
                  <a:gd name="T3" fmla="*/ 0 h 109"/>
                  <a:gd name="T4" fmla="*/ 0 w 177"/>
                  <a:gd name="T5" fmla="*/ 109 h 109"/>
                  <a:gd name="T6" fmla="*/ 107 w 177"/>
                  <a:gd name="T7" fmla="*/ 109 h 109"/>
                  <a:gd name="T8" fmla="*/ 177 w 177"/>
                  <a:gd name="T9" fmla="*/ 33 h 109"/>
                  <a:gd name="T10" fmla="*/ 177 w 177"/>
                  <a:gd name="T11" fmla="*/ 0 h 109"/>
                </a:gdLst>
                <a:ahLst/>
                <a:cxnLst>
                  <a:cxn ang="0">
                    <a:pos x="T0" y="T1"/>
                  </a:cxn>
                  <a:cxn ang="0">
                    <a:pos x="T2" y="T3"/>
                  </a:cxn>
                  <a:cxn ang="0">
                    <a:pos x="T4" y="T5"/>
                  </a:cxn>
                  <a:cxn ang="0">
                    <a:pos x="T6" y="T7"/>
                  </a:cxn>
                  <a:cxn ang="0">
                    <a:pos x="T8" y="T9"/>
                  </a:cxn>
                  <a:cxn ang="0">
                    <a:pos x="T10" y="T11"/>
                  </a:cxn>
                </a:cxnLst>
                <a:rect l="0" t="0" r="r" b="b"/>
                <a:pathLst>
                  <a:path w="177" h="109">
                    <a:moveTo>
                      <a:pt x="177" y="0"/>
                    </a:moveTo>
                    <a:lnTo>
                      <a:pt x="0" y="0"/>
                    </a:lnTo>
                    <a:lnTo>
                      <a:pt x="0" y="109"/>
                    </a:lnTo>
                    <a:lnTo>
                      <a:pt x="107" y="109"/>
                    </a:lnTo>
                    <a:lnTo>
                      <a:pt x="177" y="33"/>
                    </a:lnTo>
                    <a:lnTo>
                      <a:pt x="17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8" name="Freeform 41">
                <a:extLst>
                  <a:ext uri="{FF2B5EF4-FFF2-40B4-BE49-F238E27FC236}">
                    <a16:creationId xmlns:a16="http://schemas.microsoft.com/office/drawing/2014/main" id="{8C69E9B9-642C-47D5-A6FC-D7AA7880AF22}"/>
                  </a:ext>
                </a:extLst>
              </p:cNvPr>
              <p:cNvSpPr>
                <a:spLocks/>
              </p:cNvSpPr>
              <p:nvPr/>
            </p:nvSpPr>
            <p:spPr bwMode="auto">
              <a:xfrm>
                <a:off x="6311900" y="3379788"/>
                <a:ext cx="280988" cy="173038"/>
              </a:xfrm>
              <a:custGeom>
                <a:avLst/>
                <a:gdLst>
                  <a:gd name="T0" fmla="*/ 177 w 177"/>
                  <a:gd name="T1" fmla="*/ 0 h 109"/>
                  <a:gd name="T2" fmla="*/ 0 w 177"/>
                  <a:gd name="T3" fmla="*/ 0 h 109"/>
                  <a:gd name="T4" fmla="*/ 0 w 177"/>
                  <a:gd name="T5" fmla="*/ 109 h 109"/>
                  <a:gd name="T6" fmla="*/ 107 w 177"/>
                  <a:gd name="T7" fmla="*/ 109 h 109"/>
                  <a:gd name="T8" fmla="*/ 177 w 177"/>
                  <a:gd name="T9" fmla="*/ 33 h 109"/>
                  <a:gd name="T10" fmla="*/ 177 w 177"/>
                  <a:gd name="T11" fmla="*/ 0 h 109"/>
                </a:gdLst>
                <a:ahLst/>
                <a:cxnLst>
                  <a:cxn ang="0">
                    <a:pos x="T0" y="T1"/>
                  </a:cxn>
                  <a:cxn ang="0">
                    <a:pos x="T2" y="T3"/>
                  </a:cxn>
                  <a:cxn ang="0">
                    <a:pos x="T4" y="T5"/>
                  </a:cxn>
                  <a:cxn ang="0">
                    <a:pos x="T6" y="T7"/>
                  </a:cxn>
                  <a:cxn ang="0">
                    <a:pos x="T8" y="T9"/>
                  </a:cxn>
                  <a:cxn ang="0">
                    <a:pos x="T10" y="T11"/>
                  </a:cxn>
                </a:cxnLst>
                <a:rect l="0" t="0" r="r" b="b"/>
                <a:pathLst>
                  <a:path w="177" h="109">
                    <a:moveTo>
                      <a:pt x="177" y="0"/>
                    </a:moveTo>
                    <a:lnTo>
                      <a:pt x="0" y="0"/>
                    </a:lnTo>
                    <a:lnTo>
                      <a:pt x="0" y="109"/>
                    </a:lnTo>
                    <a:lnTo>
                      <a:pt x="107" y="109"/>
                    </a:lnTo>
                    <a:lnTo>
                      <a:pt x="177" y="33"/>
                    </a:lnTo>
                    <a:lnTo>
                      <a:pt x="1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89" name="Freeform 42">
                <a:extLst>
                  <a:ext uri="{FF2B5EF4-FFF2-40B4-BE49-F238E27FC236}">
                    <a16:creationId xmlns:a16="http://schemas.microsoft.com/office/drawing/2014/main" id="{8CD5FB52-563F-4129-B163-454FBF6B3095}"/>
                  </a:ext>
                </a:extLst>
              </p:cNvPr>
              <p:cNvSpPr>
                <a:spLocks/>
              </p:cNvSpPr>
              <p:nvPr/>
            </p:nvSpPr>
            <p:spPr bwMode="auto">
              <a:xfrm>
                <a:off x="6311900" y="3613150"/>
                <a:ext cx="112713" cy="123825"/>
              </a:xfrm>
              <a:custGeom>
                <a:avLst/>
                <a:gdLst>
                  <a:gd name="T0" fmla="*/ 71 w 71"/>
                  <a:gd name="T1" fmla="*/ 0 h 78"/>
                  <a:gd name="T2" fmla="*/ 0 w 71"/>
                  <a:gd name="T3" fmla="*/ 0 h 78"/>
                  <a:gd name="T4" fmla="*/ 0 w 71"/>
                  <a:gd name="T5" fmla="*/ 78 h 78"/>
                  <a:gd name="T6" fmla="*/ 71 w 71"/>
                  <a:gd name="T7" fmla="*/ 0 h 78"/>
                </a:gdLst>
                <a:ahLst/>
                <a:cxnLst>
                  <a:cxn ang="0">
                    <a:pos x="T0" y="T1"/>
                  </a:cxn>
                  <a:cxn ang="0">
                    <a:pos x="T2" y="T3"/>
                  </a:cxn>
                  <a:cxn ang="0">
                    <a:pos x="T4" y="T5"/>
                  </a:cxn>
                  <a:cxn ang="0">
                    <a:pos x="T6" y="T7"/>
                  </a:cxn>
                </a:cxnLst>
                <a:rect l="0" t="0" r="r" b="b"/>
                <a:pathLst>
                  <a:path w="71" h="78">
                    <a:moveTo>
                      <a:pt x="71" y="0"/>
                    </a:moveTo>
                    <a:lnTo>
                      <a:pt x="0" y="0"/>
                    </a:lnTo>
                    <a:lnTo>
                      <a:pt x="0" y="78"/>
                    </a:lnTo>
                    <a:lnTo>
                      <a:pt x="7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90" name="Freeform 43">
                <a:extLst>
                  <a:ext uri="{FF2B5EF4-FFF2-40B4-BE49-F238E27FC236}">
                    <a16:creationId xmlns:a16="http://schemas.microsoft.com/office/drawing/2014/main" id="{07ACA2B3-8FEE-4726-95F7-E69B11DF7E3D}"/>
                  </a:ext>
                </a:extLst>
              </p:cNvPr>
              <p:cNvSpPr>
                <a:spLocks/>
              </p:cNvSpPr>
              <p:nvPr/>
            </p:nvSpPr>
            <p:spPr bwMode="auto">
              <a:xfrm>
                <a:off x="6311900" y="3613150"/>
                <a:ext cx="112713" cy="123825"/>
              </a:xfrm>
              <a:custGeom>
                <a:avLst/>
                <a:gdLst>
                  <a:gd name="T0" fmla="*/ 71 w 71"/>
                  <a:gd name="T1" fmla="*/ 0 h 78"/>
                  <a:gd name="T2" fmla="*/ 0 w 71"/>
                  <a:gd name="T3" fmla="*/ 0 h 78"/>
                  <a:gd name="T4" fmla="*/ 0 w 71"/>
                  <a:gd name="T5" fmla="*/ 78 h 78"/>
                  <a:gd name="T6" fmla="*/ 71 w 71"/>
                  <a:gd name="T7" fmla="*/ 0 h 78"/>
                </a:gdLst>
                <a:ahLst/>
                <a:cxnLst>
                  <a:cxn ang="0">
                    <a:pos x="T0" y="T1"/>
                  </a:cxn>
                  <a:cxn ang="0">
                    <a:pos x="T2" y="T3"/>
                  </a:cxn>
                  <a:cxn ang="0">
                    <a:pos x="T4" y="T5"/>
                  </a:cxn>
                  <a:cxn ang="0">
                    <a:pos x="T6" y="T7"/>
                  </a:cxn>
                </a:cxnLst>
                <a:rect l="0" t="0" r="r" b="b"/>
                <a:pathLst>
                  <a:path w="71" h="78">
                    <a:moveTo>
                      <a:pt x="71" y="0"/>
                    </a:moveTo>
                    <a:lnTo>
                      <a:pt x="0" y="0"/>
                    </a:lnTo>
                    <a:lnTo>
                      <a:pt x="0" y="78"/>
                    </a:lnTo>
                    <a:lnTo>
                      <a:pt x="7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91" name="Rectangle 390">
                <a:extLst>
                  <a:ext uri="{FF2B5EF4-FFF2-40B4-BE49-F238E27FC236}">
                    <a16:creationId xmlns:a16="http://schemas.microsoft.com/office/drawing/2014/main" id="{D831DF2F-7CF9-479D-BAC5-0C7F4DA6F930}"/>
                  </a:ext>
                </a:extLst>
              </p:cNvPr>
              <p:cNvSpPr>
                <a:spLocks noChangeArrowheads="1"/>
              </p:cNvSpPr>
              <p:nvPr/>
            </p:nvSpPr>
            <p:spPr bwMode="auto">
              <a:xfrm>
                <a:off x="5973763" y="3379788"/>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92" name="Rectangle 391">
                <a:extLst>
                  <a:ext uri="{FF2B5EF4-FFF2-40B4-BE49-F238E27FC236}">
                    <a16:creationId xmlns:a16="http://schemas.microsoft.com/office/drawing/2014/main" id="{94130B90-8828-4AB1-A5BC-DAD32BCFA5BC}"/>
                  </a:ext>
                </a:extLst>
              </p:cNvPr>
              <p:cNvSpPr>
                <a:spLocks noChangeArrowheads="1"/>
              </p:cNvSpPr>
              <p:nvPr/>
            </p:nvSpPr>
            <p:spPr bwMode="auto">
              <a:xfrm>
                <a:off x="5973763" y="3379788"/>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93" name="Rectangle 392">
                <a:extLst>
                  <a:ext uri="{FF2B5EF4-FFF2-40B4-BE49-F238E27FC236}">
                    <a16:creationId xmlns:a16="http://schemas.microsoft.com/office/drawing/2014/main" id="{EFAFF6A0-B43F-4FF6-B070-648D13078A52}"/>
                  </a:ext>
                </a:extLst>
              </p:cNvPr>
              <p:cNvSpPr>
                <a:spLocks noChangeArrowheads="1"/>
              </p:cNvSpPr>
              <p:nvPr/>
            </p:nvSpPr>
            <p:spPr bwMode="auto">
              <a:xfrm>
                <a:off x="5973763" y="3613150"/>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94" name="Rectangle 393">
                <a:extLst>
                  <a:ext uri="{FF2B5EF4-FFF2-40B4-BE49-F238E27FC236}">
                    <a16:creationId xmlns:a16="http://schemas.microsoft.com/office/drawing/2014/main" id="{AA6530BE-46DB-43D1-A9A2-41A17A56094E}"/>
                  </a:ext>
                </a:extLst>
              </p:cNvPr>
              <p:cNvSpPr>
                <a:spLocks noChangeArrowheads="1"/>
              </p:cNvSpPr>
              <p:nvPr/>
            </p:nvSpPr>
            <p:spPr bwMode="auto">
              <a:xfrm>
                <a:off x="5973763" y="3613150"/>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95" name="Freeform 48">
                <a:extLst>
                  <a:ext uri="{FF2B5EF4-FFF2-40B4-BE49-F238E27FC236}">
                    <a16:creationId xmlns:a16="http://schemas.microsoft.com/office/drawing/2014/main" id="{567BA44C-99A9-4AC4-AF82-2E83DD052949}"/>
                  </a:ext>
                </a:extLst>
              </p:cNvPr>
              <p:cNvSpPr>
                <a:spLocks/>
              </p:cNvSpPr>
              <p:nvPr/>
            </p:nvSpPr>
            <p:spPr bwMode="auto">
              <a:xfrm>
                <a:off x="5973763" y="3843338"/>
                <a:ext cx="236538" cy="173038"/>
              </a:xfrm>
              <a:custGeom>
                <a:avLst/>
                <a:gdLst>
                  <a:gd name="T0" fmla="*/ 149 w 149"/>
                  <a:gd name="T1" fmla="*/ 0 h 109"/>
                  <a:gd name="T2" fmla="*/ 0 w 149"/>
                  <a:gd name="T3" fmla="*/ 0 h 109"/>
                  <a:gd name="T4" fmla="*/ 0 w 149"/>
                  <a:gd name="T5" fmla="*/ 109 h 109"/>
                  <a:gd name="T6" fmla="*/ 50 w 149"/>
                  <a:gd name="T7" fmla="*/ 109 h 109"/>
                  <a:gd name="T8" fmla="*/ 149 w 149"/>
                  <a:gd name="T9" fmla="*/ 0 h 109"/>
                </a:gdLst>
                <a:ahLst/>
                <a:cxnLst>
                  <a:cxn ang="0">
                    <a:pos x="T0" y="T1"/>
                  </a:cxn>
                  <a:cxn ang="0">
                    <a:pos x="T2" y="T3"/>
                  </a:cxn>
                  <a:cxn ang="0">
                    <a:pos x="T4" y="T5"/>
                  </a:cxn>
                  <a:cxn ang="0">
                    <a:pos x="T6" y="T7"/>
                  </a:cxn>
                  <a:cxn ang="0">
                    <a:pos x="T8" y="T9"/>
                  </a:cxn>
                </a:cxnLst>
                <a:rect l="0" t="0" r="r" b="b"/>
                <a:pathLst>
                  <a:path w="149" h="109">
                    <a:moveTo>
                      <a:pt x="149" y="0"/>
                    </a:moveTo>
                    <a:lnTo>
                      <a:pt x="0" y="0"/>
                    </a:lnTo>
                    <a:lnTo>
                      <a:pt x="0" y="109"/>
                    </a:lnTo>
                    <a:lnTo>
                      <a:pt x="50" y="109"/>
                    </a:lnTo>
                    <a:lnTo>
                      <a:pt x="14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96" name="Freeform 49">
                <a:extLst>
                  <a:ext uri="{FF2B5EF4-FFF2-40B4-BE49-F238E27FC236}">
                    <a16:creationId xmlns:a16="http://schemas.microsoft.com/office/drawing/2014/main" id="{B4B4971F-CEEF-4AD2-B249-F7746B14F463}"/>
                  </a:ext>
                </a:extLst>
              </p:cNvPr>
              <p:cNvSpPr>
                <a:spLocks/>
              </p:cNvSpPr>
              <p:nvPr/>
            </p:nvSpPr>
            <p:spPr bwMode="auto">
              <a:xfrm>
                <a:off x="5973763" y="3843338"/>
                <a:ext cx="236538" cy="173038"/>
              </a:xfrm>
              <a:custGeom>
                <a:avLst/>
                <a:gdLst>
                  <a:gd name="T0" fmla="*/ 149 w 149"/>
                  <a:gd name="T1" fmla="*/ 0 h 109"/>
                  <a:gd name="T2" fmla="*/ 0 w 149"/>
                  <a:gd name="T3" fmla="*/ 0 h 109"/>
                  <a:gd name="T4" fmla="*/ 0 w 149"/>
                  <a:gd name="T5" fmla="*/ 109 h 109"/>
                  <a:gd name="T6" fmla="*/ 50 w 149"/>
                  <a:gd name="T7" fmla="*/ 109 h 109"/>
                  <a:gd name="T8" fmla="*/ 149 w 149"/>
                  <a:gd name="T9" fmla="*/ 0 h 109"/>
                </a:gdLst>
                <a:ahLst/>
                <a:cxnLst>
                  <a:cxn ang="0">
                    <a:pos x="T0" y="T1"/>
                  </a:cxn>
                  <a:cxn ang="0">
                    <a:pos x="T2" y="T3"/>
                  </a:cxn>
                  <a:cxn ang="0">
                    <a:pos x="T4" y="T5"/>
                  </a:cxn>
                  <a:cxn ang="0">
                    <a:pos x="T6" y="T7"/>
                  </a:cxn>
                  <a:cxn ang="0">
                    <a:pos x="T8" y="T9"/>
                  </a:cxn>
                </a:cxnLst>
                <a:rect l="0" t="0" r="r" b="b"/>
                <a:pathLst>
                  <a:path w="149" h="109">
                    <a:moveTo>
                      <a:pt x="149" y="0"/>
                    </a:moveTo>
                    <a:lnTo>
                      <a:pt x="0" y="0"/>
                    </a:lnTo>
                    <a:lnTo>
                      <a:pt x="0" y="109"/>
                    </a:lnTo>
                    <a:lnTo>
                      <a:pt x="50" y="109"/>
                    </a:lnTo>
                    <a:lnTo>
                      <a:pt x="14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grpSp>
          <p:nvGrpSpPr>
            <p:cNvPr id="427" name="Group 426">
              <a:extLst>
                <a:ext uri="{FF2B5EF4-FFF2-40B4-BE49-F238E27FC236}">
                  <a16:creationId xmlns:a16="http://schemas.microsoft.com/office/drawing/2014/main" id="{42F72F5A-3A59-4EDE-85C6-C1B0E636FCE4}"/>
                </a:ext>
              </a:extLst>
            </p:cNvPr>
            <p:cNvGrpSpPr/>
            <p:nvPr/>
          </p:nvGrpSpPr>
          <p:grpSpPr>
            <a:xfrm>
              <a:off x="6502049" y="2652225"/>
              <a:ext cx="858872" cy="854566"/>
              <a:chOff x="10534650" y="5259388"/>
              <a:chExt cx="633413" cy="630238"/>
            </a:xfrm>
          </p:grpSpPr>
          <p:sp>
            <p:nvSpPr>
              <p:cNvPr id="428" name="Oval 269">
                <a:extLst>
                  <a:ext uri="{FF2B5EF4-FFF2-40B4-BE49-F238E27FC236}">
                    <a16:creationId xmlns:a16="http://schemas.microsoft.com/office/drawing/2014/main" id="{D0455C24-9532-4910-87E4-373A22209AB0}"/>
                  </a:ext>
                </a:extLst>
              </p:cNvPr>
              <p:cNvSpPr>
                <a:spLocks noChangeArrowheads="1"/>
              </p:cNvSpPr>
              <p:nvPr/>
            </p:nvSpPr>
            <p:spPr bwMode="auto">
              <a:xfrm>
                <a:off x="10534650" y="5259388"/>
                <a:ext cx="633413" cy="630238"/>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29" name="Oval 270">
                <a:extLst>
                  <a:ext uri="{FF2B5EF4-FFF2-40B4-BE49-F238E27FC236}">
                    <a16:creationId xmlns:a16="http://schemas.microsoft.com/office/drawing/2014/main" id="{CF3E567B-3FFD-424A-AD3C-3CBFA097344F}"/>
                  </a:ext>
                </a:extLst>
              </p:cNvPr>
              <p:cNvSpPr>
                <a:spLocks noChangeArrowheads="1"/>
              </p:cNvSpPr>
              <p:nvPr/>
            </p:nvSpPr>
            <p:spPr bwMode="auto">
              <a:xfrm>
                <a:off x="10579100" y="5307013"/>
                <a:ext cx="541338" cy="5381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0" name="Oval 271">
                <a:extLst>
                  <a:ext uri="{FF2B5EF4-FFF2-40B4-BE49-F238E27FC236}">
                    <a16:creationId xmlns:a16="http://schemas.microsoft.com/office/drawing/2014/main" id="{D0A53015-5BF1-4E11-956B-9FCCB756C95B}"/>
                  </a:ext>
                </a:extLst>
              </p:cNvPr>
              <p:cNvSpPr>
                <a:spLocks noChangeArrowheads="1"/>
              </p:cNvSpPr>
              <p:nvPr/>
            </p:nvSpPr>
            <p:spPr bwMode="auto">
              <a:xfrm>
                <a:off x="10836275" y="5562600"/>
                <a:ext cx="30163" cy="26988"/>
              </a:xfrm>
              <a:prstGeom prst="ellipse">
                <a:avLst/>
              </a:pr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1" name="Line 272">
                <a:extLst>
                  <a:ext uri="{FF2B5EF4-FFF2-40B4-BE49-F238E27FC236}">
                    <a16:creationId xmlns:a16="http://schemas.microsoft.com/office/drawing/2014/main" id="{62C47CAE-B424-403D-948F-B235DD5549A7}"/>
                  </a:ext>
                </a:extLst>
              </p:cNvPr>
              <p:cNvSpPr>
                <a:spLocks noChangeShapeType="1"/>
              </p:cNvSpPr>
              <p:nvPr/>
            </p:nvSpPr>
            <p:spPr bwMode="auto">
              <a:xfrm>
                <a:off x="10850563" y="5322888"/>
                <a:ext cx="0" cy="504825"/>
              </a:xfrm>
              <a:prstGeom prst="line">
                <a:avLst/>
              </a:prstGeom>
              <a:noFill/>
              <a:ln w="6350" cap="sq">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2" name="Line 273">
                <a:extLst>
                  <a:ext uri="{FF2B5EF4-FFF2-40B4-BE49-F238E27FC236}">
                    <a16:creationId xmlns:a16="http://schemas.microsoft.com/office/drawing/2014/main" id="{10D79980-453C-4878-B68A-EA4598DDE438}"/>
                  </a:ext>
                </a:extLst>
              </p:cNvPr>
              <p:cNvSpPr>
                <a:spLocks noChangeShapeType="1"/>
              </p:cNvSpPr>
              <p:nvPr/>
            </p:nvSpPr>
            <p:spPr bwMode="auto">
              <a:xfrm>
                <a:off x="10599738" y="5575300"/>
                <a:ext cx="503238" cy="0"/>
              </a:xfrm>
              <a:prstGeom prst="line">
                <a:avLst/>
              </a:prstGeom>
              <a:noFill/>
              <a:ln w="6350" cap="sq">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3" name="Line 274">
                <a:extLst>
                  <a:ext uri="{FF2B5EF4-FFF2-40B4-BE49-F238E27FC236}">
                    <a16:creationId xmlns:a16="http://schemas.microsoft.com/office/drawing/2014/main" id="{5E1482D0-A8F1-4509-9750-DD1472511089}"/>
                  </a:ext>
                </a:extLst>
              </p:cNvPr>
              <p:cNvSpPr>
                <a:spLocks noChangeShapeType="1"/>
              </p:cNvSpPr>
              <p:nvPr/>
            </p:nvSpPr>
            <p:spPr bwMode="auto">
              <a:xfrm>
                <a:off x="10629900" y="5449888"/>
                <a:ext cx="439738" cy="249238"/>
              </a:xfrm>
              <a:prstGeom prst="line">
                <a:avLst/>
              </a:prstGeom>
              <a:noFill/>
              <a:ln w="6350" cap="sq">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4" name="Line 275">
                <a:extLst>
                  <a:ext uri="{FF2B5EF4-FFF2-40B4-BE49-F238E27FC236}">
                    <a16:creationId xmlns:a16="http://schemas.microsoft.com/office/drawing/2014/main" id="{B2BE6218-5640-4BA4-805F-F50EF9B7CB2E}"/>
                  </a:ext>
                </a:extLst>
              </p:cNvPr>
              <p:cNvSpPr>
                <a:spLocks noChangeShapeType="1"/>
              </p:cNvSpPr>
              <p:nvPr/>
            </p:nvSpPr>
            <p:spPr bwMode="auto">
              <a:xfrm flipV="1">
                <a:off x="10726738" y="5357813"/>
                <a:ext cx="249238" cy="436563"/>
              </a:xfrm>
              <a:prstGeom prst="line">
                <a:avLst/>
              </a:prstGeom>
              <a:noFill/>
              <a:ln w="6350" cap="sq">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5" name="Line 276">
                <a:extLst>
                  <a:ext uri="{FF2B5EF4-FFF2-40B4-BE49-F238E27FC236}">
                    <a16:creationId xmlns:a16="http://schemas.microsoft.com/office/drawing/2014/main" id="{A0BB9273-0A4C-49FE-A168-0068453E821B}"/>
                  </a:ext>
                </a:extLst>
              </p:cNvPr>
              <p:cNvSpPr>
                <a:spLocks noChangeShapeType="1"/>
              </p:cNvSpPr>
              <p:nvPr/>
            </p:nvSpPr>
            <p:spPr bwMode="auto">
              <a:xfrm>
                <a:off x="10723563" y="5357813"/>
                <a:ext cx="252413" cy="436563"/>
              </a:xfrm>
              <a:prstGeom prst="line">
                <a:avLst/>
              </a:prstGeom>
              <a:noFill/>
              <a:ln w="6350" cap="sq">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6" name="Line 277">
                <a:extLst>
                  <a:ext uri="{FF2B5EF4-FFF2-40B4-BE49-F238E27FC236}">
                    <a16:creationId xmlns:a16="http://schemas.microsoft.com/office/drawing/2014/main" id="{4F844CBF-C561-4957-99DE-D026C7F6E3FA}"/>
                  </a:ext>
                </a:extLst>
              </p:cNvPr>
              <p:cNvSpPr>
                <a:spLocks noChangeShapeType="1"/>
              </p:cNvSpPr>
              <p:nvPr/>
            </p:nvSpPr>
            <p:spPr bwMode="auto">
              <a:xfrm flipV="1">
                <a:off x="10629900" y="5449888"/>
                <a:ext cx="439738" cy="252413"/>
              </a:xfrm>
              <a:prstGeom prst="line">
                <a:avLst/>
              </a:prstGeom>
              <a:noFill/>
              <a:ln w="6350" cap="sq">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7" name="Oval 278">
                <a:extLst>
                  <a:ext uri="{FF2B5EF4-FFF2-40B4-BE49-F238E27FC236}">
                    <a16:creationId xmlns:a16="http://schemas.microsoft.com/office/drawing/2014/main" id="{9F51EBEB-1C75-468D-B0BC-B03B8A4EEDC1}"/>
                  </a:ext>
                </a:extLst>
              </p:cNvPr>
              <p:cNvSpPr>
                <a:spLocks noChangeArrowheads="1"/>
              </p:cNvSpPr>
              <p:nvPr/>
            </p:nvSpPr>
            <p:spPr bwMode="auto">
              <a:xfrm>
                <a:off x="10644188" y="5372100"/>
                <a:ext cx="411163" cy="4079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8" name="Oval 279">
                <a:extLst>
                  <a:ext uri="{FF2B5EF4-FFF2-40B4-BE49-F238E27FC236}">
                    <a16:creationId xmlns:a16="http://schemas.microsoft.com/office/drawing/2014/main" id="{FBC1D57A-A21D-47E8-9D8B-E6B786AB5FBD}"/>
                  </a:ext>
                </a:extLst>
              </p:cNvPr>
              <p:cNvSpPr>
                <a:spLocks noChangeArrowheads="1"/>
              </p:cNvSpPr>
              <p:nvPr/>
            </p:nvSpPr>
            <p:spPr bwMode="auto">
              <a:xfrm>
                <a:off x="10836275" y="5562600"/>
                <a:ext cx="30163" cy="26988"/>
              </a:xfrm>
              <a:prstGeom prst="ellipse">
                <a:avLst/>
              </a:pr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39" name="Line 280">
                <a:extLst>
                  <a:ext uri="{FF2B5EF4-FFF2-40B4-BE49-F238E27FC236}">
                    <a16:creationId xmlns:a16="http://schemas.microsoft.com/office/drawing/2014/main" id="{3BC402A6-B25D-4418-85E5-3E7179FA84BC}"/>
                  </a:ext>
                </a:extLst>
              </p:cNvPr>
              <p:cNvSpPr>
                <a:spLocks noChangeShapeType="1"/>
              </p:cNvSpPr>
              <p:nvPr/>
            </p:nvSpPr>
            <p:spPr bwMode="auto">
              <a:xfrm flipH="1" flipV="1">
                <a:off x="10694988" y="5422900"/>
                <a:ext cx="155575" cy="152400"/>
              </a:xfrm>
              <a:prstGeom prst="line">
                <a:avLst/>
              </a:prstGeom>
              <a:noFill/>
              <a:ln w="6350" cap="rnd">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40" name="Line 281">
                <a:extLst>
                  <a:ext uri="{FF2B5EF4-FFF2-40B4-BE49-F238E27FC236}">
                    <a16:creationId xmlns:a16="http://schemas.microsoft.com/office/drawing/2014/main" id="{0877EF9F-0248-49CC-89A7-43DA3CB87797}"/>
                  </a:ext>
                </a:extLst>
              </p:cNvPr>
              <p:cNvSpPr>
                <a:spLocks noChangeShapeType="1"/>
              </p:cNvSpPr>
              <p:nvPr/>
            </p:nvSpPr>
            <p:spPr bwMode="auto">
              <a:xfrm>
                <a:off x="10850563" y="5575300"/>
                <a:ext cx="115888" cy="0"/>
              </a:xfrm>
              <a:prstGeom prst="line">
                <a:avLst/>
              </a:prstGeom>
              <a:noFill/>
              <a:ln w="6350" cap="rnd">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41" name="Line 282">
                <a:extLst>
                  <a:ext uri="{FF2B5EF4-FFF2-40B4-BE49-F238E27FC236}">
                    <a16:creationId xmlns:a16="http://schemas.microsoft.com/office/drawing/2014/main" id="{E7A73509-4206-41CF-8B4D-AB19093699D4}"/>
                  </a:ext>
                </a:extLst>
              </p:cNvPr>
              <p:cNvSpPr>
                <a:spLocks noChangeShapeType="1"/>
              </p:cNvSpPr>
              <p:nvPr/>
            </p:nvSpPr>
            <p:spPr bwMode="auto">
              <a:xfrm flipH="1">
                <a:off x="10694988" y="5541963"/>
                <a:ext cx="188913" cy="187325"/>
              </a:xfrm>
              <a:prstGeom prst="line">
                <a:avLst/>
              </a:prstGeom>
              <a:noFill/>
              <a:ln w="6350" cap="rnd">
                <a:solidFill>
                  <a:srgbClr val="E81123"/>
                </a:solidFill>
                <a:prstDash val="solid"/>
                <a:miter lim="800000"/>
                <a:headEnd/>
                <a:tailEnd/>
              </a:ln>
              <a:extLst>
                <a:ext uri="{909E8E84-426E-40DD-AFC4-6F175D3DCCD1}">
                  <a14:hiddenFill xmlns:a14="http://schemas.microsoft.com/office/drawing/2010/main">
                    <a:noFill/>
                  </a14:hiddenFill>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grpSp>
        <p:grpSp>
          <p:nvGrpSpPr>
            <p:cNvPr id="446" name="Group 445">
              <a:extLst>
                <a:ext uri="{FF2B5EF4-FFF2-40B4-BE49-F238E27FC236}">
                  <a16:creationId xmlns:a16="http://schemas.microsoft.com/office/drawing/2014/main" id="{FD413332-5DAA-4496-A849-B818E82D2845}"/>
                </a:ext>
              </a:extLst>
            </p:cNvPr>
            <p:cNvGrpSpPr/>
            <p:nvPr/>
          </p:nvGrpSpPr>
          <p:grpSpPr>
            <a:xfrm>
              <a:off x="8547295" y="2851700"/>
              <a:ext cx="917482" cy="499815"/>
              <a:chOff x="8484563" y="2851700"/>
              <a:chExt cx="917482" cy="499815"/>
            </a:xfrm>
          </p:grpSpPr>
          <p:grpSp>
            <p:nvGrpSpPr>
              <p:cNvPr id="397" name="Group 396">
                <a:extLst>
                  <a:ext uri="{FF2B5EF4-FFF2-40B4-BE49-F238E27FC236}">
                    <a16:creationId xmlns:a16="http://schemas.microsoft.com/office/drawing/2014/main" id="{74EB9E97-5882-47FC-8A97-DDE82E2391E3}"/>
                  </a:ext>
                </a:extLst>
              </p:cNvPr>
              <p:cNvGrpSpPr/>
              <p:nvPr/>
            </p:nvGrpSpPr>
            <p:grpSpPr>
              <a:xfrm>
                <a:off x="8818240" y="2851700"/>
                <a:ext cx="583805" cy="499815"/>
                <a:chOff x="5888038" y="3135313"/>
                <a:chExt cx="1125538" cy="963612"/>
              </a:xfrm>
            </p:grpSpPr>
            <p:sp>
              <p:nvSpPr>
                <p:cNvPr id="398" name="Freeform 21">
                  <a:extLst>
                    <a:ext uri="{FF2B5EF4-FFF2-40B4-BE49-F238E27FC236}">
                      <a16:creationId xmlns:a16="http://schemas.microsoft.com/office/drawing/2014/main" id="{9C178E68-D340-4D54-A742-64D899FA9E60}"/>
                    </a:ext>
                  </a:extLst>
                </p:cNvPr>
                <p:cNvSpPr>
                  <a:spLocks/>
                </p:cNvSpPr>
                <p:nvPr/>
              </p:nvSpPr>
              <p:spPr bwMode="auto">
                <a:xfrm>
                  <a:off x="5888038" y="3308350"/>
                  <a:ext cx="1125538" cy="790575"/>
                </a:xfrm>
                <a:custGeom>
                  <a:avLst/>
                  <a:gdLst>
                    <a:gd name="T0" fmla="*/ 0 w 300"/>
                    <a:gd name="T1" fmla="*/ 198 h 210"/>
                    <a:gd name="T2" fmla="*/ 11 w 300"/>
                    <a:gd name="T3" fmla="*/ 210 h 210"/>
                    <a:gd name="T4" fmla="*/ 289 w 300"/>
                    <a:gd name="T5" fmla="*/ 210 h 210"/>
                    <a:gd name="T6" fmla="*/ 300 w 300"/>
                    <a:gd name="T7" fmla="*/ 198 h 210"/>
                    <a:gd name="T8" fmla="*/ 300 w 300"/>
                    <a:gd name="T9" fmla="*/ 0 h 210"/>
                    <a:gd name="T10" fmla="*/ 0 w 300"/>
                    <a:gd name="T11" fmla="*/ 0 h 210"/>
                    <a:gd name="T12" fmla="*/ 0 w 300"/>
                    <a:gd name="T13" fmla="*/ 198 h 210"/>
                  </a:gdLst>
                  <a:ahLst/>
                  <a:cxnLst>
                    <a:cxn ang="0">
                      <a:pos x="T0" y="T1"/>
                    </a:cxn>
                    <a:cxn ang="0">
                      <a:pos x="T2" y="T3"/>
                    </a:cxn>
                    <a:cxn ang="0">
                      <a:pos x="T4" y="T5"/>
                    </a:cxn>
                    <a:cxn ang="0">
                      <a:pos x="T6" y="T7"/>
                    </a:cxn>
                    <a:cxn ang="0">
                      <a:pos x="T8" y="T9"/>
                    </a:cxn>
                    <a:cxn ang="0">
                      <a:pos x="T10" y="T11"/>
                    </a:cxn>
                    <a:cxn ang="0">
                      <a:pos x="T12" y="T13"/>
                    </a:cxn>
                  </a:cxnLst>
                  <a:rect l="0" t="0" r="r" b="b"/>
                  <a:pathLst>
                    <a:path w="300" h="210">
                      <a:moveTo>
                        <a:pt x="0" y="198"/>
                      </a:moveTo>
                      <a:cubicBezTo>
                        <a:pt x="0" y="204"/>
                        <a:pt x="4" y="210"/>
                        <a:pt x="11" y="210"/>
                      </a:cubicBezTo>
                      <a:cubicBezTo>
                        <a:pt x="289" y="210"/>
                        <a:pt x="289" y="210"/>
                        <a:pt x="289" y="210"/>
                      </a:cubicBezTo>
                      <a:cubicBezTo>
                        <a:pt x="295" y="210"/>
                        <a:pt x="300" y="205"/>
                        <a:pt x="300" y="198"/>
                      </a:cubicBezTo>
                      <a:cubicBezTo>
                        <a:pt x="300" y="0"/>
                        <a:pt x="300" y="0"/>
                        <a:pt x="300" y="0"/>
                      </a:cubicBezTo>
                      <a:cubicBezTo>
                        <a:pt x="0" y="0"/>
                        <a:pt x="0" y="0"/>
                        <a:pt x="0" y="0"/>
                      </a:cubicBezTo>
                      <a:cubicBezTo>
                        <a:pt x="0" y="198"/>
                        <a:pt x="0" y="198"/>
                        <a:pt x="0" y="198"/>
                      </a:cubicBezTo>
                    </a:path>
                  </a:pathLst>
                </a:custGeom>
                <a:solidFill>
                  <a:srgbClr val="A0A1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399" name="Freeform 22">
                  <a:extLst>
                    <a:ext uri="{FF2B5EF4-FFF2-40B4-BE49-F238E27FC236}">
                      <a16:creationId xmlns:a16="http://schemas.microsoft.com/office/drawing/2014/main" id="{923A5203-85E8-4459-97D8-60AC759A485F}"/>
                    </a:ext>
                  </a:extLst>
                </p:cNvPr>
                <p:cNvSpPr>
                  <a:spLocks/>
                </p:cNvSpPr>
                <p:nvPr/>
              </p:nvSpPr>
              <p:spPr bwMode="auto">
                <a:xfrm>
                  <a:off x="5888038" y="3135313"/>
                  <a:ext cx="1125538" cy="173038"/>
                </a:xfrm>
                <a:custGeom>
                  <a:avLst/>
                  <a:gdLst>
                    <a:gd name="T0" fmla="*/ 289 w 300"/>
                    <a:gd name="T1" fmla="*/ 0 h 46"/>
                    <a:gd name="T2" fmla="*/ 11 w 300"/>
                    <a:gd name="T3" fmla="*/ 0 h 46"/>
                    <a:gd name="T4" fmla="*/ 0 w 300"/>
                    <a:gd name="T5" fmla="*/ 11 h 46"/>
                    <a:gd name="T6" fmla="*/ 0 w 300"/>
                    <a:gd name="T7" fmla="*/ 46 h 46"/>
                    <a:gd name="T8" fmla="*/ 300 w 300"/>
                    <a:gd name="T9" fmla="*/ 46 h 46"/>
                    <a:gd name="T10" fmla="*/ 300 w 300"/>
                    <a:gd name="T11" fmla="*/ 11 h 46"/>
                    <a:gd name="T12" fmla="*/ 289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89" y="0"/>
                      </a:moveTo>
                      <a:cubicBezTo>
                        <a:pt x="11" y="0"/>
                        <a:pt x="11" y="0"/>
                        <a:pt x="11" y="0"/>
                      </a:cubicBezTo>
                      <a:cubicBezTo>
                        <a:pt x="4" y="0"/>
                        <a:pt x="0" y="5"/>
                        <a:pt x="0" y="11"/>
                      </a:cubicBezTo>
                      <a:cubicBezTo>
                        <a:pt x="0" y="46"/>
                        <a:pt x="0" y="46"/>
                        <a:pt x="0" y="46"/>
                      </a:cubicBezTo>
                      <a:cubicBezTo>
                        <a:pt x="300" y="46"/>
                        <a:pt x="300" y="46"/>
                        <a:pt x="300" y="46"/>
                      </a:cubicBezTo>
                      <a:cubicBezTo>
                        <a:pt x="300" y="11"/>
                        <a:pt x="300" y="11"/>
                        <a:pt x="300" y="11"/>
                      </a:cubicBezTo>
                      <a:cubicBezTo>
                        <a:pt x="300" y="5"/>
                        <a:pt x="296" y="0"/>
                        <a:pt x="289" y="0"/>
                      </a:cubicBezTo>
                    </a:path>
                  </a:pathLst>
                </a:custGeom>
                <a:solidFill>
                  <a:srgbClr val="7A7A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0" name="Rectangle 399">
                  <a:extLst>
                    <a:ext uri="{FF2B5EF4-FFF2-40B4-BE49-F238E27FC236}">
                      <a16:creationId xmlns:a16="http://schemas.microsoft.com/office/drawing/2014/main" id="{4F2CB20C-FE81-410A-BED6-77344BD7162D}"/>
                    </a:ext>
                  </a:extLst>
                </p:cNvPr>
                <p:cNvSpPr>
                  <a:spLocks noChangeArrowheads="1"/>
                </p:cNvSpPr>
                <p:nvPr/>
              </p:nvSpPr>
              <p:spPr bwMode="auto">
                <a:xfrm>
                  <a:off x="6311900" y="3379788"/>
                  <a:ext cx="280988"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1" name="Rectangle 400">
                  <a:extLst>
                    <a:ext uri="{FF2B5EF4-FFF2-40B4-BE49-F238E27FC236}">
                      <a16:creationId xmlns:a16="http://schemas.microsoft.com/office/drawing/2014/main" id="{2A784873-C1FE-48F1-B79E-DF3391686710}"/>
                    </a:ext>
                  </a:extLst>
                </p:cNvPr>
                <p:cNvSpPr>
                  <a:spLocks noChangeArrowheads="1"/>
                </p:cNvSpPr>
                <p:nvPr/>
              </p:nvSpPr>
              <p:spPr bwMode="auto">
                <a:xfrm>
                  <a:off x="6311900" y="3379788"/>
                  <a:ext cx="280988"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2" name="Rectangle 401">
                  <a:extLst>
                    <a:ext uri="{FF2B5EF4-FFF2-40B4-BE49-F238E27FC236}">
                      <a16:creationId xmlns:a16="http://schemas.microsoft.com/office/drawing/2014/main" id="{069458DF-1944-441A-99FE-B951EE463F1D}"/>
                    </a:ext>
                  </a:extLst>
                </p:cNvPr>
                <p:cNvSpPr>
                  <a:spLocks noChangeArrowheads="1"/>
                </p:cNvSpPr>
                <p:nvPr/>
              </p:nvSpPr>
              <p:spPr bwMode="auto">
                <a:xfrm>
                  <a:off x="6311900" y="3613150"/>
                  <a:ext cx="280988" cy="173038"/>
                </a:xfrm>
                <a:prstGeom prst="rect">
                  <a:avLst/>
                </a:prstGeom>
                <a:solidFill>
                  <a:srgbClr val="A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3" name="Rectangle 402">
                  <a:extLst>
                    <a:ext uri="{FF2B5EF4-FFF2-40B4-BE49-F238E27FC236}">
                      <a16:creationId xmlns:a16="http://schemas.microsoft.com/office/drawing/2014/main" id="{A0A4A9BF-0139-46CE-B7FC-72DDA15942AB}"/>
                    </a:ext>
                  </a:extLst>
                </p:cNvPr>
                <p:cNvSpPr>
                  <a:spLocks noChangeArrowheads="1"/>
                </p:cNvSpPr>
                <p:nvPr/>
              </p:nvSpPr>
              <p:spPr bwMode="auto">
                <a:xfrm>
                  <a:off x="6311900" y="3613150"/>
                  <a:ext cx="280988"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4" name="Rectangle 403">
                  <a:extLst>
                    <a:ext uri="{FF2B5EF4-FFF2-40B4-BE49-F238E27FC236}">
                      <a16:creationId xmlns:a16="http://schemas.microsoft.com/office/drawing/2014/main" id="{03882748-E3BC-4A76-8B99-5AEAF3E985F7}"/>
                    </a:ext>
                  </a:extLst>
                </p:cNvPr>
                <p:cNvSpPr>
                  <a:spLocks noChangeArrowheads="1"/>
                </p:cNvSpPr>
                <p:nvPr/>
              </p:nvSpPr>
              <p:spPr bwMode="auto">
                <a:xfrm>
                  <a:off x="6650038" y="3613150"/>
                  <a:ext cx="280988" cy="173038"/>
                </a:xfrm>
                <a:prstGeom prst="rect">
                  <a:avLst/>
                </a:prstGeom>
                <a:solidFill>
                  <a:srgbClr val="A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5" name="Rectangle 404">
                  <a:extLst>
                    <a:ext uri="{FF2B5EF4-FFF2-40B4-BE49-F238E27FC236}">
                      <a16:creationId xmlns:a16="http://schemas.microsoft.com/office/drawing/2014/main" id="{5D8D6F64-BE64-492C-B91F-8AC6E4361259}"/>
                    </a:ext>
                  </a:extLst>
                </p:cNvPr>
                <p:cNvSpPr>
                  <a:spLocks noChangeArrowheads="1"/>
                </p:cNvSpPr>
                <p:nvPr/>
              </p:nvSpPr>
              <p:spPr bwMode="auto">
                <a:xfrm>
                  <a:off x="6650038" y="3379788"/>
                  <a:ext cx="280988"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6" name="Rectangle 405">
                  <a:extLst>
                    <a:ext uri="{FF2B5EF4-FFF2-40B4-BE49-F238E27FC236}">
                      <a16:creationId xmlns:a16="http://schemas.microsoft.com/office/drawing/2014/main" id="{F96F135D-C162-4468-A77E-9D014BCA6919}"/>
                    </a:ext>
                  </a:extLst>
                </p:cNvPr>
                <p:cNvSpPr>
                  <a:spLocks noChangeArrowheads="1"/>
                </p:cNvSpPr>
                <p:nvPr/>
              </p:nvSpPr>
              <p:spPr bwMode="auto">
                <a:xfrm>
                  <a:off x="6650038" y="3379788"/>
                  <a:ext cx="280988"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7" name="Rectangle 406">
                  <a:extLst>
                    <a:ext uri="{FF2B5EF4-FFF2-40B4-BE49-F238E27FC236}">
                      <a16:creationId xmlns:a16="http://schemas.microsoft.com/office/drawing/2014/main" id="{5A3809E2-808C-426D-A916-70572B02C473}"/>
                    </a:ext>
                  </a:extLst>
                </p:cNvPr>
                <p:cNvSpPr>
                  <a:spLocks noChangeArrowheads="1"/>
                </p:cNvSpPr>
                <p:nvPr/>
              </p:nvSpPr>
              <p:spPr bwMode="auto">
                <a:xfrm>
                  <a:off x="5973763" y="3379788"/>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8" name="Rectangle 407">
                  <a:extLst>
                    <a:ext uri="{FF2B5EF4-FFF2-40B4-BE49-F238E27FC236}">
                      <a16:creationId xmlns:a16="http://schemas.microsoft.com/office/drawing/2014/main" id="{432A1961-DC6D-46F5-997C-647423EFF48D}"/>
                    </a:ext>
                  </a:extLst>
                </p:cNvPr>
                <p:cNvSpPr>
                  <a:spLocks noChangeArrowheads="1"/>
                </p:cNvSpPr>
                <p:nvPr/>
              </p:nvSpPr>
              <p:spPr bwMode="auto">
                <a:xfrm>
                  <a:off x="5973763" y="3379788"/>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09" name="Rectangle 408">
                  <a:extLst>
                    <a:ext uri="{FF2B5EF4-FFF2-40B4-BE49-F238E27FC236}">
                      <a16:creationId xmlns:a16="http://schemas.microsoft.com/office/drawing/2014/main" id="{ACA8D253-DDF6-439A-BE6A-B3189AE57B07}"/>
                    </a:ext>
                  </a:extLst>
                </p:cNvPr>
                <p:cNvSpPr>
                  <a:spLocks noChangeArrowheads="1"/>
                </p:cNvSpPr>
                <p:nvPr/>
              </p:nvSpPr>
              <p:spPr bwMode="auto">
                <a:xfrm>
                  <a:off x="5973763" y="3613150"/>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0" name="Rectangle 409">
                  <a:extLst>
                    <a:ext uri="{FF2B5EF4-FFF2-40B4-BE49-F238E27FC236}">
                      <a16:creationId xmlns:a16="http://schemas.microsoft.com/office/drawing/2014/main" id="{8CA4020E-50E4-4937-87E7-A939C8CB04FC}"/>
                    </a:ext>
                  </a:extLst>
                </p:cNvPr>
                <p:cNvSpPr>
                  <a:spLocks noChangeArrowheads="1"/>
                </p:cNvSpPr>
                <p:nvPr/>
              </p:nvSpPr>
              <p:spPr bwMode="auto">
                <a:xfrm>
                  <a:off x="5973763" y="3613150"/>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1" name="Rectangle 410">
                  <a:extLst>
                    <a:ext uri="{FF2B5EF4-FFF2-40B4-BE49-F238E27FC236}">
                      <a16:creationId xmlns:a16="http://schemas.microsoft.com/office/drawing/2014/main" id="{C6001965-AA10-4A31-BDF9-15BC75013FA2}"/>
                    </a:ext>
                  </a:extLst>
                </p:cNvPr>
                <p:cNvSpPr>
                  <a:spLocks noChangeArrowheads="1"/>
                </p:cNvSpPr>
                <p:nvPr/>
              </p:nvSpPr>
              <p:spPr bwMode="auto">
                <a:xfrm>
                  <a:off x="5973763" y="3843338"/>
                  <a:ext cx="282575" cy="173038"/>
                </a:xfrm>
                <a:prstGeom prst="rect">
                  <a:avLst/>
                </a:prstGeom>
                <a:solidFill>
                  <a:srgbClr val="A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2" name="Rectangle 411">
                  <a:extLst>
                    <a:ext uri="{FF2B5EF4-FFF2-40B4-BE49-F238E27FC236}">
                      <a16:creationId xmlns:a16="http://schemas.microsoft.com/office/drawing/2014/main" id="{A87EDE0F-BDBE-4D94-B09C-CD89E0C7BA5B}"/>
                    </a:ext>
                  </a:extLst>
                </p:cNvPr>
                <p:cNvSpPr>
                  <a:spLocks noChangeArrowheads="1"/>
                </p:cNvSpPr>
                <p:nvPr/>
              </p:nvSpPr>
              <p:spPr bwMode="auto">
                <a:xfrm>
                  <a:off x="5973763" y="3843338"/>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3" name="Rectangle 412">
                  <a:extLst>
                    <a:ext uri="{FF2B5EF4-FFF2-40B4-BE49-F238E27FC236}">
                      <a16:creationId xmlns:a16="http://schemas.microsoft.com/office/drawing/2014/main" id="{D389347A-4412-4EB6-B08A-D156D9F109D3}"/>
                    </a:ext>
                  </a:extLst>
                </p:cNvPr>
                <p:cNvSpPr>
                  <a:spLocks noChangeArrowheads="1"/>
                </p:cNvSpPr>
                <p:nvPr/>
              </p:nvSpPr>
              <p:spPr bwMode="auto">
                <a:xfrm>
                  <a:off x="6311900" y="3843338"/>
                  <a:ext cx="280988" cy="173038"/>
                </a:xfrm>
                <a:prstGeom prst="rect">
                  <a:avLst/>
                </a:prstGeom>
                <a:solidFill>
                  <a:srgbClr val="A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4" name="Rectangle 413">
                  <a:extLst>
                    <a:ext uri="{FF2B5EF4-FFF2-40B4-BE49-F238E27FC236}">
                      <a16:creationId xmlns:a16="http://schemas.microsoft.com/office/drawing/2014/main" id="{93A60534-1381-42D4-904B-3A7847C5D815}"/>
                    </a:ext>
                  </a:extLst>
                </p:cNvPr>
                <p:cNvSpPr>
                  <a:spLocks noChangeArrowheads="1"/>
                </p:cNvSpPr>
                <p:nvPr/>
              </p:nvSpPr>
              <p:spPr bwMode="auto">
                <a:xfrm>
                  <a:off x="6650038" y="3843338"/>
                  <a:ext cx="280988" cy="173038"/>
                </a:xfrm>
                <a:prstGeom prst="rect">
                  <a:avLst/>
                </a:prstGeom>
                <a:solidFill>
                  <a:srgbClr val="A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5" name="Freeform 38">
                  <a:extLst>
                    <a:ext uri="{FF2B5EF4-FFF2-40B4-BE49-F238E27FC236}">
                      <a16:creationId xmlns:a16="http://schemas.microsoft.com/office/drawing/2014/main" id="{852C311D-6227-489B-B16E-55CEB04AA725}"/>
                    </a:ext>
                  </a:extLst>
                </p:cNvPr>
                <p:cNvSpPr>
                  <a:spLocks noEditPoints="1"/>
                </p:cNvSpPr>
                <p:nvPr/>
              </p:nvSpPr>
              <p:spPr bwMode="auto">
                <a:xfrm>
                  <a:off x="5888038" y="3308350"/>
                  <a:ext cx="822325" cy="790575"/>
                </a:xfrm>
                <a:custGeom>
                  <a:avLst/>
                  <a:gdLst>
                    <a:gd name="T0" fmla="*/ 23 w 219"/>
                    <a:gd name="T1" fmla="*/ 127 h 210"/>
                    <a:gd name="T2" fmla="*/ 23 w 219"/>
                    <a:gd name="T3" fmla="*/ 81 h 210"/>
                    <a:gd name="T4" fmla="*/ 98 w 219"/>
                    <a:gd name="T5" fmla="*/ 81 h 210"/>
                    <a:gd name="T6" fmla="*/ 98 w 219"/>
                    <a:gd name="T7" fmla="*/ 127 h 210"/>
                    <a:gd name="T8" fmla="*/ 23 w 219"/>
                    <a:gd name="T9" fmla="*/ 127 h 210"/>
                    <a:gd name="T10" fmla="*/ 23 w 219"/>
                    <a:gd name="T11" fmla="*/ 65 h 210"/>
                    <a:gd name="T12" fmla="*/ 23 w 219"/>
                    <a:gd name="T13" fmla="*/ 19 h 210"/>
                    <a:gd name="T14" fmla="*/ 98 w 219"/>
                    <a:gd name="T15" fmla="*/ 19 h 210"/>
                    <a:gd name="T16" fmla="*/ 98 w 219"/>
                    <a:gd name="T17" fmla="*/ 65 h 210"/>
                    <a:gd name="T18" fmla="*/ 23 w 219"/>
                    <a:gd name="T19" fmla="*/ 65 h 210"/>
                    <a:gd name="T20" fmla="*/ 219 w 219"/>
                    <a:gd name="T21" fmla="*/ 0 h 210"/>
                    <a:gd name="T22" fmla="*/ 0 w 219"/>
                    <a:gd name="T23" fmla="*/ 0 h 210"/>
                    <a:gd name="T24" fmla="*/ 0 w 219"/>
                    <a:gd name="T25" fmla="*/ 10 h 210"/>
                    <a:gd name="T26" fmla="*/ 0 w 219"/>
                    <a:gd name="T27" fmla="*/ 30 h 210"/>
                    <a:gd name="T28" fmla="*/ 0 w 219"/>
                    <a:gd name="T29" fmla="*/ 198 h 210"/>
                    <a:gd name="T30" fmla="*/ 11 w 219"/>
                    <a:gd name="T31" fmla="*/ 210 h 210"/>
                    <a:gd name="T32" fmla="*/ 24 w 219"/>
                    <a:gd name="T33" fmla="*/ 210 h 210"/>
                    <a:gd name="T34" fmla="*/ 44 w 219"/>
                    <a:gd name="T35" fmla="*/ 188 h 210"/>
                    <a:gd name="T36" fmla="*/ 23 w 219"/>
                    <a:gd name="T37" fmla="*/ 188 h 210"/>
                    <a:gd name="T38" fmla="*/ 23 w 219"/>
                    <a:gd name="T39" fmla="*/ 142 h 210"/>
                    <a:gd name="T40" fmla="*/ 86 w 219"/>
                    <a:gd name="T41" fmla="*/ 142 h 210"/>
                    <a:gd name="T42" fmla="*/ 113 w 219"/>
                    <a:gd name="T43" fmla="*/ 114 h 210"/>
                    <a:gd name="T44" fmla="*/ 113 w 219"/>
                    <a:gd name="T45" fmla="*/ 81 h 210"/>
                    <a:gd name="T46" fmla="*/ 143 w 219"/>
                    <a:gd name="T47" fmla="*/ 81 h 210"/>
                    <a:gd name="T48" fmla="*/ 158 w 219"/>
                    <a:gd name="T49" fmla="*/ 65 h 210"/>
                    <a:gd name="T50" fmla="*/ 113 w 219"/>
                    <a:gd name="T51" fmla="*/ 65 h 210"/>
                    <a:gd name="T52" fmla="*/ 113 w 219"/>
                    <a:gd name="T53" fmla="*/ 19 h 210"/>
                    <a:gd name="T54" fmla="*/ 188 w 219"/>
                    <a:gd name="T55" fmla="*/ 19 h 210"/>
                    <a:gd name="T56" fmla="*/ 188 w 219"/>
                    <a:gd name="T57" fmla="*/ 33 h 210"/>
                    <a:gd name="T58" fmla="*/ 219 w 219"/>
                    <a:gd name="T59"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9" h="210">
                      <a:moveTo>
                        <a:pt x="23" y="127"/>
                      </a:moveTo>
                      <a:cubicBezTo>
                        <a:pt x="23" y="81"/>
                        <a:pt x="23" y="81"/>
                        <a:pt x="23" y="81"/>
                      </a:cubicBezTo>
                      <a:cubicBezTo>
                        <a:pt x="98" y="81"/>
                        <a:pt x="98" y="81"/>
                        <a:pt x="98" y="81"/>
                      </a:cubicBezTo>
                      <a:cubicBezTo>
                        <a:pt x="98" y="127"/>
                        <a:pt x="98" y="127"/>
                        <a:pt x="98" y="127"/>
                      </a:cubicBezTo>
                      <a:cubicBezTo>
                        <a:pt x="23" y="127"/>
                        <a:pt x="23" y="127"/>
                        <a:pt x="23" y="127"/>
                      </a:cubicBezTo>
                      <a:moveTo>
                        <a:pt x="23" y="65"/>
                      </a:moveTo>
                      <a:cubicBezTo>
                        <a:pt x="23" y="19"/>
                        <a:pt x="23" y="19"/>
                        <a:pt x="23" y="19"/>
                      </a:cubicBezTo>
                      <a:cubicBezTo>
                        <a:pt x="98" y="19"/>
                        <a:pt x="98" y="19"/>
                        <a:pt x="98" y="19"/>
                      </a:cubicBezTo>
                      <a:cubicBezTo>
                        <a:pt x="98" y="65"/>
                        <a:pt x="98" y="65"/>
                        <a:pt x="98" y="65"/>
                      </a:cubicBezTo>
                      <a:cubicBezTo>
                        <a:pt x="23" y="65"/>
                        <a:pt x="23" y="65"/>
                        <a:pt x="23" y="65"/>
                      </a:cubicBezTo>
                      <a:moveTo>
                        <a:pt x="219" y="0"/>
                      </a:moveTo>
                      <a:cubicBezTo>
                        <a:pt x="0" y="0"/>
                        <a:pt x="0" y="0"/>
                        <a:pt x="0" y="0"/>
                      </a:cubicBezTo>
                      <a:cubicBezTo>
                        <a:pt x="0" y="10"/>
                        <a:pt x="0" y="10"/>
                        <a:pt x="0" y="10"/>
                      </a:cubicBezTo>
                      <a:cubicBezTo>
                        <a:pt x="0" y="30"/>
                        <a:pt x="0" y="30"/>
                        <a:pt x="0" y="30"/>
                      </a:cubicBezTo>
                      <a:cubicBezTo>
                        <a:pt x="0" y="198"/>
                        <a:pt x="0" y="198"/>
                        <a:pt x="0" y="198"/>
                      </a:cubicBezTo>
                      <a:cubicBezTo>
                        <a:pt x="0" y="204"/>
                        <a:pt x="6" y="210"/>
                        <a:pt x="11" y="210"/>
                      </a:cubicBezTo>
                      <a:cubicBezTo>
                        <a:pt x="24" y="210"/>
                        <a:pt x="24" y="210"/>
                        <a:pt x="24" y="210"/>
                      </a:cubicBezTo>
                      <a:cubicBezTo>
                        <a:pt x="44" y="188"/>
                        <a:pt x="44" y="188"/>
                        <a:pt x="44" y="188"/>
                      </a:cubicBezTo>
                      <a:cubicBezTo>
                        <a:pt x="23" y="188"/>
                        <a:pt x="23" y="188"/>
                        <a:pt x="23" y="188"/>
                      </a:cubicBezTo>
                      <a:cubicBezTo>
                        <a:pt x="23" y="142"/>
                        <a:pt x="23" y="142"/>
                        <a:pt x="23" y="142"/>
                      </a:cubicBezTo>
                      <a:cubicBezTo>
                        <a:pt x="86" y="142"/>
                        <a:pt x="86" y="142"/>
                        <a:pt x="86" y="142"/>
                      </a:cubicBezTo>
                      <a:cubicBezTo>
                        <a:pt x="113" y="114"/>
                        <a:pt x="113" y="114"/>
                        <a:pt x="113" y="114"/>
                      </a:cubicBezTo>
                      <a:cubicBezTo>
                        <a:pt x="113" y="81"/>
                        <a:pt x="113" y="81"/>
                        <a:pt x="113" y="81"/>
                      </a:cubicBezTo>
                      <a:cubicBezTo>
                        <a:pt x="143" y="81"/>
                        <a:pt x="143" y="81"/>
                        <a:pt x="143" y="81"/>
                      </a:cubicBezTo>
                      <a:cubicBezTo>
                        <a:pt x="158" y="65"/>
                        <a:pt x="158" y="65"/>
                        <a:pt x="158" y="65"/>
                      </a:cubicBezTo>
                      <a:cubicBezTo>
                        <a:pt x="113" y="65"/>
                        <a:pt x="113" y="65"/>
                        <a:pt x="113" y="65"/>
                      </a:cubicBezTo>
                      <a:cubicBezTo>
                        <a:pt x="113" y="19"/>
                        <a:pt x="113" y="19"/>
                        <a:pt x="113" y="19"/>
                      </a:cubicBezTo>
                      <a:cubicBezTo>
                        <a:pt x="188" y="19"/>
                        <a:pt x="188" y="19"/>
                        <a:pt x="188" y="19"/>
                      </a:cubicBezTo>
                      <a:cubicBezTo>
                        <a:pt x="188" y="33"/>
                        <a:pt x="188" y="33"/>
                        <a:pt x="188" y="33"/>
                      </a:cubicBezTo>
                      <a:cubicBezTo>
                        <a:pt x="219" y="0"/>
                        <a:pt x="219" y="0"/>
                        <a:pt x="219" y="0"/>
                      </a:cubicBezTo>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6" name="Freeform 39">
                  <a:extLst>
                    <a:ext uri="{FF2B5EF4-FFF2-40B4-BE49-F238E27FC236}">
                      <a16:creationId xmlns:a16="http://schemas.microsoft.com/office/drawing/2014/main" id="{860B206B-B3B8-4A19-9F10-1488FE4B6C47}"/>
                    </a:ext>
                  </a:extLst>
                </p:cNvPr>
                <p:cNvSpPr>
                  <a:spLocks/>
                </p:cNvSpPr>
                <p:nvPr/>
              </p:nvSpPr>
              <p:spPr bwMode="auto">
                <a:xfrm>
                  <a:off x="5888038" y="3135313"/>
                  <a:ext cx="984250" cy="173038"/>
                </a:xfrm>
                <a:custGeom>
                  <a:avLst/>
                  <a:gdLst>
                    <a:gd name="T0" fmla="*/ 262 w 262"/>
                    <a:gd name="T1" fmla="*/ 0 h 46"/>
                    <a:gd name="T2" fmla="*/ 11 w 262"/>
                    <a:gd name="T3" fmla="*/ 0 h 46"/>
                    <a:gd name="T4" fmla="*/ 11 w 262"/>
                    <a:gd name="T5" fmla="*/ 0 h 46"/>
                    <a:gd name="T6" fmla="*/ 0 w 262"/>
                    <a:gd name="T7" fmla="*/ 11 h 46"/>
                    <a:gd name="T8" fmla="*/ 0 w 262"/>
                    <a:gd name="T9" fmla="*/ 11 h 46"/>
                    <a:gd name="T10" fmla="*/ 0 w 262"/>
                    <a:gd name="T11" fmla="*/ 46 h 46"/>
                    <a:gd name="T12" fmla="*/ 219 w 262"/>
                    <a:gd name="T13" fmla="*/ 46 h 46"/>
                    <a:gd name="T14" fmla="*/ 262 w 262"/>
                    <a:gd name="T15" fmla="*/ 0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2" h="46">
                      <a:moveTo>
                        <a:pt x="262" y="0"/>
                      </a:moveTo>
                      <a:cubicBezTo>
                        <a:pt x="11" y="0"/>
                        <a:pt x="11" y="0"/>
                        <a:pt x="11" y="0"/>
                      </a:cubicBezTo>
                      <a:cubicBezTo>
                        <a:pt x="11" y="0"/>
                        <a:pt x="11" y="0"/>
                        <a:pt x="11" y="0"/>
                      </a:cubicBezTo>
                      <a:cubicBezTo>
                        <a:pt x="6" y="0"/>
                        <a:pt x="0" y="5"/>
                        <a:pt x="0" y="11"/>
                      </a:cubicBezTo>
                      <a:cubicBezTo>
                        <a:pt x="0" y="11"/>
                        <a:pt x="0" y="11"/>
                        <a:pt x="0" y="11"/>
                      </a:cubicBezTo>
                      <a:cubicBezTo>
                        <a:pt x="0" y="46"/>
                        <a:pt x="0" y="46"/>
                        <a:pt x="0" y="46"/>
                      </a:cubicBezTo>
                      <a:cubicBezTo>
                        <a:pt x="219" y="46"/>
                        <a:pt x="219" y="46"/>
                        <a:pt x="219" y="46"/>
                      </a:cubicBezTo>
                      <a:cubicBezTo>
                        <a:pt x="262" y="0"/>
                        <a:pt x="262" y="0"/>
                        <a:pt x="262" y="0"/>
                      </a:cubicBezTo>
                    </a:path>
                  </a:pathLst>
                </a:custGeom>
                <a:solidFill>
                  <a:srgbClr val="9595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7" name="Freeform 40">
                  <a:extLst>
                    <a:ext uri="{FF2B5EF4-FFF2-40B4-BE49-F238E27FC236}">
                      <a16:creationId xmlns:a16="http://schemas.microsoft.com/office/drawing/2014/main" id="{BCD61346-92BC-436A-9CDB-B59309617528}"/>
                    </a:ext>
                  </a:extLst>
                </p:cNvPr>
                <p:cNvSpPr>
                  <a:spLocks/>
                </p:cNvSpPr>
                <p:nvPr/>
              </p:nvSpPr>
              <p:spPr bwMode="auto">
                <a:xfrm>
                  <a:off x="6311900" y="3379788"/>
                  <a:ext cx="280988" cy="173038"/>
                </a:xfrm>
                <a:custGeom>
                  <a:avLst/>
                  <a:gdLst>
                    <a:gd name="T0" fmla="*/ 177 w 177"/>
                    <a:gd name="T1" fmla="*/ 0 h 109"/>
                    <a:gd name="T2" fmla="*/ 0 w 177"/>
                    <a:gd name="T3" fmla="*/ 0 h 109"/>
                    <a:gd name="T4" fmla="*/ 0 w 177"/>
                    <a:gd name="T5" fmla="*/ 109 h 109"/>
                    <a:gd name="T6" fmla="*/ 107 w 177"/>
                    <a:gd name="T7" fmla="*/ 109 h 109"/>
                    <a:gd name="T8" fmla="*/ 177 w 177"/>
                    <a:gd name="T9" fmla="*/ 33 h 109"/>
                    <a:gd name="T10" fmla="*/ 177 w 177"/>
                    <a:gd name="T11" fmla="*/ 0 h 109"/>
                  </a:gdLst>
                  <a:ahLst/>
                  <a:cxnLst>
                    <a:cxn ang="0">
                      <a:pos x="T0" y="T1"/>
                    </a:cxn>
                    <a:cxn ang="0">
                      <a:pos x="T2" y="T3"/>
                    </a:cxn>
                    <a:cxn ang="0">
                      <a:pos x="T4" y="T5"/>
                    </a:cxn>
                    <a:cxn ang="0">
                      <a:pos x="T6" y="T7"/>
                    </a:cxn>
                    <a:cxn ang="0">
                      <a:pos x="T8" y="T9"/>
                    </a:cxn>
                    <a:cxn ang="0">
                      <a:pos x="T10" y="T11"/>
                    </a:cxn>
                  </a:cxnLst>
                  <a:rect l="0" t="0" r="r" b="b"/>
                  <a:pathLst>
                    <a:path w="177" h="109">
                      <a:moveTo>
                        <a:pt x="177" y="0"/>
                      </a:moveTo>
                      <a:lnTo>
                        <a:pt x="0" y="0"/>
                      </a:lnTo>
                      <a:lnTo>
                        <a:pt x="0" y="109"/>
                      </a:lnTo>
                      <a:lnTo>
                        <a:pt x="107" y="109"/>
                      </a:lnTo>
                      <a:lnTo>
                        <a:pt x="177" y="33"/>
                      </a:lnTo>
                      <a:lnTo>
                        <a:pt x="17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8" name="Freeform 41">
                  <a:extLst>
                    <a:ext uri="{FF2B5EF4-FFF2-40B4-BE49-F238E27FC236}">
                      <a16:creationId xmlns:a16="http://schemas.microsoft.com/office/drawing/2014/main" id="{52B7D22E-34A8-48F3-89CA-7230E066DE7B}"/>
                    </a:ext>
                  </a:extLst>
                </p:cNvPr>
                <p:cNvSpPr>
                  <a:spLocks/>
                </p:cNvSpPr>
                <p:nvPr/>
              </p:nvSpPr>
              <p:spPr bwMode="auto">
                <a:xfrm>
                  <a:off x="6311900" y="3379788"/>
                  <a:ext cx="280988" cy="173038"/>
                </a:xfrm>
                <a:custGeom>
                  <a:avLst/>
                  <a:gdLst>
                    <a:gd name="T0" fmla="*/ 177 w 177"/>
                    <a:gd name="T1" fmla="*/ 0 h 109"/>
                    <a:gd name="T2" fmla="*/ 0 w 177"/>
                    <a:gd name="T3" fmla="*/ 0 h 109"/>
                    <a:gd name="T4" fmla="*/ 0 w 177"/>
                    <a:gd name="T5" fmla="*/ 109 h 109"/>
                    <a:gd name="T6" fmla="*/ 107 w 177"/>
                    <a:gd name="T7" fmla="*/ 109 h 109"/>
                    <a:gd name="T8" fmla="*/ 177 w 177"/>
                    <a:gd name="T9" fmla="*/ 33 h 109"/>
                    <a:gd name="T10" fmla="*/ 177 w 177"/>
                    <a:gd name="T11" fmla="*/ 0 h 109"/>
                  </a:gdLst>
                  <a:ahLst/>
                  <a:cxnLst>
                    <a:cxn ang="0">
                      <a:pos x="T0" y="T1"/>
                    </a:cxn>
                    <a:cxn ang="0">
                      <a:pos x="T2" y="T3"/>
                    </a:cxn>
                    <a:cxn ang="0">
                      <a:pos x="T4" y="T5"/>
                    </a:cxn>
                    <a:cxn ang="0">
                      <a:pos x="T6" y="T7"/>
                    </a:cxn>
                    <a:cxn ang="0">
                      <a:pos x="T8" y="T9"/>
                    </a:cxn>
                    <a:cxn ang="0">
                      <a:pos x="T10" y="T11"/>
                    </a:cxn>
                  </a:cxnLst>
                  <a:rect l="0" t="0" r="r" b="b"/>
                  <a:pathLst>
                    <a:path w="177" h="109">
                      <a:moveTo>
                        <a:pt x="177" y="0"/>
                      </a:moveTo>
                      <a:lnTo>
                        <a:pt x="0" y="0"/>
                      </a:lnTo>
                      <a:lnTo>
                        <a:pt x="0" y="109"/>
                      </a:lnTo>
                      <a:lnTo>
                        <a:pt x="107" y="109"/>
                      </a:lnTo>
                      <a:lnTo>
                        <a:pt x="177" y="33"/>
                      </a:lnTo>
                      <a:lnTo>
                        <a:pt x="1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19" name="Freeform 42">
                  <a:extLst>
                    <a:ext uri="{FF2B5EF4-FFF2-40B4-BE49-F238E27FC236}">
                      <a16:creationId xmlns:a16="http://schemas.microsoft.com/office/drawing/2014/main" id="{DF6A8D5F-E45B-43A2-8539-31064A6704BF}"/>
                    </a:ext>
                  </a:extLst>
                </p:cNvPr>
                <p:cNvSpPr>
                  <a:spLocks/>
                </p:cNvSpPr>
                <p:nvPr/>
              </p:nvSpPr>
              <p:spPr bwMode="auto">
                <a:xfrm>
                  <a:off x="6311900" y="3613150"/>
                  <a:ext cx="112713" cy="123825"/>
                </a:xfrm>
                <a:custGeom>
                  <a:avLst/>
                  <a:gdLst>
                    <a:gd name="T0" fmla="*/ 71 w 71"/>
                    <a:gd name="T1" fmla="*/ 0 h 78"/>
                    <a:gd name="T2" fmla="*/ 0 w 71"/>
                    <a:gd name="T3" fmla="*/ 0 h 78"/>
                    <a:gd name="T4" fmla="*/ 0 w 71"/>
                    <a:gd name="T5" fmla="*/ 78 h 78"/>
                    <a:gd name="T6" fmla="*/ 71 w 71"/>
                    <a:gd name="T7" fmla="*/ 0 h 78"/>
                  </a:gdLst>
                  <a:ahLst/>
                  <a:cxnLst>
                    <a:cxn ang="0">
                      <a:pos x="T0" y="T1"/>
                    </a:cxn>
                    <a:cxn ang="0">
                      <a:pos x="T2" y="T3"/>
                    </a:cxn>
                    <a:cxn ang="0">
                      <a:pos x="T4" y="T5"/>
                    </a:cxn>
                    <a:cxn ang="0">
                      <a:pos x="T6" y="T7"/>
                    </a:cxn>
                  </a:cxnLst>
                  <a:rect l="0" t="0" r="r" b="b"/>
                  <a:pathLst>
                    <a:path w="71" h="78">
                      <a:moveTo>
                        <a:pt x="71" y="0"/>
                      </a:moveTo>
                      <a:lnTo>
                        <a:pt x="0" y="0"/>
                      </a:lnTo>
                      <a:lnTo>
                        <a:pt x="0" y="78"/>
                      </a:lnTo>
                      <a:lnTo>
                        <a:pt x="71" y="0"/>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20" name="Freeform 43">
                  <a:extLst>
                    <a:ext uri="{FF2B5EF4-FFF2-40B4-BE49-F238E27FC236}">
                      <a16:creationId xmlns:a16="http://schemas.microsoft.com/office/drawing/2014/main" id="{CF2E0D33-AE64-4569-BB34-FCA6C22BC887}"/>
                    </a:ext>
                  </a:extLst>
                </p:cNvPr>
                <p:cNvSpPr>
                  <a:spLocks/>
                </p:cNvSpPr>
                <p:nvPr/>
              </p:nvSpPr>
              <p:spPr bwMode="auto">
                <a:xfrm>
                  <a:off x="6311900" y="3613150"/>
                  <a:ext cx="112713" cy="123825"/>
                </a:xfrm>
                <a:custGeom>
                  <a:avLst/>
                  <a:gdLst>
                    <a:gd name="T0" fmla="*/ 71 w 71"/>
                    <a:gd name="T1" fmla="*/ 0 h 78"/>
                    <a:gd name="T2" fmla="*/ 0 w 71"/>
                    <a:gd name="T3" fmla="*/ 0 h 78"/>
                    <a:gd name="T4" fmla="*/ 0 w 71"/>
                    <a:gd name="T5" fmla="*/ 78 h 78"/>
                    <a:gd name="T6" fmla="*/ 71 w 71"/>
                    <a:gd name="T7" fmla="*/ 0 h 78"/>
                  </a:gdLst>
                  <a:ahLst/>
                  <a:cxnLst>
                    <a:cxn ang="0">
                      <a:pos x="T0" y="T1"/>
                    </a:cxn>
                    <a:cxn ang="0">
                      <a:pos x="T2" y="T3"/>
                    </a:cxn>
                    <a:cxn ang="0">
                      <a:pos x="T4" y="T5"/>
                    </a:cxn>
                    <a:cxn ang="0">
                      <a:pos x="T6" y="T7"/>
                    </a:cxn>
                  </a:cxnLst>
                  <a:rect l="0" t="0" r="r" b="b"/>
                  <a:pathLst>
                    <a:path w="71" h="78">
                      <a:moveTo>
                        <a:pt x="71" y="0"/>
                      </a:moveTo>
                      <a:lnTo>
                        <a:pt x="0" y="0"/>
                      </a:lnTo>
                      <a:lnTo>
                        <a:pt x="0" y="78"/>
                      </a:lnTo>
                      <a:lnTo>
                        <a:pt x="7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21" name="Rectangle 420">
                  <a:extLst>
                    <a:ext uri="{FF2B5EF4-FFF2-40B4-BE49-F238E27FC236}">
                      <a16:creationId xmlns:a16="http://schemas.microsoft.com/office/drawing/2014/main" id="{A67DB88F-C378-4D4E-B02A-2B1F9AD9878A}"/>
                    </a:ext>
                  </a:extLst>
                </p:cNvPr>
                <p:cNvSpPr>
                  <a:spLocks noChangeArrowheads="1"/>
                </p:cNvSpPr>
                <p:nvPr/>
              </p:nvSpPr>
              <p:spPr bwMode="auto">
                <a:xfrm>
                  <a:off x="5973763" y="3379788"/>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22" name="Rectangle 421">
                  <a:extLst>
                    <a:ext uri="{FF2B5EF4-FFF2-40B4-BE49-F238E27FC236}">
                      <a16:creationId xmlns:a16="http://schemas.microsoft.com/office/drawing/2014/main" id="{7448A225-7929-4389-AD76-017B9C5579A0}"/>
                    </a:ext>
                  </a:extLst>
                </p:cNvPr>
                <p:cNvSpPr>
                  <a:spLocks noChangeArrowheads="1"/>
                </p:cNvSpPr>
                <p:nvPr/>
              </p:nvSpPr>
              <p:spPr bwMode="auto">
                <a:xfrm>
                  <a:off x="5973763" y="3379788"/>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23" name="Rectangle 422">
                  <a:extLst>
                    <a:ext uri="{FF2B5EF4-FFF2-40B4-BE49-F238E27FC236}">
                      <a16:creationId xmlns:a16="http://schemas.microsoft.com/office/drawing/2014/main" id="{93338F6D-E8C5-4233-8DED-D019D822663A}"/>
                    </a:ext>
                  </a:extLst>
                </p:cNvPr>
                <p:cNvSpPr>
                  <a:spLocks noChangeArrowheads="1"/>
                </p:cNvSpPr>
                <p:nvPr/>
              </p:nvSpPr>
              <p:spPr bwMode="auto">
                <a:xfrm>
                  <a:off x="5973763" y="3613150"/>
                  <a:ext cx="282575" cy="173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24" name="Rectangle 423">
                  <a:extLst>
                    <a:ext uri="{FF2B5EF4-FFF2-40B4-BE49-F238E27FC236}">
                      <a16:creationId xmlns:a16="http://schemas.microsoft.com/office/drawing/2014/main" id="{7E83C7AA-D6F8-476E-9E1C-BE70BB2A9917}"/>
                    </a:ext>
                  </a:extLst>
                </p:cNvPr>
                <p:cNvSpPr>
                  <a:spLocks noChangeArrowheads="1"/>
                </p:cNvSpPr>
                <p:nvPr/>
              </p:nvSpPr>
              <p:spPr bwMode="auto">
                <a:xfrm>
                  <a:off x="5973763" y="3613150"/>
                  <a:ext cx="2825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25" name="Freeform 48">
                  <a:extLst>
                    <a:ext uri="{FF2B5EF4-FFF2-40B4-BE49-F238E27FC236}">
                      <a16:creationId xmlns:a16="http://schemas.microsoft.com/office/drawing/2014/main" id="{EAF88575-3600-4857-B10E-C2EBFA2EAFBE}"/>
                    </a:ext>
                  </a:extLst>
                </p:cNvPr>
                <p:cNvSpPr>
                  <a:spLocks/>
                </p:cNvSpPr>
                <p:nvPr/>
              </p:nvSpPr>
              <p:spPr bwMode="auto">
                <a:xfrm>
                  <a:off x="5973763" y="3843338"/>
                  <a:ext cx="236538" cy="173038"/>
                </a:xfrm>
                <a:custGeom>
                  <a:avLst/>
                  <a:gdLst>
                    <a:gd name="T0" fmla="*/ 149 w 149"/>
                    <a:gd name="T1" fmla="*/ 0 h 109"/>
                    <a:gd name="T2" fmla="*/ 0 w 149"/>
                    <a:gd name="T3" fmla="*/ 0 h 109"/>
                    <a:gd name="T4" fmla="*/ 0 w 149"/>
                    <a:gd name="T5" fmla="*/ 109 h 109"/>
                    <a:gd name="T6" fmla="*/ 50 w 149"/>
                    <a:gd name="T7" fmla="*/ 109 h 109"/>
                    <a:gd name="T8" fmla="*/ 149 w 149"/>
                    <a:gd name="T9" fmla="*/ 0 h 109"/>
                  </a:gdLst>
                  <a:ahLst/>
                  <a:cxnLst>
                    <a:cxn ang="0">
                      <a:pos x="T0" y="T1"/>
                    </a:cxn>
                    <a:cxn ang="0">
                      <a:pos x="T2" y="T3"/>
                    </a:cxn>
                    <a:cxn ang="0">
                      <a:pos x="T4" y="T5"/>
                    </a:cxn>
                    <a:cxn ang="0">
                      <a:pos x="T6" y="T7"/>
                    </a:cxn>
                    <a:cxn ang="0">
                      <a:pos x="T8" y="T9"/>
                    </a:cxn>
                  </a:cxnLst>
                  <a:rect l="0" t="0" r="r" b="b"/>
                  <a:pathLst>
                    <a:path w="149" h="109">
                      <a:moveTo>
                        <a:pt x="149" y="0"/>
                      </a:moveTo>
                      <a:lnTo>
                        <a:pt x="0" y="0"/>
                      </a:lnTo>
                      <a:lnTo>
                        <a:pt x="0" y="109"/>
                      </a:lnTo>
                      <a:lnTo>
                        <a:pt x="50" y="109"/>
                      </a:lnTo>
                      <a:lnTo>
                        <a:pt x="149" y="0"/>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sp>
              <p:nvSpPr>
                <p:cNvPr id="426" name="Freeform 49">
                  <a:extLst>
                    <a:ext uri="{FF2B5EF4-FFF2-40B4-BE49-F238E27FC236}">
                      <a16:creationId xmlns:a16="http://schemas.microsoft.com/office/drawing/2014/main" id="{55D77222-2369-4805-AABD-AEB93B24C976}"/>
                    </a:ext>
                  </a:extLst>
                </p:cNvPr>
                <p:cNvSpPr>
                  <a:spLocks/>
                </p:cNvSpPr>
                <p:nvPr/>
              </p:nvSpPr>
              <p:spPr bwMode="auto">
                <a:xfrm>
                  <a:off x="5973763" y="3843338"/>
                  <a:ext cx="236538" cy="173038"/>
                </a:xfrm>
                <a:custGeom>
                  <a:avLst/>
                  <a:gdLst>
                    <a:gd name="T0" fmla="*/ 149 w 149"/>
                    <a:gd name="T1" fmla="*/ 0 h 109"/>
                    <a:gd name="T2" fmla="*/ 0 w 149"/>
                    <a:gd name="T3" fmla="*/ 0 h 109"/>
                    <a:gd name="T4" fmla="*/ 0 w 149"/>
                    <a:gd name="T5" fmla="*/ 109 h 109"/>
                    <a:gd name="T6" fmla="*/ 50 w 149"/>
                    <a:gd name="T7" fmla="*/ 109 h 109"/>
                    <a:gd name="T8" fmla="*/ 149 w 149"/>
                    <a:gd name="T9" fmla="*/ 0 h 109"/>
                  </a:gdLst>
                  <a:ahLst/>
                  <a:cxnLst>
                    <a:cxn ang="0">
                      <a:pos x="T0" y="T1"/>
                    </a:cxn>
                    <a:cxn ang="0">
                      <a:pos x="T2" y="T3"/>
                    </a:cxn>
                    <a:cxn ang="0">
                      <a:pos x="T4" y="T5"/>
                    </a:cxn>
                    <a:cxn ang="0">
                      <a:pos x="T6" y="T7"/>
                    </a:cxn>
                    <a:cxn ang="0">
                      <a:pos x="T8" y="T9"/>
                    </a:cxn>
                  </a:cxnLst>
                  <a:rect l="0" t="0" r="r" b="b"/>
                  <a:pathLst>
                    <a:path w="149" h="109">
                      <a:moveTo>
                        <a:pt x="149" y="0"/>
                      </a:moveTo>
                      <a:lnTo>
                        <a:pt x="0" y="0"/>
                      </a:lnTo>
                      <a:lnTo>
                        <a:pt x="0" y="109"/>
                      </a:lnTo>
                      <a:lnTo>
                        <a:pt x="50" y="109"/>
                      </a:lnTo>
                      <a:lnTo>
                        <a:pt x="14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896214">
                    <a:defRPr/>
                  </a:pPr>
                  <a:endParaRPr lang="en-US" sz="1730" kern="0">
                    <a:solidFill>
                      <a:sysClr val="windowText" lastClr="000000"/>
                    </a:solidFill>
                    <a:latin typeface="Calibri" panose="020F0502020204030204"/>
                  </a:endParaRPr>
                </a:p>
              </p:txBody>
            </p:sp>
          </p:grpSp>
          <p:grpSp>
            <p:nvGrpSpPr>
              <p:cNvPr id="190" name="Group 4">
                <a:extLst>
                  <a:ext uri="{FF2B5EF4-FFF2-40B4-BE49-F238E27FC236}">
                    <a16:creationId xmlns:a16="http://schemas.microsoft.com/office/drawing/2014/main" id="{80243494-C544-4D95-AA25-7BD86FE51D3E}"/>
                  </a:ext>
                </a:extLst>
              </p:cNvPr>
              <p:cNvGrpSpPr>
                <a:grpSpLocks noChangeAspect="1"/>
              </p:cNvGrpSpPr>
              <p:nvPr/>
            </p:nvGrpSpPr>
            <p:grpSpPr bwMode="auto">
              <a:xfrm rot="2700000">
                <a:off x="8588544" y="2854660"/>
                <a:ext cx="323851" cy="531813"/>
                <a:chOff x="4714" y="2045"/>
                <a:chExt cx="204" cy="335"/>
              </a:xfrm>
            </p:grpSpPr>
            <p:sp>
              <p:nvSpPr>
                <p:cNvPr id="442" name="Oval 5">
                  <a:extLst>
                    <a:ext uri="{FF2B5EF4-FFF2-40B4-BE49-F238E27FC236}">
                      <a16:creationId xmlns:a16="http://schemas.microsoft.com/office/drawing/2014/main" id="{0F6138BB-AAAC-4091-BF1B-D948C8B916B6}"/>
                    </a:ext>
                  </a:extLst>
                </p:cNvPr>
                <p:cNvSpPr>
                  <a:spLocks noChangeArrowheads="1"/>
                </p:cNvSpPr>
                <p:nvPr/>
              </p:nvSpPr>
              <p:spPr bwMode="auto">
                <a:xfrm>
                  <a:off x="4714" y="2045"/>
                  <a:ext cx="204" cy="203"/>
                </a:xfrm>
                <a:prstGeom prst="ellipse">
                  <a:avLst/>
                </a:prstGeom>
                <a:solidFill>
                  <a:schemeClr val="tx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43" name="Freeform 6">
                  <a:extLst>
                    <a:ext uri="{FF2B5EF4-FFF2-40B4-BE49-F238E27FC236}">
                      <a16:creationId xmlns:a16="http://schemas.microsoft.com/office/drawing/2014/main" id="{5D973B07-9286-48E9-A8CE-5E81F6A4AD67}"/>
                    </a:ext>
                  </a:extLst>
                </p:cNvPr>
                <p:cNvSpPr>
                  <a:spLocks/>
                </p:cNvSpPr>
                <p:nvPr/>
              </p:nvSpPr>
              <p:spPr bwMode="auto">
                <a:xfrm>
                  <a:off x="4789" y="2212"/>
                  <a:ext cx="55" cy="168"/>
                </a:xfrm>
                <a:custGeom>
                  <a:avLst/>
                  <a:gdLst>
                    <a:gd name="T0" fmla="*/ 0 w 40"/>
                    <a:gd name="T1" fmla="*/ 0 h 122"/>
                    <a:gd name="T2" fmla="*/ 0 w 40"/>
                    <a:gd name="T3" fmla="*/ 102 h 122"/>
                    <a:gd name="T4" fmla="*/ 0 w 40"/>
                    <a:gd name="T5" fmla="*/ 102 h 122"/>
                    <a:gd name="T6" fmla="*/ 20 w 40"/>
                    <a:gd name="T7" fmla="*/ 122 h 122"/>
                    <a:gd name="T8" fmla="*/ 40 w 40"/>
                    <a:gd name="T9" fmla="*/ 102 h 122"/>
                    <a:gd name="T10" fmla="*/ 40 w 40"/>
                    <a:gd name="T11" fmla="*/ 102 h 122"/>
                    <a:gd name="T12" fmla="*/ 40 w 40"/>
                    <a:gd name="T13" fmla="*/ 0 h 122"/>
                    <a:gd name="T14" fmla="*/ 0 w 40"/>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122">
                      <a:moveTo>
                        <a:pt x="0" y="0"/>
                      </a:moveTo>
                      <a:cubicBezTo>
                        <a:pt x="0" y="102"/>
                        <a:pt x="0" y="102"/>
                        <a:pt x="0" y="102"/>
                      </a:cubicBezTo>
                      <a:cubicBezTo>
                        <a:pt x="0" y="102"/>
                        <a:pt x="0" y="102"/>
                        <a:pt x="0" y="102"/>
                      </a:cubicBezTo>
                      <a:cubicBezTo>
                        <a:pt x="0" y="113"/>
                        <a:pt x="9" y="122"/>
                        <a:pt x="20" y="122"/>
                      </a:cubicBezTo>
                      <a:cubicBezTo>
                        <a:pt x="31" y="122"/>
                        <a:pt x="40" y="113"/>
                        <a:pt x="40" y="102"/>
                      </a:cubicBezTo>
                      <a:cubicBezTo>
                        <a:pt x="40" y="102"/>
                        <a:pt x="40" y="102"/>
                        <a:pt x="40" y="102"/>
                      </a:cubicBezTo>
                      <a:cubicBezTo>
                        <a:pt x="40" y="0"/>
                        <a:pt x="40" y="0"/>
                        <a:pt x="40" y="0"/>
                      </a:cubicBezTo>
                      <a:lnTo>
                        <a:pt x="0" y="0"/>
                      </a:lnTo>
                      <a:close/>
                    </a:path>
                  </a:pathLst>
                </a:custGeom>
                <a:solidFill>
                  <a:schemeClr val="tx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44" name="Oval 7">
                  <a:extLst>
                    <a:ext uri="{FF2B5EF4-FFF2-40B4-BE49-F238E27FC236}">
                      <a16:creationId xmlns:a16="http://schemas.microsoft.com/office/drawing/2014/main" id="{C4BE7456-876E-4740-8A30-2CFB91CE0875}"/>
                    </a:ext>
                  </a:extLst>
                </p:cNvPr>
                <p:cNvSpPr>
                  <a:spLocks noChangeArrowheads="1"/>
                </p:cNvSpPr>
                <p:nvPr/>
              </p:nvSpPr>
              <p:spPr bwMode="auto">
                <a:xfrm>
                  <a:off x="4742" y="2072"/>
                  <a:ext cx="149" cy="149"/>
                </a:xfrm>
                <a:prstGeom prst="ellipse">
                  <a:avLst/>
                </a:pr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sp>
              <p:nvSpPr>
                <p:cNvPr id="445" name="Freeform 8">
                  <a:extLst>
                    <a:ext uri="{FF2B5EF4-FFF2-40B4-BE49-F238E27FC236}">
                      <a16:creationId xmlns:a16="http://schemas.microsoft.com/office/drawing/2014/main" id="{A38146FB-EF0B-4F8F-9AA9-AF2201C5973D}"/>
                    </a:ext>
                  </a:extLst>
                </p:cNvPr>
                <p:cNvSpPr>
                  <a:spLocks/>
                </p:cNvSpPr>
                <p:nvPr/>
              </p:nvSpPr>
              <p:spPr bwMode="auto">
                <a:xfrm>
                  <a:off x="4791" y="2072"/>
                  <a:ext cx="100" cy="149"/>
                </a:xfrm>
                <a:custGeom>
                  <a:avLst/>
                  <a:gdLst>
                    <a:gd name="T0" fmla="*/ 18 w 72"/>
                    <a:gd name="T1" fmla="*/ 0 h 108"/>
                    <a:gd name="T2" fmla="*/ 7 w 72"/>
                    <a:gd name="T3" fmla="*/ 1 h 108"/>
                    <a:gd name="T4" fmla="*/ 0 w 72"/>
                    <a:gd name="T5" fmla="*/ 42 h 108"/>
                    <a:gd name="T6" fmla="*/ 19 w 72"/>
                    <a:gd name="T7" fmla="*/ 108 h 108"/>
                    <a:gd name="T8" fmla="*/ 72 w 72"/>
                    <a:gd name="T9" fmla="*/ 54 h 108"/>
                    <a:gd name="T10" fmla="*/ 18 w 72"/>
                    <a:gd name="T11" fmla="*/ 0 h 108"/>
                  </a:gdLst>
                  <a:ahLst/>
                  <a:cxnLst>
                    <a:cxn ang="0">
                      <a:pos x="T0" y="T1"/>
                    </a:cxn>
                    <a:cxn ang="0">
                      <a:pos x="T2" y="T3"/>
                    </a:cxn>
                    <a:cxn ang="0">
                      <a:pos x="T4" y="T5"/>
                    </a:cxn>
                    <a:cxn ang="0">
                      <a:pos x="T6" y="T7"/>
                    </a:cxn>
                    <a:cxn ang="0">
                      <a:pos x="T8" y="T9"/>
                    </a:cxn>
                    <a:cxn ang="0">
                      <a:pos x="T10" y="T11"/>
                    </a:cxn>
                  </a:cxnLst>
                  <a:rect l="0" t="0" r="r" b="b"/>
                  <a:pathLst>
                    <a:path w="72" h="108">
                      <a:moveTo>
                        <a:pt x="18" y="0"/>
                      </a:moveTo>
                      <a:cubicBezTo>
                        <a:pt x="14" y="0"/>
                        <a:pt x="10" y="0"/>
                        <a:pt x="7" y="1"/>
                      </a:cubicBezTo>
                      <a:cubicBezTo>
                        <a:pt x="3" y="13"/>
                        <a:pt x="0" y="27"/>
                        <a:pt x="0" y="42"/>
                      </a:cubicBezTo>
                      <a:cubicBezTo>
                        <a:pt x="0" y="68"/>
                        <a:pt x="8" y="92"/>
                        <a:pt x="19" y="108"/>
                      </a:cubicBezTo>
                      <a:cubicBezTo>
                        <a:pt x="48" y="107"/>
                        <a:pt x="72" y="83"/>
                        <a:pt x="72" y="54"/>
                      </a:cubicBezTo>
                      <a:cubicBezTo>
                        <a:pt x="72" y="24"/>
                        <a:pt x="47" y="0"/>
                        <a:pt x="18" y="0"/>
                      </a:cubicBez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30" tIns="44814" rIns="89630" bIns="44814" numCol="1" anchor="t" anchorCtr="0" compatLnSpc="1">
                  <a:prstTxWarp prst="textNoShape">
                    <a:avLst/>
                  </a:prstTxWarp>
                </a:bodyPr>
                <a:lstStyle/>
                <a:p>
                  <a:pPr defTabSz="914225"/>
                  <a:endParaRPr lang="en-US" sz="1730">
                    <a:solidFill>
                      <a:srgbClr val="353535"/>
                    </a:solidFill>
                    <a:latin typeface="Segoe UI Semilight"/>
                  </a:endParaRPr>
                </a:p>
              </p:txBody>
            </p:sp>
          </p:grpSp>
        </p:grpSp>
      </p:grpSp>
    </p:spTree>
    <p:extLst>
      <p:ext uri="{BB962C8B-B14F-4D97-AF65-F5344CB8AC3E}">
        <p14:creationId xmlns:p14="http://schemas.microsoft.com/office/powerpoint/2010/main" val="26595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63" presetClass="path" presetSubtype="0" decel="100000" fill="hold" grpId="1" nodeType="withEffect">
                                  <p:stCondLst>
                                    <p:cond delay="0"/>
                                  </p:stCondLst>
                                  <p:childTnLst>
                                    <p:animMotion origin="layout" path="M -1.19734E-6 4.82524E-6 L 0.03957 4.82524E-6 " pathEditMode="relative" rAng="0" ptsTypes="AA">
                                      <p:cBhvr>
                                        <p:cTn id="9" dur="500" spd="-100000" fill="hold"/>
                                        <p:tgtEl>
                                          <p:spTgt spid="2"/>
                                        </p:tgtEl>
                                        <p:attrNameLst>
                                          <p:attrName>ppt_x</p:attrName>
                                          <p:attrName>ppt_y</p:attrName>
                                        </p:attrNameLst>
                                      </p:cBhvr>
                                      <p:rCtr x="1979" y="0"/>
                                    </p:animMotion>
                                  </p:childTnLst>
                                </p:cTn>
                              </p:par>
                              <p:par>
                                <p:cTn id="10" presetID="10" presetClass="entr" presetSubtype="0" fill="hold" grpId="0" nodeType="withEffect">
                                  <p:stCondLst>
                                    <p:cond delay="50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path" presetSubtype="0" decel="100000" fill="hold" grpId="1" nodeType="withEffect">
                                  <p:stCondLst>
                                    <p:cond delay="500"/>
                                  </p:stCondLst>
                                  <p:childTnLst>
                                    <p:animMotion origin="layout" path="M -3.125E-6 4.44444E-6 L -3.125E-6 0.03703 " pathEditMode="relative" rAng="0" ptsTypes="AA">
                                      <p:cBhvr>
                                        <p:cTn id="14" dur="750" spd="-100000" fill="hold"/>
                                        <p:tgtEl>
                                          <p:spTgt spid="9"/>
                                        </p:tgtEl>
                                        <p:attrNameLst>
                                          <p:attrName>ppt_x</p:attrName>
                                          <p:attrName>ppt_y</p:attrName>
                                        </p:attrNameLst>
                                      </p:cBhvr>
                                      <p:rCtr x="0" y="1852"/>
                                    </p:animMotion>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47"/>
                                        </p:tgtEl>
                                        <p:attrNameLst>
                                          <p:attrName>style.visibility</p:attrName>
                                        </p:attrNameLst>
                                      </p:cBhvr>
                                      <p:to>
                                        <p:strVal val="visible"/>
                                      </p:to>
                                    </p:set>
                                    <p:animEffect transition="in" filter="fade">
                                      <p:cBhvr>
                                        <p:cTn id="19" dur="500"/>
                                        <p:tgtEl>
                                          <p:spTgt spid="447"/>
                                        </p:tgtEl>
                                      </p:cBhvr>
                                    </p:animEffect>
                                  </p:childTnLst>
                                </p:cTn>
                              </p:par>
                              <p:par>
                                <p:cTn id="20" presetID="35" presetClass="path" presetSubtype="0" decel="100000" fill="hold" nodeType="withEffect">
                                  <p:stCondLst>
                                    <p:cond delay="0"/>
                                  </p:stCondLst>
                                  <p:childTnLst>
                                    <p:animMotion origin="layout" path="M -4.08731E-6 -4.48933E-6 L -0.02387 -4.48933E-6 " pathEditMode="relative" rAng="0" ptsTypes="AA">
                                      <p:cBhvr>
                                        <p:cTn id="21" dur="750" spd="-100000" fill="hold"/>
                                        <p:tgtEl>
                                          <p:spTgt spid="447"/>
                                        </p:tgtEl>
                                        <p:attrNameLst>
                                          <p:attrName>ppt_x</p:attrName>
                                          <p:attrName>ppt_y</p:attrName>
                                        </p:attrNameLst>
                                      </p:cBhvr>
                                      <p:rCtr x="-1200" y="0"/>
                                    </p:animMotion>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48"/>
                                        </p:tgtEl>
                                        <p:attrNameLst>
                                          <p:attrName>style.visibility</p:attrName>
                                        </p:attrNameLst>
                                      </p:cBhvr>
                                      <p:to>
                                        <p:strVal val="visible"/>
                                      </p:to>
                                    </p:set>
                                    <p:animEffect transition="in" filter="fade">
                                      <p:cBhvr>
                                        <p:cTn id="26" dur="500"/>
                                        <p:tgtEl>
                                          <p:spTgt spid="448"/>
                                        </p:tgtEl>
                                      </p:cBhvr>
                                    </p:animEffect>
                                  </p:childTnLst>
                                </p:cTn>
                              </p:par>
                              <p:par>
                                <p:cTn id="27" presetID="35" presetClass="path" presetSubtype="0" decel="100000" fill="hold" nodeType="withEffect">
                                  <p:stCondLst>
                                    <p:cond delay="0"/>
                                  </p:stCondLst>
                                  <p:childTnLst>
                                    <p:animMotion origin="layout" path="M -4.08731E-6 -4.48933E-6 L -0.02387 -4.48933E-6 " pathEditMode="relative" rAng="0" ptsTypes="AA">
                                      <p:cBhvr>
                                        <p:cTn id="28" dur="750" spd="-100000" fill="hold"/>
                                        <p:tgtEl>
                                          <p:spTgt spid="448"/>
                                        </p:tgtEl>
                                        <p:attrNameLst>
                                          <p:attrName>ppt_x</p:attrName>
                                          <p:attrName>ppt_y</p:attrName>
                                        </p:attrNameLst>
                                      </p:cBhvr>
                                      <p:rCtr x="-1200" y="0"/>
                                    </p:animMotion>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449"/>
                                        </p:tgtEl>
                                        <p:attrNameLst>
                                          <p:attrName>style.visibility</p:attrName>
                                        </p:attrNameLst>
                                      </p:cBhvr>
                                      <p:to>
                                        <p:strVal val="visible"/>
                                      </p:to>
                                    </p:set>
                                    <p:animEffect transition="in" filter="fade">
                                      <p:cBhvr>
                                        <p:cTn id="33" dur="500"/>
                                        <p:tgtEl>
                                          <p:spTgt spid="449"/>
                                        </p:tgtEl>
                                      </p:cBhvr>
                                    </p:animEffect>
                                  </p:childTnLst>
                                </p:cTn>
                              </p:par>
                              <p:par>
                                <p:cTn id="34" presetID="35" presetClass="path" presetSubtype="0" decel="100000" fill="hold" nodeType="withEffect">
                                  <p:stCondLst>
                                    <p:cond delay="0"/>
                                  </p:stCondLst>
                                  <p:childTnLst>
                                    <p:animMotion origin="layout" path="M -4.08731E-6 -4.48933E-6 L -0.02387 -4.48933E-6 " pathEditMode="relative" rAng="0" ptsTypes="AA">
                                      <p:cBhvr>
                                        <p:cTn id="35" dur="750" spd="-100000" fill="hold"/>
                                        <p:tgtEl>
                                          <p:spTgt spid="449"/>
                                        </p:tgtEl>
                                        <p:attrNameLst>
                                          <p:attrName>ppt_x</p:attrName>
                                          <p:attrName>ppt_y</p:attrName>
                                        </p:attrNameLst>
                                      </p:cBhvr>
                                      <p:rCtr x="-1200" y="0"/>
                                    </p:animMotion>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50"/>
                                        </p:tgtEl>
                                        <p:attrNameLst>
                                          <p:attrName>style.visibility</p:attrName>
                                        </p:attrNameLst>
                                      </p:cBhvr>
                                      <p:to>
                                        <p:strVal val="visible"/>
                                      </p:to>
                                    </p:set>
                                    <p:animEffect transition="in" filter="fade">
                                      <p:cBhvr>
                                        <p:cTn id="40" dur="500"/>
                                        <p:tgtEl>
                                          <p:spTgt spid="450"/>
                                        </p:tgtEl>
                                      </p:cBhvr>
                                    </p:animEffect>
                                  </p:childTnLst>
                                </p:cTn>
                              </p:par>
                              <p:par>
                                <p:cTn id="41" presetID="35" presetClass="path" presetSubtype="0" decel="100000" fill="hold" nodeType="withEffect">
                                  <p:stCondLst>
                                    <p:cond delay="0"/>
                                  </p:stCondLst>
                                  <p:childTnLst>
                                    <p:animMotion origin="layout" path="M -4.08731E-6 -4.48933E-6 L -0.02387 -4.48933E-6 " pathEditMode="relative" rAng="0" ptsTypes="AA">
                                      <p:cBhvr>
                                        <p:cTn id="42" dur="750" spd="-100000" fill="hold"/>
                                        <p:tgtEl>
                                          <p:spTgt spid="450"/>
                                        </p:tgtEl>
                                        <p:attrNameLst>
                                          <p:attrName>ppt_x</p:attrName>
                                          <p:attrName>ppt_y</p:attrName>
                                        </p:attrNameLst>
                                      </p:cBhvr>
                                      <p:rCtr x="-12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9" grpId="0"/>
      <p:bldP spid="9"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76699" y="448699"/>
            <a:ext cx="10801919" cy="1417952"/>
          </a:xfrm>
        </p:spPr>
        <p:txBody>
          <a:bodyPr/>
          <a:lstStyle/>
          <a:p>
            <a:r>
              <a:rPr lang="en-US" sz="4607"/>
              <a:t>Benefits of </a:t>
            </a:r>
            <a:r>
              <a:rPr lang="en-US" sz="4607" err="1"/>
              <a:t>Serverless</a:t>
            </a:r>
            <a:br>
              <a:rPr lang="en-US" sz="4607"/>
            </a:br>
            <a:endParaRPr lang="en-US" sz="4607"/>
          </a:p>
        </p:txBody>
      </p:sp>
      <p:sp>
        <p:nvSpPr>
          <p:cNvPr id="60" name="TextBox 59"/>
          <p:cNvSpPr txBox="1"/>
          <p:nvPr/>
        </p:nvSpPr>
        <p:spPr>
          <a:xfrm>
            <a:off x="4861183" y="4009258"/>
            <a:ext cx="2580204" cy="947111"/>
          </a:xfrm>
          <a:prstGeom prst="rect">
            <a:avLst/>
          </a:prstGeom>
          <a:noFill/>
        </p:spPr>
        <p:txBody>
          <a:bodyPr wrap="square" lIns="91414" tIns="146263" rIns="182828" bIns="146263" rtlCol="0">
            <a:spAutoFit/>
          </a:bodyPr>
          <a:lstStyle/>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Reduced </a:t>
            </a:r>
            <a:br>
              <a:rPr lang="en-US" sz="2353" kern="0">
                <a:gradFill>
                  <a:gsLst>
                    <a:gs pos="1250">
                      <a:srgbClr val="353535"/>
                    </a:gs>
                    <a:gs pos="100000">
                      <a:srgbClr val="353535"/>
                    </a:gs>
                  </a:gsLst>
                  <a:lin ang="5400000" scaled="0"/>
                </a:gradFill>
                <a:latin typeface="Segoe UI Semilight"/>
                <a:cs typeface="Segoe UI"/>
              </a:rPr>
            </a:br>
            <a:r>
              <a:rPr lang="en-US" sz="2353" kern="0">
                <a:gradFill>
                  <a:gsLst>
                    <a:gs pos="1250">
                      <a:srgbClr val="353535"/>
                    </a:gs>
                    <a:gs pos="100000">
                      <a:srgbClr val="353535"/>
                    </a:gs>
                  </a:gsLst>
                  <a:lin ang="5400000" scaled="0"/>
                </a:gradFill>
                <a:latin typeface="Segoe UI Semilight"/>
                <a:cs typeface="Segoe UI"/>
              </a:rPr>
              <a:t>DevOps</a:t>
            </a:r>
          </a:p>
        </p:txBody>
      </p:sp>
      <p:grpSp>
        <p:nvGrpSpPr>
          <p:cNvPr id="237" name="Group 236"/>
          <p:cNvGrpSpPr/>
          <p:nvPr/>
        </p:nvGrpSpPr>
        <p:grpSpPr>
          <a:xfrm>
            <a:off x="5308566" y="2262562"/>
            <a:ext cx="1685437" cy="1685438"/>
            <a:chOff x="1799852" y="2349343"/>
            <a:chExt cx="1719478" cy="1719478"/>
          </a:xfrm>
          <a:solidFill>
            <a:srgbClr val="7030A0"/>
          </a:solidFill>
        </p:grpSpPr>
        <p:sp>
          <p:nvSpPr>
            <p:cNvPr id="190" name="Oval 189"/>
            <p:cNvSpPr/>
            <p:nvPr/>
          </p:nvSpPr>
          <p:spPr bwMode="auto">
            <a:xfrm>
              <a:off x="1799852" y="2349343"/>
              <a:ext cx="1719478" cy="1719478"/>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4" name="Group 4"/>
            <p:cNvGrpSpPr>
              <a:grpSpLocks noChangeAspect="1"/>
            </p:cNvGrpSpPr>
            <p:nvPr/>
          </p:nvGrpSpPr>
          <p:grpSpPr bwMode="auto">
            <a:xfrm>
              <a:off x="2084315" y="2864915"/>
              <a:ext cx="1119410" cy="646770"/>
              <a:chOff x="12" y="8"/>
              <a:chExt cx="270" cy="156"/>
            </a:xfrm>
            <a:grpFill/>
          </p:grpSpPr>
          <p:sp>
            <p:nvSpPr>
              <p:cNvPr id="6" name="Oval 5"/>
              <p:cNvSpPr>
                <a:spLocks noChangeArrowheads="1"/>
              </p:cNvSpPr>
              <p:nvPr/>
            </p:nvSpPr>
            <p:spPr bwMode="auto">
              <a:xfrm>
                <a:off x="31" y="8"/>
                <a:ext cx="89" cy="91"/>
              </a:xfrm>
              <a:prstGeom prst="ellips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7" name="Freeform 6"/>
              <p:cNvSpPr>
                <a:spLocks/>
              </p:cNvSpPr>
              <p:nvPr/>
            </p:nvSpPr>
            <p:spPr bwMode="auto">
              <a:xfrm>
                <a:off x="12" y="99"/>
                <a:ext cx="124" cy="65"/>
              </a:xfrm>
              <a:custGeom>
                <a:avLst/>
                <a:gdLst>
                  <a:gd name="T0" fmla="*/ 59 w 59"/>
                  <a:gd name="T1" fmla="*/ 30 h 30"/>
                  <a:gd name="T2" fmla="*/ 30 w 59"/>
                  <a:gd name="T3" fmla="*/ 0 h 30"/>
                  <a:gd name="T4" fmla="*/ 0 w 59"/>
                  <a:gd name="T5" fmla="*/ 30 h 30"/>
                </a:gdLst>
                <a:ahLst/>
                <a:cxnLst>
                  <a:cxn ang="0">
                    <a:pos x="T0" y="T1"/>
                  </a:cxn>
                  <a:cxn ang="0">
                    <a:pos x="T2" y="T3"/>
                  </a:cxn>
                  <a:cxn ang="0">
                    <a:pos x="T4" y="T5"/>
                  </a:cxn>
                </a:cxnLst>
                <a:rect l="0" t="0" r="r" b="b"/>
                <a:pathLst>
                  <a:path w="59" h="30">
                    <a:moveTo>
                      <a:pt x="59" y="30"/>
                    </a:moveTo>
                    <a:cubicBezTo>
                      <a:pt x="59" y="13"/>
                      <a:pt x="46" y="0"/>
                      <a:pt x="30" y="0"/>
                    </a:cubicBezTo>
                    <a:cubicBezTo>
                      <a:pt x="13" y="0"/>
                      <a:pt x="0" y="13"/>
                      <a:pt x="0" y="30"/>
                    </a:cubicBezTo>
                  </a:path>
                </a:pathLst>
              </a:cu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8" name="Freeform 7"/>
              <p:cNvSpPr>
                <a:spLocks/>
              </p:cNvSpPr>
              <p:nvPr/>
            </p:nvSpPr>
            <p:spPr bwMode="auto">
              <a:xfrm>
                <a:off x="113" y="30"/>
                <a:ext cx="125" cy="93"/>
              </a:xfrm>
              <a:custGeom>
                <a:avLst/>
                <a:gdLst>
                  <a:gd name="T0" fmla="*/ 11 w 125"/>
                  <a:gd name="T1" fmla="*/ 93 h 93"/>
                  <a:gd name="T2" fmla="*/ 125 w 125"/>
                  <a:gd name="T3" fmla="*/ 93 h 93"/>
                  <a:gd name="T4" fmla="*/ 125 w 125"/>
                  <a:gd name="T5" fmla="*/ 0 h 93"/>
                  <a:gd name="T6" fmla="*/ 0 w 125"/>
                  <a:gd name="T7" fmla="*/ 0 h 93"/>
                </a:gdLst>
                <a:ahLst/>
                <a:cxnLst>
                  <a:cxn ang="0">
                    <a:pos x="T0" y="T1"/>
                  </a:cxn>
                  <a:cxn ang="0">
                    <a:pos x="T2" y="T3"/>
                  </a:cxn>
                  <a:cxn ang="0">
                    <a:pos x="T4" y="T5"/>
                  </a:cxn>
                  <a:cxn ang="0">
                    <a:pos x="T6" y="T7"/>
                  </a:cxn>
                </a:cxnLst>
                <a:rect l="0" t="0" r="r" b="b"/>
                <a:pathLst>
                  <a:path w="125" h="93">
                    <a:moveTo>
                      <a:pt x="11" y="93"/>
                    </a:moveTo>
                    <a:lnTo>
                      <a:pt x="125" y="93"/>
                    </a:lnTo>
                    <a:lnTo>
                      <a:pt x="125" y="0"/>
                    </a:lnTo>
                    <a:lnTo>
                      <a:pt x="0" y="0"/>
                    </a:lnTo>
                  </a:path>
                </a:pathLst>
              </a:cu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11" name="Line 8"/>
              <p:cNvSpPr>
                <a:spLocks noChangeShapeType="1"/>
              </p:cNvSpPr>
              <p:nvPr/>
            </p:nvSpPr>
            <p:spPr bwMode="auto">
              <a:xfrm flipV="1">
                <a:off x="170" y="123"/>
                <a:ext cx="0" cy="32"/>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1" name="Freeform 9"/>
              <p:cNvSpPr>
                <a:spLocks/>
              </p:cNvSpPr>
              <p:nvPr/>
            </p:nvSpPr>
            <p:spPr bwMode="auto">
              <a:xfrm>
                <a:off x="223" y="47"/>
                <a:ext cx="59" cy="108"/>
              </a:xfrm>
              <a:custGeom>
                <a:avLst/>
                <a:gdLst>
                  <a:gd name="T0" fmla="*/ 15 w 59"/>
                  <a:gd name="T1" fmla="*/ 0 h 108"/>
                  <a:gd name="T2" fmla="*/ 59 w 59"/>
                  <a:gd name="T3" fmla="*/ 0 h 108"/>
                  <a:gd name="T4" fmla="*/ 59 w 59"/>
                  <a:gd name="T5" fmla="*/ 108 h 108"/>
                  <a:gd name="T6" fmla="*/ 0 w 59"/>
                  <a:gd name="T7" fmla="*/ 108 h 108"/>
                  <a:gd name="T8" fmla="*/ 0 w 59"/>
                  <a:gd name="T9" fmla="*/ 76 h 108"/>
                </a:gdLst>
                <a:ahLst/>
                <a:cxnLst>
                  <a:cxn ang="0">
                    <a:pos x="T0" y="T1"/>
                  </a:cxn>
                  <a:cxn ang="0">
                    <a:pos x="T2" y="T3"/>
                  </a:cxn>
                  <a:cxn ang="0">
                    <a:pos x="T4" y="T5"/>
                  </a:cxn>
                  <a:cxn ang="0">
                    <a:pos x="T6" y="T7"/>
                  </a:cxn>
                  <a:cxn ang="0">
                    <a:pos x="T8" y="T9"/>
                  </a:cxn>
                </a:cxnLst>
                <a:rect l="0" t="0" r="r" b="b"/>
                <a:pathLst>
                  <a:path w="59" h="108">
                    <a:moveTo>
                      <a:pt x="15" y="0"/>
                    </a:moveTo>
                    <a:lnTo>
                      <a:pt x="59" y="0"/>
                    </a:lnTo>
                    <a:lnTo>
                      <a:pt x="59" y="108"/>
                    </a:lnTo>
                    <a:lnTo>
                      <a:pt x="0" y="108"/>
                    </a:lnTo>
                    <a:lnTo>
                      <a:pt x="0" y="76"/>
                    </a:lnTo>
                  </a:path>
                </a:pathLst>
              </a:cu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2" name="Line 10"/>
              <p:cNvSpPr>
                <a:spLocks noChangeShapeType="1"/>
              </p:cNvSpPr>
              <p:nvPr/>
            </p:nvSpPr>
            <p:spPr bwMode="auto">
              <a:xfrm flipH="1">
                <a:off x="130" y="155"/>
                <a:ext cx="68"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3" name="Line 11"/>
              <p:cNvSpPr>
                <a:spLocks noChangeShapeType="1"/>
              </p:cNvSpPr>
              <p:nvPr/>
            </p:nvSpPr>
            <p:spPr bwMode="auto">
              <a:xfrm flipH="1">
                <a:off x="238" y="82"/>
                <a:ext cx="44"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8" name="Line 12"/>
              <p:cNvSpPr>
                <a:spLocks noChangeShapeType="1"/>
              </p:cNvSpPr>
              <p:nvPr/>
            </p:nvSpPr>
            <p:spPr bwMode="auto">
              <a:xfrm flipH="1">
                <a:off x="238" y="110"/>
                <a:ext cx="44"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31" name="Line 13"/>
              <p:cNvSpPr>
                <a:spLocks noChangeShapeType="1"/>
              </p:cNvSpPr>
              <p:nvPr/>
            </p:nvSpPr>
            <p:spPr bwMode="auto">
              <a:xfrm>
                <a:off x="145" y="58"/>
                <a:ext cx="19" cy="37"/>
              </a:xfrm>
              <a:prstGeom prst="line">
                <a:avLst/>
              </a:prstGeom>
              <a:grpFill/>
              <a:ln w="2063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26" name="Freeform 14"/>
              <p:cNvSpPr>
                <a:spLocks/>
              </p:cNvSpPr>
              <p:nvPr/>
            </p:nvSpPr>
            <p:spPr bwMode="auto">
              <a:xfrm>
                <a:off x="183" y="54"/>
                <a:ext cx="19" cy="41"/>
              </a:xfrm>
              <a:custGeom>
                <a:avLst/>
                <a:gdLst>
                  <a:gd name="T0" fmla="*/ 0 w 19"/>
                  <a:gd name="T1" fmla="*/ 0 h 41"/>
                  <a:gd name="T2" fmla="*/ 19 w 19"/>
                  <a:gd name="T3" fmla="*/ 21 h 41"/>
                  <a:gd name="T4" fmla="*/ 0 w 19"/>
                  <a:gd name="T5" fmla="*/ 41 h 41"/>
                </a:gdLst>
                <a:ahLst/>
                <a:cxnLst>
                  <a:cxn ang="0">
                    <a:pos x="T0" y="T1"/>
                  </a:cxn>
                  <a:cxn ang="0">
                    <a:pos x="T2" y="T3"/>
                  </a:cxn>
                  <a:cxn ang="0">
                    <a:pos x="T4" y="T5"/>
                  </a:cxn>
                </a:cxnLst>
                <a:rect l="0" t="0" r="r" b="b"/>
                <a:pathLst>
                  <a:path w="19" h="41">
                    <a:moveTo>
                      <a:pt x="0" y="0"/>
                    </a:moveTo>
                    <a:lnTo>
                      <a:pt x="19" y="21"/>
                    </a:lnTo>
                    <a:lnTo>
                      <a:pt x="0" y="41"/>
                    </a:lnTo>
                  </a:path>
                </a:pathLst>
              </a:custGeom>
              <a:grpFill/>
              <a:ln w="2063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sp>
        <p:nvSpPr>
          <p:cNvPr id="10" name="TextBox 9"/>
          <p:cNvSpPr txBox="1"/>
          <p:nvPr/>
        </p:nvSpPr>
        <p:spPr>
          <a:xfrm>
            <a:off x="1302577" y="4009258"/>
            <a:ext cx="2666297" cy="947111"/>
          </a:xfrm>
          <a:prstGeom prst="rect">
            <a:avLst/>
          </a:prstGeom>
          <a:noFill/>
        </p:spPr>
        <p:txBody>
          <a:bodyPr wrap="square" lIns="91414" tIns="146263" rIns="182828" bIns="146263" rtlCol="0">
            <a:spAutoFit/>
          </a:bodyPr>
          <a:lstStyle/>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Manage apps </a:t>
            </a:r>
            <a:br>
              <a:rPr lang="en-US" sz="2353" kern="0">
                <a:gradFill>
                  <a:gsLst>
                    <a:gs pos="1250">
                      <a:srgbClr val="353535"/>
                    </a:gs>
                    <a:gs pos="100000">
                      <a:srgbClr val="353535"/>
                    </a:gs>
                  </a:gsLst>
                  <a:lin ang="5400000" scaled="0"/>
                </a:gradFill>
                <a:latin typeface="Segoe UI Semilight"/>
                <a:cs typeface="Segoe UI"/>
              </a:rPr>
            </a:br>
            <a:r>
              <a:rPr lang="en-US" sz="2353" kern="0">
                <a:gradFill>
                  <a:gsLst>
                    <a:gs pos="1250">
                      <a:srgbClr val="353535"/>
                    </a:gs>
                    <a:gs pos="100000">
                      <a:srgbClr val="353535"/>
                    </a:gs>
                  </a:gsLst>
                  <a:lin ang="5400000" scaled="0"/>
                </a:gradFill>
                <a:latin typeface="Segoe UI Semilight"/>
                <a:cs typeface="Segoe UI"/>
              </a:rPr>
              <a:t>not servers</a:t>
            </a:r>
          </a:p>
        </p:txBody>
      </p:sp>
      <p:grpSp>
        <p:nvGrpSpPr>
          <p:cNvPr id="250" name="Group 249"/>
          <p:cNvGrpSpPr/>
          <p:nvPr/>
        </p:nvGrpSpPr>
        <p:grpSpPr>
          <a:xfrm>
            <a:off x="1793007" y="2262562"/>
            <a:ext cx="1685438" cy="1685438"/>
            <a:chOff x="5423171" y="2349343"/>
            <a:chExt cx="1719478" cy="1719478"/>
          </a:xfrm>
          <a:solidFill>
            <a:srgbClr val="7030A0"/>
          </a:solidFill>
        </p:grpSpPr>
        <p:sp>
          <p:nvSpPr>
            <p:cNvPr id="195" name="Oval 194"/>
            <p:cNvSpPr/>
            <p:nvPr/>
          </p:nvSpPr>
          <p:spPr bwMode="auto">
            <a:xfrm>
              <a:off x="5423171" y="2349343"/>
              <a:ext cx="1719478" cy="1719478"/>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40" name="Group 17"/>
            <p:cNvGrpSpPr>
              <a:grpSpLocks noChangeAspect="1"/>
            </p:cNvGrpSpPr>
            <p:nvPr/>
          </p:nvGrpSpPr>
          <p:grpSpPr bwMode="auto">
            <a:xfrm>
              <a:off x="5954114" y="2865066"/>
              <a:ext cx="646697" cy="749504"/>
              <a:chOff x="9" y="9"/>
              <a:chExt cx="195" cy="226"/>
            </a:xfrm>
            <a:grpFill/>
          </p:grpSpPr>
          <p:sp>
            <p:nvSpPr>
              <p:cNvPr id="242" name="Freeform 18"/>
              <p:cNvSpPr>
                <a:spLocks/>
              </p:cNvSpPr>
              <p:nvPr/>
            </p:nvSpPr>
            <p:spPr bwMode="auto">
              <a:xfrm>
                <a:off x="9" y="204"/>
                <a:ext cx="195" cy="31"/>
              </a:xfrm>
              <a:custGeom>
                <a:avLst/>
                <a:gdLst>
                  <a:gd name="T0" fmla="*/ 0 w 91"/>
                  <a:gd name="T1" fmla="*/ 0 h 15"/>
                  <a:gd name="T2" fmla="*/ 16 w 91"/>
                  <a:gd name="T3" fmla="*/ 15 h 15"/>
                  <a:gd name="T4" fmla="*/ 31 w 91"/>
                  <a:gd name="T5" fmla="*/ 0 h 15"/>
                  <a:gd name="T6" fmla="*/ 91 w 91"/>
                  <a:gd name="T7" fmla="*/ 0 h 15"/>
                  <a:gd name="T8" fmla="*/ 75 w 91"/>
                  <a:gd name="T9" fmla="*/ 15 h 15"/>
                  <a:gd name="T10" fmla="*/ 16 w 91"/>
                  <a:gd name="T11" fmla="*/ 15 h 15"/>
                </a:gdLst>
                <a:ahLst/>
                <a:cxnLst>
                  <a:cxn ang="0">
                    <a:pos x="T0" y="T1"/>
                  </a:cxn>
                  <a:cxn ang="0">
                    <a:pos x="T2" y="T3"/>
                  </a:cxn>
                  <a:cxn ang="0">
                    <a:pos x="T4" y="T5"/>
                  </a:cxn>
                  <a:cxn ang="0">
                    <a:pos x="T6" y="T7"/>
                  </a:cxn>
                  <a:cxn ang="0">
                    <a:pos x="T8" y="T9"/>
                  </a:cxn>
                  <a:cxn ang="0">
                    <a:pos x="T10" y="T11"/>
                  </a:cxn>
                </a:cxnLst>
                <a:rect l="0" t="0" r="r" b="b"/>
                <a:pathLst>
                  <a:path w="91" h="15">
                    <a:moveTo>
                      <a:pt x="0" y="0"/>
                    </a:moveTo>
                    <a:cubicBezTo>
                      <a:pt x="0" y="8"/>
                      <a:pt x="7" y="15"/>
                      <a:pt x="16" y="15"/>
                    </a:cubicBezTo>
                    <a:cubicBezTo>
                      <a:pt x="24" y="15"/>
                      <a:pt x="31" y="8"/>
                      <a:pt x="31" y="0"/>
                    </a:cubicBezTo>
                    <a:cubicBezTo>
                      <a:pt x="91" y="0"/>
                      <a:pt x="91" y="0"/>
                      <a:pt x="91" y="0"/>
                    </a:cubicBezTo>
                    <a:cubicBezTo>
                      <a:pt x="91" y="8"/>
                      <a:pt x="84" y="15"/>
                      <a:pt x="75" y="15"/>
                    </a:cubicBezTo>
                    <a:cubicBezTo>
                      <a:pt x="16" y="15"/>
                      <a:pt x="16" y="15"/>
                      <a:pt x="16" y="15"/>
                    </a:cubicBezTo>
                  </a:path>
                </a:pathLst>
              </a:cu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43" name="Freeform 19"/>
              <p:cNvSpPr>
                <a:spLocks/>
              </p:cNvSpPr>
              <p:nvPr/>
            </p:nvSpPr>
            <p:spPr bwMode="auto">
              <a:xfrm>
                <a:off x="9" y="9"/>
                <a:ext cx="172" cy="197"/>
              </a:xfrm>
              <a:custGeom>
                <a:avLst/>
                <a:gdLst>
                  <a:gd name="T0" fmla="*/ 0 w 172"/>
                  <a:gd name="T1" fmla="*/ 197 h 197"/>
                  <a:gd name="T2" fmla="*/ 0 w 172"/>
                  <a:gd name="T3" fmla="*/ 0 h 197"/>
                  <a:gd name="T4" fmla="*/ 172 w 172"/>
                  <a:gd name="T5" fmla="*/ 0 h 197"/>
                  <a:gd name="T6" fmla="*/ 172 w 172"/>
                  <a:gd name="T7" fmla="*/ 195 h 197"/>
                </a:gdLst>
                <a:ahLst/>
                <a:cxnLst>
                  <a:cxn ang="0">
                    <a:pos x="T0" y="T1"/>
                  </a:cxn>
                  <a:cxn ang="0">
                    <a:pos x="T2" y="T3"/>
                  </a:cxn>
                  <a:cxn ang="0">
                    <a:pos x="T4" y="T5"/>
                  </a:cxn>
                  <a:cxn ang="0">
                    <a:pos x="T6" y="T7"/>
                  </a:cxn>
                </a:cxnLst>
                <a:rect l="0" t="0" r="r" b="b"/>
                <a:pathLst>
                  <a:path w="172" h="197">
                    <a:moveTo>
                      <a:pt x="0" y="197"/>
                    </a:moveTo>
                    <a:lnTo>
                      <a:pt x="0" y="0"/>
                    </a:lnTo>
                    <a:lnTo>
                      <a:pt x="172" y="0"/>
                    </a:lnTo>
                    <a:lnTo>
                      <a:pt x="172" y="195"/>
                    </a:lnTo>
                  </a:path>
                </a:pathLst>
              </a:cu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44" name="Line 20"/>
              <p:cNvSpPr>
                <a:spLocks noChangeShapeType="1"/>
              </p:cNvSpPr>
              <p:nvPr/>
            </p:nvSpPr>
            <p:spPr bwMode="auto">
              <a:xfrm>
                <a:off x="78" y="58"/>
                <a:ext cx="69"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45" name="Line 21"/>
              <p:cNvSpPr>
                <a:spLocks noChangeShapeType="1"/>
              </p:cNvSpPr>
              <p:nvPr/>
            </p:nvSpPr>
            <p:spPr bwMode="auto">
              <a:xfrm>
                <a:off x="78" y="105"/>
                <a:ext cx="69"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46" name="Line 22"/>
              <p:cNvSpPr>
                <a:spLocks noChangeShapeType="1"/>
              </p:cNvSpPr>
              <p:nvPr/>
            </p:nvSpPr>
            <p:spPr bwMode="auto">
              <a:xfrm>
                <a:off x="78" y="154"/>
                <a:ext cx="69"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47" name="Line 23"/>
              <p:cNvSpPr>
                <a:spLocks noChangeShapeType="1"/>
              </p:cNvSpPr>
              <p:nvPr/>
            </p:nvSpPr>
            <p:spPr bwMode="auto">
              <a:xfrm>
                <a:off x="44" y="58"/>
                <a:ext cx="17"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48" name="Line 24"/>
              <p:cNvSpPr>
                <a:spLocks noChangeShapeType="1"/>
              </p:cNvSpPr>
              <p:nvPr/>
            </p:nvSpPr>
            <p:spPr bwMode="auto">
              <a:xfrm>
                <a:off x="44" y="105"/>
                <a:ext cx="17"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49" name="Line 25"/>
              <p:cNvSpPr>
                <a:spLocks noChangeShapeType="1"/>
              </p:cNvSpPr>
              <p:nvPr/>
            </p:nvSpPr>
            <p:spPr bwMode="auto">
              <a:xfrm>
                <a:off x="44" y="154"/>
                <a:ext cx="17" cy="0"/>
              </a:xfrm>
              <a:prstGeom prst="line">
                <a:avLst/>
              </a:pr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sp>
        <p:nvSpPr>
          <p:cNvPr id="61" name="TextBox 60"/>
          <p:cNvSpPr txBox="1"/>
          <p:nvPr/>
        </p:nvSpPr>
        <p:spPr>
          <a:xfrm>
            <a:off x="8359760" y="3923197"/>
            <a:ext cx="2455376" cy="947111"/>
          </a:xfrm>
          <a:prstGeom prst="rect">
            <a:avLst/>
          </a:prstGeom>
          <a:noFill/>
        </p:spPr>
        <p:txBody>
          <a:bodyPr wrap="square" lIns="91414" tIns="146263" rIns="182828" bIns="146263" rtlCol="0">
            <a:spAutoFit/>
          </a:bodyPr>
          <a:lstStyle/>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Faster time </a:t>
            </a:r>
            <a:br>
              <a:rPr lang="en-US" sz="2353" kern="0">
                <a:gradFill>
                  <a:gsLst>
                    <a:gs pos="1250">
                      <a:srgbClr val="353535"/>
                    </a:gs>
                    <a:gs pos="100000">
                      <a:srgbClr val="353535"/>
                    </a:gs>
                  </a:gsLst>
                  <a:lin ang="5400000" scaled="0"/>
                </a:gradFill>
                <a:latin typeface="Segoe UI Semilight"/>
                <a:cs typeface="Segoe UI"/>
              </a:rPr>
            </a:br>
            <a:r>
              <a:rPr lang="en-US" sz="2353" kern="0">
                <a:gradFill>
                  <a:gsLst>
                    <a:gs pos="1250">
                      <a:srgbClr val="353535"/>
                    </a:gs>
                    <a:gs pos="100000">
                      <a:srgbClr val="353535"/>
                    </a:gs>
                  </a:gsLst>
                  <a:lin ang="5400000" scaled="0"/>
                </a:gradFill>
                <a:latin typeface="Segoe UI Semilight"/>
                <a:cs typeface="Segoe UI"/>
              </a:rPr>
              <a:t>to market</a:t>
            </a:r>
          </a:p>
        </p:txBody>
      </p:sp>
      <p:grpSp>
        <p:nvGrpSpPr>
          <p:cNvPr id="33" name="Group 32"/>
          <p:cNvGrpSpPr/>
          <p:nvPr/>
        </p:nvGrpSpPr>
        <p:grpSpPr>
          <a:xfrm>
            <a:off x="8744728" y="2176501"/>
            <a:ext cx="1685437" cy="1685438"/>
            <a:chOff x="8982815" y="2349343"/>
            <a:chExt cx="1719478" cy="1719478"/>
          </a:xfrm>
          <a:solidFill>
            <a:srgbClr val="7030A0"/>
          </a:solidFill>
        </p:grpSpPr>
        <p:sp>
          <p:nvSpPr>
            <p:cNvPr id="207" name="Oval 206"/>
            <p:cNvSpPr/>
            <p:nvPr/>
          </p:nvSpPr>
          <p:spPr bwMode="auto">
            <a:xfrm>
              <a:off x="8982815" y="2349343"/>
              <a:ext cx="1719478" cy="1719478"/>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52" name="Group 28"/>
            <p:cNvGrpSpPr>
              <a:grpSpLocks noChangeAspect="1"/>
            </p:cNvGrpSpPr>
            <p:nvPr/>
          </p:nvGrpSpPr>
          <p:grpSpPr bwMode="auto">
            <a:xfrm>
              <a:off x="9491591" y="2863270"/>
              <a:ext cx="684072" cy="686754"/>
              <a:chOff x="8" y="7"/>
              <a:chExt cx="255" cy="256"/>
            </a:xfrm>
            <a:grpFill/>
          </p:grpSpPr>
          <p:sp>
            <p:nvSpPr>
              <p:cNvPr id="254" name="Freeform 29"/>
              <p:cNvSpPr>
                <a:spLocks/>
              </p:cNvSpPr>
              <p:nvPr/>
            </p:nvSpPr>
            <p:spPr bwMode="auto">
              <a:xfrm>
                <a:off x="8" y="7"/>
                <a:ext cx="255" cy="256"/>
              </a:xfrm>
              <a:custGeom>
                <a:avLst/>
                <a:gdLst>
                  <a:gd name="T0" fmla="*/ 4 w 120"/>
                  <a:gd name="T1" fmla="*/ 38 h 120"/>
                  <a:gd name="T2" fmla="*/ 5 w 120"/>
                  <a:gd name="T3" fmla="*/ 36 h 120"/>
                  <a:gd name="T4" fmla="*/ 9 w 120"/>
                  <a:gd name="T5" fmla="*/ 28 h 120"/>
                  <a:gd name="T6" fmla="*/ 60 w 120"/>
                  <a:gd name="T7" fmla="*/ 0 h 120"/>
                  <a:gd name="T8" fmla="*/ 120 w 120"/>
                  <a:gd name="T9" fmla="*/ 60 h 120"/>
                  <a:gd name="T10" fmla="*/ 60 w 120"/>
                  <a:gd name="T11" fmla="*/ 120 h 120"/>
                  <a:gd name="T12" fmla="*/ 0 w 120"/>
                  <a:gd name="T13" fmla="*/ 60 h 120"/>
                </a:gdLst>
                <a:ahLst/>
                <a:cxnLst>
                  <a:cxn ang="0">
                    <a:pos x="T0" y="T1"/>
                  </a:cxn>
                  <a:cxn ang="0">
                    <a:pos x="T2" y="T3"/>
                  </a:cxn>
                  <a:cxn ang="0">
                    <a:pos x="T4" y="T5"/>
                  </a:cxn>
                  <a:cxn ang="0">
                    <a:pos x="T6" y="T7"/>
                  </a:cxn>
                  <a:cxn ang="0">
                    <a:pos x="T8" y="T9"/>
                  </a:cxn>
                  <a:cxn ang="0">
                    <a:pos x="T10" y="T11"/>
                  </a:cxn>
                  <a:cxn ang="0">
                    <a:pos x="T12" y="T13"/>
                  </a:cxn>
                </a:cxnLst>
                <a:rect l="0" t="0" r="r" b="b"/>
                <a:pathLst>
                  <a:path w="120" h="120">
                    <a:moveTo>
                      <a:pt x="4" y="38"/>
                    </a:moveTo>
                    <a:cubicBezTo>
                      <a:pt x="4" y="38"/>
                      <a:pt x="5" y="37"/>
                      <a:pt x="5" y="36"/>
                    </a:cubicBezTo>
                    <a:cubicBezTo>
                      <a:pt x="6" y="33"/>
                      <a:pt x="8" y="31"/>
                      <a:pt x="9" y="28"/>
                    </a:cubicBezTo>
                    <a:cubicBezTo>
                      <a:pt x="20" y="11"/>
                      <a:pt x="39" y="0"/>
                      <a:pt x="60" y="0"/>
                    </a:cubicBezTo>
                    <a:cubicBezTo>
                      <a:pt x="93" y="0"/>
                      <a:pt x="120" y="27"/>
                      <a:pt x="120" y="60"/>
                    </a:cubicBezTo>
                    <a:cubicBezTo>
                      <a:pt x="120" y="93"/>
                      <a:pt x="93" y="120"/>
                      <a:pt x="60" y="120"/>
                    </a:cubicBezTo>
                    <a:cubicBezTo>
                      <a:pt x="27" y="120"/>
                      <a:pt x="0" y="93"/>
                      <a:pt x="0" y="60"/>
                    </a:cubicBezTo>
                  </a:path>
                </a:pathLst>
              </a:cu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255" name="Freeform 30"/>
              <p:cNvSpPr>
                <a:spLocks/>
              </p:cNvSpPr>
              <p:nvPr/>
            </p:nvSpPr>
            <p:spPr bwMode="auto">
              <a:xfrm>
                <a:off x="136" y="67"/>
                <a:ext cx="48" cy="117"/>
              </a:xfrm>
              <a:custGeom>
                <a:avLst/>
                <a:gdLst>
                  <a:gd name="T0" fmla="*/ 0 w 48"/>
                  <a:gd name="T1" fmla="*/ 0 h 117"/>
                  <a:gd name="T2" fmla="*/ 0 w 48"/>
                  <a:gd name="T3" fmla="*/ 68 h 117"/>
                  <a:gd name="T4" fmla="*/ 48 w 48"/>
                  <a:gd name="T5" fmla="*/ 117 h 117"/>
                </a:gdLst>
                <a:ahLst/>
                <a:cxnLst>
                  <a:cxn ang="0">
                    <a:pos x="T0" y="T1"/>
                  </a:cxn>
                  <a:cxn ang="0">
                    <a:pos x="T2" y="T3"/>
                  </a:cxn>
                  <a:cxn ang="0">
                    <a:pos x="T4" y="T5"/>
                  </a:cxn>
                </a:cxnLst>
                <a:rect l="0" t="0" r="r" b="b"/>
                <a:pathLst>
                  <a:path w="48" h="117">
                    <a:moveTo>
                      <a:pt x="0" y="0"/>
                    </a:moveTo>
                    <a:lnTo>
                      <a:pt x="0" y="68"/>
                    </a:lnTo>
                    <a:lnTo>
                      <a:pt x="48" y="117"/>
                    </a:lnTo>
                  </a:path>
                </a:pathLst>
              </a:cu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sp>
            <p:nvSpPr>
              <p:cNvPr id="32" name="Freeform 31"/>
              <p:cNvSpPr>
                <a:spLocks/>
              </p:cNvSpPr>
              <p:nvPr/>
            </p:nvSpPr>
            <p:spPr bwMode="auto">
              <a:xfrm>
                <a:off x="8" y="33"/>
                <a:ext cx="60" cy="59"/>
              </a:xfrm>
              <a:custGeom>
                <a:avLst/>
                <a:gdLst>
                  <a:gd name="T0" fmla="*/ 60 w 60"/>
                  <a:gd name="T1" fmla="*/ 59 h 59"/>
                  <a:gd name="T2" fmla="*/ 0 w 60"/>
                  <a:gd name="T3" fmla="*/ 59 h 59"/>
                  <a:gd name="T4" fmla="*/ 0 w 60"/>
                  <a:gd name="T5" fmla="*/ 0 h 59"/>
                </a:gdLst>
                <a:ahLst/>
                <a:cxnLst>
                  <a:cxn ang="0">
                    <a:pos x="T0" y="T1"/>
                  </a:cxn>
                  <a:cxn ang="0">
                    <a:pos x="T2" y="T3"/>
                  </a:cxn>
                  <a:cxn ang="0">
                    <a:pos x="T4" y="T5"/>
                  </a:cxn>
                </a:cxnLst>
                <a:rect l="0" t="0" r="r" b="b"/>
                <a:pathLst>
                  <a:path w="60" h="59">
                    <a:moveTo>
                      <a:pt x="60" y="59"/>
                    </a:moveTo>
                    <a:lnTo>
                      <a:pt x="0" y="59"/>
                    </a:lnTo>
                    <a:lnTo>
                      <a:pt x="0" y="0"/>
                    </a:lnTo>
                  </a:path>
                </a:pathLst>
              </a:custGeom>
              <a:grpFill/>
              <a:ln w="26988"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sz="1730">
                  <a:solidFill>
                    <a:srgbClr val="353535"/>
                  </a:solidFill>
                  <a:latin typeface="Segoe UI Semilight"/>
                </a:endParaRPr>
              </a:p>
            </p:txBody>
          </p:sp>
        </p:grpSp>
      </p:grpSp>
    </p:spTree>
    <p:extLst>
      <p:ext uri="{BB962C8B-B14F-4D97-AF65-F5344CB8AC3E}">
        <p14:creationId xmlns:p14="http://schemas.microsoft.com/office/powerpoint/2010/main" val="35098407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0"/>
                                        </p:tgtEl>
                                        <p:attrNameLst>
                                          <p:attrName>style.visibility</p:attrName>
                                        </p:attrNameLst>
                                      </p:cBhvr>
                                      <p:to>
                                        <p:strVal val="visible"/>
                                      </p:to>
                                    </p:set>
                                    <p:animEffect transition="in" filter="fade">
                                      <p:cBhvr>
                                        <p:cTn id="7" dur="500"/>
                                        <p:tgtEl>
                                          <p:spTgt spid="250"/>
                                        </p:tgtEl>
                                      </p:cBhvr>
                                    </p:animEffect>
                                  </p:childTnLst>
                                </p:cTn>
                              </p:par>
                              <p:par>
                                <p:cTn id="8" presetID="42" presetClass="path" presetSubtype="0" decel="100000" fill="hold" nodeType="withEffect">
                                  <p:stCondLst>
                                    <p:cond delay="0"/>
                                  </p:stCondLst>
                                  <p:childTnLst>
                                    <p:animMotion origin="layout" path="M -3.125E-6 4.44444E-6 L -3.125E-6 0.03703 " pathEditMode="relative" rAng="0" ptsTypes="AA">
                                      <p:cBhvr>
                                        <p:cTn id="9" dur="750" spd="-100000" fill="hold"/>
                                        <p:tgtEl>
                                          <p:spTgt spid="250"/>
                                        </p:tgtEl>
                                        <p:attrNameLst>
                                          <p:attrName>ppt_x</p:attrName>
                                          <p:attrName>ppt_y</p:attrName>
                                        </p:attrNameLst>
                                      </p:cBhvr>
                                      <p:rCtr x="0" y="1852"/>
                                    </p:animMotion>
                                  </p:childTnLst>
                                </p:cTn>
                              </p:par>
                              <p:par>
                                <p:cTn id="10" presetID="10" presetClass="entr" presetSubtype="0" fill="hold" grpId="0" nodeType="withEffect">
                                  <p:stCondLst>
                                    <p:cond delay="15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64" presetClass="path" presetSubtype="0" decel="100000" fill="hold" grpId="1" nodeType="withEffect">
                                  <p:stCondLst>
                                    <p:cond delay="150"/>
                                  </p:stCondLst>
                                  <p:childTnLst>
                                    <p:animMotion origin="layout" path="M 7.32704E-7 -1.01226E-6 L 7.32704E-7 -0.04539 " pathEditMode="relative" rAng="0" ptsTypes="AA">
                                      <p:cBhvr>
                                        <p:cTn id="14" dur="750" spd="-100000" fill="hold"/>
                                        <p:tgtEl>
                                          <p:spTgt spid="10"/>
                                        </p:tgtEl>
                                        <p:attrNameLst>
                                          <p:attrName>ppt_x</p:attrName>
                                          <p:attrName>ppt_y</p:attrName>
                                        </p:attrNameLst>
                                      </p:cBhvr>
                                      <p:rCtr x="0" y="-2270"/>
                                    </p:animMotion>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37"/>
                                        </p:tgtEl>
                                        <p:attrNameLst>
                                          <p:attrName>style.visibility</p:attrName>
                                        </p:attrNameLst>
                                      </p:cBhvr>
                                      <p:to>
                                        <p:strVal val="visible"/>
                                      </p:to>
                                    </p:set>
                                    <p:animEffect transition="in" filter="fade">
                                      <p:cBhvr>
                                        <p:cTn id="19" dur="500"/>
                                        <p:tgtEl>
                                          <p:spTgt spid="237"/>
                                        </p:tgtEl>
                                      </p:cBhvr>
                                    </p:animEffect>
                                  </p:childTnLst>
                                </p:cTn>
                              </p:par>
                              <p:par>
                                <p:cTn id="20" presetID="42" presetClass="path" presetSubtype="0" decel="100000" fill="hold" nodeType="withEffect">
                                  <p:stCondLst>
                                    <p:cond delay="0"/>
                                  </p:stCondLst>
                                  <p:childTnLst>
                                    <p:animMotion origin="layout" path="M -3.125E-6 4.44444E-6 L -3.125E-6 0.03703 " pathEditMode="relative" rAng="0" ptsTypes="AA">
                                      <p:cBhvr>
                                        <p:cTn id="21" dur="750" spd="-100000" fill="hold"/>
                                        <p:tgtEl>
                                          <p:spTgt spid="237"/>
                                        </p:tgtEl>
                                        <p:attrNameLst>
                                          <p:attrName>ppt_x</p:attrName>
                                          <p:attrName>ppt_y</p:attrName>
                                        </p:attrNameLst>
                                      </p:cBhvr>
                                      <p:rCtr x="0" y="1852"/>
                                    </p:animMotion>
                                  </p:childTnLst>
                                </p:cTn>
                              </p:par>
                              <p:par>
                                <p:cTn id="22" presetID="10" presetClass="entr" presetSubtype="0" fill="hold" grpId="0" nodeType="withEffect">
                                  <p:stCondLst>
                                    <p:cond delay="150"/>
                                  </p:stCondLst>
                                  <p:childTnLst>
                                    <p:set>
                                      <p:cBhvr>
                                        <p:cTn id="23" dur="1" fill="hold">
                                          <p:stCondLst>
                                            <p:cond delay="0"/>
                                          </p:stCondLst>
                                        </p:cTn>
                                        <p:tgtEl>
                                          <p:spTgt spid="60"/>
                                        </p:tgtEl>
                                        <p:attrNameLst>
                                          <p:attrName>style.visibility</p:attrName>
                                        </p:attrNameLst>
                                      </p:cBhvr>
                                      <p:to>
                                        <p:strVal val="visible"/>
                                      </p:to>
                                    </p:set>
                                    <p:animEffect transition="in" filter="fade">
                                      <p:cBhvr>
                                        <p:cTn id="24" dur="500"/>
                                        <p:tgtEl>
                                          <p:spTgt spid="60"/>
                                        </p:tgtEl>
                                      </p:cBhvr>
                                    </p:animEffect>
                                  </p:childTnLst>
                                </p:cTn>
                              </p:par>
                              <p:par>
                                <p:cTn id="25" presetID="64" presetClass="path" presetSubtype="0" decel="100000" fill="hold" grpId="1" nodeType="withEffect">
                                  <p:stCondLst>
                                    <p:cond delay="150"/>
                                  </p:stCondLst>
                                  <p:childTnLst>
                                    <p:animMotion origin="layout" path="M 7.32704E-7 -1.01226E-6 L 7.32704E-7 -0.04539 " pathEditMode="relative" rAng="0" ptsTypes="AA">
                                      <p:cBhvr>
                                        <p:cTn id="26" dur="750" spd="-100000" fill="hold"/>
                                        <p:tgtEl>
                                          <p:spTgt spid="60"/>
                                        </p:tgtEl>
                                        <p:attrNameLst>
                                          <p:attrName>ppt_x</p:attrName>
                                          <p:attrName>ppt_y</p:attrName>
                                        </p:attrNameLst>
                                      </p:cBhvr>
                                      <p:rCtr x="0" y="-2270"/>
                                    </p:animMotion>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42" presetClass="path" presetSubtype="0" decel="100000" fill="hold" nodeType="withEffect">
                                  <p:stCondLst>
                                    <p:cond delay="0"/>
                                  </p:stCondLst>
                                  <p:childTnLst>
                                    <p:animMotion origin="layout" path="M -3.125E-6 4.44444E-6 L -3.125E-6 0.03703 " pathEditMode="relative" rAng="0" ptsTypes="AA">
                                      <p:cBhvr>
                                        <p:cTn id="33" dur="750" spd="-100000" fill="hold"/>
                                        <p:tgtEl>
                                          <p:spTgt spid="33"/>
                                        </p:tgtEl>
                                        <p:attrNameLst>
                                          <p:attrName>ppt_x</p:attrName>
                                          <p:attrName>ppt_y</p:attrName>
                                        </p:attrNameLst>
                                      </p:cBhvr>
                                      <p:rCtr x="0" y="1852"/>
                                    </p:animMotion>
                                  </p:childTnLst>
                                </p:cTn>
                              </p:par>
                              <p:par>
                                <p:cTn id="34" presetID="10" presetClass="entr" presetSubtype="0" fill="hold" grpId="0" nodeType="withEffect">
                                  <p:stCondLst>
                                    <p:cond delay="150"/>
                                  </p:stCondLst>
                                  <p:childTnLst>
                                    <p:set>
                                      <p:cBhvr>
                                        <p:cTn id="35" dur="1" fill="hold">
                                          <p:stCondLst>
                                            <p:cond delay="0"/>
                                          </p:stCondLst>
                                        </p:cTn>
                                        <p:tgtEl>
                                          <p:spTgt spid="61"/>
                                        </p:tgtEl>
                                        <p:attrNameLst>
                                          <p:attrName>style.visibility</p:attrName>
                                        </p:attrNameLst>
                                      </p:cBhvr>
                                      <p:to>
                                        <p:strVal val="visible"/>
                                      </p:to>
                                    </p:set>
                                    <p:animEffect transition="in" filter="fade">
                                      <p:cBhvr>
                                        <p:cTn id="36" dur="500"/>
                                        <p:tgtEl>
                                          <p:spTgt spid="61"/>
                                        </p:tgtEl>
                                      </p:cBhvr>
                                    </p:animEffect>
                                  </p:childTnLst>
                                </p:cTn>
                              </p:par>
                              <p:par>
                                <p:cTn id="37" presetID="64" presetClass="path" presetSubtype="0" decel="100000" fill="hold" grpId="1" nodeType="withEffect">
                                  <p:stCondLst>
                                    <p:cond delay="150"/>
                                  </p:stCondLst>
                                  <p:childTnLst>
                                    <p:animMotion origin="layout" path="M 7.32704E-7 -1.01226E-6 L 7.32704E-7 -0.04539 " pathEditMode="relative" rAng="0" ptsTypes="AA">
                                      <p:cBhvr>
                                        <p:cTn id="38" dur="750" spd="-100000" fill="hold"/>
                                        <p:tgtEl>
                                          <p:spTgt spid="61"/>
                                        </p:tgtEl>
                                        <p:attrNameLst>
                                          <p:attrName>ppt_x</p:attrName>
                                          <p:attrName>ppt_y</p:attrName>
                                        </p:attrNameLst>
                                      </p:cBhvr>
                                      <p:rCtr x="0" y="-227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0" grpId="1"/>
      <p:bldP spid="10" grpId="0"/>
      <p:bldP spid="10" grpId="1"/>
      <p:bldP spid="61" grpId="0"/>
      <p:bldP spid="61"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5242108" y="1702637"/>
            <a:ext cx="6417855" cy="4485897"/>
            <a:chOff x="5347099" y="1736031"/>
            <a:chExt cx="6547475" cy="4576498"/>
          </a:xfrm>
          <a:solidFill>
            <a:schemeClr val="accent3"/>
          </a:solidFill>
        </p:grpSpPr>
        <p:sp>
          <p:nvSpPr>
            <p:cNvPr id="112" name="Rectangle 57"/>
            <p:cNvSpPr/>
            <p:nvPr/>
          </p:nvSpPr>
          <p:spPr bwMode="auto">
            <a:xfrm>
              <a:off x="5347099" y="1824269"/>
              <a:ext cx="6547475" cy="4488260"/>
            </a:xfrm>
            <a:custGeom>
              <a:avLst/>
              <a:gdLst>
                <a:gd name="connsiteX0" fmla="*/ 0 w 5727654"/>
                <a:gd name="connsiteY0" fmla="*/ 0 h 3246437"/>
                <a:gd name="connsiteX1" fmla="*/ 5727654 w 5727654"/>
                <a:gd name="connsiteY1" fmla="*/ 0 h 3246437"/>
                <a:gd name="connsiteX2" fmla="*/ 5727654 w 5727654"/>
                <a:gd name="connsiteY2" fmla="*/ 3246437 h 3246437"/>
                <a:gd name="connsiteX3" fmla="*/ 0 w 5727654"/>
                <a:gd name="connsiteY3" fmla="*/ 3246437 h 3246437"/>
                <a:gd name="connsiteX4" fmla="*/ 0 w 5727654"/>
                <a:gd name="connsiteY4" fmla="*/ 0 h 3246437"/>
                <a:gd name="connsiteX0" fmla="*/ 0 w 6562044"/>
                <a:gd name="connsiteY0" fmla="*/ 1645920 h 3246437"/>
                <a:gd name="connsiteX1" fmla="*/ 6562044 w 6562044"/>
                <a:gd name="connsiteY1" fmla="*/ 0 h 3246437"/>
                <a:gd name="connsiteX2" fmla="*/ 6562044 w 6562044"/>
                <a:gd name="connsiteY2" fmla="*/ 3246437 h 3246437"/>
                <a:gd name="connsiteX3" fmla="*/ 834390 w 6562044"/>
                <a:gd name="connsiteY3" fmla="*/ 3246437 h 3246437"/>
                <a:gd name="connsiteX4" fmla="*/ 0 w 6562044"/>
                <a:gd name="connsiteY4" fmla="*/ 1645920 h 3246437"/>
                <a:gd name="connsiteX0" fmla="*/ 0 w 6562044"/>
                <a:gd name="connsiteY0" fmla="*/ 1645920 h 3246437"/>
                <a:gd name="connsiteX1" fmla="*/ 6562044 w 6562044"/>
                <a:gd name="connsiteY1" fmla="*/ 0 h 3246437"/>
                <a:gd name="connsiteX2" fmla="*/ 6562044 w 6562044"/>
                <a:gd name="connsiteY2" fmla="*/ 3246437 h 3246437"/>
                <a:gd name="connsiteX3" fmla="*/ 834390 w 6562044"/>
                <a:gd name="connsiteY3" fmla="*/ 3246437 h 3246437"/>
                <a:gd name="connsiteX4" fmla="*/ 0 w 6562044"/>
                <a:gd name="connsiteY4" fmla="*/ 1645920 h 3246437"/>
                <a:gd name="connsiteX0" fmla="*/ 0 w 6207714"/>
                <a:gd name="connsiteY0" fmla="*/ 1565910 h 3246437"/>
                <a:gd name="connsiteX1" fmla="*/ 6207714 w 6207714"/>
                <a:gd name="connsiteY1" fmla="*/ 0 h 3246437"/>
                <a:gd name="connsiteX2" fmla="*/ 6207714 w 6207714"/>
                <a:gd name="connsiteY2" fmla="*/ 3246437 h 3246437"/>
                <a:gd name="connsiteX3" fmla="*/ 480060 w 6207714"/>
                <a:gd name="connsiteY3" fmla="*/ 3246437 h 3246437"/>
                <a:gd name="connsiteX4" fmla="*/ 0 w 6207714"/>
                <a:gd name="connsiteY4" fmla="*/ 1565910 h 3246437"/>
                <a:gd name="connsiteX0" fmla="*/ 0 w 6207714"/>
                <a:gd name="connsiteY0" fmla="*/ 1565910 h 3246437"/>
                <a:gd name="connsiteX1" fmla="*/ 6207714 w 6207714"/>
                <a:gd name="connsiteY1" fmla="*/ 0 h 3246437"/>
                <a:gd name="connsiteX2" fmla="*/ 6207714 w 6207714"/>
                <a:gd name="connsiteY2" fmla="*/ 3246437 h 3246437"/>
                <a:gd name="connsiteX3" fmla="*/ 480060 w 6207714"/>
                <a:gd name="connsiteY3" fmla="*/ 3246437 h 3246437"/>
                <a:gd name="connsiteX4" fmla="*/ 0 w 6207714"/>
                <a:gd name="connsiteY4" fmla="*/ 1565910 h 3246437"/>
                <a:gd name="connsiteX0" fmla="*/ 0 w 6207714"/>
                <a:gd name="connsiteY0" fmla="*/ 1565910 h 3246437"/>
                <a:gd name="connsiteX1" fmla="*/ 6207714 w 6207714"/>
                <a:gd name="connsiteY1" fmla="*/ 0 h 3246437"/>
                <a:gd name="connsiteX2" fmla="*/ 6207714 w 6207714"/>
                <a:gd name="connsiteY2" fmla="*/ 3246437 h 3246437"/>
                <a:gd name="connsiteX3" fmla="*/ 480060 w 6207714"/>
                <a:gd name="connsiteY3" fmla="*/ 3246437 h 3246437"/>
                <a:gd name="connsiteX4" fmla="*/ 0 w 6207714"/>
                <a:gd name="connsiteY4" fmla="*/ 1565910 h 3246437"/>
                <a:gd name="connsiteX0" fmla="*/ 0 w 6277564"/>
                <a:gd name="connsiteY0" fmla="*/ 1584960 h 3246437"/>
                <a:gd name="connsiteX1" fmla="*/ 6277564 w 6277564"/>
                <a:gd name="connsiteY1" fmla="*/ 0 h 3246437"/>
                <a:gd name="connsiteX2" fmla="*/ 6277564 w 6277564"/>
                <a:gd name="connsiteY2" fmla="*/ 3246437 h 3246437"/>
                <a:gd name="connsiteX3" fmla="*/ 549910 w 6277564"/>
                <a:gd name="connsiteY3" fmla="*/ 3246437 h 3246437"/>
                <a:gd name="connsiteX4" fmla="*/ 0 w 6277564"/>
                <a:gd name="connsiteY4" fmla="*/ 1584960 h 3246437"/>
                <a:gd name="connsiteX0" fmla="*/ 0 w 6125164"/>
                <a:gd name="connsiteY0" fmla="*/ 1572260 h 3246437"/>
                <a:gd name="connsiteX1" fmla="*/ 6125164 w 6125164"/>
                <a:gd name="connsiteY1" fmla="*/ 0 h 3246437"/>
                <a:gd name="connsiteX2" fmla="*/ 6125164 w 6125164"/>
                <a:gd name="connsiteY2" fmla="*/ 3246437 h 3246437"/>
                <a:gd name="connsiteX3" fmla="*/ 397510 w 6125164"/>
                <a:gd name="connsiteY3" fmla="*/ 3246437 h 3246437"/>
                <a:gd name="connsiteX4" fmla="*/ 0 w 6125164"/>
                <a:gd name="connsiteY4" fmla="*/ 1572260 h 3246437"/>
                <a:gd name="connsiteX0" fmla="*/ 0 w 6125164"/>
                <a:gd name="connsiteY0" fmla="*/ 1572260 h 3246437"/>
                <a:gd name="connsiteX1" fmla="*/ 6125164 w 6125164"/>
                <a:gd name="connsiteY1" fmla="*/ 0 h 3246437"/>
                <a:gd name="connsiteX2" fmla="*/ 6125164 w 6125164"/>
                <a:gd name="connsiteY2" fmla="*/ 3246437 h 3246437"/>
                <a:gd name="connsiteX3" fmla="*/ 308479 w 6125164"/>
                <a:gd name="connsiteY3" fmla="*/ 2971391 h 3246437"/>
                <a:gd name="connsiteX4" fmla="*/ 0 w 6125164"/>
                <a:gd name="connsiteY4" fmla="*/ 1572260 h 3246437"/>
                <a:gd name="connsiteX0" fmla="*/ 0 w 6125164"/>
                <a:gd name="connsiteY0" fmla="*/ 1572260 h 2989427"/>
                <a:gd name="connsiteX1" fmla="*/ 6125164 w 6125164"/>
                <a:gd name="connsiteY1" fmla="*/ 0 h 2989427"/>
                <a:gd name="connsiteX2" fmla="*/ 6125164 w 6125164"/>
                <a:gd name="connsiteY2" fmla="*/ 2989427 h 2989427"/>
                <a:gd name="connsiteX3" fmla="*/ 308479 w 6125164"/>
                <a:gd name="connsiteY3" fmla="*/ 2971391 h 2989427"/>
                <a:gd name="connsiteX4" fmla="*/ 0 w 6125164"/>
                <a:gd name="connsiteY4" fmla="*/ 1572260 h 2989427"/>
                <a:gd name="connsiteX0" fmla="*/ 0 w 6125164"/>
                <a:gd name="connsiteY0" fmla="*/ 1572260 h 2983791"/>
                <a:gd name="connsiteX1" fmla="*/ 6125164 w 6125164"/>
                <a:gd name="connsiteY1" fmla="*/ 0 h 2983791"/>
                <a:gd name="connsiteX2" fmla="*/ 6120527 w 6125164"/>
                <a:gd name="connsiteY2" fmla="*/ 2983791 h 2983791"/>
                <a:gd name="connsiteX3" fmla="*/ 308479 w 6125164"/>
                <a:gd name="connsiteY3" fmla="*/ 2971391 h 2983791"/>
                <a:gd name="connsiteX4" fmla="*/ 0 w 6125164"/>
                <a:gd name="connsiteY4" fmla="*/ 1572260 h 2983791"/>
                <a:gd name="connsiteX0" fmla="*/ 0 w 6820716"/>
                <a:gd name="connsiteY0" fmla="*/ 2068244 h 2983791"/>
                <a:gd name="connsiteX1" fmla="*/ 6820716 w 6820716"/>
                <a:gd name="connsiteY1" fmla="*/ 0 h 2983791"/>
                <a:gd name="connsiteX2" fmla="*/ 6816079 w 6820716"/>
                <a:gd name="connsiteY2" fmla="*/ 2983791 h 2983791"/>
                <a:gd name="connsiteX3" fmla="*/ 1004031 w 6820716"/>
                <a:gd name="connsiteY3" fmla="*/ 2971391 h 2983791"/>
                <a:gd name="connsiteX4" fmla="*/ 0 w 6820716"/>
                <a:gd name="connsiteY4" fmla="*/ 2068244 h 2983791"/>
                <a:gd name="connsiteX0" fmla="*/ 0 w 6820716"/>
                <a:gd name="connsiteY0" fmla="*/ 2068244 h 2983791"/>
                <a:gd name="connsiteX1" fmla="*/ 6820716 w 6820716"/>
                <a:gd name="connsiteY1" fmla="*/ 0 h 2983791"/>
                <a:gd name="connsiteX2" fmla="*/ 6816079 w 6820716"/>
                <a:gd name="connsiteY2" fmla="*/ 2983791 h 2983791"/>
                <a:gd name="connsiteX3" fmla="*/ 1004031 w 6820716"/>
                <a:gd name="connsiteY3" fmla="*/ 2971391 h 2983791"/>
                <a:gd name="connsiteX4" fmla="*/ 0 w 6820716"/>
                <a:gd name="connsiteY4" fmla="*/ 2068244 h 2983791"/>
                <a:gd name="connsiteX0" fmla="*/ 0 w 6816213"/>
                <a:gd name="connsiteY0" fmla="*/ 1797707 h 2713254"/>
                <a:gd name="connsiteX1" fmla="*/ 6806805 w 6816213"/>
                <a:gd name="connsiteY1" fmla="*/ 0 h 2713254"/>
                <a:gd name="connsiteX2" fmla="*/ 6816079 w 6816213"/>
                <a:gd name="connsiteY2" fmla="*/ 2713254 h 2713254"/>
                <a:gd name="connsiteX3" fmla="*/ 1004031 w 6816213"/>
                <a:gd name="connsiteY3" fmla="*/ 2700854 h 2713254"/>
                <a:gd name="connsiteX4" fmla="*/ 0 w 6816213"/>
                <a:gd name="connsiteY4" fmla="*/ 1797707 h 2713254"/>
                <a:gd name="connsiteX0" fmla="*/ 0 w 6807252"/>
                <a:gd name="connsiteY0" fmla="*/ 1797707 h 2711375"/>
                <a:gd name="connsiteX1" fmla="*/ 6806805 w 6807252"/>
                <a:gd name="connsiteY1" fmla="*/ 0 h 2711375"/>
                <a:gd name="connsiteX2" fmla="*/ 6806805 w 6807252"/>
                <a:gd name="connsiteY2" fmla="*/ 2711375 h 2711375"/>
                <a:gd name="connsiteX3" fmla="*/ 1004031 w 6807252"/>
                <a:gd name="connsiteY3" fmla="*/ 2700854 h 2711375"/>
                <a:gd name="connsiteX4" fmla="*/ 0 w 6807252"/>
                <a:gd name="connsiteY4" fmla="*/ 1797707 h 2711375"/>
                <a:gd name="connsiteX0" fmla="*/ 0 w 6807251"/>
                <a:gd name="connsiteY0" fmla="*/ 1797707 h 2711375"/>
                <a:gd name="connsiteX1" fmla="*/ 6806805 w 6807251"/>
                <a:gd name="connsiteY1" fmla="*/ 0 h 2711375"/>
                <a:gd name="connsiteX2" fmla="*/ 6806805 w 6807251"/>
                <a:gd name="connsiteY2" fmla="*/ 2711375 h 2711375"/>
                <a:gd name="connsiteX3" fmla="*/ 1004031 w 6807251"/>
                <a:gd name="connsiteY3" fmla="*/ 2700854 h 2711375"/>
                <a:gd name="connsiteX4" fmla="*/ 0 w 6807251"/>
                <a:gd name="connsiteY4" fmla="*/ 1797707 h 2711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7251" h="2711375">
                  <a:moveTo>
                    <a:pt x="0" y="1797707"/>
                  </a:moveTo>
                  <a:cubicBezTo>
                    <a:pt x="4884828" y="1294787"/>
                    <a:pt x="6791157" y="11430"/>
                    <a:pt x="6806805" y="0"/>
                  </a:cubicBezTo>
                  <a:cubicBezTo>
                    <a:pt x="6805259" y="994597"/>
                    <a:pt x="6808352" y="1726172"/>
                    <a:pt x="6806805" y="2711375"/>
                  </a:cubicBezTo>
                  <a:lnTo>
                    <a:pt x="1004031" y="2700854"/>
                  </a:lnTo>
                  <a:cubicBezTo>
                    <a:pt x="871528" y="2142795"/>
                    <a:pt x="35126" y="1803420"/>
                    <a:pt x="0" y="1797707"/>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586" tIns="140469" rIns="175586" bIns="140469" numCol="1" spcCol="0" rtlCol="0" fromWordArt="0" anchor="t" anchorCtr="0" forceAA="0" compatLnSpc="1">
              <a:prstTxWarp prst="textNoShape">
                <a:avLst/>
              </a:prstTxWarp>
              <a:noAutofit/>
            </a:bodyPr>
            <a:lstStyle/>
            <a:p>
              <a:pPr algn="ctr" defTabSz="894890" fontAlgn="base">
                <a:lnSpc>
                  <a:spcPct val="90000"/>
                </a:lnSpc>
                <a:spcBef>
                  <a:spcPct val="0"/>
                </a:spcBef>
                <a:spcAft>
                  <a:spcPct val="0"/>
                </a:spcAft>
                <a:defRPr/>
              </a:pPr>
              <a:endParaRPr lang="en-US" sz="2307" kern="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6" name="Isosceles Triangle 5"/>
            <p:cNvSpPr/>
            <p:nvPr/>
          </p:nvSpPr>
          <p:spPr bwMode="auto">
            <a:xfrm>
              <a:off x="10027613" y="1736031"/>
              <a:ext cx="1865717" cy="1481182"/>
            </a:xfrm>
            <a:prstGeom prst="triangle">
              <a:avLst>
                <a:gd name="adj" fmla="val 100000"/>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08" tIns="143366" rIns="179208" bIns="143366" numCol="1" spcCol="0" rtlCol="0" fromWordArt="0" anchor="t" anchorCtr="0" forceAA="0" compatLnSpc="1">
              <a:prstTxWarp prst="textNoShape">
                <a:avLst/>
              </a:prstTxWarp>
              <a:noAutofit/>
            </a:bodyPr>
            <a:lstStyle/>
            <a:p>
              <a:pPr algn="ctr" defTabSz="913576"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67" name="TextBox 66"/>
          <p:cNvSpPr txBox="1"/>
          <p:nvPr/>
        </p:nvSpPr>
        <p:spPr>
          <a:xfrm rot="16200000">
            <a:off x="-1571975" y="3688262"/>
            <a:ext cx="4444984" cy="473741"/>
          </a:xfrm>
          <a:prstGeom prst="rect">
            <a:avLst/>
          </a:prstGeom>
          <a:noFill/>
        </p:spPr>
        <p:txBody>
          <a:bodyPr wrap="square" lIns="175586" tIns="140469" rIns="175586" bIns="140469" rtlCol="0">
            <a:spAutoFit/>
          </a:bodyPr>
          <a:lstStyle/>
          <a:p>
            <a:pPr algn="ctr" defTabSz="894890" fontAlgn="base">
              <a:lnSpc>
                <a:spcPct val="90000"/>
              </a:lnSpc>
              <a:spcBef>
                <a:spcPct val="0"/>
              </a:spcBef>
              <a:spcAft>
                <a:spcPct val="0"/>
              </a:spcAft>
              <a:defRPr/>
            </a:pPr>
            <a:r>
              <a:rPr lang="en-US" sz="1371" b="1" kern="0">
                <a:gradFill>
                  <a:gsLst>
                    <a:gs pos="7500">
                      <a:schemeClr val="accent5"/>
                    </a:gs>
                    <a:gs pos="28000">
                      <a:schemeClr val="accent5"/>
                    </a:gs>
                  </a:gsLst>
                  <a:lin ang="5400000" scaled="0"/>
                </a:gradFill>
                <a:latin typeface="Segoe UI"/>
              </a:rPr>
              <a:t>Value to business</a:t>
            </a:r>
          </a:p>
        </p:txBody>
      </p:sp>
      <p:sp>
        <p:nvSpPr>
          <p:cNvPr id="99" name="TextBox 98"/>
          <p:cNvSpPr txBox="1"/>
          <p:nvPr/>
        </p:nvSpPr>
        <p:spPr>
          <a:xfrm>
            <a:off x="4231864" y="6187845"/>
            <a:ext cx="3397926" cy="473741"/>
          </a:xfrm>
          <a:prstGeom prst="rect">
            <a:avLst/>
          </a:prstGeom>
          <a:noFill/>
        </p:spPr>
        <p:txBody>
          <a:bodyPr wrap="square" lIns="175586" tIns="140469" rIns="175586" bIns="140469" rtlCol="0">
            <a:spAutoFit/>
          </a:bodyPr>
          <a:lstStyle/>
          <a:p>
            <a:pPr algn="ctr" defTabSz="894890" fontAlgn="base">
              <a:lnSpc>
                <a:spcPct val="90000"/>
              </a:lnSpc>
              <a:spcBef>
                <a:spcPct val="0"/>
              </a:spcBef>
              <a:spcAft>
                <a:spcPct val="0"/>
              </a:spcAft>
              <a:defRPr/>
            </a:pPr>
            <a:r>
              <a:rPr lang="en-US" sz="1371" b="1" kern="0">
                <a:gradFill>
                  <a:gsLst>
                    <a:gs pos="7500">
                      <a:schemeClr val="accent5"/>
                    </a:gs>
                    <a:gs pos="28000">
                      <a:schemeClr val="accent5"/>
                    </a:gs>
                  </a:gsLst>
                  <a:lin ang="5400000" scaled="0"/>
                </a:gradFill>
                <a:latin typeface="Segoe UI"/>
              </a:rPr>
              <a:t>Time</a:t>
            </a:r>
          </a:p>
        </p:txBody>
      </p:sp>
      <p:sp>
        <p:nvSpPr>
          <p:cNvPr id="100" name="TextBox 99"/>
          <p:cNvSpPr txBox="1"/>
          <p:nvPr/>
        </p:nvSpPr>
        <p:spPr>
          <a:xfrm>
            <a:off x="1575006" y="5059282"/>
            <a:ext cx="1303808" cy="522926"/>
          </a:xfrm>
          <a:prstGeom prst="rect">
            <a:avLst/>
          </a:prstGeom>
          <a:noFill/>
        </p:spPr>
        <p:txBody>
          <a:bodyPr wrap="square" lIns="175586" tIns="140469" rIns="175586" bIns="140469" rtlCol="0">
            <a:spAutoFit/>
          </a:bodyPr>
          <a:lstStyle/>
          <a:p>
            <a:pPr algn="ctr" defTabSz="894890" fontAlgn="base">
              <a:lnSpc>
                <a:spcPct val="90000"/>
              </a:lnSpc>
              <a:spcBef>
                <a:spcPct val="0"/>
              </a:spcBef>
              <a:spcAft>
                <a:spcPct val="0"/>
              </a:spcAft>
              <a:defRPr/>
            </a:pPr>
            <a:r>
              <a:rPr lang="en-US" sz="1727" kern="0">
                <a:gradFill>
                  <a:gsLst>
                    <a:gs pos="45000">
                      <a:schemeClr val="accent1"/>
                    </a:gs>
                    <a:gs pos="83000">
                      <a:schemeClr val="accent1"/>
                    </a:gs>
                  </a:gsLst>
                  <a:lin ang="5400000" scaled="1"/>
                </a:gradFill>
                <a:latin typeface="Segoe UI Semibold" panose="020B0702040204020203" pitchFamily="34" charset="0"/>
                <a:ea typeface="Segoe UI" pitchFamily="34" charset="0"/>
                <a:cs typeface="Segoe UI Semibold" panose="020B0702040204020203" pitchFamily="34" charset="0"/>
              </a:rPr>
              <a:t>Efficiency</a:t>
            </a:r>
          </a:p>
        </p:txBody>
      </p:sp>
      <p:sp>
        <p:nvSpPr>
          <p:cNvPr id="101" name="TextBox 100"/>
          <p:cNvSpPr txBox="1"/>
          <p:nvPr/>
        </p:nvSpPr>
        <p:spPr>
          <a:xfrm>
            <a:off x="5888867" y="3716207"/>
            <a:ext cx="1480136" cy="523195"/>
          </a:xfrm>
          <a:prstGeom prst="rect">
            <a:avLst/>
          </a:prstGeom>
          <a:noFill/>
        </p:spPr>
        <p:txBody>
          <a:bodyPr wrap="square" lIns="175586" tIns="140469" rIns="175586" bIns="140469" rtlCol="0">
            <a:spAutoFit/>
          </a:bodyPr>
          <a:lstStyle/>
          <a:p>
            <a:pPr algn="ctr" defTabSz="894890" fontAlgn="base">
              <a:lnSpc>
                <a:spcPct val="90000"/>
              </a:lnSpc>
              <a:spcBef>
                <a:spcPct val="0"/>
              </a:spcBef>
              <a:spcAft>
                <a:spcPct val="0"/>
              </a:spcAft>
              <a:defRPr/>
            </a:pPr>
            <a:r>
              <a:rPr lang="en-US" sz="1727" kern="0">
                <a:solidFill>
                  <a:schemeClr val="accent3"/>
                </a:solidFill>
                <a:latin typeface="Segoe UI Semibold" panose="020B0702040204020203" pitchFamily="34" charset="0"/>
                <a:ea typeface="Segoe UI" pitchFamily="34" charset="0"/>
                <a:cs typeface="Segoe UI Semibold" panose="020B0702040204020203" pitchFamily="34" charset="0"/>
              </a:rPr>
              <a:t>Innovation</a:t>
            </a:r>
          </a:p>
        </p:txBody>
      </p:sp>
      <p:sp>
        <p:nvSpPr>
          <p:cNvPr id="113" name="Freeform 112"/>
          <p:cNvSpPr/>
          <p:nvPr/>
        </p:nvSpPr>
        <p:spPr bwMode="auto">
          <a:xfrm>
            <a:off x="855146" y="4478102"/>
            <a:ext cx="10804817" cy="1733599"/>
          </a:xfrm>
          <a:custGeom>
            <a:avLst/>
            <a:gdLst>
              <a:gd name="connsiteX0" fmla="*/ 5721337 w 11448991"/>
              <a:gd name="connsiteY0" fmla="*/ 0 h 1711326"/>
              <a:gd name="connsiteX1" fmla="*/ 5727654 w 11448991"/>
              <a:gd name="connsiteY1" fmla="*/ 0 h 1711326"/>
              <a:gd name="connsiteX2" fmla="*/ 11448991 w 11448991"/>
              <a:gd name="connsiteY2" fmla="*/ 0 h 1711326"/>
              <a:gd name="connsiteX3" fmla="*/ 11448991 w 11448991"/>
              <a:gd name="connsiteY3" fmla="*/ 1711325 h 1711326"/>
              <a:gd name="connsiteX4" fmla="*/ 5727654 w 11448991"/>
              <a:gd name="connsiteY4" fmla="*/ 1711325 h 1711326"/>
              <a:gd name="connsiteX5" fmla="*/ 5727654 w 11448991"/>
              <a:gd name="connsiteY5" fmla="*/ 1711326 h 1711326"/>
              <a:gd name="connsiteX6" fmla="*/ 0 w 11448991"/>
              <a:gd name="connsiteY6" fmla="*/ 1711326 h 1711326"/>
              <a:gd name="connsiteX7" fmla="*/ 1588 w 11448991"/>
              <a:gd name="connsiteY7" fmla="*/ 1177925 h 1711326"/>
              <a:gd name="connsiteX8" fmla="*/ 5550364 w 11448991"/>
              <a:gd name="connsiteY8" fmla="*/ 4695 h 1711326"/>
              <a:gd name="connsiteX9" fmla="*/ 5721337 w 11448991"/>
              <a:gd name="connsiteY9" fmla="*/ 167 h 1711326"/>
              <a:gd name="connsiteX0" fmla="*/ 5738030 w 11465684"/>
              <a:gd name="connsiteY0" fmla="*/ 0 h 1711326"/>
              <a:gd name="connsiteX1" fmla="*/ 5744347 w 11465684"/>
              <a:gd name="connsiteY1" fmla="*/ 0 h 1711326"/>
              <a:gd name="connsiteX2" fmla="*/ 11465684 w 11465684"/>
              <a:gd name="connsiteY2" fmla="*/ 0 h 1711326"/>
              <a:gd name="connsiteX3" fmla="*/ 11465684 w 11465684"/>
              <a:gd name="connsiteY3" fmla="*/ 1711325 h 1711326"/>
              <a:gd name="connsiteX4" fmla="*/ 5744347 w 11465684"/>
              <a:gd name="connsiteY4" fmla="*/ 1711325 h 1711326"/>
              <a:gd name="connsiteX5" fmla="*/ 5744347 w 11465684"/>
              <a:gd name="connsiteY5" fmla="*/ 1711326 h 1711326"/>
              <a:gd name="connsiteX6" fmla="*/ 0 w 11465684"/>
              <a:gd name="connsiteY6" fmla="*/ 1461080 h 1711326"/>
              <a:gd name="connsiteX7" fmla="*/ 18281 w 11465684"/>
              <a:gd name="connsiteY7" fmla="*/ 1177925 h 1711326"/>
              <a:gd name="connsiteX8" fmla="*/ 5567057 w 11465684"/>
              <a:gd name="connsiteY8" fmla="*/ 4695 h 1711326"/>
              <a:gd name="connsiteX9" fmla="*/ 5738030 w 11465684"/>
              <a:gd name="connsiteY9" fmla="*/ 167 h 1711326"/>
              <a:gd name="connsiteX10" fmla="*/ 5738030 w 11465684"/>
              <a:gd name="connsiteY10" fmla="*/ 0 h 1711326"/>
              <a:gd name="connsiteX0" fmla="*/ 5738030 w 11465684"/>
              <a:gd name="connsiteY0" fmla="*/ 0 h 1711326"/>
              <a:gd name="connsiteX1" fmla="*/ 5744347 w 11465684"/>
              <a:gd name="connsiteY1" fmla="*/ 0 h 1711326"/>
              <a:gd name="connsiteX2" fmla="*/ 11465684 w 11465684"/>
              <a:gd name="connsiteY2" fmla="*/ 0 h 1711326"/>
              <a:gd name="connsiteX3" fmla="*/ 11448991 w 11465684"/>
              <a:gd name="connsiteY3" fmla="*/ 1447552 h 1711326"/>
              <a:gd name="connsiteX4" fmla="*/ 5744347 w 11465684"/>
              <a:gd name="connsiteY4" fmla="*/ 1711325 h 1711326"/>
              <a:gd name="connsiteX5" fmla="*/ 5744347 w 11465684"/>
              <a:gd name="connsiteY5" fmla="*/ 1711326 h 1711326"/>
              <a:gd name="connsiteX6" fmla="*/ 0 w 11465684"/>
              <a:gd name="connsiteY6" fmla="*/ 1461080 h 1711326"/>
              <a:gd name="connsiteX7" fmla="*/ 18281 w 11465684"/>
              <a:gd name="connsiteY7" fmla="*/ 1177925 h 1711326"/>
              <a:gd name="connsiteX8" fmla="*/ 5567057 w 11465684"/>
              <a:gd name="connsiteY8" fmla="*/ 4695 h 1711326"/>
              <a:gd name="connsiteX9" fmla="*/ 5738030 w 11465684"/>
              <a:gd name="connsiteY9" fmla="*/ 167 h 1711326"/>
              <a:gd name="connsiteX10" fmla="*/ 5738030 w 11465684"/>
              <a:gd name="connsiteY10" fmla="*/ 0 h 1711326"/>
              <a:gd name="connsiteX0" fmla="*/ 5738030 w 11465684"/>
              <a:gd name="connsiteY0" fmla="*/ 0 h 1711325"/>
              <a:gd name="connsiteX1" fmla="*/ 5744347 w 11465684"/>
              <a:gd name="connsiteY1" fmla="*/ 0 h 1711325"/>
              <a:gd name="connsiteX2" fmla="*/ 11465684 w 11465684"/>
              <a:gd name="connsiteY2" fmla="*/ 0 h 1711325"/>
              <a:gd name="connsiteX3" fmla="*/ 11448991 w 11465684"/>
              <a:gd name="connsiteY3" fmla="*/ 1447552 h 1711325"/>
              <a:gd name="connsiteX4" fmla="*/ 5744347 w 11465684"/>
              <a:gd name="connsiteY4" fmla="*/ 1711325 h 1711325"/>
              <a:gd name="connsiteX5" fmla="*/ 0 w 11465684"/>
              <a:gd name="connsiteY5" fmla="*/ 1461080 h 1711325"/>
              <a:gd name="connsiteX6" fmla="*/ 18281 w 11465684"/>
              <a:gd name="connsiteY6" fmla="*/ 1177925 h 1711325"/>
              <a:gd name="connsiteX7" fmla="*/ 5567057 w 11465684"/>
              <a:gd name="connsiteY7" fmla="*/ 4695 h 1711325"/>
              <a:gd name="connsiteX8" fmla="*/ 5738030 w 11465684"/>
              <a:gd name="connsiteY8" fmla="*/ 167 h 1711325"/>
              <a:gd name="connsiteX9" fmla="*/ 5738030 w 11465684"/>
              <a:gd name="connsiteY9" fmla="*/ 0 h 1711325"/>
              <a:gd name="connsiteX0" fmla="*/ 5738030 w 11465684"/>
              <a:gd name="connsiteY0" fmla="*/ 0 h 1461080"/>
              <a:gd name="connsiteX1" fmla="*/ 5744347 w 11465684"/>
              <a:gd name="connsiteY1" fmla="*/ 0 h 1461080"/>
              <a:gd name="connsiteX2" fmla="*/ 11465684 w 11465684"/>
              <a:gd name="connsiteY2" fmla="*/ 0 h 1461080"/>
              <a:gd name="connsiteX3" fmla="*/ 11448991 w 11465684"/>
              <a:gd name="connsiteY3" fmla="*/ 1447552 h 1461080"/>
              <a:gd name="connsiteX4" fmla="*/ 0 w 11465684"/>
              <a:gd name="connsiteY4" fmla="*/ 1461080 h 1461080"/>
              <a:gd name="connsiteX5" fmla="*/ 18281 w 11465684"/>
              <a:gd name="connsiteY5" fmla="*/ 1177925 h 1461080"/>
              <a:gd name="connsiteX6" fmla="*/ 5567057 w 11465684"/>
              <a:gd name="connsiteY6" fmla="*/ 4695 h 1461080"/>
              <a:gd name="connsiteX7" fmla="*/ 5738030 w 11465684"/>
              <a:gd name="connsiteY7" fmla="*/ 167 h 1461080"/>
              <a:gd name="connsiteX8" fmla="*/ 5738030 w 11465684"/>
              <a:gd name="connsiteY8" fmla="*/ 0 h 1461080"/>
              <a:gd name="connsiteX0" fmla="*/ 5738030 w 11469857"/>
              <a:gd name="connsiteY0" fmla="*/ 0 h 1461080"/>
              <a:gd name="connsiteX1" fmla="*/ 5744347 w 11469857"/>
              <a:gd name="connsiteY1" fmla="*/ 0 h 1461080"/>
              <a:gd name="connsiteX2" fmla="*/ 11465684 w 11469857"/>
              <a:gd name="connsiteY2" fmla="*/ 0 h 1461080"/>
              <a:gd name="connsiteX3" fmla="*/ 11469857 w 11469857"/>
              <a:gd name="connsiteY3" fmla="*/ 1447552 h 1461080"/>
              <a:gd name="connsiteX4" fmla="*/ 0 w 11469857"/>
              <a:gd name="connsiteY4" fmla="*/ 1461080 h 1461080"/>
              <a:gd name="connsiteX5" fmla="*/ 18281 w 11469857"/>
              <a:gd name="connsiteY5" fmla="*/ 1177925 h 1461080"/>
              <a:gd name="connsiteX6" fmla="*/ 5567057 w 11469857"/>
              <a:gd name="connsiteY6" fmla="*/ 4695 h 1461080"/>
              <a:gd name="connsiteX7" fmla="*/ 5738030 w 11469857"/>
              <a:gd name="connsiteY7" fmla="*/ 167 h 1461080"/>
              <a:gd name="connsiteX8" fmla="*/ 5738030 w 11469857"/>
              <a:gd name="connsiteY8" fmla="*/ 0 h 1461080"/>
              <a:gd name="connsiteX0" fmla="*/ 5738030 w 11484239"/>
              <a:gd name="connsiteY0" fmla="*/ 0 h 1461080"/>
              <a:gd name="connsiteX1" fmla="*/ 5744347 w 11484239"/>
              <a:gd name="connsiteY1" fmla="*/ 0 h 1461080"/>
              <a:gd name="connsiteX2" fmla="*/ 11484239 w 11484239"/>
              <a:gd name="connsiteY2" fmla="*/ 398290 h 1461080"/>
              <a:gd name="connsiteX3" fmla="*/ 11469857 w 11484239"/>
              <a:gd name="connsiteY3" fmla="*/ 1447552 h 1461080"/>
              <a:gd name="connsiteX4" fmla="*/ 0 w 11484239"/>
              <a:gd name="connsiteY4" fmla="*/ 1461080 h 1461080"/>
              <a:gd name="connsiteX5" fmla="*/ 18281 w 11484239"/>
              <a:gd name="connsiteY5" fmla="*/ 1177925 h 1461080"/>
              <a:gd name="connsiteX6" fmla="*/ 5567057 w 11484239"/>
              <a:gd name="connsiteY6" fmla="*/ 4695 h 1461080"/>
              <a:gd name="connsiteX7" fmla="*/ 5738030 w 11484239"/>
              <a:gd name="connsiteY7" fmla="*/ 167 h 1461080"/>
              <a:gd name="connsiteX8" fmla="*/ 5738030 w 11484239"/>
              <a:gd name="connsiteY8" fmla="*/ 0 h 1461080"/>
              <a:gd name="connsiteX0" fmla="*/ 5571037 w 11484239"/>
              <a:gd name="connsiteY0" fmla="*/ 383260 h 1461080"/>
              <a:gd name="connsiteX1" fmla="*/ 5744347 w 11484239"/>
              <a:gd name="connsiteY1" fmla="*/ 0 h 1461080"/>
              <a:gd name="connsiteX2" fmla="*/ 11484239 w 11484239"/>
              <a:gd name="connsiteY2" fmla="*/ 398290 h 1461080"/>
              <a:gd name="connsiteX3" fmla="*/ 11469857 w 11484239"/>
              <a:gd name="connsiteY3" fmla="*/ 1447552 h 1461080"/>
              <a:gd name="connsiteX4" fmla="*/ 0 w 11484239"/>
              <a:gd name="connsiteY4" fmla="*/ 1461080 h 1461080"/>
              <a:gd name="connsiteX5" fmla="*/ 18281 w 11484239"/>
              <a:gd name="connsiteY5" fmla="*/ 1177925 h 1461080"/>
              <a:gd name="connsiteX6" fmla="*/ 5567057 w 11484239"/>
              <a:gd name="connsiteY6" fmla="*/ 4695 h 1461080"/>
              <a:gd name="connsiteX7" fmla="*/ 5738030 w 11484239"/>
              <a:gd name="connsiteY7" fmla="*/ 167 h 1461080"/>
              <a:gd name="connsiteX8" fmla="*/ 5571037 w 11484239"/>
              <a:gd name="connsiteY8" fmla="*/ 383260 h 1461080"/>
              <a:gd name="connsiteX0" fmla="*/ 5571037 w 11484239"/>
              <a:gd name="connsiteY0" fmla="*/ 383260 h 1461080"/>
              <a:gd name="connsiteX1" fmla="*/ 5744347 w 11484239"/>
              <a:gd name="connsiteY1" fmla="*/ 0 h 1461080"/>
              <a:gd name="connsiteX2" fmla="*/ 11484239 w 11484239"/>
              <a:gd name="connsiteY2" fmla="*/ 398290 h 1461080"/>
              <a:gd name="connsiteX3" fmla="*/ 11469857 w 11484239"/>
              <a:gd name="connsiteY3" fmla="*/ 1447552 h 1461080"/>
              <a:gd name="connsiteX4" fmla="*/ 0 w 11484239"/>
              <a:gd name="connsiteY4" fmla="*/ 1461080 h 1461080"/>
              <a:gd name="connsiteX5" fmla="*/ 18281 w 11484239"/>
              <a:gd name="connsiteY5" fmla="*/ 1177925 h 1461080"/>
              <a:gd name="connsiteX6" fmla="*/ 5567057 w 11484239"/>
              <a:gd name="connsiteY6" fmla="*/ 4695 h 1461080"/>
              <a:gd name="connsiteX7" fmla="*/ 5311269 w 11484239"/>
              <a:gd name="connsiteY7" fmla="*/ 496150 h 1461080"/>
              <a:gd name="connsiteX8" fmla="*/ 5571037 w 11484239"/>
              <a:gd name="connsiteY8" fmla="*/ 383260 h 1461080"/>
              <a:gd name="connsiteX0" fmla="*/ 5571037 w 11484239"/>
              <a:gd name="connsiteY0" fmla="*/ 378565 h 1456385"/>
              <a:gd name="connsiteX1" fmla="*/ 5670128 w 11484239"/>
              <a:gd name="connsiteY1" fmla="*/ 483774 h 1456385"/>
              <a:gd name="connsiteX2" fmla="*/ 11484239 w 11484239"/>
              <a:gd name="connsiteY2" fmla="*/ 393595 h 1456385"/>
              <a:gd name="connsiteX3" fmla="*/ 11469857 w 11484239"/>
              <a:gd name="connsiteY3" fmla="*/ 1442857 h 1456385"/>
              <a:gd name="connsiteX4" fmla="*/ 0 w 11484239"/>
              <a:gd name="connsiteY4" fmla="*/ 1456385 h 1456385"/>
              <a:gd name="connsiteX5" fmla="*/ 18281 w 11484239"/>
              <a:gd name="connsiteY5" fmla="*/ 1173230 h 1456385"/>
              <a:gd name="connsiteX6" fmla="*/ 5567057 w 11484239"/>
              <a:gd name="connsiteY6" fmla="*/ 0 h 1456385"/>
              <a:gd name="connsiteX7" fmla="*/ 5311269 w 11484239"/>
              <a:gd name="connsiteY7" fmla="*/ 491455 h 1456385"/>
              <a:gd name="connsiteX8" fmla="*/ 5571037 w 11484239"/>
              <a:gd name="connsiteY8" fmla="*/ 378565 h 1456385"/>
              <a:gd name="connsiteX0" fmla="*/ 5311269 w 11484239"/>
              <a:gd name="connsiteY0" fmla="*/ 491455 h 1456385"/>
              <a:gd name="connsiteX1" fmla="*/ 5670128 w 11484239"/>
              <a:gd name="connsiteY1" fmla="*/ 483774 h 1456385"/>
              <a:gd name="connsiteX2" fmla="*/ 11484239 w 11484239"/>
              <a:gd name="connsiteY2" fmla="*/ 393595 h 1456385"/>
              <a:gd name="connsiteX3" fmla="*/ 11469857 w 11484239"/>
              <a:gd name="connsiteY3" fmla="*/ 1442857 h 1456385"/>
              <a:gd name="connsiteX4" fmla="*/ 0 w 11484239"/>
              <a:gd name="connsiteY4" fmla="*/ 1456385 h 1456385"/>
              <a:gd name="connsiteX5" fmla="*/ 18281 w 11484239"/>
              <a:gd name="connsiteY5" fmla="*/ 1173230 h 1456385"/>
              <a:gd name="connsiteX6" fmla="*/ 5567057 w 11484239"/>
              <a:gd name="connsiteY6" fmla="*/ 0 h 1456385"/>
              <a:gd name="connsiteX7" fmla="*/ 5311269 w 11484239"/>
              <a:gd name="connsiteY7" fmla="*/ 491455 h 1456385"/>
              <a:gd name="connsiteX0" fmla="*/ 5311269 w 11484239"/>
              <a:gd name="connsiteY0" fmla="*/ 97860 h 1062790"/>
              <a:gd name="connsiteX1" fmla="*/ 5670128 w 11484239"/>
              <a:gd name="connsiteY1" fmla="*/ 90179 h 1062790"/>
              <a:gd name="connsiteX2" fmla="*/ 11484239 w 11484239"/>
              <a:gd name="connsiteY2" fmla="*/ 0 h 1062790"/>
              <a:gd name="connsiteX3" fmla="*/ 11469857 w 11484239"/>
              <a:gd name="connsiteY3" fmla="*/ 1049262 h 1062790"/>
              <a:gd name="connsiteX4" fmla="*/ 0 w 11484239"/>
              <a:gd name="connsiteY4" fmla="*/ 1062790 h 1062790"/>
              <a:gd name="connsiteX5" fmla="*/ 18281 w 11484239"/>
              <a:gd name="connsiteY5" fmla="*/ 779635 h 1062790"/>
              <a:gd name="connsiteX6" fmla="*/ 4936193 w 11484239"/>
              <a:gd name="connsiteY6" fmla="*/ 124933 h 1062790"/>
              <a:gd name="connsiteX7" fmla="*/ 5311269 w 11484239"/>
              <a:gd name="connsiteY7" fmla="*/ 97860 h 1062790"/>
              <a:gd name="connsiteX0" fmla="*/ 5311269 w 11484239"/>
              <a:gd name="connsiteY0" fmla="*/ 97860 h 1062790"/>
              <a:gd name="connsiteX1" fmla="*/ 5670128 w 11484239"/>
              <a:gd name="connsiteY1" fmla="*/ 90179 h 1062790"/>
              <a:gd name="connsiteX2" fmla="*/ 11484239 w 11484239"/>
              <a:gd name="connsiteY2" fmla="*/ 0 h 1062790"/>
              <a:gd name="connsiteX3" fmla="*/ 11469857 w 11484239"/>
              <a:gd name="connsiteY3" fmla="*/ 1049262 h 1062790"/>
              <a:gd name="connsiteX4" fmla="*/ 0 w 11484239"/>
              <a:gd name="connsiteY4" fmla="*/ 1062790 h 1062790"/>
              <a:gd name="connsiteX5" fmla="*/ 18281 w 11484239"/>
              <a:gd name="connsiteY5" fmla="*/ 779635 h 1062790"/>
              <a:gd name="connsiteX6" fmla="*/ 4936193 w 11484239"/>
              <a:gd name="connsiteY6" fmla="*/ 106146 h 1062790"/>
              <a:gd name="connsiteX7" fmla="*/ 5311269 w 11484239"/>
              <a:gd name="connsiteY7" fmla="*/ 97860 h 1062790"/>
              <a:gd name="connsiteX0" fmla="*/ 5311269 w 11484239"/>
              <a:gd name="connsiteY0" fmla="*/ 97860 h 1062790"/>
              <a:gd name="connsiteX1" fmla="*/ 5670128 w 11484239"/>
              <a:gd name="connsiteY1" fmla="*/ 90179 h 1062790"/>
              <a:gd name="connsiteX2" fmla="*/ 11484239 w 11484239"/>
              <a:gd name="connsiteY2" fmla="*/ 0 h 1062790"/>
              <a:gd name="connsiteX3" fmla="*/ 11469857 w 11484239"/>
              <a:gd name="connsiteY3" fmla="*/ 1049262 h 1062790"/>
              <a:gd name="connsiteX4" fmla="*/ 0 w 11484239"/>
              <a:gd name="connsiteY4" fmla="*/ 1062790 h 1062790"/>
              <a:gd name="connsiteX5" fmla="*/ 18281 w 11484239"/>
              <a:gd name="connsiteY5" fmla="*/ 779635 h 1062790"/>
              <a:gd name="connsiteX6" fmla="*/ 4936193 w 11484239"/>
              <a:gd name="connsiteY6" fmla="*/ 106146 h 1062790"/>
              <a:gd name="connsiteX7" fmla="*/ 5311269 w 11484239"/>
              <a:gd name="connsiteY7" fmla="*/ 97860 h 1062790"/>
              <a:gd name="connsiteX0" fmla="*/ 5311269 w 11469857"/>
              <a:gd name="connsiteY0" fmla="*/ 103496 h 1068426"/>
              <a:gd name="connsiteX1" fmla="*/ 5670128 w 11469857"/>
              <a:gd name="connsiteY1" fmla="*/ 95815 h 1068426"/>
              <a:gd name="connsiteX2" fmla="*/ 11465684 w 11469857"/>
              <a:gd name="connsiteY2" fmla="*/ 0 h 1068426"/>
              <a:gd name="connsiteX3" fmla="*/ 11469857 w 11469857"/>
              <a:gd name="connsiteY3" fmla="*/ 1054898 h 1068426"/>
              <a:gd name="connsiteX4" fmla="*/ 0 w 11469857"/>
              <a:gd name="connsiteY4" fmla="*/ 1068426 h 1068426"/>
              <a:gd name="connsiteX5" fmla="*/ 18281 w 11469857"/>
              <a:gd name="connsiteY5" fmla="*/ 785271 h 1068426"/>
              <a:gd name="connsiteX6" fmla="*/ 4936193 w 11469857"/>
              <a:gd name="connsiteY6" fmla="*/ 111782 h 1068426"/>
              <a:gd name="connsiteX7" fmla="*/ 5311269 w 11469857"/>
              <a:gd name="connsiteY7" fmla="*/ 103496 h 1068426"/>
              <a:gd name="connsiteX0" fmla="*/ 5311269 w 11465684"/>
              <a:gd name="connsiteY0" fmla="*/ 103496 h 1068426"/>
              <a:gd name="connsiteX1" fmla="*/ 5670128 w 11465684"/>
              <a:gd name="connsiteY1" fmla="*/ 95815 h 1068426"/>
              <a:gd name="connsiteX2" fmla="*/ 11465684 w 11465684"/>
              <a:gd name="connsiteY2" fmla="*/ 0 h 1068426"/>
              <a:gd name="connsiteX3" fmla="*/ 11451302 w 11465684"/>
              <a:gd name="connsiteY3" fmla="*/ 1054898 h 1068426"/>
              <a:gd name="connsiteX4" fmla="*/ 0 w 11465684"/>
              <a:gd name="connsiteY4" fmla="*/ 1068426 h 1068426"/>
              <a:gd name="connsiteX5" fmla="*/ 18281 w 11465684"/>
              <a:gd name="connsiteY5" fmla="*/ 785271 h 1068426"/>
              <a:gd name="connsiteX6" fmla="*/ 4936193 w 11465684"/>
              <a:gd name="connsiteY6" fmla="*/ 111782 h 1068426"/>
              <a:gd name="connsiteX7" fmla="*/ 5311269 w 11465684"/>
              <a:gd name="connsiteY7" fmla="*/ 103496 h 1068426"/>
              <a:gd name="connsiteX0" fmla="*/ 5311269 w 11451768"/>
              <a:gd name="connsiteY0" fmla="*/ 103496 h 1068426"/>
              <a:gd name="connsiteX1" fmla="*/ 5670128 w 11451768"/>
              <a:gd name="connsiteY1" fmla="*/ 95815 h 1068426"/>
              <a:gd name="connsiteX2" fmla="*/ 11451768 w 11451768"/>
              <a:gd name="connsiteY2" fmla="*/ 0 h 1068426"/>
              <a:gd name="connsiteX3" fmla="*/ 11451302 w 11451768"/>
              <a:gd name="connsiteY3" fmla="*/ 1054898 h 1068426"/>
              <a:gd name="connsiteX4" fmla="*/ 0 w 11451768"/>
              <a:gd name="connsiteY4" fmla="*/ 1068426 h 1068426"/>
              <a:gd name="connsiteX5" fmla="*/ 18281 w 11451768"/>
              <a:gd name="connsiteY5" fmla="*/ 785271 h 1068426"/>
              <a:gd name="connsiteX6" fmla="*/ 4936193 w 11451768"/>
              <a:gd name="connsiteY6" fmla="*/ 111782 h 1068426"/>
              <a:gd name="connsiteX7" fmla="*/ 5311269 w 11451768"/>
              <a:gd name="connsiteY7" fmla="*/ 103496 h 1068426"/>
              <a:gd name="connsiteX0" fmla="*/ 5311269 w 11456407"/>
              <a:gd name="connsiteY0" fmla="*/ 103496 h 1068426"/>
              <a:gd name="connsiteX1" fmla="*/ 5670128 w 11456407"/>
              <a:gd name="connsiteY1" fmla="*/ 95815 h 1068426"/>
              <a:gd name="connsiteX2" fmla="*/ 11456407 w 11456407"/>
              <a:gd name="connsiteY2" fmla="*/ 0 h 1068426"/>
              <a:gd name="connsiteX3" fmla="*/ 11451302 w 11456407"/>
              <a:gd name="connsiteY3" fmla="*/ 1054898 h 1068426"/>
              <a:gd name="connsiteX4" fmla="*/ 0 w 11456407"/>
              <a:gd name="connsiteY4" fmla="*/ 1068426 h 1068426"/>
              <a:gd name="connsiteX5" fmla="*/ 18281 w 11456407"/>
              <a:gd name="connsiteY5" fmla="*/ 785271 h 1068426"/>
              <a:gd name="connsiteX6" fmla="*/ 4936193 w 11456407"/>
              <a:gd name="connsiteY6" fmla="*/ 111782 h 1068426"/>
              <a:gd name="connsiteX7" fmla="*/ 5311269 w 11456407"/>
              <a:gd name="connsiteY7" fmla="*/ 103496 h 1068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56407" h="1068426">
                <a:moveTo>
                  <a:pt x="5311269" y="103496"/>
                </a:moveTo>
                <a:lnTo>
                  <a:pt x="5670128" y="95815"/>
                </a:lnTo>
                <a:lnTo>
                  <a:pt x="11456407" y="0"/>
                </a:lnTo>
                <a:cubicBezTo>
                  <a:pt x="11456252" y="351633"/>
                  <a:pt x="11451457" y="703265"/>
                  <a:pt x="11451302" y="1054898"/>
                </a:cubicBezTo>
                <a:lnTo>
                  <a:pt x="0" y="1068426"/>
                </a:lnTo>
                <a:cubicBezTo>
                  <a:pt x="529" y="817601"/>
                  <a:pt x="17752" y="1036096"/>
                  <a:pt x="18281" y="785271"/>
                </a:cubicBezTo>
                <a:cubicBezTo>
                  <a:pt x="3534170" y="980070"/>
                  <a:pt x="3174315" y="199678"/>
                  <a:pt x="4936193" y="111782"/>
                </a:cubicBezTo>
                <a:lnTo>
                  <a:pt x="5311269" y="103496"/>
                </a:lnTo>
                <a:close/>
              </a:path>
            </a:pathLst>
          </a:cu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586" tIns="140469" rIns="175586" bIns="140469" numCol="1" spcCol="0" rtlCol="0" fromWordArt="0" anchor="t" anchorCtr="0" forceAA="0" compatLnSpc="1">
            <a:prstTxWarp prst="textNoShape">
              <a:avLst/>
            </a:prstTxWarp>
            <a:noAutofit/>
          </a:bodyPr>
          <a:lstStyle/>
          <a:p>
            <a:pPr algn="ctr" defTabSz="894890" fontAlgn="base">
              <a:lnSpc>
                <a:spcPct val="90000"/>
              </a:lnSpc>
              <a:spcBef>
                <a:spcPct val="0"/>
              </a:spcBef>
              <a:spcAft>
                <a:spcPct val="0"/>
              </a:spcAft>
              <a:defRPr/>
            </a:pPr>
            <a:endParaRPr lang="en-US" sz="2307" kern="0">
              <a:gradFill>
                <a:gsLst>
                  <a:gs pos="0">
                    <a:srgbClr val="FFFFFF"/>
                  </a:gs>
                  <a:gs pos="100000">
                    <a:srgbClr val="FFFFFF"/>
                  </a:gs>
                </a:gsLst>
                <a:lin ang="5400000" scaled="0"/>
              </a:gradFill>
              <a:latin typeface="Segoe UI"/>
              <a:ea typeface="Segoe UI" pitchFamily="34" charset="0"/>
              <a:cs typeface="Segoe UI" pitchFamily="34" charset="0"/>
            </a:endParaRPr>
          </a:p>
        </p:txBody>
      </p:sp>
      <p:cxnSp>
        <p:nvCxnSpPr>
          <p:cNvPr id="119" name="Straight Arrow Connector 118"/>
          <p:cNvCxnSpPr/>
          <p:nvPr/>
        </p:nvCxnSpPr>
        <p:spPr>
          <a:xfrm flipV="1">
            <a:off x="869783" y="1702637"/>
            <a:ext cx="0" cy="4485205"/>
          </a:xfrm>
          <a:prstGeom prst="straightConnector1">
            <a:avLst/>
          </a:prstGeom>
          <a:ln w="381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576699" y="448700"/>
            <a:ext cx="10801919" cy="708977"/>
          </a:xfrm>
        </p:spPr>
        <p:txBody>
          <a:bodyPr/>
          <a:lstStyle/>
          <a:p>
            <a:r>
              <a:rPr lang="en-US" sz="4607"/>
              <a:t>Build apps faster with </a:t>
            </a:r>
            <a:r>
              <a:rPr lang="en-US" sz="4607" err="1"/>
              <a:t>Serverless</a:t>
            </a:r>
            <a:endParaRPr lang="en-US" sz="4607"/>
          </a:p>
        </p:txBody>
      </p:sp>
      <p:cxnSp>
        <p:nvCxnSpPr>
          <p:cNvPr id="118" name="Straight Arrow Connector 117"/>
          <p:cNvCxnSpPr/>
          <p:nvPr/>
        </p:nvCxnSpPr>
        <p:spPr>
          <a:xfrm>
            <a:off x="855149" y="6196354"/>
            <a:ext cx="10896465" cy="0"/>
          </a:xfrm>
          <a:prstGeom prst="straightConnector1">
            <a:avLst/>
          </a:prstGeom>
          <a:ln w="381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9222392" y="3873403"/>
            <a:ext cx="992416" cy="609482"/>
          </a:xfrm>
          <a:prstGeom prst="rect">
            <a:avLst/>
          </a:prstGeom>
          <a:noFill/>
        </p:spPr>
        <p:txBody>
          <a:bodyPr wrap="none" lIns="175660" tIns="140528" rIns="175660" bIns="140528" rtlCol="0">
            <a:spAutoFit/>
          </a:bodyPr>
          <a:lstStyle/>
          <a:p>
            <a:pPr defTabSz="878053">
              <a:lnSpc>
                <a:spcPct val="90000"/>
              </a:lnSpc>
              <a:spcAft>
                <a:spcPts val="573"/>
              </a:spcAft>
              <a:defRPr/>
            </a:pPr>
            <a:r>
              <a:rPr lang="en-US" sz="2307" kern="0">
                <a:gradFill>
                  <a:gsLst>
                    <a:gs pos="83000">
                      <a:srgbClr val="FFFFFF"/>
                    </a:gs>
                    <a:gs pos="100000">
                      <a:srgbClr val="FFFFFF"/>
                    </a:gs>
                  </a:gsLst>
                  <a:lin ang="5400000" scaled="1"/>
                </a:gradFill>
                <a:latin typeface="Segoe UI"/>
              </a:rPr>
              <a:t>PaaS</a:t>
            </a:r>
          </a:p>
        </p:txBody>
      </p:sp>
      <p:sp>
        <p:nvSpPr>
          <p:cNvPr id="50" name="TextBox 49"/>
          <p:cNvSpPr txBox="1"/>
          <p:nvPr/>
        </p:nvSpPr>
        <p:spPr>
          <a:xfrm>
            <a:off x="9267152" y="5122958"/>
            <a:ext cx="902892" cy="609482"/>
          </a:xfrm>
          <a:prstGeom prst="rect">
            <a:avLst/>
          </a:prstGeom>
          <a:noFill/>
        </p:spPr>
        <p:txBody>
          <a:bodyPr wrap="none" lIns="175660" tIns="140528" rIns="175660" bIns="140528" rtlCol="0">
            <a:spAutoFit/>
          </a:bodyPr>
          <a:lstStyle/>
          <a:p>
            <a:pPr defTabSz="878053">
              <a:lnSpc>
                <a:spcPct val="90000"/>
              </a:lnSpc>
              <a:spcAft>
                <a:spcPts val="573"/>
              </a:spcAft>
              <a:defRPr/>
            </a:pPr>
            <a:r>
              <a:rPr lang="en-US" sz="2307" kern="0">
                <a:gradFill>
                  <a:gsLst>
                    <a:gs pos="83000">
                      <a:srgbClr val="FFFFFF"/>
                    </a:gs>
                    <a:gs pos="100000">
                      <a:srgbClr val="FFFFFF"/>
                    </a:gs>
                  </a:gsLst>
                  <a:lin ang="5400000" scaled="1"/>
                </a:gradFill>
                <a:latin typeface="Segoe UI"/>
              </a:rPr>
              <a:t>IaaS</a:t>
            </a:r>
          </a:p>
        </p:txBody>
      </p:sp>
      <p:sp>
        <p:nvSpPr>
          <p:cNvPr id="3" name="Rectangle 2">
            <a:extLst>
              <a:ext uri="{FF2B5EF4-FFF2-40B4-BE49-F238E27FC236}">
                <a16:creationId xmlns:a16="http://schemas.microsoft.com/office/drawing/2014/main" id="{F7D22967-DA04-4F1B-AB91-16444775FCB7}"/>
              </a:ext>
            </a:extLst>
          </p:cNvPr>
          <p:cNvSpPr/>
          <p:nvPr/>
        </p:nvSpPr>
        <p:spPr>
          <a:xfrm>
            <a:off x="10291659" y="2991524"/>
            <a:ext cx="1212019" cy="346521"/>
          </a:xfrm>
          <a:prstGeom prst="rect">
            <a:avLst/>
          </a:prstGeom>
        </p:spPr>
        <p:txBody>
          <a:bodyPr wrap="none">
            <a:spAutoFit/>
          </a:bodyPr>
          <a:lstStyle/>
          <a:p>
            <a:pPr defTabSz="878053">
              <a:lnSpc>
                <a:spcPct val="90000"/>
              </a:lnSpc>
              <a:spcAft>
                <a:spcPts val="573"/>
              </a:spcAft>
              <a:defRPr/>
            </a:pPr>
            <a:r>
              <a:rPr lang="en-US" sz="1800" kern="0">
                <a:gradFill>
                  <a:gsLst>
                    <a:gs pos="83000">
                      <a:srgbClr val="FFFFFF"/>
                    </a:gs>
                    <a:gs pos="100000">
                      <a:srgbClr val="FFFFFF"/>
                    </a:gs>
                  </a:gsLst>
                  <a:lin ang="5400000" scaled="1"/>
                </a:gradFill>
                <a:latin typeface="Segoe UI"/>
              </a:rPr>
              <a:t>Serverless</a:t>
            </a:r>
          </a:p>
        </p:txBody>
      </p:sp>
    </p:spTree>
    <p:extLst>
      <p:ext uri="{BB962C8B-B14F-4D97-AF65-F5344CB8AC3E}">
        <p14:creationId xmlns:p14="http://schemas.microsoft.com/office/powerpoint/2010/main" val="555502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A75F61-32F1-1642-B11E-EB1A8F87020A}"/>
              </a:ext>
            </a:extLst>
          </p:cNvPr>
          <p:cNvSpPr>
            <a:spLocks noGrp="1"/>
          </p:cNvSpPr>
          <p:nvPr>
            <p:ph type="title"/>
          </p:nvPr>
        </p:nvSpPr>
        <p:spPr/>
        <p:txBody>
          <a:bodyPr/>
          <a:lstStyle/>
          <a:p>
            <a:r>
              <a:rPr lang="en-US" sz="4700" dirty="0"/>
              <a:t>A lap around </a:t>
            </a:r>
            <a:r>
              <a:rPr lang="en-US" sz="4700" dirty="0" err="1"/>
              <a:t>Serverless</a:t>
            </a:r>
            <a:r>
              <a:rPr lang="en-US" sz="4700" dirty="0"/>
              <a:t> Architecture</a:t>
            </a:r>
          </a:p>
        </p:txBody>
      </p:sp>
      <p:sp>
        <p:nvSpPr>
          <p:cNvPr id="2" name="Rectangle 1">
            <a:extLst>
              <a:ext uri="{FF2B5EF4-FFF2-40B4-BE49-F238E27FC236}">
                <a16:creationId xmlns:a16="http://schemas.microsoft.com/office/drawing/2014/main" id="{420DE9B5-6A0F-4BCE-80EF-3E3C078E03D0}"/>
              </a:ext>
            </a:extLst>
          </p:cNvPr>
          <p:cNvSpPr/>
          <p:nvPr/>
        </p:nvSpPr>
        <p:spPr bwMode="auto">
          <a:xfrm>
            <a:off x="788223" y="1441121"/>
            <a:ext cx="3003809" cy="206643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2353" dirty="0">
                <a:gradFill>
                  <a:gsLst>
                    <a:gs pos="0">
                      <a:srgbClr val="FFFFFF"/>
                    </a:gs>
                    <a:gs pos="100000">
                      <a:srgbClr val="FFFFFF"/>
                    </a:gs>
                  </a:gsLst>
                  <a:lin ang="5400000" scaled="0"/>
                </a:gradFill>
                <a:latin typeface="Segoe UI"/>
                <a:ea typeface="Segoe UI" pitchFamily="34" charset="0"/>
                <a:cs typeface="Segoe UI" pitchFamily="34" charset="0"/>
              </a:rPr>
              <a:t>Event driven architecture</a:t>
            </a:r>
          </a:p>
        </p:txBody>
      </p:sp>
      <p:sp>
        <p:nvSpPr>
          <p:cNvPr id="6" name="Rectangle 5">
            <a:extLst>
              <a:ext uri="{FF2B5EF4-FFF2-40B4-BE49-F238E27FC236}">
                <a16:creationId xmlns:a16="http://schemas.microsoft.com/office/drawing/2014/main" id="{88C0A64C-8FC4-498C-83F1-5E65AE55D2C9}"/>
              </a:ext>
            </a:extLst>
          </p:cNvPr>
          <p:cNvSpPr/>
          <p:nvPr/>
        </p:nvSpPr>
        <p:spPr bwMode="auto">
          <a:xfrm>
            <a:off x="4595256" y="1441121"/>
            <a:ext cx="3003809" cy="206643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2353" dirty="0">
                <a:gradFill>
                  <a:gsLst>
                    <a:gs pos="0">
                      <a:srgbClr val="FFFFFF"/>
                    </a:gs>
                    <a:gs pos="100000">
                      <a:srgbClr val="FFFFFF"/>
                    </a:gs>
                  </a:gsLst>
                  <a:lin ang="5400000" scaled="0"/>
                </a:gradFill>
                <a:latin typeface="Segoe UI"/>
                <a:ea typeface="Segoe UI" pitchFamily="34" charset="0"/>
                <a:cs typeface="Segoe UI" pitchFamily="34" charset="0"/>
              </a:rPr>
              <a:t>Per request execution instead of program execution</a:t>
            </a:r>
          </a:p>
        </p:txBody>
      </p:sp>
      <p:sp>
        <p:nvSpPr>
          <p:cNvPr id="7" name="Rectangle 6">
            <a:extLst>
              <a:ext uri="{FF2B5EF4-FFF2-40B4-BE49-F238E27FC236}">
                <a16:creationId xmlns:a16="http://schemas.microsoft.com/office/drawing/2014/main" id="{492B2385-5D6E-4EF2-B1B9-45EA1555D36C}"/>
              </a:ext>
            </a:extLst>
          </p:cNvPr>
          <p:cNvSpPr/>
          <p:nvPr/>
        </p:nvSpPr>
        <p:spPr bwMode="auto">
          <a:xfrm>
            <a:off x="8402289" y="1441121"/>
            <a:ext cx="3003809" cy="206643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2353" dirty="0">
                <a:gradFill>
                  <a:gsLst>
                    <a:gs pos="0">
                      <a:srgbClr val="FFFFFF"/>
                    </a:gs>
                    <a:gs pos="100000">
                      <a:srgbClr val="FFFFFF"/>
                    </a:gs>
                  </a:gsLst>
                  <a:lin ang="5400000" scaled="0"/>
                </a:gradFill>
                <a:latin typeface="Segoe UI"/>
                <a:ea typeface="Segoe UI" pitchFamily="34" charset="0"/>
                <a:cs typeface="Segoe UI" pitchFamily="34" charset="0"/>
              </a:rPr>
              <a:t>Underlying </a:t>
            </a:r>
            <a:r>
              <a:rPr lang="en-US" sz="2353" i="1" dirty="0">
                <a:gradFill>
                  <a:gsLst>
                    <a:gs pos="0">
                      <a:srgbClr val="FFFFFF"/>
                    </a:gs>
                    <a:gs pos="100000">
                      <a:srgbClr val="FFFFFF"/>
                    </a:gs>
                  </a:gsLst>
                  <a:lin ang="5400000" scaled="0"/>
                </a:gradFill>
                <a:latin typeface="Segoe UI"/>
                <a:ea typeface="Segoe UI" pitchFamily="34" charset="0"/>
                <a:cs typeface="Segoe UI" pitchFamily="34" charset="0"/>
              </a:rPr>
              <a:t>containers</a:t>
            </a:r>
            <a:r>
              <a:rPr lang="en-US" sz="2353" dirty="0">
                <a:gradFill>
                  <a:gsLst>
                    <a:gs pos="0">
                      <a:srgbClr val="FFFFFF"/>
                    </a:gs>
                    <a:gs pos="100000">
                      <a:srgbClr val="FFFFFF"/>
                    </a:gs>
                  </a:gsLst>
                  <a:lin ang="5400000" scaled="0"/>
                </a:gradFill>
                <a:latin typeface="Segoe UI"/>
                <a:ea typeface="Segoe UI" pitchFamily="34" charset="0"/>
                <a:cs typeface="Segoe UI" pitchFamily="34" charset="0"/>
              </a:rPr>
              <a:t> are ephemeral and completely managed by the provider</a:t>
            </a:r>
          </a:p>
        </p:txBody>
      </p:sp>
      <p:sp>
        <p:nvSpPr>
          <p:cNvPr id="8" name="Rectangle 7">
            <a:extLst>
              <a:ext uri="{FF2B5EF4-FFF2-40B4-BE49-F238E27FC236}">
                <a16:creationId xmlns:a16="http://schemas.microsoft.com/office/drawing/2014/main" id="{74C9FEAC-1F95-4C38-B320-E05B93947F10}"/>
              </a:ext>
            </a:extLst>
          </p:cNvPr>
          <p:cNvSpPr/>
          <p:nvPr/>
        </p:nvSpPr>
        <p:spPr bwMode="auto">
          <a:xfrm>
            <a:off x="788223" y="4057994"/>
            <a:ext cx="3003809" cy="206643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2353" dirty="0">
                <a:gradFill>
                  <a:gsLst>
                    <a:gs pos="0">
                      <a:srgbClr val="FFFFFF"/>
                    </a:gs>
                    <a:gs pos="100000">
                      <a:srgbClr val="FFFFFF"/>
                    </a:gs>
                  </a:gsLst>
                  <a:lin ang="5400000" scaled="0"/>
                </a:gradFill>
                <a:latin typeface="Segoe UI"/>
                <a:ea typeface="Segoe UI" pitchFamily="34" charset="0"/>
                <a:cs typeface="Segoe UI" pitchFamily="34" charset="0"/>
              </a:rPr>
              <a:t>Focus on writing code than on operating a solution</a:t>
            </a:r>
          </a:p>
        </p:txBody>
      </p:sp>
      <p:sp>
        <p:nvSpPr>
          <p:cNvPr id="9" name="Rectangle 8">
            <a:extLst>
              <a:ext uri="{FF2B5EF4-FFF2-40B4-BE49-F238E27FC236}">
                <a16:creationId xmlns:a16="http://schemas.microsoft.com/office/drawing/2014/main" id="{2A3812E4-713C-4930-9D4D-13D21B24FF0B}"/>
              </a:ext>
            </a:extLst>
          </p:cNvPr>
          <p:cNvSpPr/>
          <p:nvPr/>
        </p:nvSpPr>
        <p:spPr bwMode="auto">
          <a:xfrm>
            <a:off x="4595256" y="4057994"/>
            <a:ext cx="3003809" cy="206643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2353" i="1" dirty="0">
                <a:gradFill>
                  <a:gsLst>
                    <a:gs pos="0">
                      <a:srgbClr val="FFFFFF"/>
                    </a:gs>
                    <a:gs pos="100000">
                      <a:srgbClr val="FFFFFF"/>
                    </a:gs>
                  </a:gsLst>
                  <a:lin ang="5400000" scaled="0"/>
                </a:gradFill>
                <a:latin typeface="Segoe UI"/>
                <a:ea typeface="Segoe UI" pitchFamily="34" charset="0"/>
                <a:cs typeface="Segoe UI" pitchFamily="34" charset="0"/>
              </a:rPr>
              <a:t>On-demand </a:t>
            </a:r>
            <a:r>
              <a:rPr lang="en-US" sz="2353" dirty="0">
                <a:gradFill>
                  <a:gsLst>
                    <a:gs pos="0">
                      <a:srgbClr val="FFFFFF"/>
                    </a:gs>
                    <a:gs pos="100000">
                      <a:srgbClr val="FFFFFF"/>
                    </a:gs>
                  </a:gsLst>
                  <a:lin ang="5400000" scaled="0"/>
                </a:gradFill>
                <a:latin typeface="Segoe UI"/>
                <a:ea typeface="Segoe UI" pitchFamily="34" charset="0"/>
                <a:cs typeface="Segoe UI" pitchFamily="34" charset="0"/>
              </a:rPr>
              <a:t>scale leading to cost savings*</a:t>
            </a:r>
            <a:endParaRPr lang="en-US" sz="2353" i="1"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0" name="Rectangle 9">
            <a:extLst>
              <a:ext uri="{FF2B5EF4-FFF2-40B4-BE49-F238E27FC236}">
                <a16:creationId xmlns:a16="http://schemas.microsoft.com/office/drawing/2014/main" id="{754DCD7A-FE2D-4658-84FC-4C612A9E0DAD}"/>
              </a:ext>
            </a:extLst>
          </p:cNvPr>
          <p:cNvSpPr/>
          <p:nvPr/>
        </p:nvSpPr>
        <p:spPr bwMode="auto">
          <a:xfrm>
            <a:off x="8402289" y="4057994"/>
            <a:ext cx="3003809" cy="206643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en-US" sz="2353" dirty="0">
                <a:gradFill>
                  <a:gsLst>
                    <a:gs pos="0">
                      <a:srgbClr val="FFFFFF"/>
                    </a:gs>
                    <a:gs pos="100000">
                      <a:srgbClr val="FFFFFF"/>
                    </a:gs>
                  </a:gsLst>
                  <a:lin ang="5400000" scaled="0"/>
                </a:gradFill>
                <a:latin typeface="Segoe UI"/>
                <a:ea typeface="Segoe UI" pitchFamily="34" charset="0"/>
                <a:cs typeface="Segoe UI" pitchFamily="34" charset="0"/>
              </a:rPr>
              <a:t>Natural extension to cloud and micro-services</a:t>
            </a:r>
          </a:p>
        </p:txBody>
      </p:sp>
    </p:spTree>
    <p:extLst>
      <p:ext uri="{BB962C8B-B14F-4D97-AF65-F5344CB8AC3E}">
        <p14:creationId xmlns:p14="http://schemas.microsoft.com/office/powerpoint/2010/main" val="121117334"/>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76699" y="448699"/>
            <a:ext cx="10801919" cy="1417952"/>
          </a:xfrm>
        </p:spPr>
        <p:txBody>
          <a:bodyPr/>
          <a:lstStyle/>
          <a:p>
            <a:r>
              <a:rPr lang="en-US" sz="4607" err="1"/>
              <a:t>Serverless</a:t>
            </a:r>
            <a:r>
              <a:rPr lang="en-US" sz="4607"/>
              <a:t> application platform components</a:t>
            </a:r>
          </a:p>
        </p:txBody>
      </p:sp>
      <p:grpSp>
        <p:nvGrpSpPr>
          <p:cNvPr id="3" name="Group 2">
            <a:extLst>
              <a:ext uri="{FF2B5EF4-FFF2-40B4-BE49-F238E27FC236}">
                <a16:creationId xmlns:a16="http://schemas.microsoft.com/office/drawing/2014/main" id="{B0EA89AD-B126-46EE-9BB6-E6E348976626}"/>
              </a:ext>
            </a:extLst>
          </p:cNvPr>
          <p:cNvGrpSpPr/>
          <p:nvPr/>
        </p:nvGrpSpPr>
        <p:grpSpPr>
          <a:xfrm>
            <a:off x="471350" y="1866651"/>
            <a:ext cx="11651823" cy="4056467"/>
            <a:chOff x="456603" y="1551710"/>
            <a:chExt cx="11286384" cy="4694892"/>
          </a:xfrm>
        </p:grpSpPr>
        <p:sp>
          <p:nvSpPr>
            <p:cNvPr id="16" name="Rectangle 15"/>
            <p:cNvSpPr/>
            <p:nvPr/>
          </p:nvSpPr>
          <p:spPr bwMode="auto">
            <a:xfrm>
              <a:off x="3274436" y="1551710"/>
              <a:ext cx="8468551" cy="4694892"/>
            </a:xfrm>
            <a:prstGeom prst="rect">
              <a:avLst/>
            </a:prstGeom>
            <a:solidFill>
              <a:schemeClr val="bg1"/>
            </a:solidFill>
            <a:ln w="28575">
              <a:solidFill>
                <a:schemeClr val="accent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268889" rIns="179234"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r>
                <a:rPr lang="en-US" sz="1961" b="1">
                  <a:gradFill>
                    <a:gsLst>
                      <a:gs pos="0">
                        <a:srgbClr val="353535"/>
                      </a:gs>
                      <a:gs pos="100000">
                        <a:srgbClr val="353535"/>
                      </a:gs>
                    </a:gsLst>
                    <a:lin ang="5400000" scaled="0"/>
                  </a:gradFill>
                  <a:latin typeface="Segoe UI"/>
                  <a:cs typeface="Segoe UI" pitchFamily="34" charset="0"/>
                </a:rPr>
                <a:t>Platform</a:t>
              </a:r>
            </a:p>
          </p:txBody>
        </p:sp>
        <p:grpSp>
          <p:nvGrpSpPr>
            <p:cNvPr id="35" name="Group 34">
              <a:extLst>
                <a:ext uri="{FF2B5EF4-FFF2-40B4-BE49-F238E27FC236}">
                  <a16:creationId xmlns:a16="http://schemas.microsoft.com/office/drawing/2014/main" id="{F2BEE939-F3F7-49E1-AD07-CED5DA36444D}"/>
                </a:ext>
              </a:extLst>
            </p:cNvPr>
            <p:cNvGrpSpPr/>
            <p:nvPr/>
          </p:nvGrpSpPr>
          <p:grpSpPr>
            <a:xfrm>
              <a:off x="3369322" y="2342559"/>
              <a:ext cx="2739226" cy="1971774"/>
              <a:chOff x="3436883" y="2389036"/>
              <a:chExt cx="2794153" cy="2011312"/>
            </a:xfrm>
          </p:grpSpPr>
          <p:sp>
            <p:nvSpPr>
              <p:cNvPr id="5" name="Rectangle 4"/>
              <p:cNvSpPr/>
              <p:nvPr/>
            </p:nvSpPr>
            <p:spPr bwMode="auto">
              <a:xfrm>
                <a:off x="3436883" y="2389036"/>
                <a:ext cx="2794153" cy="605665"/>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0" tIns="146284" rIns="182854" bIns="146284" numCol="1" spcCol="0" rtlCol="0" fromWordArt="0" anchor="ctr" anchorCtr="0" forceAA="0" compatLnSpc="1">
                <a:prstTxWarp prst="textNoShape">
                  <a:avLst/>
                </a:prstTxWarp>
                <a:noAutofit/>
              </a:bodyPr>
              <a:lstStyle/>
              <a:p>
                <a:pPr defTabSz="932304" fontAlgn="base">
                  <a:lnSpc>
                    <a:spcPct val="90000"/>
                  </a:lnSpc>
                  <a:spcBef>
                    <a:spcPct val="0"/>
                  </a:spcBef>
                  <a:spcAft>
                    <a:spcPct val="0"/>
                  </a:spcAft>
                </a:pPr>
                <a:r>
                  <a:rPr lang="en-US" sz="1961" b="1">
                    <a:gradFill>
                      <a:gsLst>
                        <a:gs pos="0">
                          <a:srgbClr val="FFFFFF"/>
                        </a:gs>
                        <a:gs pos="100000">
                          <a:srgbClr val="FFFFFF"/>
                        </a:gs>
                      </a:gsLst>
                      <a:lin ang="5400000" scaled="0"/>
                    </a:gradFill>
                    <a:latin typeface="Segoe UI Semilight"/>
                    <a:ea typeface="Segoe UI" pitchFamily="34" charset="0"/>
                    <a:cs typeface="Segoe UI" pitchFamily="34" charset="0"/>
                  </a:rPr>
                  <a:t>Functions</a:t>
                </a:r>
              </a:p>
            </p:txBody>
          </p:sp>
          <p:sp>
            <p:nvSpPr>
              <p:cNvPr id="59" name="Rectangle 58"/>
              <p:cNvSpPr/>
              <p:nvPr/>
            </p:nvSpPr>
            <p:spPr bwMode="auto">
              <a:xfrm>
                <a:off x="3436883" y="2994701"/>
                <a:ext cx="2794153" cy="1405647"/>
              </a:xfrm>
              <a:prstGeom prst="rect">
                <a:avLst/>
              </a:prstGeom>
              <a:solidFill>
                <a:schemeClr val="tx1">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Times New Roman" panose="02020603050405020304" pitchFamily="18" charset="0"/>
                  </a:rPr>
                  <a:t>Developer productivity</a:t>
                </a:r>
                <a:endParaRPr lang="en-US" sz="1568">
                  <a:gradFill>
                    <a:gsLst>
                      <a:gs pos="1250">
                        <a:srgbClr val="353535"/>
                      </a:gs>
                      <a:gs pos="100000">
                        <a:srgbClr val="353535"/>
                      </a:gs>
                    </a:gsLst>
                    <a:lin ang="5400000" scaled="0"/>
                  </a:gradFill>
                  <a:latin typeface="Segoe UI Semilight"/>
                  <a:ea typeface="Calibri" panose="020F0502020204030204" pitchFamily="34" charset="0"/>
                </a:endParaRPr>
              </a:p>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Times New Roman" panose="02020603050405020304" pitchFamily="18" charset="0"/>
                  </a:rPr>
                  <a:t>Triggers and Bindings</a:t>
                </a:r>
                <a:endParaRPr lang="en-US" sz="1568">
                  <a:gradFill>
                    <a:gsLst>
                      <a:gs pos="1250">
                        <a:srgbClr val="353535"/>
                      </a:gs>
                      <a:gs pos="100000">
                        <a:srgbClr val="353535"/>
                      </a:gs>
                    </a:gsLst>
                    <a:lin ang="5400000" scaled="0"/>
                  </a:gradFill>
                  <a:latin typeface="Segoe UI Semilight"/>
                  <a:ea typeface="Calibri" panose="020F0502020204030204" pitchFamily="34" charset="0"/>
                </a:endParaRPr>
              </a:p>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Times New Roman" panose="02020603050405020304" pitchFamily="18" charset="0"/>
                  </a:rPr>
                  <a:t>Flexible deployment options</a:t>
                </a:r>
                <a:endParaRPr lang="en-US" sz="1568">
                  <a:gradFill>
                    <a:gsLst>
                      <a:gs pos="1250">
                        <a:srgbClr val="353535"/>
                      </a:gs>
                      <a:gs pos="100000">
                        <a:srgbClr val="353535"/>
                      </a:gs>
                    </a:gsLst>
                    <a:lin ang="5400000" scaled="0"/>
                  </a:gradFill>
                  <a:latin typeface="Segoe UI Semilight"/>
                  <a:ea typeface="Calibri" panose="020F0502020204030204" pitchFamily="34" charset="0"/>
                </a:endParaRPr>
              </a:p>
            </p:txBody>
          </p:sp>
          <p:grpSp>
            <p:nvGrpSpPr>
              <p:cNvPr id="22" name="Group 21"/>
              <p:cNvGrpSpPr/>
              <p:nvPr/>
            </p:nvGrpSpPr>
            <p:grpSpPr>
              <a:xfrm>
                <a:off x="3626039" y="2531117"/>
                <a:ext cx="481498" cy="321504"/>
                <a:chOff x="6795675" y="2984792"/>
                <a:chExt cx="651897" cy="435283"/>
              </a:xfrm>
              <a:solidFill>
                <a:schemeClr val="bg1"/>
              </a:solidFill>
            </p:grpSpPr>
            <p:sp>
              <p:nvSpPr>
                <p:cNvPr id="37" name="Freeform 18"/>
                <p:cNvSpPr>
                  <a:spLocks noEditPoints="1"/>
                </p:cNvSpPr>
                <p:nvPr/>
              </p:nvSpPr>
              <p:spPr bwMode="auto">
                <a:xfrm>
                  <a:off x="6989720" y="2984792"/>
                  <a:ext cx="263807" cy="435283"/>
                </a:xfrm>
                <a:custGeom>
                  <a:avLst/>
                  <a:gdLst>
                    <a:gd name="T0" fmla="*/ 160 w 160"/>
                    <a:gd name="T1" fmla="*/ 82 h 264"/>
                    <a:gd name="T2" fmla="*/ 143 w 160"/>
                    <a:gd name="T3" fmla="*/ 82 h 264"/>
                    <a:gd name="T4" fmla="*/ 105 w 160"/>
                    <a:gd name="T5" fmla="*/ 82 h 264"/>
                    <a:gd name="T6" fmla="*/ 149 w 160"/>
                    <a:gd name="T7" fmla="*/ 0 h 264"/>
                    <a:gd name="T8" fmla="*/ 41 w 160"/>
                    <a:gd name="T9" fmla="*/ 0 h 264"/>
                    <a:gd name="T10" fmla="*/ 0 w 160"/>
                    <a:gd name="T11" fmla="*/ 136 h 264"/>
                    <a:gd name="T12" fmla="*/ 55 w 160"/>
                    <a:gd name="T13" fmla="*/ 136 h 264"/>
                    <a:gd name="T14" fmla="*/ 28 w 160"/>
                    <a:gd name="T15" fmla="*/ 264 h 264"/>
                    <a:gd name="T16" fmla="*/ 160 w 160"/>
                    <a:gd name="T17" fmla="*/ 82 h 264"/>
                    <a:gd name="T18" fmla="*/ 23 w 160"/>
                    <a:gd name="T19" fmla="*/ 120 h 264"/>
                    <a:gd name="T20" fmla="*/ 53 w 160"/>
                    <a:gd name="T21" fmla="*/ 17 h 264"/>
                    <a:gd name="T22" fmla="*/ 119 w 160"/>
                    <a:gd name="T23" fmla="*/ 17 h 264"/>
                    <a:gd name="T24" fmla="*/ 77 w 160"/>
                    <a:gd name="T25" fmla="*/ 99 h 264"/>
                    <a:gd name="T26" fmla="*/ 126 w 160"/>
                    <a:gd name="T27" fmla="*/ 99 h 264"/>
                    <a:gd name="T28" fmla="*/ 62 w 160"/>
                    <a:gd name="T29" fmla="*/ 189 h 264"/>
                    <a:gd name="T30" fmla="*/ 75 w 160"/>
                    <a:gd name="T31" fmla="*/ 120 h 264"/>
                    <a:gd name="T32" fmla="*/ 23 w 160"/>
                    <a:gd name="T33" fmla="*/ 12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0" h="264">
                      <a:moveTo>
                        <a:pt x="160" y="82"/>
                      </a:moveTo>
                      <a:lnTo>
                        <a:pt x="143" y="82"/>
                      </a:lnTo>
                      <a:lnTo>
                        <a:pt x="105" y="82"/>
                      </a:lnTo>
                      <a:lnTo>
                        <a:pt x="149" y="0"/>
                      </a:lnTo>
                      <a:lnTo>
                        <a:pt x="41" y="0"/>
                      </a:lnTo>
                      <a:lnTo>
                        <a:pt x="0" y="136"/>
                      </a:lnTo>
                      <a:lnTo>
                        <a:pt x="55" y="136"/>
                      </a:lnTo>
                      <a:lnTo>
                        <a:pt x="28" y="264"/>
                      </a:lnTo>
                      <a:lnTo>
                        <a:pt x="160" y="82"/>
                      </a:lnTo>
                      <a:close/>
                      <a:moveTo>
                        <a:pt x="23" y="120"/>
                      </a:moveTo>
                      <a:lnTo>
                        <a:pt x="53" y="17"/>
                      </a:lnTo>
                      <a:lnTo>
                        <a:pt x="119" y="17"/>
                      </a:lnTo>
                      <a:lnTo>
                        <a:pt x="77" y="99"/>
                      </a:lnTo>
                      <a:lnTo>
                        <a:pt x="126" y="99"/>
                      </a:lnTo>
                      <a:lnTo>
                        <a:pt x="62" y="189"/>
                      </a:lnTo>
                      <a:lnTo>
                        <a:pt x="75" y="120"/>
                      </a:lnTo>
                      <a:lnTo>
                        <a:pt x="23" y="120"/>
                      </a:lnTo>
                      <a:close/>
                    </a:path>
                  </a:pathLst>
                </a:custGeom>
                <a:grpFill/>
                <a:ln>
                  <a:noFill/>
                </a:ln>
              </p:spPr>
              <p:txBody>
                <a:bodyPr vert="horz" wrap="square" lIns="89617" tIns="44808" rIns="89617" bIns="44808" numCol="1" anchor="t" anchorCtr="0" compatLnSpc="1">
                  <a:prstTxWarp prst="textNoShape">
                    <a:avLst/>
                  </a:prstTxWarp>
                </a:bodyPr>
                <a:lstStyle/>
                <a:p>
                  <a:pPr defTabSz="913975">
                    <a:defRPr/>
                  </a:pPr>
                  <a:endParaRPr lang="en-US" sz="1730">
                    <a:gradFill>
                      <a:gsLst>
                        <a:gs pos="0">
                          <a:srgbClr val="505050"/>
                        </a:gs>
                        <a:gs pos="100000">
                          <a:srgbClr val="505050"/>
                        </a:gs>
                      </a:gsLst>
                      <a:lin ang="5400000" scaled="0"/>
                    </a:gradFill>
                    <a:latin typeface="Segoe UI"/>
                  </a:endParaRPr>
                </a:p>
              </p:txBody>
            </p:sp>
            <p:grpSp>
              <p:nvGrpSpPr>
                <p:cNvPr id="15" name="Group 14"/>
                <p:cNvGrpSpPr/>
                <p:nvPr/>
              </p:nvGrpSpPr>
              <p:grpSpPr>
                <a:xfrm>
                  <a:off x="6795675" y="3059346"/>
                  <a:ext cx="141873" cy="271583"/>
                  <a:chOff x="3016688" y="2176623"/>
                  <a:chExt cx="166688" cy="319087"/>
                </a:xfrm>
                <a:grpFill/>
              </p:grpSpPr>
              <p:cxnSp>
                <p:nvCxnSpPr>
                  <p:cNvPr id="11" name="Straight Connector 10"/>
                  <p:cNvCxnSpPr>
                    <a:cxnSpLocks/>
                  </p:cNvCxnSpPr>
                  <p:nvPr/>
                </p:nvCxnSpPr>
                <p:spPr>
                  <a:xfrm>
                    <a:off x="3019069" y="2333785"/>
                    <a:ext cx="164307" cy="161925"/>
                  </a:xfrm>
                  <a:prstGeom prst="line">
                    <a:avLst/>
                  </a:prstGeom>
                  <a:grpFill/>
                  <a:ln w="31750" cap="rnd">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cxnSpLocks/>
                  </p:cNvCxnSpPr>
                  <p:nvPr/>
                </p:nvCxnSpPr>
                <p:spPr>
                  <a:xfrm flipV="1">
                    <a:off x="3016688" y="2176623"/>
                    <a:ext cx="159544" cy="157230"/>
                  </a:xfrm>
                  <a:prstGeom prst="line">
                    <a:avLst/>
                  </a:prstGeom>
                  <a:grpFill/>
                  <a:ln w="31750" cap="rnd">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63" name="Group 62"/>
                <p:cNvGrpSpPr/>
                <p:nvPr/>
              </p:nvGrpSpPr>
              <p:grpSpPr>
                <a:xfrm flipH="1">
                  <a:off x="7305699" y="3059346"/>
                  <a:ext cx="141873" cy="271583"/>
                  <a:chOff x="3016688" y="2176623"/>
                  <a:chExt cx="166688" cy="319087"/>
                </a:xfrm>
                <a:grpFill/>
              </p:grpSpPr>
              <p:cxnSp>
                <p:nvCxnSpPr>
                  <p:cNvPr id="64" name="Straight Connector 63"/>
                  <p:cNvCxnSpPr>
                    <a:cxnSpLocks/>
                  </p:cNvCxnSpPr>
                  <p:nvPr/>
                </p:nvCxnSpPr>
                <p:spPr>
                  <a:xfrm>
                    <a:off x="3019069" y="2333785"/>
                    <a:ext cx="164307" cy="161925"/>
                  </a:xfrm>
                  <a:prstGeom prst="line">
                    <a:avLst/>
                  </a:prstGeom>
                  <a:grpFill/>
                  <a:ln w="31750" cap="rnd">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cxnSpLocks/>
                  </p:cNvCxnSpPr>
                  <p:nvPr/>
                </p:nvCxnSpPr>
                <p:spPr>
                  <a:xfrm flipV="1">
                    <a:off x="3016688" y="2176623"/>
                    <a:ext cx="159544" cy="157230"/>
                  </a:xfrm>
                  <a:prstGeom prst="line">
                    <a:avLst/>
                  </a:prstGeom>
                  <a:grpFill/>
                  <a:ln w="31750" cap="rnd">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grpSp>
        </p:grpSp>
        <p:grpSp>
          <p:nvGrpSpPr>
            <p:cNvPr id="36" name="Group 35">
              <a:extLst>
                <a:ext uri="{FF2B5EF4-FFF2-40B4-BE49-F238E27FC236}">
                  <a16:creationId xmlns:a16="http://schemas.microsoft.com/office/drawing/2014/main" id="{175652AA-13F9-4707-A9C6-B55726FC4687}"/>
                </a:ext>
              </a:extLst>
            </p:cNvPr>
            <p:cNvGrpSpPr/>
            <p:nvPr/>
          </p:nvGrpSpPr>
          <p:grpSpPr>
            <a:xfrm>
              <a:off x="6142776" y="2342559"/>
              <a:ext cx="2739226" cy="1971774"/>
              <a:chOff x="6265951" y="2389036"/>
              <a:chExt cx="2794153" cy="2011312"/>
            </a:xfrm>
          </p:grpSpPr>
          <p:sp>
            <p:nvSpPr>
              <p:cNvPr id="58" name="Rectangle 57"/>
              <p:cNvSpPr/>
              <p:nvPr/>
            </p:nvSpPr>
            <p:spPr bwMode="auto">
              <a:xfrm>
                <a:off x="6265951" y="2389036"/>
                <a:ext cx="2794153" cy="605665"/>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0" tIns="146284" rIns="182854" bIns="146284" numCol="1" spcCol="0" rtlCol="0" fromWordArt="0" anchor="ctr" anchorCtr="0" forceAA="0" compatLnSpc="1">
                <a:prstTxWarp prst="textNoShape">
                  <a:avLst/>
                </a:prstTxWarp>
                <a:noAutofit/>
              </a:bodyPr>
              <a:lstStyle/>
              <a:p>
                <a:pPr defTabSz="932304" fontAlgn="base">
                  <a:lnSpc>
                    <a:spcPct val="90000"/>
                  </a:lnSpc>
                  <a:spcBef>
                    <a:spcPct val="0"/>
                  </a:spcBef>
                  <a:spcAft>
                    <a:spcPct val="0"/>
                  </a:spcAft>
                </a:pPr>
                <a:r>
                  <a:rPr lang="en-US" sz="1961" b="1">
                    <a:gradFill>
                      <a:gsLst>
                        <a:gs pos="0">
                          <a:srgbClr val="FFFFFF"/>
                        </a:gs>
                        <a:gs pos="100000">
                          <a:srgbClr val="FFFFFF"/>
                        </a:gs>
                      </a:gsLst>
                      <a:lin ang="5400000" scaled="0"/>
                    </a:gradFill>
                    <a:latin typeface="Segoe UI Semilight"/>
                    <a:ea typeface="Segoe UI" pitchFamily="34" charset="0"/>
                    <a:cs typeface="Segoe UI" pitchFamily="34" charset="0"/>
                  </a:rPr>
                  <a:t>Logic Apps</a:t>
                </a:r>
              </a:p>
            </p:txBody>
          </p:sp>
          <p:sp>
            <p:nvSpPr>
              <p:cNvPr id="66" name="Rectangle 65"/>
              <p:cNvSpPr/>
              <p:nvPr/>
            </p:nvSpPr>
            <p:spPr bwMode="auto">
              <a:xfrm>
                <a:off x="6265951" y="2994701"/>
                <a:ext cx="2794153" cy="1405647"/>
              </a:xfrm>
              <a:prstGeom prst="rect">
                <a:avLst/>
              </a:prstGeom>
              <a:solidFill>
                <a:schemeClr val="tx1">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Times New Roman" panose="02020603050405020304" pitchFamily="18" charset="0"/>
                  </a:rPr>
                  <a:t>Visual designer</a:t>
                </a:r>
                <a:endParaRPr lang="en-US" sz="1568">
                  <a:gradFill>
                    <a:gsLst>
                      <a:gs pos="1250">
                        <a:srgbClr val="353535"/>
                      </a:gs>
                      <a:gs pos="100000">
                        <a:srgbClr val="353535"/>
                      </a:gs>
                    </a:gsLst>
                    <a:lin ang="5400000" scaled="0"/>
                  </a:gradFill>
                  <a:latin typeface="Segoe UI Semilight"/>
                  <a:ea typeface="Calibri" panose="020F0502020204030204" pitchFamily="34" charset="0"/>
                </a:endParaRPr>
              </a:p>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Times New Roman" panose="02020603050405020304" pitchFamily="18" charset="0"/>
                  </a:rPr>
                  <a:t>170+ connectors</a:t>
                </a:r>
                <a:endParaRPr lang="en-US" sz="1568">
                  <a:gradFill>
                    <a:gsLst>
                      <a:gs pos="1250">
                        <a:srgbClr val="353535"/>
                      </a:gs>
                      <a:gs pos="100000">
                        <a:srgbClr val="353535"/>
                      </a:gs>
                    </a:gsLst>
                    <a:lin ang="5400000" scaled="0"/>
                  </a:gradFill>
                  <a:latin typeface="Segoe UI Semilight"/>
                  <a:ea typeface="Calibri" panose="020F0502020204030204" pitchFamily="34" charset="0"/>
                </a:endParaRPr>
              </a:p>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Times New Roman" panose="02020603050405020304" pitchFamily="18" charset="0"/>
                  </a:rPr>
                  <a:t>Functions orchestration</a:t>
                </a:r>
                <a:endParaRPr lang="en-US" sz="1568">
                  <a:gradFill>
                    <a:gsLst>
                      <a:gs pos="1250">
                        <a:srgbClr val="353535"/>
                      </a:gs>
                      <a:gs pos="100000">
                        <a:srgbClr val="353535"/>
                      </a:gs>
                    </a:gsLst>
                    <a:lin ang="5400000" scaled="0"/>
                  </a:gradFill>
                  <a:latin typeface="Segoe UI Semilight"/>
                  <a:ea typeface="Calibri" panose="020F0502020204030204" pitchFamily="34" charset="0"/>
                </a:endParaRPr>
              </a:p>
            </p:txBody>
          </p:sp>
          <p:grpSp>
            <p:nvGrpSpPr>
              <p:cNvPr id="21" name="Group 20"/>
              <p:cNvGrpSpPr/>
              <p:nvPr/>
            </p:nvGrpSpPr>
            <p:grpSpPr>
              <a:xfrm>
                <a:off x="6478718" y="2558746"/>
                <a:ext cx="499172" cy="273354"/>
                <a:chOff x="7712710" y="2866532"/>
                <a:chExt cx="900970" cy="493385"/>
              </a:xfrm>
            </p:grpSpPr>
            <p:sp>
              <p:nvSpPr>
                <p:cNvPr id="2" name="Rectangle 1"/>
                <p:cNvSpPr/>
                <p:nvPr/>
              </p:nvSpPr>
              <p:spPr bwMode="auto">
                <a:xfrm>
                  <a:off x="8088848" y="2869853"/>
                  <a:ext cx="148000" cy="148000"/>
                </a:xfrm>
                <a:prstGeom prst="rect">
                  <a:avLst/>
                </a:prstGeom>
                <a:noFill/>
                <a:ln w="254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55" name="Rectangle 54"/>
                <p:cNvSpPr/>
                <p:nvPr/>
              </p:nvSpPr>
              <p:spPr bwMode="auto">
                <a:xfrm>
                  <a:off x="8263038" y="3207942"/>
                  <a:ext cx="148000" cy="148000"/>
                </a:xfrm>
                <a:prstGeom prst="rect">
                  <a:avLst/>
                </a:prstGeom>
                <a:noFill/>
                <a:ln w="254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56" name="Rectangle 55"/>
                <p:cNvSpPr/>
                <p:nvPr/>
              </p:nvSpPr>
              <p:spPr bwMode="auto">
                <a:xfrm>
                  <a:off x="7912395" y="3207942"/>
                  <a:ext cx="148000" cy="148000"/>
                </a:xfrm>
                <a:prstGeom prst="rect">
                  <a:avLst/>
                </a:prstGeom>
                <a:noFill/>
                <a:ln w="254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0" name="Left Brace 9"/>
                <p:cNvSpPr/>
                <p:nvPr/>
              </p:nvSpPr>
              <p:spPr>
                <a:xfrm rot="5400000">
                  <a:off x="8069263" y="2936571"/>
                  <a:ext cx="184907" cy="347471"/>
                </a:xfrm>
                <a:prstGeom prst="leftBrace">
                  <a:avLst>
                    <a:gd name="adj1" fmla="val 51383"/>
                    <a:gd name="adj2" fmla="val 50000"/>
                  </a:avLst>
                </a:prstGeom>
                <a:ln w="254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defTabSz="913975">
                    <a:defRPr/>
                  </a:pPr>
                  <a:endParaRPr lang="en-US" sz="1730">
                    <a:solidFill>
                      <a:srgbClr val="505050"/>
                    </a:solidFill>
                    <a:latin typeface="Segoe UI"/>
                  </a:endParaRPr>
                </a:p>
              </p:txBody>
            </p:sp>
            <p:sp>
              <p:nvSpPr>
                <p:cNvPr id="61" name="Left Brace 60"/>
                <p:cNvSpPr/>
                <p:nvPr/>
              </p:nvSpPr>
              <p:spPr>
                <a:xfrm rot="10800000">
                  <a:off x="8469317" y="2866532"/>
                  <a:ext cx="144363" cy="493385"/>
                </a:xfrm>
                <a:prstGeom prst="leftBrace">
                  <a:avLst>
                    <a:gd name="adj1" fmla="val 51383"/>
                    <a:gd name="adj2" fmla="val 50000"/>
                  </a:avLst>
                </a:prstGeom>
                <a:ln w="254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defTabSz="913975">
                    <a:defRPr/>
                  </a:pPr>
                  <a:endParaRPr lang="en-US" sz="1730">
                    <a:solidFill>
                      <a:srgbClr val="505050"/>
                    </a:solidFill>
                    <a:latin typeface="Segoe UI"/>
                  </a:endParaRPr>
                </a:p>
              </p:txBody>
            </p:sp>
            <p:sp>
              <p:nvSpPr>
                <p:cNvPr id="62" name="Left Brace 61"/>
                <p:cNvSpPr/>
                <p:nvPr/>
              </p:nvSpPr>
              <p:spPr>
                <a:xfrm rot="10800000" flipH="1">
                  <a:off x="7712710" y="2866532"/>
                  <a:ext cx="144363" cy="493385"/>
                </a:xfrm>
                <a:prstGeom prst="leftBrace">
                  <a:avLst>
                    <a:gd name="adj1" fmla="val 51383"/>
                    <a:gd name="adj2" fmla="val 50000"/>
                  </a:avLst>
                </a:prstGeom>
                <a:ln w="254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defTabSz="913975">
                    <a:defRPr/>
                  </a:pPr>
                  <a:endParaRPr lang="en-US" sz="1730">
                    <a:solidFill>
                      <a:srgbClr val="505050"/>
                    </a:solidFill>
                    <a:latin typeface="Segoe UI"/>
                  </a:endParaRPr>
                </a:p>
              </p:txBody>
            </p:sp>
          </p:grpSp>
        </p:grpSp>
        <p:grpSp>
          <p:nvGrpSpPr>
            <p:cNvPr id="39" name="Group 38">
              <a:extLst>
                <a:ext uri="{FF2B5EF4-FFF2-40B4-BE49-F238E27FC236}">
                  <a16:creationId xmlns:a16="http://schemas.microsoft.com/office/drawing/2014/main" id="{7D77C0AF-F903-4B2A-9EA2-90E264AA40EA}"/>
                </a:ext>
              </a:extLst>
            </p:cNvPr>
            <p:cNvGrpSpPr/>
            <p:nvPr/>
          </p:nvGrpSpPr>
          <p:grpSpPr>
            <a:xfrm>
              <a:off x="3369322" y="5027642"/>
              <a:ext cx="8284202" cy="1115158"/>
              <a:chOff x="3436883" y="5127960"/>
              <a:chExt cx="8450318" cy="1137519"/>
            </a:xfrm>
            <a:solidFill>
              <a:srgbClr val="7030A0"/>
            </a:solidFill>
          </p:grpSpPr>
          <p:sp>
            <p:nvSpPr>
              <p:cNvPr id="78" name="Rectangle 77"/>
              <p:cNvSpPr/>
              <p:nvPr/>
            </p:nvSpPr>
            <p:spPr bwMode="auto">
              <a:xfrm>
                <a:off x="9119373" y="5127960"/>
                <a:ext cx="1347206" cy="113751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3387" rIns="0"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r>
                  <a:rPr lang="en-US" sz="1372" kern="0">
                    <a:gradFill>
                      <a:gsLst>
                        <a:gs pos="0">
                          <a:srgbClr val="FFFFFF"/>
                        </a:gs>
                        <a:gs pos="100000">
                          <a:srgbClr val="FFFFFF"/>
                        </a:gs>
                      </a:gsLst>
                      <a:lin ang="5400000" scaled="0"/>
                    </a:gradFill>
                    <a:latin typeface="Segoe UI"/>
                    <a:cs typeface="Segoe UI" pitchFamily="34" charset="0"/>
                  </a:rPr>
                  <a:t>Analytics</a:t>
                </a:r>
              </a:p>
            </p:txBody>
          </p:sp>
          <p:sp>
            <p:nvSpPr>
              <p:cNvPr id="73" name="Rectangle 72"/>
              <p:cNvSpPr/>
              <p:nvPr/>
            </p:nvSpPr>
            <p:spPr bwMode="auto">
              <a:xfrm>
                <a:off x="3436883" y="5127960"/>
                <a:ext cx="1347206" cy="113751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3387" rIns="0"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r>
                  <a:rPr lang="en-US" sz="1372" kern="0">
                    <a:gradFill>
                      <a:gsLst>
                        <a:gs pos="0">
                          <a:srgbClr val="FFFFFF"/>
                        </a:gs>
                        <a:gs pos="100000">
                          <a:srgbClr val="FFFFFF"/>
                        </a:gs>
                      </a:gsLst>
                      <a:lin ang="5400000" scaled="0"/>
                    </a:gradFill>
                    <a:latin typeface="Segoe UI"/>
                    <a:cs typeface="Segoe UI" pitchFamily="34" charset="0"/>
                  </a:rPr>
                  <a:t>Database</a:t>
                </a:r>
              </a:p>
            </p:txBody>
          </p:sp>
          <p:sp>
            <p:nvSpPr>
              <p:cNvPr id="76" name="Rectangle 75"/>
              <p:cNvSpPr/>
              <p:nvPr/>
            </p:nvSpPr>
            <p:spPr bwMode="auto">
              <a:xfrm>
                <a:off x="4857505" y="5127960"/>
                <a:ext cx="1347206" cy="113751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3387" rIns="0"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r>
                  <a:rPr lang="en-US" sz="1372" kern="0">
                    <a:gradFill>
                      <a:gsLst>
                        <a:gs pos="0">
                          <a:srgbClr val="FFFFFF"/>
                        </a:gs>
                        <a:gs pos="100000">
                          <a:srgbClr val="FFFFFF"/>
                        </a:gs>
                      </a:gsLst>
                      <a:lin ang="5400000" scaled="0"/>
                    </a:gradFill>
                    <a:latin typeface="Segoe UI"/>
                    <a:cs typeface="Segoe UI" pitchFamily="34" charset="0"/>
                  </a:rPr>
                  <a:t>Storage</a:t>
                </a:r>
              </a:p>
            </p:txBody>
          </p:sp>
          <p:sp>
            <p:nvSpPr>
              <p:cNvPr id="7" name="Rectangle 6"/>
              <p:cNvSpPr/>
              <p:nvPr/>
            </p:nvSpPr>
            <p:spPr bwMode="auto">
              <a:xfrm>
                <a:off x="7698750" y="5127960"/>
                <a:ext cx="1347206" cy="113751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3387" rIns="0"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r>
                  <a:rPr lang="en-US" sz="1372" kern="0">
                    <a:gradFill>
                      <a:gsLst>
                        <a:gs pos="0">
                          <a:srgbClr val="FFFFFF"/>
                        </a:gs>
                        <a:gs pos="100000">
                          <a:srgbClr val="FFFFFF"/>
                        </a:gs>
                      </a:gsLst>
                      <a:lin ang="5400000" scaled="0"/>
                    </a:gradFill>
                    <a:latin typeface="Segoe UI"/>
                    <a:cs typeface="Segoe UI" pitchFamily="34" charset="0"/>
                  </a:rPr>
                  <a:t>IoT</a:t>
                </a:r>
              </a:p>
            </p:txBody>
          </p:sp>
          <p:sp>
            <p:nvSpPr>
              <p:cNvPr id="96" name="Rectangle 95"/>
              <p:cNvSpPr/>
              <p:nvPr/>
            </p:nvSpPr>
            <p:spPr bwMode="auto">
              <a:xfrm>
                <a:off x="6278128" y="5127960"/>
                <a:ext cx="1347206" cy="113751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3387" rIns="0"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r>
                  <a:rPr lang="en-US" sz="1372" kern="0">
                    <a:gradFill>
                      <a:gsLst>
                        <a:gs pos="0">
                          <a:srgbClr val="FFFFFF"/>
                        </a:gs>
                        <a:gs pos="100000">
                          <a:srgbClr val="FFFFFF"/>
                        </a:gs>
                      </a:gsLst>
                      <a:lin ang="5400000" scaled="0"/>
                    </a:gradFill>
                    <a:latin typeface="Segoe UI"/>
                    <a:cs typeface="Segoe UI" pitchFamily="34" charset="0"/>
                  </a:rPr>
                  <a:t>Security</a:t>
                </a:r>
              </a:p>
            </p:txBody>
          </p:sp>
          <p:sp>
            <p:nvSpPr>
              <p:cNvPr id="71" name="Rectangle 70">
                <a:extLst>
                  <a:ext uri="{FF2B5EF4-FFF2-40B4-BE49-F238E27FC236}">
                    <a16:creationId xmlns:a16="http://schemas.microsoft.com/office/drawing/2014/main" id="{7FD5E2BC-A87B-4F7C-9EF9-0B3E30EDCC8F}"/>
                  </a:ext>
                </a:extLst>
              </p:cNvPr>
              <p:cNvSpPr/>
              <p:nvPr/>
            </p:nvSpPr>
            <p:spPr bwMode="auto">
              <a:xfrm>
                <a:off x="10539995" y="5127960"/>
                <a:ext cx="1347206" cy="113751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3387" rIns="0"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r>
                  <a:rPr lang="en-US" sz="1372" kern="0">
                    <a:gradFill>
                      <a:gsLst>
                        <a:gs pos="0">
                          <a:srgbClr val="FFFFFF"/>
                        </a:gs>
                        <a:gs pos="100000">
                          <a:srgbClr val="FFFFFF"/>
                        </a:gs>
                      </a:gsLst>
                      <a:lin ang="5400000" scaled="0"/>
                    </a:gradFill>
                    <a:latin typeface="Segoe UI"/>
                    <a:cs typeface="Segoe UI" pitchFamily="34" charset="0"/>
                  </a:rPr>
                  <a:t>Intelligence</a:t>
                </a:r>
              </a:p>
            </p:txBody>
          </p:sp>
          <p:pic>
            <p:nvPicPr>
              <p:cNvPr id="26" name="Picture 2" descr="Image result for azure cosmos db icon">
                <a:hlinkClick r:id="rId3"/>
                <a:extLst>
                  <a:ext uri="{FF2B5EF4-FFF2-40B4-BE49-F238E27FC236}">
                    <a16:creationId xmlns:a16="http://schemas.microsoft.com/office/drawing/2014/main" id="{B4E57D9A-AA17-47D4-935A-F80D2339844A}"/>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100000" contrast="100000"/>
                        </a14:imgEffect>
                      </a14:imgLayer>
                    </a14:imgProps>
                  </a:ext>
                  <a:ext uri="{28A0092B-C50C-407E-A947-70E740481C1C}">
                    <a14:useLocalDpi xmlns:a14="http://schemas.microsoft.com/office/drawing/2010/main" val="0"/>
                  </a:ext>
                </a:extLst>
              </a:blip>
              <a:srcRect/>
              <a:stretch>
                <a:fillRect/>
              </a:stretch>
            </p:blipFill>
            <p:spPr bwMode="auto">
              <a:xfrm>
                <a:off x="3676188" y="5693275"/>
                <a:ext cx="813697" cy="427191"/>
              </a:xfrm>
              <a:prstGeom prst="rect">
                <a:avLst/>
              </a:prstGeom>
              <a:grpFill/>
              <a:extLst/>
            </p:spPr>
          </p:pic>
          <p:pic>
            <p:nvPicPr>
              <p:cNvPr id="29" name="Picture 28">
                <a:hlinkClick r:id="rId6"/>
                <a:extLst>
                  <a:ext uri="{FF2B5EF4-FFF2-40B4-BE49-F238E27FC236}">
                    <a16:creationId xmlns:a16="http://schemas.microsoft.com/office/drawing/2014/main" id="{22D9BFE9-5A8F-4B96-A733-55D9CDA4881B}"/>
                  </a:ext>
                </a:extLst>
              </p:cNvPr>
              <p:cNvPicPr>
                <a:picLocks noChangeAspect="1"/>
              </p:cNvPicPr>
              <p:nvPr/>
            </p:nvPicPr>
            <p:blipFill>
              <a:blip r:embed="rId7">
                <a:biLevel thresh="25000"/>
              </a:blip>
              <a:stretch>
                <a:fillRect/>
              </a:stretch>
            </p:blipFill>
            <p:spPr>
              <a:xfrm>
                <a:off x="5286142" y="5693275"/>
                <a:ext cx="489932" cy="424740"/>
              </a:xfrm>
              <a:prstGeom prst="rect">
                <a:avLst/>
              </a:prstGeom>
              <a:grpFill/>
            </p:spPr>
          </p:pic>
          <p:pic>
            <p:nvPicPr>
              <p:cNvPr id="32" name="Picture 6" descr="Related image">
                <a:hlinkClick r:id="rId8"/>
                <a:extLst>
                  <a:ext uri="{FF2B5EF4-FFF2-40B4-BE49-F238E27FC236}">
                    <a16:creationId xmlns:a16="http://schemas.microsoft.com/office/drawing/2014/main" id="{C3312916-C0B8-4839-85BB-62C440F3BAB3}"/>
                  </a:ext>
                </a:extLst>
              </p:cNvPr>
              <p:cNvPicPr>
                <a:picLocks noChangeAspect="1" noChangeArrowheads="1"/>
              </p:cNvPicPr>
              <p:nvPr/>
            </p:nvPicPr>
            <p:blipFill rotWithShape="1">
              <a:blip r:embed="rId9">
                <a:biLevel thresh="25000"/>
                <a:extLst>
                  <a:ext uri="{28A0092B-C50C-407E-A947-70E740481C1C}">
                    <a14:useLocalDpi xmlns:a14="http://schemas.microsoft.com/office/drawing/2010/main" val="0"/>
                  </a:ext>
                </a:extLst>
              </a:blip>
              <a:srcRect t="15849" b="15314"/>
              <a:stretch/>
            </p:blipFill>
            <p:spPr bwMode="auto">
              <a:xfrm>
                <a:off x="10930653" y="5717087"/>
                <a:ext cx="565889" cy="389540"/>
              </a:xfrm>
              <a:prstGeom prst="rect">
                <a:avLst/>
              </a:prstGeom>
              <a:grpFill/>
              <a:extLst/>
            </p:spPr>
          </p:pic>
          <p:pic>
            <p:nvPicPr>
              <p:cNvPr id="1032" name="Picture 8" descr="Image result for azure stream analytics icon">
                <a:hlinkClick r:id="rId10"/>
                <a:extLst>
                  <a:ext uri="{FF2B5EF4-FFF2-40B4-BE49-F238E27FC236}">
                    <a16:creationId xmlns:a16="http://schemas.microsoft.com/office/drawing/2014/main" id="{FF9A9356-9504-45FE-853D-229892799C74}"/>
                  </a:ext>
                </a:extLst>
              </p:cNvPr>
              <p:cNvPicPr>
                <a:picLocks noChangeAspect="1" noChangeArrowheads="1"/>
              </p:cNvPicPr>
              <p:nvPr/>
            </p:nvPicPr>
            <p:blipFill rotWithShape="1">
              <a:blip r:embed="rId11">
                <a:biLevel thresh="25000"/>
                <a:extLst>
                  <a:ext uri="{28A0092B-C50C-407E-A947-70E740481C1C}">
                    <a14:useLocalDpi xmlns:a14="http://schemas.microsoft.com/office/drawing/2010/main" val="0"/>
                  </a:ext>
                </a:extLst>
              </a:blip>
              <a:srcRect t="7228" b="7991"/>
              <a:stretch/>
            </p:blipFill>
            <p:spPr bwMode="auto">
              <a:xfrm>
                <a:off x="9519094" y="5669423"/>
                <a:ext cx="547763" cy="464408"/>
              </a:xfrm>
              <a:prstGeom prst="rect">
                <a:avLst/>
              </a:prstGeom>
              <a:grpFill/>
              <a:extLst/>
            </p:spPr>
          </p:pic>
          <p:pic>
            <p:nvPicPr>
              <p:cNvPr id="1034" name="Picture 10" descr="Image result for azure IoT icon">
                <a:hlinkClick r:id="rId12"/>
                <a:extLst>
                  <a:ext uri="{FF2B5EF4-FFF2-40B4-BE49-F238E27FC236}">
                    <a16:creationId xmlns:a16="http://schemas.microsoft.com/office/drawing/2014/main" id="{DF1903EA-0F53-405C-BD61-E1383F067179}"/>
                  </a:ext>
                </a:extLst>
              </p:cNvPr>
              <p:cNvPicPr>
                <a:picLocks noChangeAspect="1" noChangeArrowheads="1"/>
              </p:cNvPicPr>
              <p:nvPr/>
            </p:nvPicPr>
            <p:blipFill rotWithShape="1">
              <a:blip r:embed="rId13">
                <a:biLevel thresh="25000"/>
                <a:extLst>
                  <a:ext uri="{28A0092B-C50C-407E-A947-70E740481C1C}">
                    <a14:useLocalDpi xmlns:a14="http://schemas.microsoft.com/office/drawing/2010/main" val="0"/>
                  </a:ext>
                </a:extLst>
              </a:blip>
              <a:srcRect l="23028" r="23306"/>
              <a:stretch/>
            </p:blipFill>
            <p:spPr bwMode="auto">
              <a:xfrm>
                <a:off x="8165636" y="5699174"/>
                <a:ext cx="413434" cy="404446"/>
              </a:xfrm>
              <a:prstGeom prst="rect">
                <a:avLst/>
              </a:prstGeom>
              <a:grpFill/>
              <a:extLst/>
            </p:spPr>
          </p:pic>
          <p:pic>
            <p:nvPicPr>
              <p:cNvPr id="1036" name="Picture 12" descr="Image result for azure active directory icon">
                <a:hlinkClick r:id="rId14"/>
                <a:extLst>
                  <a:ext uri="{FF2B5EF4-FFF2-40B4-BE49-F238E27FC236}">
                    <a16:creationId xmlns:a16="http://schemas.microsoft.com/office/drawing/2014/main" id="{AD844650-CF5F-47A0-93CA-0DACD0DD31F6}"/>
                  </a:ext>
                </a:extLst>
              </p:cNvPr>
              <p:cNvPicPr>
                <a:picLocks noChangeAspect="1" noChangeArrowheads="1"/>
              </p:cNvPicPr>
              <p:nvPr/>
            </p:nvPicPr>
            <p:blipFill>
              <a:blip r:embed="rId15">
                <a:biLevel thresh="50000"/>
                <a:extLst>
                  <a:ext uri="{28A0092B-C50C-407E-A947-70E740481C1C}">
                    <a14:useLocalDpi xmlns:a14="http://schemas.microsoft.com/office/drawing/2010/main" val="0"/>
                  </a:ext>
                </a:extLst>
              </a:blip>
              <a:srcRect/>
              <a:stretch>
                <a:fillRect/>
              </a:stretch>
            </p:blipFill>
            <p:spPr bwMode="auto">
              <a:xfrm>
                <a:off x="6725046" y="5680462"/>
                <a:ext cx="453369" cy="453369"/>
              </a:xfrm>
              <a:prstGeom prst="rect">
                <a:avLst/>
              </a:prstGeom>
              <a:grpFill/>
              <a:extLst/>
            </p:spPr>
          </p:pic>
        </p:grpSp>
        <p:grpSp>
          <p:nvGrpSpPr>
            <p:cNvPr id="38" name="Group 37">
              <a:extLst>
                <a:ext uri="{FF2B5EF4-FFF2-40B4-BE49-F238E27FC236}">
                  <a16:creationId xmlns:a16="http://schemas.microsoft.com/office/drawing/2014/main" id="{6B94E3BD-A778-42C4-A4D5-AF1BDE4B55BC}"/>
                </a:ext>
              </a:extLst>
            </p:cNvPr>
            <p:cNvGrpSpPr/>
            <p:nvPr/>
          </p:nvGrpSpPr>
          <p:grpSpPr>
            <a:xfrm>
              <a:off x="8914299" y="2342559"/>
              <a:ext cx="2739226" cy="1971774"/>
              <a:chOff x="9093048" y="2389036"/>
              <a:chExt cx="2794153" cy="2011312"/>
            </a:xfrm>
          </p:grpSpPr>
          <p:sp>
            <p:nvSpPr>
              <p:cNvPr id="69" name="Rectangle 68">
                <a:extLst>
                  <a:ext uri="{FF2B5EF4-FFF2-40B4-BE49-F238E27FC236}">
                    <a16:creationId xmlns:a16="http://schemas.microsoft.com/office/drawing/2014/main" id="{6D963BC8-95AF-42D7-82C2-432B885989B5}"/>
                  </a:ext>
                </a:extLst>
              </p:cNvPr>
              <p:cNvSpPr/>
              <p:nvPr/>
            </p:nvSpPr>
            <p:spPr bwMode="auto">
              <a:xfrm>
                <a:off x="9093048" y="2389036"/>
                <a:ext cx="2794153" cy="605665"/>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0" tIns="146284" rIns="182854" bIns="146284" numCol="1" spcCol="0" rtlCol="0" fromWordArt="0" anchor="ctr" anchorCtr="0" forceAA="0" compatLnSpc="1">
                <a:prstTxWarp prst="textNoShape">
                  <a:avLst/>
                </a:prstTxWarp>
                <a:noAutofit/>
              </a:bodyPr>
              <a:lstStyle/>
              <a:p>
                <a:pPr defTabSz="932304" fontAlgn="base">
                  <a:lnSpc>
                    <a:spcPct val="90000"/>
                  </a:lnSpc>
                  <a:spcBef>
                    <a:spcPct val="0"/>
                  </a:spcBef>
                  <a:spcAft>
                    <a:spcPct val="0"/>
                  </a:spcAft>
                </a:pPr>
                <a:r>
                  <a:rPr lang="en-US" sz="1961" b="1">
                    <a:gradFill>
                      <a:gsLst>
                        <a:gs pos="0">
                          <a:srgbClr val="FFFFFF"/>
                        </a:gs>
                        <a:gs pos="100000">
                          <a:srgbClr val="FFFFFF"/>
                        </a:gs>
                      </a:gsLst>
                      <a:lin ang="5400000" scaled="0"/>
                    </a:gradFill>
                    <a:latin typeface="Segoe UI Semilight"/>
                    <a:ea typeface="Segoe UI" pitchFamily="34" charset="0"/>
                    <a:cs typeface="Segoe UI" pitchFamily="34" charset="0"/>
                  </a:rPr>
                  <a:t>Event Grid</a:t>
                </a:r>
              </a:p>
            </p:txBody>
          </p:sp>
          <p:sp>
            <p:nvSpPr>
              <p:cNvPr id="70" name="Rectangle 69">
                <a:extLst>
                  <a:ext uri="{FF2B5EF4-FFF2-40B4-BE49-F238E27FC236}">
                    <a16:creationId xmlns:a16="http://schemas.microsoft.com/office/drawing/2014/main" id="{992162FA-8CDB-415F-8028-26419B9D6555}"/>
                  </a:ext>
                </a:extLst>
              </p:cNvPr>
              <p:cNvSpPr/>
              <p:nvPr/>
            </p:nvSpPr>
            <p:spPr bwMode="auto">
              <a:xfrm>
                <a:off x="9093048" y="2994701"/>
                <a:ext cx="2794153" cy="1405647"/>
              </a:xfrm>
              <a:prstGeom prst="rect">
                <a:avLst/>
              </a:prstGeom>
              <a:solidFill>
                <a:schemeClr val="tx1">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Times New Roman" panose="02020603050405020304" pitchFamily="18" charset="0"/>
                  </a:rPr>
                  <a:t>Manage all events </a:t>
                </a:r>
                <a:br>
                  <a:rPr lang="en-US" sz="1568">
                    <a:gradFill>
                      <a:gsLst>
                        <a:gs pos="1250">
                          <a:srgbClr val="353535"/>
                        </a:gs>
                        <a:gs pos="100000">
                          <a:srgbClr val="353535"/>
                        </a:gs>
                      </a:gsLst>
                      <a:lin ang="5400000" scaled="0"/>
                    </a:gradFill>
                    <a:latin typeface="Segoe UI Semilight"/>
                    <a:ea typeface="Times New Roman" panose="02020603050405020304" pitchFamily="18" charset="0"/>
                  </a:rPr>
                </a:br>
                <a:r>
                  <a:rPr lang="en-US" sz="1568">
                    <a:gradFill>
                      <a:gsLst>
                        <a:gs pos="1250">
                          <a:srgbClr val="353535"/>
                        </a:gs>
                        <a:gs pos="100000">
                          <a:srgbClr val="353535"/>
                        </a:gs>
                      </a:gsLst>
                      <a:lin ang="5400000" scaled="0"/>
                    </a:gradFill>
                    <a:latin typeface="Segoe UI Semilight"/>
                    <a:ea typeface="Times New Roman" panose="02020603050405020304" pitchFamily="18" charset="0"/>
                  </a:rPr>
                  <a:t>in one place</a:t>
                </a:r>
              </a:p>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Calibri" panose="020F0502020204030204" pitchFamily="34" charset="0"/>
                  </a:rPr>
                  <a:t>Near real-time delivery</a:t>
                </a:r>
              </a:p>
              <a:p>
                <a:pPr marL="228559" indent="-228559" defTabSz="914225">
                  <a:lnSpc>
                    <a:spcPct val="90000"/>
                  </a:lnSpc>
                  <a:spcAft>
                    <a:spcPts val="588"/>
                  </a:spcAft>
                  <a:buFont typeface="Arial" panose="020B0604020202020204" pitchFamily="34" charset="0"/>
                  <a:buChar char="•"/>
                </a:pPr>
                <a:r>
                  <a:rPr lang="en-US" sz="1568">
                    <a:gradFill>
                      <a:gsLst>
                        <a:gs pos="1250">
                          <a:srgbClr val="353535"/>
                        </a:gs>
                        <a:gs pos="100000">
                          <a:srgbClr val="353535"/>
                        </a:gs>
                      </a:gsLst>
                      <a:lin ang="5400000" scaled="0"/>
                    </a:gradFill>
                    <a:latin typeface="Segoe UI Semilight"/>
                    <a:ea typeface="Calibri" panose="020F0502020204030204" pitchFamily="34" charset="0"/>
                  </a:rPr>
                  <a:t>Broad coverage</a:t>
                </a:r>
              </a:p>
            </p:txBody>
          </p:sp>
          <p:pic>
            <p:nvPicPr>
              <p:cNvPr id="1038" name="Picture 14" descr="Image result for azure event grid">
                <a:extLst>
                  <a:ext uri="{FF2B5EF4-FFF2-40B4-BE49-F238E27FC236}">
                    <a16:creationId xmlns:a16="http://schemas.microsoft.com/office/drawing/2014/main" id="{4B1EF275-09D5-49D3-AE61-397BF233E678}"/>
                  </a:ext>
                </a:extLst>
              </p:cNvPr>
              <p:cNvPicPr>
                <a:picLocks noChangeAspect="1" noChangeArrowheads="1"/>
              </p:cNvPicPr>
              <p:nvPr/>
            </p:nvPicPr>
            <p:blipFill>
              <a:blip r:embed="rId16">
                <a:biLevel thresh="25000"/>
                <a:extLst>
                  <a:ext uri="{28A0092B-C50C-407E-A947-70E740481C1C}">
                    <a14:useLocalDpi xmlns:a14="http://schemas.microsoft.com/office/drawing/2010/main" val="0"/>
                  </a:ext>
                </a:extLst>
              </a:blip>
              <a:srcRect/>
              <a:stretch>
                <a:fillRect/>
              </a:stretch>
            </p:blipFill>
            <p:spPr bwMode="auto">
              <a:xfrm>
                <a:off x="9188516" y="2520115"/>
                <a:ext cx="656699" cy="34476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 8">
              <a:extLst>
                <a:ext uri="{FF2B5EF4-FFF2-40B4-BE49-F238E27FC236}">
                  <a16:creationId xmlns:a16="http://schemas.microsoft.com/office/drawing/2014/main" id="{01C07370-93F9-4248-84DE-5EDFA8FEBCB5}"/>
                </a:ext>
              </a:extLst>
            </p:cNvPr>
            <p:cNvGrpSpPr/>
            <p:nvPr/>
          </p:nvGrpSpPr>
          <p:grpSpPr>
            <a:xfrm>
              <a:off x="456603" y="1551710"/>
              <a:ext cx="2587538" cy="4694892"/>
              <a:chOff x="465758" y="1582329"/>
              <a:chExt cx="2639424" cy="4789034"/>
            </a:xfrm>
          </p:grpSpPr>
          <p:sp>
            <p:nvSpPr>
              <p:cNvPr id="123" name="Rectangle 122"/>
              <p:cNvSpPr/>
              <p:nvPr/>
            </p:nvSpPr>
            <p:spPr bwMode="auto">
              <a:xfrm>
                <a:off x="465758" y="1582329"/>
                <a:ext cx="2639424" cy="4789034"/>
              </a:xfrm>
              <a:prstGeom prst="rect">
                <a:avLst/>
              </a:prstGeom>
              <a:solidFill>
                <a:schemeClr val="bg1"/>
              </a:solidFill>
              <a:ln w="28575">
                <a:solidFill>
                  <a:schemeClr val="accent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268889" rIns="179234" bIns="143387" numCol="1" spcCol="0" rtlCol="0" fromWordArt="0" anchor="t" anchorCtr="0" forceAA="0" compatLnSpc="1">
                <a:prstTxWarp prst="textNoShape">
                  <a:avLst/>
                </a:prstTxWarp>
                <a:noAutofit/>
              </a:bodyPr>
              <a:lstStyle/>
              <a:p>
                <a:pPr algn="ctr" defTabSz="913762" fontAlgn="base">
                  <a:lnSpc>
                    <a:spcPct val="90000"/>
                  </a:lnSpc>
                  <a:spcBef>
                    <a:spcPct val="0"/>
                  </a:spcBef>
                  <a:spcAft>
                    <a:spcPct val="0"/>
                  </a:spcAft>
                  <a:defRPr/>
                </a:pPr>
                <a:r>
                  <a:rPr lang="en-US" sz="1961" b="1">
                    <a:gradFill>
                      <a:gsLst>
                        <a:gs pos="0">
                          <a:srgbClr val="353535"/>
                        </a:gs>
                        <a:gs pos="100000">
                          <a:srgbClr val="353535"/>
                        </a:gs>
                      </a:gsLst>
                      <a:lin ang="5400000" scaled="0"/>
                    </a:gradFill>
                    <a:latin typeface="Segoe UI"/>
                    <a:ea typeface="Segoe UI" pitchFamily="34" charset="0"/>
                    <a:cs typeface="Segoe UI" pitchFamily="34" charset="0"/>
                  </a:rPr>
                  <a:t>Development</a:t>
                </a:r>
              </a:p>
            </p:txBody>
          </p:sp>
          <p:sp>
            <p:nvSpPr>
              <p:cNvPr id="106" name="Rectangle 105"/>
              <p:cNvSpPr/>
              <p:nvPr/>
            </p:nvSpPr>
            <p:spPr bwMode="auto">
              <a:xfrm>
                <a:off x="600126" y="3946199"/>
                <a:ext cx="2367959" cy="758954"/>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06668" tIns="143387" rIns="179234" bIns="143387" numCol="1" spcCol="0" rtlCol="0" fromWordArt="0" anchor="ctr" anchorCtr="0" forceAA="0" compatLnSpc="1">
                <a:prstTxWarp prst="textNoShape">
                  <a:avLst/>
                </a:prstTxWarp>
                <a:noAutofit/>
              </a:bodyPr>
              <a:lstStyle/>
              <a:p>
                <a:pPr defTabSz="913762" fontAlgn="base">
                  <a:lnSpc>
                    <a:spcPct val="90000"/>
                  </a:lnSpc>
                  <a:spcBef>
                    <a:spcPct val="0"/>
                  </a:spcBef>
                  <a:spcAft>
                    <a:spcPct val="0"/>
                  </a:spcAft>
                  <a:defRPr/>
                </a:pPr>
                <a:r>
                  <a:rPr lang="en-US" sz="1567" kern="0">
                    <a:gradFill>
                      <a:gsLst>
                        <a:gs pos="0">
                          <a:srgbClr val="FFFFFF"/>
                        </a:gs>
                        <a:gs pos="100000">
                          <a:srgbClr val="FFFFFF"/>
                        </a:gs>
                      </a:gsLst>
                      <a:lin ang="5400000" scaled="0"/>
                    </a:gradFill>
                    <a:latin typeface="Segoe UI"/>
                    <a:cs typeface="Segoe UI" pitchFamily="34" charset="0"/>
                  </a:rPr>
                  <a:t>Local development</a:t>
                </a:r>
              </a:p>
            </p:txBody>
          </p:sp>
          <p:sp>
            <p:nvSpPr>
              <p:cNvPr id="104" name="Rectangle 103"/>
              <p:cNvSpPr/>
              <p:nvPr/>
            </p:nvSpPr>
            <p:spPr bwMode="auto">
              <a:xfrm>
                <a:off x="600126" y="4726362"/>
                <a:ext cx="2367959" cy="758954"/>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06668" tIns="143387" rIns="179234" bIns="143387" numCol="1" spcCol="0" rtlCol="0" fromWordArt="0" anchor="ctr" anchorCtr="0" forceAA="0" compatLnSpc="1">
                <a:prstTxWarp prst="textNoShape">
                  <a:avLst/>
                </a:prstTxWarp>
                <a:noAutofit/>
              </a:bodyPr>
              <a:lstStyle/>
              <a:p>
                <a:pPr defTabSz="913762" fontAlgn="base">
                  <a:lnSpc>
                    <a:spcPct val="90000"/>
                  </a:lnSpc>
                  <a:spcBef>
                    <a:spcPct val="0"/>
                  </a:spcBef>
                  <a:spcAft>
                    <a:spcPct val="0"/>
                  </a:spcAft>
                  <a:defRPr/>
                </a:pPr>
                <a:r>
                  <a:rPr lang="en-US" sz="1567" kern="0">
                    <a:gradFill>
                      <a:gsLst>
                        <a:gs pos="0">
                          <a:srgbClr val="FFFFFF"/>
                        </a:gs>
                        <a:gs pos="100000">
                          <a:srgbClr val="FFFFFF"/>
                        </a:gs>
                      </a:gsLst>
                      <a:lin ang="5400000" scaled="0"/>
                    </a:gradFill>
                    <a:latin typeface="Segoe UI"/>
                    <a:cs typeface="Segoe UI" pitchFamily="34" charset="0"/>
                  </a:rPr>
                  <a:t>Monitoring</a:t>
                </a:r>
              </a:p>
            </p:txBody>
          </p:sp>
          <p:sp>
            <p:nvSpPr>
              <p:cNvPr id="105" name="Rectangle 104"/>
              <p:cNvSpPr/>
              <p:nvPr/>
            </p:nvSpPr>
            <p:spPr bwMode="auto">
              <a:xfrm>
                <a:off x="600126" y="2389033"/>
                <a:ext cx="2370688" cy="755159"/>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06668" tIns="143387" rIns="179234" bIns="143387" numCol="1" spcCol="0" rtlCol="0" fromWordArt="0" anchor="ctr" anchorCtr="0" forceAA="0" compatLnSpc="1">
                <a:prstTxWarp prst="textNoShape">
                  <a:avLst/>
                </a:prstTxWarp>
                <a:noAutofit/>
              </a:bodyPr>
              <a:lstStyle/>
              <a:p>
                <a:pPr defTabSz="913762" fontAlgn="base">
                  <a:lnSpc>
                    <a:spcPct val="90000"/>
                  </a:lnSpc>
                  <a:spcBef>
                    <a:spcPct val="0"/>
                  </a:spcBef>
                  <a:spcAft>
                    <a:spcPct val="0"/>
                  </a:spcAft>
                  <a:defRPr/>
                </a:pPr>
                <a:r>
                  <a:rPr lang="en-US" sz="1567" kern="0">
                    <a:gradFill>
                      <a:gsLst>
                        <a:gs pos="0">
                          <a:srgbClr val="FFFFFF"/>
                        </a:gs>
                        <a:gs pos="100000">
                          <a:srgbClr val="FFFFFF"/>
                        </a:gs>
                      </a:gsLst>
                      <a:lin ang="5400000" scaled="0"/>
                    </a:gradFill>
                    <a:latin typeface="Segoe UI"/>
                    <a:cs typeface="Segoe UI" pitchFamily="34" charset="0"/>
                  </a:rPr>
                  <a:t>IDE support</a:t>
                </a:r>
              </a:p>
            </p:txBody>
          </p:sp>
          <p:sp>
            <p:nvSpPr>
              <p:cNvPr id="107" name="Rectangle 106"/>
              <p:cNvSpPr/>
              <p:nvPr/>
            </p:nvSpPr>
            <p:spPr bwMode="auto">
              <a:xfrm>
                <a:off x="600126" y="3168448"/>
                <a:ext cx="2367959" cy="758954"/>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06668" tIns="143387" rIns="179234" bIns="143387" numCol="1" spcCol="0" rtlCol="0" fromWordArt="0" anchor="ctr" anchorCtr="0" forceAA="0" compatLnSpc="1">
                <a:prstTxWarp prst="textNoShape">
                  <a:avLst/>
                </a:prstTxWarp>
                <a:noAutofit/>
              </a:bodyPr>
              <a:lstStyle/>
              <a:p>
                <a:pPr defTabSz="913762" fontAlgn="base">
                  <a:lnSpc>
                    <a:spcPct val="90000"/>
                  </a:lnSpc>
                  <a:spcBef>
                    <a:spcPct val="0"/>
                  </a:spcBef>
                  <a:spcAft>
                    <a:spcPct val="0"/>
                  </a:spcAft>
                  <a:defRPr/>
                </a:pPr>
                <a:r>
                  <a:rPr lang="en-US" sz="1567" kern="0">
                    <a:gradFill>
                      <a:gsLst>
                        <a:gs pos="0">
                          <a:srgbClr val="FFFFFF"/>
                        </a:gs>
                        <a:gs pos="100000">
                          <a:srgbClr val="FFFFFF"/>
                        </a:gs>
                      </a:gsLst>
                      <a:lin ang="5400000" scaled="0"/>
                    </a:gradFill>
                    <a:latin typeface="Segoe UI"/>
                    <a:cs typeface="Segoe UI" pitchFamily="34" charset="0"/>
                  </a:rPr>
                  <a:t>Integrated DevOps</a:t>
                </a:r>
              </a:p>
            </p:txBody>
          </p:sp>
          <p:sp>
            <p:nvSpPr>
              <p:cNvPr id="72" name="Rectangle 71">
                <a:extLst>
                  <a:ext uri="{FF2B5EF4-FFF2-40B4-BE49-F238E27FC236}">
                    <a16:creationId xmlns:a16="http://schemas.microsoft.com/office/drawing/2014/main" id="{2E6D62AC-4DD7-48DB-85B1-19777ED47C42}"/>
                  </a:ext>
                </a:extLst>
              </p:cNvPr>
              <p:cNvSpPr/>
              <p:nvPr/>
            </p:nvSpPr>
            <p:spPr bwMode="auto">
              <a:xfrm>
                <a:off x="600126" y="5506525"/>
                <a:ext cx="2367959" cy="758954"/>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806668" tIns="143387" rIns="179234" bIns="143387" numCol="1" spcCol="0" rtlCol="0" fromWordArt="0" anchor="ctr" anchorCtr="0" forceAA="0" compatLnSpc="1">
                <a:prstTxWarp prst="textNoShape">
                  <a:avLst/>
                </a:prstTxWarp>
                <a:noAutofit/>
              </a:bodyPr>
              <a:lstStyle/>
              <a:p>
                <a:pPr defTabSz="913762" fontAlgn="base">
                  <a:lnSpc>
                    <a:spcPct val="90000"/>
                  </a:lnSpc>
                  <a:spcBef>
                    <a:spcPct val="0"/>
                  </a:spcBef>
                  <a:spcAft>
                    <a:spcPct val="0"/>
                  </a:spcAft>
                  <a:defRPr/>
                </a:pPr>
                <a:r>
                  <a:rPr lang="en-US" sz="1567" kern="0">
                    <a:gradFill>
                      <a:gsLst>
                        <a:gs pos="0">
                          <a:srgbClr val="FFFFFF"/>
                        </a:gs>
                        <a:gs pos="100000">
                          <a:srgbClr val="FFFFFF"/>
                        </a:gs>
                      </a:gsLst>
                      <a:lin ang="5400000" scaled="0"/>
                    </a:gradFill>
                    <a:latin typeface="Segoe UI"/>
                    <a:cs typeface="Segoe UI" pitchFamily="34" charset="0"/>
                  </a:rPr>
                  <a:t>Visual Debug History</a:t>
                </a:r>
              </a:p>
            </p:txBody>
          </p:sp>
          <p:sp>
            <p:nvSpPr>
              <p:cNvPr id="67" name="Freeform 33"/>
              <p:cNvSpPr>
                <a:spLocks noEditPoints="1"/>
              </p:cNvSpPr>
              <p:nvPr/>
            </p:nvSpPr>
            <p:spPr bwMode="auto">
              <a:xfrm>
                <a:off x="827890" y="4159770"/>
                <a:ext cx="367950" cy="331812"/>
              </a:xfrm>
              <a:custGeom>
                <a:avLst/>
                <a:gdLst>
                  <a:gd name="T0" fmla="*/ 110 w 236"/>
                  <a:gd name="T1" fmla="*/ 0 h 204"/>
                  <a:gd name="T2" fmla="*/ 110 w 236"/>
                  <a:gd name="T3" fmla="*/ 51 h 204"/>
                  <a:gd name="T4" fmla="*/ 0 w 236"/>
                  <a:gd name="T5" fmla="*/ 51 h 204"/>
                  <a:gd name="T6" fmla="*/ 0 w 236"/>
                  <a:gd name="T7" fmla="*/ 60 h 204"/>
                  <a:gd name="T8" fmla="*/ 0 w 236"/>
                  <a:gd name="T9" fmla="*/ 170 h 204"/>
                  <a:gd name="T10" fmla="*/ 84 w 236"/>
                  <a:gd name="T11" fmla="*/ 170 h 204"/>
                  <a:gd name="T12" fmla="*/ 84 w 236"/>
                  <a:gd name="T13" fmla="*/ 187 h 204"/>
                  <a:gd name="T14" fmla="*/ 51 w 236"/>
                  <a:gd name="T15" fmla="*/ 187 h 204"/>
                  <a:gd name="T16" fmla="*/ 51 w 236"/>
                  <a:gd name="T17" fmla="*/ 204 h 204"/>
                  <a:gd name="T18" fmla="*/ 236 w 236"/>
                  <a:gd name="T19" fmla="*/ 204 h 204"/>
                  <a:gd name="T20" fmla="*/ 236 w 236"/>
                  <a:gd name="T21" fmla="*/ 0 h 204"/>
                  <a:gd name="T22" fmla="*/ 110 w 236"/>
                  <a:gd name="T23" fmla="*/ 0 h 204"/>
                  <a:gd name="T24" fmla="*/ 126 w 236"/>
                  <a:gd name="T25" fmla="*/ 17 h 204"/>
                  <a:gd name="T26" fmla="*/ 219 w 236"/>
                  <a:gd name="T27" fmla="*/ 17 h 204"/>
                  <a:gd name="T28" fmla="*/ 219 w 236"/>
                  <a:gd name="T29" fmla="*/ 68 h 204"/>
                  <a:gd name="T30" fmla="*/ 177 w 236"/>
                  <a:gd name="T31" fmla="*/ 68 h 204"/>
                  <a:gd name="T32" fmla="*/ 177 w 236"/>
                  <a:gd name="T33" fmla="*/ 51 h 204"/>
                  <a:gd name="T34" fmla="*/ 126 w 236"/>
                  <a:gd name="T35" fmla="*/ 51 h 204"/>
                  <a:gd name="T36" fmla="*/ 126 w 236"/>
                  <a:gd name="T37" fmla="*/ 17 h 204"/>
                  <a:gd name="T38" fmla="*/ 177 w 236"/>
                  <a:gd name="T39" fmla="*/ 85 h 204"/>
                  <a:gd name="T40" fmla="*/ 219 w 236"/>
                  <a:gd name="T41" fmla="*/ 85 h 204"/>
                  <a:gd name="T42" fmla="*/ 219 w 236"/>
                  <a:gd name="T43" fmla="*/ 119 h 204"/>
                  <a:gd name="T44" fmla="*/ 177 w 236"/>
                  <a:gd name="T45" fmla="*/ 119 h 204"/>
                  <a:gd name="T46" fmla="*/ 177 w 236"/>
                  <a:gd name="T47" fmla="*/ 85 h 204"/>
                  <a:gd name="T48" fmla="*/ 17 w 236"/>
                  <a:gd name="T49" fmla="*/ 68 h 204"/>
                  <a:gd name="T50" fmla="*/ 160 w 236"/>
                  <a:gd name="T51" fmla="*/ 68 h 204"/>
                  <a:gd name="T52" fmla="*/ 160 w 236"/>
                  <a:gd name="T53" fmla="*/ 153 h 204"/>
                  <a:gd name="T54" fmla="*/ 17 w 236"/>
                  <a:gd name="T55" fmla="*/ 153 h 204"/>
                  <a:gd name="T56" fmla="*/ 17 w 236"/>
                  <a:gd name="T57" fmla="*/ 68 h 204"/>
                  <a:gd name="T58" fmla="*/ 101 w 236"/>
                  <a:gd name="T59" fmla="*/ 187 h 204"/>
                  <a:gd name="T60" fmla="*/ 101 w 236"/>
                  <a:gd name="T61" fmla="*/ 170 h 204"/>
                  <a:gd name="T62" fmla="*/ 177 w 236"/>
                  <a:gd name="T63" fmla="*/ 170 h 204"/>
                  <a:gd name="T64" fmla="*/ 177 w 236"/>
                  <a:gd name="T65" fmla="*/ 136 h 204"/>
                  <a:gd name="T66" fmla="*/ 219 w 236"/>
                  <a:gd name="T67" fmla="*/ 136 h 204"/>
                  <a:gd name="T68" fmla="*/ 219 w 236"/>
                  <a:gd name="T69" fmla="*/ 187 h 204"/>
                  <a:gd name="T70" fmla="*/ 101 w 236"/>
                  <a:gd name="T71" fmla="*/ 187 h 204"/>
                  <a:gd name="T72" fmla="*/ 202 w 236"/>
                  <a:gd name="T73" fmla="*/ 51 h 204"/>
                  <a:gd name="T74" fmla="*/ 185 w 236"/>
                  <a:gd name="T75" fmla="*/ 51 h 204"/>
                  <a:gd name="T76" fmla="*/ 185 w 236"/>
                  <a:gd name="T77" fmla="*/ 34 h 204"/>
                  <a:gd name="T78" fmla="*/ 202 w 236"/>
                  <a:gd name="T79" fmla="*/ 34 h 204"/>
                  <a:gd name="T80" fmla="*/ 202 w 236"/>
                  <a:gd name="T81" fmla="*/ 51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04">
                    <a:moveTo>
                      <a:pt x="110" y="0"/>
                    </a:moveTo>
                    <a:lnTo>
                      <a:pt x="110" y="51"/>
                    </a:lnTo>
                    <a:lnTo>
                      <a:pt x="0" y="51"/>
                    </a:lnTo>
                    <a:lnTo>
                      <a:pt x="0" y="60"/>
                    </a:lnTo>
                    <a:lnTo>
                      <a:pt x="0" y="170"/>
                    </a:lnTo>
                    <a:lnTo>
                      <a:pt x="84" y="170"/>
                    </a:lnTo>
                    <a:lnTo>
                      <a:pt x="84" y="187"/>
                    </a:lnTo>
                    <a:lnTo>
                      <a:pt x="51" y="187"/>
                    </a:lnTo>
                    <a:lnTo>
                      <a:pt x="51" y="204"/>
                    </a:lnTo>
                    <a:lnTo>
                      <a:pt x="236" y="204"/>
                    </a:lnTo>
                    <a:lnTo>
                      <a:pt x="236" y="0"/>
                    </a:lnTo>
                    <a:lnTo>
                      <a:pt x="110" y="0"/>
                    </a:lnTo>
                    <a:close/>
                    <a:moveTo>
                      <a:pt x="126" y="17"/>
                    </a:moveTo>
                    <a:lnTo>
                      <a:pt x="219" y="17"/>
                    </a:lnTo>
                    <a:lnTo>
                      <a:pt x="219" y="68"/>
                    </a:lnTo>
                    <a:lnTo>
                      <a:pt x="177" y="68"/>
                    </a:lnTo>
                    <a:lnTo>
                      <a:pt x="177" y="51"/>
                    </a:lnTo>
                    <a:lnTo>
                      <a:pt x="126" y="51"/>
                    </a:lnTo>
                    <a:lnTo>
                      <a:pt x="126" y="17"/>
                    </a:lnTo>
                    <a:close/>
                    <a:moveTo>
                      <a:pt x="177" y="85"/>
                    </a:moveTo>
                    <a:lnTo>
                      <a:pt x="219" y="85"/>
                    </a:lnTo>
                    <a:lnTo>
                      <a:pt x="219" y="119"/>
                    </a:lnTo>
                    <a:lnTo>
                      <a:pt x="177" y="119"/>
                    </a:lnTo>
                    <a:lnTo>
                      <a:pt x="177" y="85"/>
                    </a:lnTo>
                    <a:close/>
                    <a:moveTo>
                      <a:pt x="17" y="68"/>
                    </a:moveTo>
                    <a:lnTo>
                      <a:pt x="160" y="68"/>
                    </a:lnTo>
                    <a:lnTo>
                      <a:pt x="160" y="153"/>
                    </a:lnTo>
                    <a:lnTo>
                      <a:pt x="17" y="153"/>
                    </a:lnTo>
                    <a:lnTo>
                      <a:pt x="17" y="68"/>
                    </a:lnTo>
                    <a:close/>
                    <a:moveTo>
                      <a:pt x="101" y="187"/>
                    </a:moveTo>
                    <a:lnTo>
                      <a:pt x="101" y="170"/>
                    </a:lnTo>
                    <a:lnTo>
                      <a:pt x="177" y="170"/>
                    </a:lnTo>
                    <a:lnTo>
                      <a:pt x="177" y="136"/>
                    </a:lnTo>
                    <a:lnTo>
                      <a:pt x="219" y="136"/>
                    </a:lnTo>
                    <a:lnTo>
                      <a:pt x="219" y="187"/>
                    </a:lnTo>
                    <a:lnTo>
                      <a:pt x="101" y="187"/>
                    </a:lnTo>
                    <a:close/>
                    <a:moveTo>
                      <a:pt x="202" y="51"/>
                    </a:moveTo>
                    <a:lnTo>
                      <a:pt x="185" y="51"/>
                    </a:lnTo>
                    <a:lnTo>
                      <a:pt x="185" y="34"/>
                    </a:lnTo>
                    <a:lnTo>
                      <a:pt x="202" y="34"/>
                    </a:lnTo>
                    <a:lnTo>
                      <a:pt x="202" y="51"/>
                    </a:lnTo>
                    <a:close/>
                  </a:path>
                </a:pathLst>
              </a:custGeom>
              <a:solidFill>
                <a:schemeClr val="bg1"/>
              </a:solidFill>
              <a:ln>
                <a:noFill/>
              </a:ln>
            </p:spPr>
            <p:txBody>
              <a:bodyPr vert="horz" wrap="square" lIns="89617" tIns="44808" rIns="89617" bIns="44808" numCol="1" anchor="t" anchorCtr="0" compatLnSpc="1">
                <a:prstTxWarp prst="textNoShape">
                  <a:avLst/>
                </a:prstTxWarp>
              </a:bodyPr>
              <a:lstStyle/>
              <a:p>
                <a:pPr defTabSz="913975">
                  <a:defRPr/>
                </a:pPr>
                <a:endParaRPr lang="en-US" sz="1730">
                  <a:solidFill>
                    <a:srgbClr val="505050"/>
                  </a:solidFill>
                  <a:latin typeface="Segoe UI"/>
                </a:endParaRPr>
              </a:p>
            </p:txBody>
          </p:sp>
          <p:sp>
            <p:nvSpPr>
              <p:cNvPr id="117" name="Freeform 41"/>
              <p:cNvSpPr>
                <a:spLocks noEditPoints="1"/>
              </p:cNvSpPr>
              <p:nvPr/>
            </p:nvSpPr>
            <p:spPr bwMode="auto">
              <a:xfrm>
                <a:off x="805385" y="4880352"/>
                <a:ext cx="412961" cy="441433"/>
              </a:xfrm>
              <a:custGeom>
                <a:avLst/>
                <a:gdLst>
                  <a:gd name="T0" fmla="*/ 56 w 104"/>
                  <a:gd name="T1" fmla="*/ 104 h 104"/>
                  <a:gd name="T2" fmla="*/ 56 w 104"/>
                  <a:gd name="T3" fmla="*/ 88 h 104"/>
                  <a:gd name="T4" fmla="*/ 88 w 104"/>
                  <a:gd name="T5" fmla="*/ 56 h 104"/>
                  <a:gd name="T6" fmla="*/ 104 w 104"/>
                  <a:gd name="T7" fmla="*/ 56 h 104"/>
                  <a:gd name="T8" fmla="*/ 104 w 104"/>
                  <a:gd name="T9" fmla="*/ 48 h 104"/>
                  <a:gd name="T10" fmla="*/ 88 w 104"/>
                  <a:gd name="T11" fmla="*/ 48 h 104"/>
                  <a:gd name="T12" fmla="*/ 56 w 104"/>
                  <a:gd name="T13" fmla="*/ 16 h 104"/>
                  <a:gd name="T14" fmla="*/ 56 w 104"/>
                  <a:gd name="T15" fmla="*/ 0 h 104"/>
                  <a:gd name="T16" fmla="*/ 48 w 104"/>
                  <a:gd name="T17" fmla="*/ 0 h 104"/>
                  <a:gd name="T18" fmla="*/ 48 w 104"/>
                  <a:gd name="T19" fmla="*/ 16 h 104"/>
                  <a:gd name="T20" fmla="*/ 16 w 104"/>
                  <a:gd name="T21" fmla="*/ 48 h 104"/>
                  <a:gd name="T22" fmla="*/ 0 w 104"/>
                  <a:gd name="T23" fmla="*/ 48 h 104"/>
                  <a:gd name="T24" fmla="*/ 0 w 104"/>
                  <a:gd name="T25" fmla="*/ 56 h 104"/>
                  <a:gd name="T26" fmla="*/ 16 w 104"/>
                  <a:gd name="T27" fmla="*/ 56 h 104"/>
                  <a:gd name="T28" fmla="*/ 48 w 104"/>
                  <a:gd name="T29" fmla="*/ 88 h 104"/>
                  <a:gd name="T30" fmla="*/ 48 w 104"/>
                  <a:gd name="T31" fmla="*/ 104 h 104"/>
                  <a:gd name="T32" fmla="*/ 56 w 104"/>
                  <a:gd name="T33" fmla="*/ 104 h 104"/>
                  <a:gd name="T34" fmla="*/ 24 w 104"/>
                  <a:gd name="T35" fmla="*/ 52 h 104"/>
                  <a:gd name="T36" fmla="*/ 52 w 104"/>
                  <a:gd name="T37" fmla="*/ 24 h 104"/>
                  <a:gd name="T38" fmla="*/ 80 w 104"/>
                  <a:gd name="T39" fmla="*/ 52 h 104"/>
                  <a:gd name="T40" fmla="*/ 52 w 104"/>
                  <a:gd name="T41" fmla="*/ 80 h 104"/>
                  <a:gd name="T42" fmla="*/ 24 w 104"/>
                  <a:gd name="T43" fmla="*/ 52 h 104"/>
                  <a:gd name="T44" fmla="*/ 68 w 104"/>
                  <a:gd name="T45" fmla="*/ 52 h 104"/>
                  <a:gd name="T46" fmla="*/ 52 w 104"/>
                  <a:gd name="T47" fmla="*/ 36 h 104"/>
                  <a:gd name="T48" fmla="*/ 36 w 104"/>
                  <a:gd name="T49" fmla="*/ 52 h 104"/>
                  <a:gd name="T50" fmla="*/ 52 w 104"/>
                  <a:gd name="T51" fmla="*/ 68 h 104"/>
                  <a:gd name="T52" fmla="*/ 68 w 104"/>
                  <a:gd name="T53" fmla="*/ 52 h 104"/>
                  <a:gd name="T54" fmla="*/ 44 w 104"/>
                  <a:gd name="T55" fmla="*/ 52 h 104"/>
                  <a:gd name="T56" fmla="*/ 52 w 104"/>
                  <a:gd name="T57" fmla="*/ 44 h 104"/>
                  <a:gd name="T58" fmla="*/ 60 w 104"/>
                  <a:gd name="T59" fmla="*/ 52 h 104"/>
                  <a:gd name="T60" fmla="*/ 52 w 104"/>
                  <a:gd name="T61" fmla="*/ 60 h 104"/>
                  <a:gd name="T62" fmla="*/ 44 w 104"/>
                  <a:gd name="T63"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4" h="104">
                    <a:moveTo>
                      <a:pt x="56" y="104"/>
                    </a:moveTo>
                    <a:cubicBezTo>
                      <a:pt x="56" y="88"/>
                      <a:pt x="56" y="88"/>
                      <a:pt x="56" y="88"/>
                    </a:cubicBezTo>
                    <a:cubicBezTo>
                      <a:pt x="73" y="86"/>
                      <a:pt x="86" y="73"/>
                      <a:pt x="88" y="56"/>
                    </a:cubicBezTo>
                    <a:cubicBezTo>
                      <a:pt x="104" y="56"/>
                      <a:pt x="104" y="56"/>
                      <a:pt x="104" y="56"/>
                    </a:cubicBezTo>
                    <a:cubicBezTo>
                      <a:pt x="104" y="48"/>
                      <a:pt x="104" y="48"/>
                      <a:pt x="104" y="48"/>
                    </a:cubicBezTo>
                    <a:cubicBezTo>
                      <a:pt x="88" y="48"/>
                      <a:pt x="88" y="48"/>
                      <a:pt x="88" y="48"/>
                    </a:cubicBezTo>
                    <a:cubicBezTo>
                      <a:pt x="86" y="31"/>
                      <a:pt x="73" y="18"/>
                      <a:pt x="56" y="16"/>
                    </a:cubicBezTo>
                    <a:cubicBezTo>
                      <a:pt x="56" y="0"/>
                      <a:pt x="56" y="0"/>
                      <a:pt x="56" y="0"/>
                    </a:cubicBezTo>
                    <a:cubicBezTo>
                      <a:pt x="48" y="0"/>
                      <a:pt x="48" y="0"/>
                      <a:pt x="48" y="0"/>
                    </a:cubicBezTo>
                    <a:cubicBezTo>
                      <a:pt x="48" y="16"/>
                      <a:pt x="48" y="16"/>
                      <a:pt x="48" y="16"/>
                    </a:cubicBezTo>
                    <a:cubicBezTo>
                      <a:pt x="31" y="18"/>
                      <a:pt x="18" y="31"/>
                      <a:pt x="16" y="48"/>
                    </a:cubicBezTo>
                    <a:cubicBezTo>
                      <a:pt x="0" y="48"/>
                      <a:pt x="0" y="48"/>
                      <a:pt x="0" y="48"/>
                    </a:cubicBezTo>
                    <a:cubicBezTo>
                      <a:pt x="0" y="56"/>
                      <a:pt x="0" y="56"/>
                      <a:pt x="0" y="56"/>
                    </a:cubicBezTo>
                    <a:cubicBezTo>
                      <a:pt x="16" y="56"/>
                      <a:pt x="16" y="56"/>
                      <a:pt x="16" y="56"/>
                    </a:cubicBezTo>
                    <a:cubicBezTo>
                      <a:pt x="18" y="73"/>
                      <a:pt x="31" y="86"/>
                      <a:pt x="48" y="88"/>
                    </a:cubicBezTo>
                    <a:cubicBezTo>
                      <a:pt x="48" y="104"/>
                      <a:pt x="48" y="104"/>
                      <a:pt x="48" y="104"/>
                    </a:cubicBezTo>
                    <a:lnTo>
                      <a:pt x="56" y="104"/>
                    </a:lnTo>
                    <a:close/>
                    <a:moveTo>
                      <a:pt x="24" y="52"/>
                    </a:moveTo>
                    <a:cubicBezTo>
                      <a:pt x="24" y="37"/>
                      <a:pt x="37" y="24"/>
                      <a:pt x="52" y="24"/>
                    </a:cubicBezTo>
                    <a:cubicBezTo>
                      <a:pt x="67" y="24"/>
                      <a:pt x="80" y="37"/>
                      <a:pt x="80" y="52"/>
                    </a:cubicBezTo>
                    <a:cubicBezTo>
                      <a:pt x="80" y="67"/>
                      <a:pt x="67" y="80"/>
                      <a:pt x="52" y="80"/>
                    </a:cubicBezTo>
                    <a:cubicBezTo>
                      <a:pt x="37" y="80"/>
                      <a:pt x="24" y="67"/>
                      <a:pt x="24" y="52"/>
                    </a:cubicBezTo>
                    <a:close/>
                    <a:moveTo>
                      <a:pt x="68" y="52"/>
                    </a:moveTo>
                    <a:cubicBezTo>
                      <a:pt x="68" y="43"/>
                      <a:pt x="61" y="36"/>
                      <a:pt x="52" y="36"/>
                    </a:cubicBezTo>
                    <a:cubicBezTo>
                      <a:pt x="43" y="36"/>
                      <a:pt x="36" y="43"/>
                      <a:pt x="36" y="52"/>
                    </a:cubicBezTo>
                    <a:cubicBezTo>
                      <a:pt x="36" y="61"/>
                      <a:pt x="43" y="68"/>
                      <a:pt x="52" y="68"/>
                    </a:cubicBezTo>
                    <a:cubicBezTo>
                      <a:pt x="61" y="68"/>
                      <a:pt x="68" y="61"/>
                      <a:pt x="68" y="52"/>
                    </a:cubicBezTo>
                    <a:close/>
                    <a:moveTo>
                      <a:pt x="44" y="52"/>
                    </a:moveTo>
                    <a:cubicBezTo>
                      <a:pt x="44" y="48"/>
                      <a:pt x="48" y="44"/>
                      <a:pt x="52" y="44"/>
                    </a:cubicBezTo>
                    <a:cubicBezTo>
                      <a:pt x="56" y="44"/>
                      <a:pt x="60" y="48"/>
                      <a:pt x="60" y="52"/>
                    </a:cubicBezTo>
                    <a:cubicBezTo>
                      <a:pt x="60" y="56"/>
                      <a:pt x="56" y="60"/>
                      <a:pt x="52" y="60"/>
                    </a:cubicBezTo>
                    <a:cubicBezTo>
                      <a:pt x="48" y="60"/>
                      <a:pt x="44" y="56"/>
                      <a:pt x="44" y="52"/>
                    </a:cubicBezTo>
                    <a:close/>
                  </a:path>
                </a:pathLst>
              </a:custGeom>
              <a:solidFill>
                <a:schemeClr val="bg1"/>
              </a:solidFill>
              <a:ln>
                <a:noFill/>
              </a:ln>
            </p:spPr>
            <p:txBody>
              <a:bodyPr vert="horz" wrap="square" lIns="89617" tIns="44808" rIns="89617" bIns="44808" numCol="1" anchor="t" anchorCtr="0" compatLnSpc="1">
                <a:prstTxWarp prst="textNoShape">
                  <a:avLst/>
                </a:prstTxWarp>
              </a:bodyPr>
              <a:lstStyle/>
              <a:p>
                <a:pPr defTabSz="913975">
                  <a:defRPr/>
                </a:pPr>
                <a:endParaRPr lang="en-US" sz="1730">
                  <a:solidFill>
                    <a:srgbClr val="505050"/>
                  </a:solidFill>
                  <a:latin typeface="Segoe UI"/>
                </a:endParaRPr>
              </a:p>
            </p:txBody>
          </p:sp>
          <p:pic>
            <p:nvPicPr>
              <p:cNvPr id="119" name="Picture 118"/>
              <p:cNvPicPr>
                <a:picLocks noChangeAspect="1"/>
              </p:cNvPicPr>
              <p:nvPr/>
            </p:nvPicPr>
            <p:blipFill rotWithShape="1">
              <a:blip r:embed="rId17"/>
              <a:srcRect t="24612" b="31602"/>
              <a:stretch/>
            </p:blipFill>
            <p:spPr>
              <a:xfrm>
                <a:off x="548944" y="2579670"/>
                <a:ext cx="925843" cy="373884"/>
              </a:xfrm>
              <a:prstGeom prst="rect">
                <a:avLst/>
              </a:prstGeom>
            </p:spPr>
          </p:pic>
          <p:sp>
            <p:nvSpPr>
              <p:cNvPr id="57" name="arrow_5">
                <a:extLst>
                  <a:ext uri="{FF2B5EF4-FFF2-40B4-BE49-F238E27FC236}">
                    <a16:creationId xmlns:a16="http://schemas.microsoft.com/office/drawing/2014/main" id="{8C45ED02-1047-45CD-93DC-750BEE10041C}"/>
                  </a:ext>
                </a:extLst>
              </p:cNvPr>
              <p:cNvSpPr>
                <a:spLocks noChangeAspect="1" noEditPoints="1"/>
              </p:cNvSpPr>
              <p:nvPr/>
            </p:nvSpPr>
            <p:spPr bwMode="auto">
              <a:xfrm>
                <a:off x="829720" y="3362315"/>
                <a:ext cx="364291" cy="365760"/>
              </a:xfrm>
              <a:custGeom>
                <a:avLst/>
                <a:gdLst>
                  <a:gd name="T0" fmla="*/ 102 w 248"/>
                  <a:gd name="T1" fmla="*/ 0 h 249"/>
                  <a:gd name="T2" fmla="*/ 176 w 248"/>
                  <a:gd name="T3" fmla="*/ 73 h 249"/>
                  <a:gd name="T4" fmla="*/ 102 w 248"/>
                  <a:gd name="T5" fmla="*/ 147 h 249"/>
                  <a:gd name="T6" fmla="*/ 176 w 248"/>
                  <a:gd name="T7" fmla="*/ 73 h 249"/>
                  <a:gd name="T8" fmla="*/ 0 w 248"/>
                  <a:gd name="T9" fmla="*/ 73 h 249"/>
                  <a:gd name="T10" fmla="*/ 146 w 248"/>
                  <a:gd name="T11" fmla="*/ 103 h 249"/>
                  <a:gd name="T12" fmla="*/ 72 w 248"/>
                  <a:gd name="T13" fmla="*/ 176 h 249"/>
                  <a:gd name="T14" fmla="*/ 146 w 248"/>
                  <a:gd name="T15" fmla="*/ 249 h 249"/>
                  <a:gd name="T16" fmla="*/ 72 w 248"/>
                  <a:gd name="T17" fmla="*/ 176 h 249"/>
                  <a:gd name="T18" fmla="*/ 248 w 248"/>
                  <a:gd name="T19" fmla="*/ 17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102" y="0"/>
                    </a:moveTo>
                    <a:lnTo>
                      <a:pt x="176" y="73"/>
                    </a:lnTo>
                    <a:lnTo>
                      <a:pt x="102" y="147"/>
                    </a:lnTo>
                    <a:moveTo>
                      <a:pt x="176" y="73"/>
                    </a:moveTo>
                    <a:lnTo>
                      <a:pt x="0" y="73"/>
                    </a:lnTo>
                    <a:moveTo>
                      <a:pt x="146" y="103"/>
                    </a:moveTo>
                    <a:lnTo>
                      <a:pt x="72" y="176"/>
                    </a:lnTo>
                    <a:lnTo>
                      <a:pt x="146" y="249"/>
                    </a:lnTo>
                    <a:moveTo>
                      <a:pt x="72" y="176"/>
                    </a:moveTo>
                    <a:lnTo>
                      <a:pt x="248" y="176"/>
                    </a:lnTo>
                  </a:path>
                </a:pathLst>
              </a:custGeom>
              <a:noFill/>
              <a:ln w="28575" cap="sq">
                <a:solidFill>
                  <a:schemeClr val="bg1"/>
                </a:solidFill>
                <a:prstDash val="solid"/>
                <a:miter lim="800000"/>
                <a:headEnd/>
                <a:tailEnd/>
              </a:ln>
              <a:extLst/>
            </p:spPr>
            <p:txBody>
              <a:bodyPr vert="horz" wrap="square" lIns="89642" tIns="44821" rIns="89642" bIns="44821" numCol="1" anchor="t" anchorCtr="0" compatLnSpc="1">
                <a:prstTxWarp prst="textNoShape">
                  <a:avLst/>
                </a:prstTxWarp>
              </a:bodyPr>
              <a:lstStyle/>
              <a:p>
                <a:endParaRPr lang="en-US" sz="882">
                  <a:gradFill>
                    <a:gsLst>
                      <a:gs pos="0">
                        <a:srgbClr val="505050"/>
                      </a:gs>
                      <a:gs pos="100000">
                        <a:srgbClr val="505050"/>
                      </a:gs>
                    </a:gsLst>
                    <a:lin ang="5400000" scaled="1"/>
                  </a:gradFill>
                </a:endParaRPr>
              </a:p>
            </p:txBody>
          </p:sp>
          <p:sp>
            <p:nvSpPr>
              <p:cNvPr id="75" name="Eye">
                <a:extLst>
                  <a:ext uri="{FF2B5EF4-FFF2-40B4-BE49-F238E27FC236}">
                    <a16:creationId xmlns:a16="http://schemas.microsoft.com/office/drawing/2014/main" id="{A345FAC2-D06D-47B9-A9D6-D14DFA1C23B7}"/>
                  </a:ext>
                </a:extLst>
              </p:cNvPr>
              <p:cNvSpPr>
                <a:spLocks noChangeAspect="1" noEditPoints="1"/>
              </p:cNvSpPr>
              <p:nvPr/>
            </p:nvSpPr>
            <p:spPr bwMode="auto">
              <a:xfrm>
                <a:off x="806125" y="5787804"/>
                <a:ext cx="411480" cy="227186"/>
              </a:xfrm>
              <a:custGeom>
                <a:avLst/>
                <a:gdLst>
                  <a:gd name="T0" fmla="*/ 3 w 346"/>
                  <a:gd name="T1" fmla="*/ 91 h 190"/>
                  <a:gd name="T2" fmla="*/ 173 w 346"/>
                  <a:gd name="T3" fmla="*/ 0 h 190"/>
                  <a:gd name="T4" fmla="*/ 346 w 346"/>
                  <a:gd name="T5" fmla="*/ 95 h 190"/>
                  <a:gd name="T6" fmla="*/ 173 w 346"/>
                  <a:gd name="T7" fmla="*/ 190 h 190"/>
                  <a:gd name="T8" fmla="*/ 6 w 346"/>
                  <a:gd name="T9" fmla="*/ 102 h 190"/>
                  <a:gd name="T10" fmla="*/ 0 w 346"/>
                  <a:gd name="T11" fmla="*/ 95 h 190"/>
                  <a:gd name="T12" fmla="*/ 3 w 346"/>
                  <a:gd name="T13" fmla="*/ 91 h 190"/>
                  <a:gd name="T14" fmla="*/ 173 w 346"/>
                  <a:gd name="T15" fmla="*/ 0 h 190"/>
                  <a:gd name="T16" fmla="*/ 73 w 346"/>
                  <a:gd name="T17" fmla="*/ 95 h 190"/>
                  <a:gd name="T18" fmla="*/ 173 w 346"/>
                  <a:gd name="T19" fmla="*/ 190 h 190"/>
                  <a:gd name="T20" fmla="*/ 273 w 346"/>
                  <a:gd name="T21" fmla="*/ 95 h 190"/>
                  <a:gd name="T22" fmla="*/ 173 w 346"/>
                  <a:gd name="T23" fmla="*/ 0 h 190"/>
                  <a:gd name="T24" fmla="*/ 173 w 346"/>
                  <a:gd name="T25" fmla="*/ 56 h 190"/>
                  <a:gd name="T26" fmla="*/ 134 w 346"/>
                  <a:gd name="T27" fmla="*/ 95 h 190"/>
                  <a:gd name="T28" fmla="*/ 173 w 346"/>
                  <a:gd name="T29" fmla="*/ 135 h 190"/>
                  <a:gd name="T30" fmla="*/ 213 w 346"/>
                  <a:gd name="T31" fmla="*/ 95 h 190"/>
                  <a:gd name="T32" fmla="*/ 173 w 346"/>
                  <a:gd name="T33" fmla="*/ 5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6" h="190">
                    <a:moveTo>
                      <a:pt x="3" y="91"/>
                    </a:moveTo>
                    <a:cubicBezTo>
                      <a:pt x="17" y="73"/>
                      <a:pt x="77" y="0"/>
                      <a:pt x="173" y="0"/>
                    </a:cubicBezTo>
                    <a:cubicBezTo>
                      <a:pt x="283" y="0"/>
                      <a:pt x="346" y="95"/>
                      <a:pt x="346" y="95"/>
                    </a:cubicBezTo>
                    <a:cubicBezTo>
                      <a:pt x="346" y="95"/>
                      <a:pt x="283" y="190"/>
                      <a:pt x="173" y="190"/>
                    </a:cubicBezTo>
                    <a:cubicBezTo>
                      <a:pt x="82" y="190"/>
                      <a:pt x="23" y="125"/>
                      <a:pt x="6" y="102"/>
                    </a:cubicBezTo>
                    <a:cubicBezTo>
                      <a:pt x="2" y="98"/>
                      <a:pt x="0" y="95"/>
                      <a:pt x="0" y="95"/>
                    </a:cubicBezTo>
                    <a:cubicBezTo>
                      <a:pt x="0" y="95"/>
                      <a:pt x="1" y="94"/>
                      <a:pt x="3" y="91"/>
                    </a:cubicBezTo>
                    <a:close/>
                    <a:moveTo>
                      <a:pt x="173" y="0"/>
                    </a:moveTo>
                    <a:cubicBezTo>
                      <a:pt x="118" y="0"/>
                      <a:pt x="73" y="42"/>
                      <a:pt x="73" y="95"/>
                    </a:cubicBezTo>
                    <a:cubicBezTo>
                      <a:pt x="73" y="148"/>
                      <a:pt x="118" y="190"/>
                      <a:pt x="173" y="190"/>
                    </a:cubicBezTo>
                    <a:cubicBezTo>
                      <a:pt x="228" y="190"/>
                      <a:pt x="273" y="148"/>
                      <a:pt x="273" y="95"/>
                    </a:cubicBezTo>
                    <a:cubicBezTo>
                      <a:pt x="273" y="42"/>
                      <a:pt x="228" y="0"/>
                      <a:pt x="173" y="0"/>
                    </a:cubicBezTo>
                    <a:close/>
                    <a:moveTo>
                      <a:pt x="173" y="56"/>
                    </a:moveTo>
                    <a:cubicBezTo>
                      <a:pt x="151" y="56"/>
                      <a:pt x="134" y="73"/>
                      <a:pt x="134" y="95"/>
                    </a:cubicBezTo>
                    <a:cubicBezTo>
                      <a:pt x="134" y="117"/>
                      <a:pt x="151" y="135"/>
                      <a:pt x="173" y="135"/>
                    </a:cubicBezTo>
                    <a:cubicBezTo>
                      <a:pt x="195" y="135"/>
                      <a:pt x="213" y="117"/>
                      <a:pt x="213" y="95"/>
                    </a:cubicBezTo>
                    <a:cubicBezTo>
                      <a:pt x="213" y="73"/>
                      <a:pt x="195" y="56"/>
                      <a:pt x="173" y="56"/>
                    </a:cubicBezTo>
                    <a:close/>
                  </a:path>
                </a:pathLst>
              </a:custGeom>
              <a:noFill/>
              <a:ln w="285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a:gradFill>
                    <a:gsLst>
                      <a:gs pos="0">
                        <a:srgbClr val="505050"/>
                      </a:gs>
                      <a:gs pos="100000">
                        <a:srgbClr val="505050"/>
                      </a:gs>
                    </a:gsLst>
                    <a:lin ang="5400000" scaled="1"/>
                  </a:gradFill>
                </a:endParaRPr>
              </a:p>
            </p:txBody>
          </p:sp>
        </p:grpSp>
      </p:grpSp>
    </p:spTree>
    <p:extLst>
      <p:ext uri="{BB962C8B-B14F-4D97-AF65-F5344CB8AC3E}">
        <p14:creationId xmlns:p14="http://schemas.microsoft.com/office/powerpoint/2010/main" val="447778576"/>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38AA3-39DB-4530-BD95-26A1146658B3}"/>
              </a:ext>
            </a:extLst>
          </p:cNvPr>
          <p:cNvSpPr>
            <a:spLocks noGrp="1"/>
          </p:cNvSpPr>
          <p:nvPr>
            <p:ph type="title"/>
          </p:nvPr>
        </p:nvSpPr>
        <p:spPr>
          <a:xfrm>
            <a:off x="576699" y="448700"/>
            <a:ext cx="10801919" cy="708977"/>
          </a:xfrm>
        </p:spPr>
        <p:txBody>
          <a:bodyPr/>
          <a:lstStyle/>
          <a:p>
            <a:r>
              <a:rPr lang="en-GB" sz="4607"/>
              <a:t>Serverless in Azure</a:t>
            </a:r>
          </a:p>
        </p:txBody>
      </p:sp>
      <p:sp>
        <p:nvSpPr>
          <p:cNvPr id="4" name="TextBox 3">
            <a:extLst>
              <a:ext uri="{FF2B5EF4-FFF2-40B4-BE49-F238E27FC236}">
                <a16:creationId xmlns:a16="http://schemas.microsoft.com/office/drawing/2014/main" id="{D08C57CB-59D8-4A91-B9B9-1A9CC5289ABD}"/>
              </a:ext>
            </a:extLst>
          </p:cNvPr>
          <p:cNvSpPr txBox="1"/>
          <p:nvPr/>
        </p:nvSpPr>
        <p:spPr>
          <a:xfrm>
            <a:off x="612191" y="4719475"/>
            <a:ext cx="2952396" cy="615516"/>
          </a:xfrm>
          <a:prstGeom prst="rect">
            <a:avLst/>
          </a:prstGeom>
          <a:noFill/>
        </p:spPr>
        <p:txBody>
          <a:bodyPr wrap="none" lIns="179285" tIns="143428" rIns="179285" bIns="143428" rtlCol="0">
            <a:spAutoFit/>
          </a:bodyPr>
          <a:lstStyle/>
          <a:p>
            <a:pPr algn="ctr">
              <a:lnSpc>
                <a:spcPct val="90000"/>
              </a:lnSpc>
              <a:spcAft>
                <a:spcPts val="588"/>
              </a:spcAft>
            </a:pPr>
            <a:r>
              <a:rPr lang="en-GB" sz="2353">
                <a:gradFill>
                  <a:gsLst>
                    <a:gs pos="2917">
                      <a:schemeClr val="tx1"/>
                    </a:gs>
                    <a:gs pos="30000">
                      <a:schemeClr val="tx1"/>
                    </a:gs>
                  </a:gsLst>
                  <a:lin ang="5400000" scaled="0"/>
                </a:gradFill>
              </a:rPr>
              <a:t>Serverless compute</a:t>
            </a:r>
          </a:p>
        </p:txBody>
      </p:sp>
      <p:sp>
        <p:nvSpPr>
          <p:cNvPr id="5" name="TextBox 4">
            <a:extLst>
              <a:ext uri="{FF2B5EF4-FFF2-40B4-BE49-F238E27FC236}">
                <a16:creationId xmlns:a16="http://schemas.microsoft.com/office/drawing/2014/main" id="{F9412AB3-9351-4A2B-9BE5-44BBC8887836}"/>
              </a:ext>
            </a:extLst>
          </p:cNvPr>
          <p:cNvSpPr txBox="1"/>
          <p:nvPr/>
        </p:nvSpPr>
        <p:spPr>
          <a:xfrm>
            <a:off x="4605440" y="4719475"/>
            <a:ext cx="2981122" cy="615516"/>
          </a:xfrm>
          <a:prstGeom prst="rect">
            <a:avLst/>
          </a:prstGeom>
          <a:noFill/>
        </p:spPr>
        <p:txBody>
          <a:bodyPr wrap="none" lIns="179285" tIns="143428" rIns="179285" bIns="143428" rtlCol="0">
            <a:spAutoFit/>
          </a:bodyPr>
          <a:lstStyle/>
          <a:p>
            <a:pPr algn="ctr">
              <a:lnSpc>
                <a:spcPct val="90000"/>
              </a:lnSpc>
              <a:spcAft>
                <a:spcPts val="588"/>
              </a:spcAft>
            </a:pPr>
            <a:r>
              <a:rPr lang="en-GB" sz="2353">
                <a:gradFill>
                  <a:gsLst>
                    <a:gs pos="2917">
                      <a:schemeClr val="tx1"/>
                    </a:gs>
                    <a:gs pos="30000">
                      <a:schemeClr val="tx1"/>
                    </a:gs>
                  </a:gsLst>
                  <a:lin ang="5400000" scaled="0"/>
                </a:gradFill>
              </a:rPr>
              <a:t>Serverless workflow</a:t>
            </a:r>
          </a:p>
        </p:txBody>
      </p:sp>
      <p:sp>
        <p:nvSpPr>
          <p:cNvPr id="6" name="TextBox 5">
            <a:extLst>
              <a:ext uri="{FF2B5EF4-FFF2-40B4-BE49-F238E27FC236}">
                <a16:creationId xmlns:a16="http://schemas.microsoft.com/office/drawing/2014/main" id="{075DBB4F-678B-45FC-B73D-9A71546731A3}"/>
              </a:ext>
            </a:extLst>
          </p:cNvPr>
          <p:cNvSpPr txBox="1"/>
          <p:nvPr/>
        </p:nvSpPr>
        <p:spPr>
          <a:xfrm>
            <a:off x="8625322" y="4719475"/>
            <a:ext cx="2629167" cy="615516"/>
          </a:xfrm>
          <a:prstGeom prst="rect">
            <a:avLst/>
          </a:prstGeom>
          <a:noFill/>
        </p:spPr>
        <p:txBody>
          <a:bodyPr wrap="none" lIns="179285" tIns="143428" rIns="179285" bIns="143428" rtlCol="0">
            <a:spAutoFit/>
          </a:bodyPr>
          <a:lstStyle/>
          <a:p>
            <a:pPr algn="ctr">
              <a:lnSpc>
                <a:spcPct val="90000"/>
              </a:lnSpc>
              <a:spcAft>
                <a:spcPts val="588"/>
              </a:spcAft>
            </a:pPr>
            <a:r>
              <a:rPr lang="en-GB" sz="2353">
                <a:gradFill>
                  <a:gsLst>
                    <a:gs pos="2917">
                      <a:schemeClr val="tx1"/>
                    </a:gs>
                    <a:gs pos="30000">
                      <a:schemeClr val="tx1"/>
                    </a:gs>
                  </a:gsLst>
                  <a:lin ang="5400000" scaled="0"/>
                </a:gradFill>
              </a:rPr>
              <a:t>Serverless events</a:t>
            </a:r>
          </a:p>
        </p:txBody>
      </p:sp>
      <p:sp>
        <p:nvSpPr>
          <p:cNvPr id="7" name="TextBox 6">
            <a:extLst>
              <a:ext uri="{FF2B5EF4-FFF2-40B4-BE49-F238E27FC236}">
                <a16:creationId xmlns:a16="http://schemas.microsoft.com/office/drawing/2014/main" id="{7933CBC9-B71D-4C4A-9F16-BE97B44C134F}"/>
              </a:ext>
            </a:extLst>
          </p:cNvPr>
          <p:cNvSpPr txBox="1"/>
          <p:nvPr/>
        </p:nvSpPr>
        <p:spPr>
          <a:xfrm>
            <a:off x="1054555" y="3975522"/>
            <a:ext cx="2067667" cy="724135"/>
          </a:xfrm>
          <a:prstGeom prst="rect">
            <a:avLst/>
          </a:prstGeom>
          <a:noFill/>
        </p:spPr>
        <p:txBody>
          <a:bodyPr wrap="none" lIns="179285" tIns="143428" rIns="179285" bIns="143428" rtlCol="0">
            <a:spAutoFit/>
          </a:bodyPr>
          <a:lstStyle/>
          <a:p>
            <a:pPr algn="ctr">
              <a:lnSpc>
                <a:spcPct val="90000"/>
              </a:lnSpc>
              <a:spcAft>
                <a:spcPts val="588"/>
              </a:spcAft>
            </a:pPr>
            <a:r>
              <a:rPr lang="en-GB" sz="3137">
                <a:gradFill>
                  <a:gsLst>
                    <a:gs pos="2917">
                      <a:schemeClr val="tx1"/>
                    </a:gs>
                    <a:gs pos="30000">
                      <a:schemeClr val="tx1"/>
                    </a:gs>
                  </a:gsLst>
                  <a:lin ang="5400000" scaled="0"/>
                </a:gradFill>
              </a:rPr>
              <a:t>Functions</a:t>
            </a:r>
            <a:endParaRPr lang="en-GB" sz="2353">
              <a:gradFill>
                <a:gsLst>
                  <a:gs pos="2917">
                    <a:schemeClr val="tx1"/>
                  </a:gs>
                  <a:gs pos="30000">
                    <a:schemeClr val="tx1"/>
                  </a:gs>
                </a:gsLst>
                <a:lin ang="5400000" scaled="0"/>
              </a:gradFill>
            </a:endParaRPr>
          </a:p>
        </p:txBody>
      </p:sp>
      <p:sp>
        <p:nvSpPr>
          <p:cNvPr id="8" name="TextBox 7">
            <a:extLst>
              <a:ext uri="{FF2B5EF4-FFF2-40B4-BE49-F238E27FC236}">
                <a16:creationId xmlns:a16="http://schemas.microsoft.com/office/drawing/2014/main" id="{2033954A-F3A3-40AE-B3F2-F535985EFF19}"/>
              </a:ext>
            </a:extLst>
          </p:cNvPr>
          <p:cNvSpPr txBox="1"/>
          <p:nvPr/>
        </p:nvSpPr>
        <p:spPr>
          <a:xfrm>
            <a:off x="4934728" y="4013551"/>
            <a:ext cx="2322545" cy="724135"/>
          </a:xfrm>
          <a:prstGeom prst="rect">
            <a:avLst/>
          </a:prstGeom>
          <a:noFill/>
        </p:spPr>
        <p:txBody>
          <a:bodyPr wrap="none" lIns="179285" tIns="143428" rIns="179285" bIns="143428" rtlCol="0">
            <a:spAutoFit/>
          </a:bodyPr>
          <a:lstStyle/>
          <a:p>
            <a:pPr algn="ctr">
              <a:lnSpc>
                <a:spcPct val="90000"/>
              </a:lnSpc>
              <a:spcAft>
                <a:spcPts val="588"/>
              </a:spcAft>
            </a:pPr>
            <a:r>
              <a:rPr lang="en-GB" sz="3137">
                <a:gradFill>
                  <a:gsLst>
                    <a:gs pos="2917">
                      <a:schemeClr val="tx1"/>
                    </a:gs>
                    <a:gs pos="30000">
                      <a:schemeClr val="tx1"/>
                    </a:gs>
                  </a:gsLst>
                  <a:lin ang="5400000" scaled="0"/>
                </a:gradFill>
              </a:rPr>
              <a:t>Logic Apps</a:t>
            </a:r>
          </a:p>
        </p:txBody>
      </p:sp>
      <p:sp>
        <p:nvSpPr>
          <p:cNvPr id="9" name="TextBox 8">
            <a:extLst>
              <a:ext uri="{FF2B5EF4-FFF2-40B4-BE49-F238E27FC236}">
                <a16:creationId xmlns:a16="http://schemas.microsoft.com/office/drawing/2014/main" id="{F030C98F-2478-4951-A184-2832E90C3528}"/>
              </a:ext>
            </a:extLst>
          </p:cNvPr>
          <p:cNvSpPr txBox="1"/>
          <p:nvPr/>
        </p:nvSpPr>
        <p:spPr>
          <a:xfrm>
            <a:off x="8844744" y="4013551"/>
            <a:ext cx="2190329" cy="724135"/>
          </a:xfrm>
          <a:prstGeom prst="rect">
            <a:avLst/>
          </a:prstGeom>
          <a:noFill/>
        </p:spPr>
        <p:txBody>
          <a:bodyPr wrap="none" lIns="179285" tIns="143428" rIns="179285" bIns="143428" rtlCol="0">
            <a:spAutoFit/>
          </a:bodyPr>
          <a:lstStyle/>
          <a:p>
            <a:pPr algn="ctr">
              <a:lnSpc>
                <a:spcPct val="90000"/>
              </a:lnSpc>
              <a:spcAft>
                <a:spcPts val="588"/>
              </a:spcAft>
            </a:pPr>
            <a:r>
              <a:rPr lang="en-GB" sz="3137">
                <a:gradFill>
                  <a:gsLst>
                    <a:gs pos="2917">
                      <a:schemeClr val="tx1"/>
                    </a:gs>
                    <a:gs pos="30000">
                      <a:schemeClr val="tx1"/>
                    </a:gs>
                  </a:gsLst>
                  <a:lin ang="5400000" scaled="0"/>
                </a:gradFill>
              </a:rPr>
              <a:t>Event Grid</a:t>
            </a:r>
          </a:p>
        </p:txBody>
      </p:sp>
      <p:pic>
        <p:nvPicPr>
          <p:cNvPr id="10" name="Picture 9">
            <a:extLst>
              <a:ext uri="{FF2B5EF4-FFF2-40B4-BE49-F238E27FC236}">
                <a16:creationId xmlns:a16="http://schemas.microsoft.com/office/drawing/2014/main" id="{13157770-A05D-426B-A3BB-2AA76B8CB97F}"/>
              </a:ext>
            </a:extLst>
          </p:cNvPr>
          <p:cNvPicPr>
            <a:picLocks noChangeAspect="1"/>
          </p:cNvPicPr>
          <p:nvPr/>
        </p:nvPicPr>
        <p:blipFill>
          <a:blip r:embed="rId3"/>
          <a:stretch>
            <a:fillRect/>
          </a:stretch>
        </p:blipFill>
        <p:spPr>
          <a:xfrm>
            <a:off x="1206081" y="2158335"/>
            <a:ext cx="1764616" cy="1764616"/>
          </a:xfrm>
          <a:prstGeom prst="rect">
            <a:avLst/>
          </a:prstGeom>
          <a:ln>
            <a:noFill/>
          </a:ln>
        </p:spPr>
      </p:pic>
      <p:pic>
        <p:nvPicPr>
          <p:cNvPr id="11" name="Picture 10">
            <a:extLst>
              <a:ext uri="{FF2B5EF4-FFF2-40B4-BE49-F238E27FC236}">
                <a16:creationId xmlns:a16="http://schemas.microsoft.com/office/drawing/2014/main" id="{1E23C8D7-EEEB-47C8-8F35-8DB17C8A3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3691" y="2158335"/>
            <a:ext cx="1764616" cy="1764616"/>
          </a:xfrm>
          <a:prstGeom prst="rect">
            <a:avLst/>
          </a:prstGeom>
        </p:spPr>
      </p:pic>
      <p:pic>
        <p:nvPicPr>
          <p:cNvPr id="13" name="Picture 14" descr="Image result for azure event grid">
            <a:extLst>
              <a:ext uri="{FF2B5EF4-FFF2-40B4-BE49-F238E27FC236}">
                <a16:creationId xmlns:a16="http://schemas.microsoft.com/office/drawing/2014/main" id="{92DB633B-580C-4B89-AB45-DFBF524C7E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60825" y="2264126"/>
            <a:ext cx="2958161" cy="1553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4137099"/>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8294093" y="4048077"/>
            <a:ext cx="2666297" cy="1022544"/>
          </a:xfrm>
          <a:prstGeom prst="rect">
            <a:avLst/>
          </a:prstGeom>
          <a:noFill/>
        </p:spPr>
        <p:txBody>
          <a:bodyPr wrap="square" lIns="91414" tIns="146263" rIns="182828" bIns="146263" rtlCol="0">
            <a:spAutoFit/>
          </a:bodyPr>
          <a:lstStyle/>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170+ Connectors</a:t>
            </a:r>
          </a:p>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to apps and data</a:t>
            </a:r>
          </a:p>
        </p:txBody>
      </p:sp>
      <p:sp>
        <p:nvSpPr>
          <p:cNvPr id="61" name="TextBox 60"/>
          <p:cNvSpPr txBox="1"/>
          <p:nvPr/>
        </p:nvSpPr>
        <p:spPr>
          <a:xfrm>
            <a:off x="4868312" y="4048077"/>
            <a:ext cx="2455376" cy="1272976"/>
          </a:xfrm>
          <a:prstGeom prst="rect">
            <a:avLst/>
          </a:prstGeom>
          <a:noFill/>
        </p:spPr>
        <p:txBody>
          <a:bodyPr wrap="square" lIns="91414" tIns="146263" rIns="182828" bIns="146263" rtlCol="0">
            <a:spAutoFit/>
          </a:bodyPr>
          <a:lstStyle/>
          <a:p>
            <a:pPr algn="ctr">
              <a:lnSpc>
                <a:spcPct val="90000"/>
              </a:lnSpc>
              <a:spcAft>
                <a:spcPts val="588"/>
              </a:spcAft>
              <a:defRPr/>
            </a:pPr>
            <a:r>
              <a:rPr lang="en-GB" sz="2353">
                <a:gradFill>
                  <a:gsLst>
                    <a:gs pos="2917">
                      <a:srgbClr val="353535"/>
                    </a:gs>
                    <a:gs pos="30000">
                      <a:srgbClr val="353535"/>
                    </a:gs>
                  </a:gsLst>
                  <a:lin ang="5400000" scaled="0"/>
                </a:gradFill>
                <a:latin typeface="Segoe UI Semilight"/>
              </a:rPr>
              <a:t>Workflows can combine actions and functions</a:t>
            </a:r>
          </a:p>
        </p:txBody>
      </p:sp>
      <p:sp>
        <p:nvSpPr>
          <p:cNvPr id="60" name="TextBox 59"/>
          <p:cNvSpPr txBox="1"/>
          <p:nvPr/>
        </p:nvSpPr>
        <p:spPr>
          <a:xfrm>
            <a:off x="1317703" y="4050502"/>
            <a:ext cx="2580204" cy="947111"/>
          </a:xfrm>
          <a:prstGeom prst="rect">
            <a:avLst/>
          </a:prstGeom>
          <a:noFill/>
        </p:spPr>
        <p:txBody>
          <a:bodyPr wrap="square" lIns="91414" tIns="146263" rIns="182828" bIns="146263" rtlCol="0">
            <a:spAutoFit/>
          </a:bodyPr>
          <a:lstStyle/>
          <a:p>
            <a:pPr algn="ctr" defTabSz="1218701">
              <a:lnSpc>
                <a:spcPct val="90000"/>
              </a:lnSpc>
              <a:spcAft>
                <a:spcPts val="588"/>
              </a:spcAft>
              <a:defRPr/>
            </a:pPr>
            <a:r>
              <a:rPr lang="en-US" sz="2353" kern="0">
                <a:gradFill>
                  <a:gsLst>
                    <a:gs pos="1250">
                      <a:srgbClr val="353535"/>
                    </a:gs>
                    <a:gs pos="100000">
                      <a:srgbClr val="353535"/>
                    </a:gs>
                  </a:gsLst>
                  <a:lin ang="5400000" scaled="0"/>
                </a:gradFill>
                <a:latin typeface="Segoe UI Semilight"/>
                <a:cs typeface="Segoe UI"/>
              </a:rPr>
              <a:t>Visual workflow designer</a:t>
            </a:r>
          </a:p>
        </p:txBody>
      </p:sp>
      <p:sp>
        <p:nvSpPr>
          <p:cNvPr id="3" name="Title 2"/>
          <p:cNvSpPr>
            <a:spLocks noGrp="1"/>
          </p:cNvSpPr>
          <p:nvPr>
            <p:ph type="title"/>
          </p:nvPr>
        </p:nvSpPr>
        <p:spPr>
          <a:xfrm>
            <a:off x="576699" y="448700"/>
            <a:ext cx="10801919" cy="708977"/>
          </a:xfrm>
        </p:spPr>
        <p:txBody>
          <a:bodyPr/>
          <a:lstStyle/>
          <a:p>
            <a:r>
              <a:rPr lang="en-US" sz="4607"/>
              <a:t>Logic App capabilities</a:t>
            </a:r>
          </a:p>
        </p:txBody>
      </p:sp>
      <p:grpSp>
        <p:nvGrpSpPr>
          <p:cNvPr id="2" name="Group 1">
            <a:extLst>
              <a:ext uri="{FF2B5EF4-FFF2-40B4-BE49-F238E27FC236}">
                <a16:creationId xmlns:a16="http://schemas.microsoft.com/office/drawing/2014/main" id="{9E7A97E9-4FB0-44D7-8228-7028B0A72DF5}"/>
              </a:ext>
            </a:extLst>
          </p:cNvPr>
          <p:cNvGrpSpPr/>
          <p:nvPr/>
        </p:nvGrpSpPr>
        <p:grpSpPr>
          <a:xfrm>
            <a:off x="1760329" y="2303808"/>
            <a:ext cx="1685437" cy="1685437"/>
            <a:chOff x="1795627" y="2349507"/>
            <a:chExt cx="1719234" cy="1719234"/>
          </a:xfrm>
          <a:solidFill>
            <a:srgbClr val="7030A0"/>
          </a:solidFill>
        </p:grpSpPr>
        <p:sp>
          <p:nvSpPr>
            <p:cNvPr id="54" name="Oval 53">
              <a:extLst>
                <a:ext uri="{FF2B5EF4-FFF2-40B4-BE49-F238E27FC236}">
                  <a16:creationId xmlns:a16="http://schemas.microsoft.com/office/drawing/2014/main" id="{EB7255E4-AE7D-4374-B001-84A05BAAC449}"/>
                </a:ext>
              </a:extLst>
            </p:cNvPr>
            <p:cNvSpPr/>
            <p:nvPr/>
          </p:nvSpPr>
          <p:spPr bwMode="auto">
            <a:xfrm>
              <a:off x="1795627" y="2349507"/>
              <a:ext cx="1719234" cy="1719234"/>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52" name="Org_ECA6" title="Icon of three boxes in a bracket chart">
              <a:extLst>
                <a:ext uri="{FF2B5EF4-FFF2-40B4-BE49-F238E27FC236}">
                  <a16:creationId xmlns:a16="http://schemas.microsoft.com/office/drawing/2014/main" id="{4BB9B4AB-E8E4-4E0A-AF97-4560207C812F}"/>
                </a:ext>
              </a:extLst>
            </p:cNvPr>
            <p:cNvSpPr>
              <a:spLocks noChangeAspect="1" noEditPoints="1"/>
            </p:cNvSpPr>
            <p:nvPr/>
          </p:nvSpPr>
          <p:spPr bwMode="auto">
            <a:xfrm>
              <a:off x="2200207" y="2740698"/>
              <a:ext cx="917128" cy="917575"/>
            </a:xfrm>
            <a:custGeom>
              <a:avLst/>
              <a:gdLst>
                <a:gd name="T0" fmla="*/ 1177 w 4117"/>
                <a:gd name="T1" fmla="*/ 4119 h 4119"/>
                <a:gd name="T2" fmla="*/ 0 w 4117"/>
                <a:gd name="T3" fmla="*/ 4119 h 4119"/>
                <a:gd name="T4" fmla="*/ 0 w 4117"/>
                <a:gd name="T5" fmla="*/ 2942 h 4119"/>
                <a:gd name="T6" fmla="*/ 1177 w 4117"/>
                <a:gd name="T7" fmla="*/ 2942 h 4119"/>
                <a:gd name="T8" fmla="*/ 1177 w 4117"/>
                <a:gd name="T9" fmla="*/ 4119 h 4119"/>
                <a:gd name="T10" fmla="*/ 4117 w 4117"/>
                <a:gd name="T11" fmla="*/ 2942 h 4119"/>
                <a:gd name="T12" fmla="*/ 2941 w 4117"/>
                <a:gd name="T13" fmla="*/ 2942 h 4119"/>
                <a:gd name="T14" fmla="*/ 2941 w 4117"/>
                <a:gd name="T15" fmla="*/ 4119 h 4119"/>
                <a:gd name="T16" fmla="*/ 4117 w 4117"/>
                <a:gd name="T17" fmla="*/ 4119 h 4119"/>
                <a:gd name="T18" fmla="*/ 4117 w 4117"/>
                <a:gd name="T19" fmla="*/ 2942 h 4119"/>
                <a:gd name="T20" fmla="*/ 2647 w 4117"/>
                <a:gd name="T21" fmla="*/ 0 h 4119"/>
                <a:gd name="T22" fmla="*/ 1471 w 4117"/>
                <a:gd name="T23" fmla="*/ 0 h 4119"/>
                <a:gd name="T24" fmla="*/ 1471 w 4117"/>
                <a:gd name="T25" fmla="*/ 1177 h 4119"/>
                <a:gd name="T26" fmla="*/ 2647 w 4117"/>
                <a:gd name="T27" fmla="*/ 1177 h 4119"/>
                <a:gd name="T28" fmla="*/ 2647 w 4117"/>
                <a:gd name="T29" fmla="*/ 0 h 4119"/>
                <a:gd name="T30" fmla="*/ 2059 w 4117"/>
                <a:gd name="T31" fmla="*/ 1177 h 4119"/>
                <a:gd name="T32" fmla="*/ 2059 w 4117"/>
                <a:gd name="T33" fmla="*/ 2060 h 4119"/>
                <a:gd name="T34" fmla="*/ 3529 w 4117"/>
                <a:gd name="T35" fmla="*/ 2942 h 4119"/>
                <a:gd name="T36" fmla="*/ 3529 w 4117"/>
                <a:gd name="T37" fmla="*/ 2060 h 4119"/>
                <a:gd name="T38" fmla="*/ 588 w 4117"/>
                <a:gd name="T39" fmla="*/ 2060 h 4119"/>
                <a:gd name="T40" fmla="*/ 588 w 4117"/>
                <a:gd name="T41" fmla="*/ 2942 h 4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117" h="4119">
                  <a:moveTo>
                    <a:pt x="1177" y="4119"/>
                  </a:moveTo>
                  <a:lnTo>
                    <a:pt x="0" y="4119"/>
                  </a:lnTo>
                  <a:lnTo>
                    <a:pt x="0" y="2942"/>
                  </a:lnTo>
                  <a:lnTo>
                    <a:pt x="1177" y="2942"/>
                  </a:lnTo>
                  <a:lnTo>
                    <a:pt x="1177" y="4119"/>
                  </a:lnTo>
                  <a:moveTo>
                    <a:pt x="4117" y="2942"/>
                  </a:moveTo>
                  <a:lnTo>
                    <a:pt x="2941" y="2942"/>
                  </a:lnTo>
                  <a:lnTo>
                    <a:pt x="2941" y="4119"/>
                  </a:lnTo>
                  <a:lnTo>
                    <a:pt x="4117" y="4119"/>
                  </a:lnTo>
                  <a:lnTo>
                    <a:pt x="4117" y="2942"/>
                  </a:lnTo>
                  <a:moveTo>
                    <a:pt x="2647" y="0"/>
                  </a:moveTo>
                  <a:lnTo>
                    <a:pt x="1471" y="0"/>
                  </a:lnTo>
                  <a:lnTo>
                    <a:pt x="1471" y="1177"/>
                  </a:lnTo>
                  <a:lnTo>
                    <a:pt x="2647" y="1177"/>
                  </a:lnTo>
                  <a:lnTo>
                    <a:pt x="2647" y="0"/>
                  </a:lnTo>
                  <a:moveTo>
                    <a:pt x="2059" y="1177"/>
                  </a:moveTo>
                  <a:lnTo>
                    <a:pt x="2059" y="2060"/>
                  </a:lnTo>
                  <a:moveTo>
                    <a:pt x="3529" y="2942"/>
                  </a:moveTo>
                  <a:lnTo>
                    <a:pt x="3529" y="2060"/>
                  </a:lnTo>
                  <a:lnTo>
                    <a:pt x="588" y="2060"/>
                  </a:lnTo>
                  <a:lnTo>
                    <a:pt x="588" y="2942"/>
                  </a:lnTo>
                </a:path>
              </a:pathLst>
            </a:cu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a:solidFill>
                  <a:srgbClr val="353535"/>
                </a:solidFill>
                <a:latin typeface="Segoe UI Semilight"/>
              </a:endParaRPr>
            </a:p>
          </p:txBody>
        </p:sp>
      </p:grpSp>
      <p:grpSp>
        <p:nvGrpSpPr>
          <p:cNvPr id="4" name="Group 3">
            <a:extLst>
              <a:ext uri="{FF2B5EF4-FFF2-40B4-BE49-F238E27FC236}">
                <a16:creationId xmlns:a16="http://schemas.microsoft.com/office/drawing/2014/main" id="{2454CD3C-3015-4B47-AA3C-87C584E66B90}"/>
              </a:ext>
            </a:extLst>
          </p:cNvPr>
          <p:cNvGrpSpPr/>
          <p:nvPr/>
        </p:nvGrpSpPr>
        <p:grpSpPr>
          <a:xfrm>
            <a:off x="8784522" y="2301383"/>
            <a:ext cx="1685437" cy="1685437"/>
            <a:chOff x="5423284" y="2349507"/>
            <a:chExt cx="1719234" cy="1719234"/>
          </a:xfrm>
          <a:solidFill>
            <a:srgbClr val="7030A0"/>
          </a:solidFill>
        </p:grpSpPr>
        <p:sp>
          <p:nvSpPr>
            <p:cNvPr id="195" name="Oval 194"/>
            <p:cNvSpPr/>
            <p:nvPr/>
          </p:nvSpPr>
          <p:spPr bwMode="auto">
            <a:xfrm>
              <a:off x="5423284" y="2349507"/>
              <a:ext cx="1719234" cy="1719234"/>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58" name="plug" title="Icon of a power plug showing an A to B connection">
              <a:extLst>
                <a:ext uri="{FF2B5EF4-FFF2-40B4-BE49-F238E27FC236}">
                  <a16:creationId xmlns:a16="http://schemas.microsoft.com/office/drawing/2014/main" id="{AED41238-AEBC-4060-8BC2-3F78F702CA89}"/>
                </a:ext>
              </a:extLst>
            </p:cNvPr>
            <p:cNvSpPr>
              <a:spLocks noChangeAspect="1" noEditPoints="1"/>
            </p:cNvSpPr>
            <p:nvPr/>
          </p:nvSpPr>
          <p:spPr bwMode="auto">
            <a:xfrm>
              <a:off x="5798664" y="2750124"/>
              <a:ext cx="968473" cy="918000"/>
            </a:xfrm>
            <a:custGeom>
              <a:avLst/>
              <a:gdLst>
                <a:gd name="T0" fmla="*/ 169 w 346"/>
                <a:gd name="T1" fmla="*/ 90 h 328"/>
                <a:gd name="T2" fmla="*/ 199 w 346"/>
                <a:gd name="T3" fmla="*/ 61 h 328"/>
                <a:gd name="T4" fmla="*/ 279 w 346"/>
                <a:gd name="T5" fmla="*/ 63 h 328"/>
                <a:gd name="T6" fmla="*/ 279 w 346"/>
                <a:gd name="T7" fmla="*/ 63 h 328"/>
                <a:gd name="T8" fmla="*/ 277 w 346"/>
                <a:gd name="T9" fmla="*/ 143 h 328"/>
                <a:gd name="T10" fmla="*/ 247 w 346"/>
                <a:gd name="T11" fmla="*/ 172 h 328"/>
                <a:gd name="T12" fmla="*/ 169 w 346"/>
                <a:gd name="T13" fmla="*/ 90 h 328"/>
                <a:gd name="T14" fmla="*/ 279 w 346"/>
                <a:gd name="T15" fmla="*/ 63 h 328"/>
                <a:gd name="T16" fmla="*/ 346 w 346"/>
                <a:gd name="T17" fmla="*/ 0 h 328"/>
                <a:gd name="T18" fmla="*/ 99 w 346"/>
                <a:gd name="T19" fmla="*/ 156 h 328"/>
                <a:gd name="T20" fmla="*/ 69 w 346"/>
                <a:gd name="T21" fmla="*/ 185 h 328"/>
                <a:gd name="T22" fmla="*/ 67 w 346"/>
                <a:gd name="T23" fmla="*/ 265 h 328"/>
                <a:gd name="T24" fmla="*/ 67 w 346"/>
                <a:gd name="T25" fmla="*/ 265 h 328"/>
                <a:gd name="T26" fmla="*/ 147 w 346"/>
                <a:gd name="T27" fmla="*/ 267 h 328"/>
                <a:gd name="T28" fmla="*/ 177 w 346"/>
                <a:gd name="T29" fmla="*/ 238 h 328"/>
                <a:gd name="T30" fmla="*/ 99 w 346"/>
                <a:gd name="T31" fmla="*/ 156 h 328"/>
                <a:gd name="T32" fmla="*/ 67 w 346"/>
                <a:gd name="T33" fmla="*/ 265 h 328"/>
                <a:gd name="T34" fmla="*/ 0 w 346"/>
                <a:gd name="T35" fmla="*/ 328 h 328"/>
                <a:gd name="T36" fmla="*/ 157 w 346"/>
                <a:gd name="T37" fmla="*/ 143 h 328"/>
                <a:gd name="T38" fmla="*/ 120 w 346"/>
                <a:gd name="T39" fmla="*/ 178 h 328"/>
                <a:gd name="T40" fmla="*/ 193 w 346"/>
                <a:gd name="T41" fmla="*/ 181 h 328"/>
                <a:gd name="T42" fmla="*/ 156 w 346"/>
                <a:gd name="T43" fmla="*/ 21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6" h="328">
                  <a:moveTo>
                    <a:pt x="169" y="90"/>
                  </a:moveTo>
                  <a:cubicBezTo>
                    <a:pt x="199" y="61"/>
                    <a:pt x="199" y="61"/>
                    <a:pt x="199" y="61"/>
                  </a:cubicBezTo>
                  <a:cubicBezTo>
                    <a:pt x="222" y="40"/>
                    <a:pt x="258" y="41"/>
                    <a:pt x="279" y="63"/>
                  </a:cubicBezTo>
                  <a:cubicBezTo>
                    <a:pt x="279" y="63"/>
                    <a:pt x="279" y="63"/>
                    <a:pt x="279" y="63"/>
                  </a:cubicBezTo>
                  <a:cubicBezTo>
                    <a:pt x="300" y="86"/>
                    <a:pt x="300" y="122"/>
                    <a:pt x="277" y="143"/>
                  </a:cubicBezTo>
                  <a:cubicBezTo>
                    <a:pt x="247" y="172"/>
                    <a:pt x="247" y="172"/>
                    <a:pt x="247" y="172"/>
                  </a:cubicBezTo>
                  <a:lnTo>
                    <a:pt x="169" y="90"/>
                  </a:lnTo>
                  <a:close/>
                  <a:moveTo>
                    <a:pt x="279" y="63"/>
                  </a:moveTo>
                  <a:cubicBezTo>
                    <a:pt x="346" y="0"/>
                    <a:pt x="346" y="0"/>
                    <a:pt x="346" y="0"/>
                  </a:cubicBezTo>
                  <a:moveTo>
                    <a:pt x="99" y="156"/>
                  </a:moveTo>
                  <a:cubicBezTo>
                    <a:pt x="69" y="185"/>
                    <a:pt x="69" y="185"/>
                    <a:pt x="69" y="185"/>
                  </a:cubicBezTo>
                  <a:cubicBezTo>
                    <a:pt x="46" y="206"/>
                    <a:pt x="46" y="242"/>
                    <a:pt x="67" y="265"/>
                  </a:cubicBezTo>
                  <a:cubicBezTo>
                    <a:pt x="67" y="265"/>
                    <a:pt x="67" y="265"/>
                    <a:pt x="67" y="265"/>
                  </a:cubicBezTo>
                  <a:cubicBezTo>
                    <a:pt x="88" y="287"/>
                    <a:pt x="124" y="288"/>
                    <a:pt x="147" y="267"/>
                  </a:cubicBezTo>
                  <a:cubicBezTo>
                    <a:pt x="177" y="238"/>
                    <a:pt x="177" y="238"/>
                    <a:pt x="177" y="238"/>
                  </a:cubicBezTo>
                  <a:lnTo>
                    <a:pt x="99" y="156"/>
                  </a:lnTo>
                  <a:close/>
                  <a:moveTo>
                    <a:pt x="67" y="265"/>
                  </a:moveTo>
                  <a:cubicBezTo>
                    <a:pt x="0" y="328"/>
                    <a:pt x="0" y="328"/>
                    <a:pt x="0" y="328"/>
                  </a:cubicBezTo>
                  <a:moveTo>
                    <a:pt x="157" y="143"/>
                  </a:moveTo>
                  <a:cubicBezTo>
                    <a:pt x="120" y="178"/>
                    <a:pt x="120" y="178"/>
                    <a:pt x="120" y="178"/>
                  </a:cubicBezTo>
                  <a:moveTo>
                    <a:pt x="193" y="181"/>
                  </a:moveTo>
                  <a:cubicBezTo>
                    <a:pt x="156" y="216"/>
                    <a:pt x="156" y="216"/>
                    <a:pt x="156" y="216"/>
                  </a:cubicBezTo>
                </a:path>
              </a:pathLst>
            </a:custGeom>
            <a:grpFill/>
            <a:ln w="25400" cap="flat">
              <a:solidFill>
                <a:schemeClr val="bg1"/>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192">
                <a:defRPr/>
              </a:pPr>
              <a:endParaRPr lang="en-US">
                <a:solidFill>
                  <a:srgbClr val="353535"/>
                </a:solidFill>
                <a:latin typeface="Segoe UI Semilight"/>
              </a:endParaRPr>
            </a:p>
          </p:txBody>
        </p:sp>
      </p:grpSp>
      <p:grpSp>
        <p:nvGrpSpPr>
          <p:cNvPr id="5" name="Group 4">
            <a:extLst>
              <a:ext uri="{FF2B5EF4-FFF2-40B4-BE49-F238E27FC236}">
                <a16:creationId xmlns:a16="http://schemas.microsoft.com/office/drawing/2014/main" id="{183EAB1A-ADAC-47B1-B413-6BE7DB1699D8}"/>
              </a:ext>
            </a:extLst>
          </p:cNvPr>
          <p:cNvGrpSpPr/>
          <p:nvPr/>
        </p:nvGrpSpPr>
        <p:grpSpPr>
          <a:xfrm>
            <a:off x="5253281" y="2303808"/>
            <a:ext cx="1685437" cy="1685437"/>
            <a:chOff x="8982423" y="2349507"/>
            <a:chExt cx="1719234" cy="1719234"/>
          </a:xfrm>
          <a:solidFill>
            <a:srgbClr val="7030A0"/>
          </a:solidFill>
        </p:grpSpPr>
        <p:sp>
          <p:nvSpPr>
            <p:cNvPr id="207" name="Oval 206"/>
            <p:cNvSpPr/>
            <p:nvPr/>
          </p:nvSpPr>
          <p:spPr bwMode="auto">
            <a:xfrm>
              <a:off x="8982423" y="2349507"/>
              <a:ext cx="1719234" cy="1719234"/>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59" name="Picture 58">
              <a:extLst>
                <a:ext uri="{FF2B5EF4-FFF2-40B4-BE49-F238E27FC236}">
                  <a16:creationId xmlns:a16="http://schemas.microsoft.com/office/drawing/2014/main" id="{86E50679-4780-4945-B0BB-530765A2F7D4}"/>
                </a:ext>
              </a:extLst>
            </p:cNvPr>
            <p:cNvPicPr>
              <a:picLocks noChangeAspect="1"/>
            </p:cNvPicPr>
            <p:nvPr/>
          </p:nvPicPr>
          <p:blipFill>
            <a:blip r:embed="rId3">
              <a:biLevel thresh="25000"/>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9383040" y="2777182"/>
              <a:ext cx="918000" cy="918000"/>
            </a:xfrm>
            <a:prstGeom prst="rect">
              <a:avLst/>
            </a:prstGeom>
            <a:grpFill/>
            <a:ln>
              <a:noFill/>
            </a:ln>
          </p:spPr>
        </p:pic>
      </p:grpSp>
    </p:spTree>
    <p:extLst>
      <p:ext uri="{BB962C8B-B14F-4D97-AF65-F5344CB8AC3E}">
        <p14:creationId xmlns:p14="http://schemas.microsoft.com/office/powerpoint/2010/main" val="150777583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1" grpId="0"/>
      <p:bldP spid="6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7B3F79-6CAD-4BC3-A707-B9F5200F5B1F}"/>
              </a:ext>
            </a:extLst>
          </p:cNvPr>
          <p:cNvSpPr/>
          <p:nvPr/>
        </p:nvSpPr>
        <p:spPr bwMode="auto">
          <a:xfrm>
            <a:off x="4975628" y="2945884"/>
            <a:ext cx="2240744" cy="2240744"/>
          </a:xfrm>
          <a:prstGeom prst="rect">
            <a:avLst/>
          </a:prstGeom>
          <a:solidFill>
            <a:srgbClr val="7030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 name="Title 6">
            <a:extLst>
              <a:ext uri="{FF2B5EF4-FFF2-40B4-BE49-F238E27FC236}">
                <a16:creationId xmlns:a16="http://schemas.microsoft.com/office/drawing/2014/main" id="{0ACFA053-2FCC-4C69-B579-FE2A1EE26422}"/>
              </a:ext>
            </a:extLst>
          </p:cNvPr>
          <p:cNvSpPr>
            <a:spLocks noGrp="1"/>
          </p:cNvSpPr>
          <p:nvPr>
            <p:ph type="title"/>
          </p:nvPr>
        </p:nvSpPr>
        <p:spPr>
          <a:xfrm>
            <a:off x="576699" y="448700"/>
            <a:ext cx="10801919" cy="708977"/>
          </a:xfrm>
        </p:spPr>
        <p:txBody>
          <a:bodyPr/>
          <a:lstStyle/>
          <a:p>
            <a:pPr>
              <a:defRPr/>
            </a:pPr>
            <a:r>
              <a:rPr lang="en-US" sz="4607"/>
              <a:t>Manage all events in one place</a:t>
            </a:r>
          </a:p>
        </p:txBody>
      </p:sp>
      <p:sp>
        <p:nvSpPr>
          <p:cNvPr id="112" name="TextBox 111"/>
          <p:cNvSpPr txBox="1"/>
          <p:nvPr/>
        </p:nvSpPr>
        <p:spPr>
          <a:xfrm>
            <a:off x="1466807" y="1546795"/>
            <a:ext cx="2984406" cy="669791"/>
          </a:xfrm>
          <a:prstGeom prst="rect">
            <a:avLst/>
          </a:prstGeom>
          <a:noFill/>
          <a:ln>
            <a:noFill/>
          </a:ln>
        </p:spPr>
        <p:txBody>
          <a:bodyPr wrap="square" lIns="179259" tIns="143407" rIns="179259" bIns="143407" rtlCol="0">
            <a:spAutoFit/>
          </a:bodyPr>
          <a:lstStyle/>
          <a:p>
            <a:pPr algn="ctr" defTabSz="1218467">
              <a:lnSpc>
                <a:spcPct val="90000"/>
              </a:lnSpc>
              <a:spcAft>
                <a:spcPts val="1200"/>
              </a:spcAft>
              <a:defRPr/>
            </a:pPr>
            <a:r>
              <a:rPr lang="en-US" sz="2745" kern="0">
                <a:gradFill>
                  <a:gsLst>
                    <a:gs pos="16250">
                      <a:schemeClr val="tx1"/>
                    </a:gs>
                    <a:gs pos="36000">
                      <a:schemeClr val="tx1"/>
                    </a:gs>
                  </a:gsLst>
                  <a:lin ang="5400000" scaled="0"/>
                </a:gradFill>
                <a:latin typeface="Segoe UI Semilight"/>
                <a:cs typeface="Segoe UI"/>
              </a:rPr>
              <a:t>Event publishers</a:t>
            </a:r>
          </a:p>
        </p:txBody>
      </p:sp>
      <p:sp>
        <p:nvSpPr>
          <p:cNvPr id="166" name="TextBox 165"/>
          <p:cNvSpPr txBox="1"/>
          <p:nvPr/>
        </p:nvSpPr>
        <p:spPr>
          <a:xfrm>
            <a:off x="7888576" y="1905310"/>
            <a:ext cx="2688892" cy="669791"/>
          </a:xfrm>
          <a:prstGeom prst="rect">
            <a:avLst/>
          </a:prstGeom>
          <a:noFill/>
          <a:ln>
            <a:noFill/>
          </a:ln>
        </p:spPr>
        <p:txBody>
          <a:bodyPr wrap="square" lIns="179259" tIns="143407" rIns="179259" bIns="143407" rtlCol="0">
            <a:spAutoFit/>
          </a:bodyPr>
          <a:lstStyle/>
          <a:p>
            <a:pPr algn="ctr" defTabSz="1218467">
              <a:lnSpc>
                <a:spcPct val="90000"/>
              </a:lnSpc>
              <a:spcAft>
                <a:spcPts val="1200"/>
              </a:spcAft>
              <a:defRPr/>
            </a:pPr>
            <a:r>
              <a:rPr lang="en-US" sz="2745" kern="0">
                <a:gradFill>
                  <a:gsLst>
                    <a:gs pos="16250">
                      <a:schemeClr val="tx1"/>
                    </a:gs>
                    <a:gs pos="36000">
                      <a:schemeClr val="tx1"/>
                    </a:gs>
                  </a:gsLst>
                  <a:lin ang="5400000" scaled="0"/>
                </a:gradFill>
                <a:latin typeface="Segoe UI Semilight"/>
                <a:cs typeface="Segoe UI"/>
              </a:rPr>
              <a:t>Event handlers</a:t>
            </a:r>
          </a:p>
        </p:txBody>
      </p:sp>
      <p:cxnSp>
        <p:nvCxnSpPr>
          <p:cNvPr id="59" name="Straight Connector 58"/>
          <p:cNvCxnSpPr>
            <a:cxnSpLocks/>
          </p:cNvCxnSpPr>
          <p:nvPr/>
        </p:nvCxnSpPr>
        <p:spPr>
          <a:xfrm>
            <a:off x="4420078" y="3499700"/>
            <a:ext cx="918488" cy="891327"/>
          </a:xfrm>
          <a:prstGeom prst="line">
            <a:avLst/>
          </a:prstGeom>
          <a:noFill/>
          <a:ln w="9525" cap="flat" cmpd="sng" algn="ctr">
            <a:noFill/>
            <a:prstDash val="solid"/>
            <a:headEnd type="none"/>
            <a:tailEnd type="none"/>
          </a:ln>
          <a:effectLst/>
        </p:spPr>
      </p:cxnSp>
      <p:pic>
        <p:nvPicPr>
          <p:cNvPr id="54" name="Picture 53">
            <a:extLst>
              <a:ext uri="{FF2B5EF4-FFF2-40B4-BE49-F238E27FC236}">
                <a16:creationId xmlns:a16="http://schemas.microsoft.com/office/drawing/2014/main" id="{1E82793E-5FE5-4462-9B8C-E0E347E4ED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2166" y="3452421"/>
            <a:ext cx="1227669" cy="1227669"/>
          </a:xfrm>
          <a:prstGeom prst="rect">
            <a:avLst/>
          </a:prstGeom>
        </p:spPr>
      </p:pic>
      <p:grpSp>
        <p:nvGrpSpPr>
          <p:cNvPr id="25" name="Group 24">
            <a:extLst>
              <a:ext uri="{FF2B5EF4-FFF2-40B4-BE49-F238E27FC236}">
                <a16:creationId xmlns:a16="http://schemas.microsoft.com/office/drawing/2014/main" id="{2C411C01-8BBD-4D4D-BE16-17641B77B3D3}"/>
              </a:ext>
            </a:extLst>
          </p:cNvPr>
          <p:cNvGrpSpPr/>
          <p:nvPr/>
        </p:nvGrpSpPr>
        <p:grpSpPr>
          <a:xfrm>
            <a:off x="7081918" y="2856254"/>
            <a:ext cx="648051" cy="2420004"/>
            <a:chOff x="7224067" y="2912948"/>
            <a:chExt cx="661140" cy="2468880"/>
          </a:xfrm>
        </p:grpSpPr>
        <p:sp>
          <p:nvSpPr>
            <p:cNvPr id="57" name="Freeform 5">
              <a:extLst>
                <a:ext uri="{FF2B5EF4-FFF2-40B4-BE49-F238E27FC236}">
                  <a16:creationId xmlns:a16="http://schemas.microsoft.com/office/drawing/2014/main" id="{36F42455-FAFB-4E72-BE9F-884620B09793}"/>
                </a:ext>
              </a:extLst>
            </p:cNvPr>
            <p:cNvSpPr>
              <a:spLocks/>
            </p:cNvSpPr>
            <p:nvPr/>
          </p:nvSpPr>
          <p:spPr bwMode="auto">
            <a:xfrm rot="10800000">
              <a:off x="7224067" y="2912948"/>
              <a:ext cx="228600" cy="2468880"/>
            </a:xfrm>
            <a:custGeom>
              <a:avLst/>
              <a:gdLst>
                <a:gd name="T0" fmla="*/ 100 w 100"/>
                <a:gd name="T1" fmla="*/ 0 h 228"/>
                <a:gd name="T2" fmla="*/ 0 w 100"/>
                <a:gd name="T3" fmla="*/ 0 h 228"/>
                <a:gd name="T4" fmla="*/ 0 w 100"/>
                <a:gd name="T5" fmla="*/ 228 h 228"/>
                <a:gd name="T6" fmla="*/ 100 w 100"/>
                <a:gd name="T7" fmla="*/ 228 h 228"/>
              </a:gdLst>
              <a:ahLst/>
              <a:cxnLst>
                <a:cxn ang="0">
                  <a:pos x="T0" y="T1"/>
                </a:cxn>
                <a:cxn ang="0">
                  <a:pos x="T2" y="T3"/>
                </a:cxn>
                <a:cxn ang="0">
                  <a:pos x="T4" y="T5"/>
                </a:cxn>
                <a:cxn ang="0">
                  <a:pos x="T6" y="T7"/>
                </a:cxn>
              </a:cxnLst>
              <a:rect l="0" t="0" r="r" b="b"/>
              <a:pathLst>
                <a:path w="100" h="228">
                  <a:moveTo>
                    <a:pt x="100" y="0"/>
                  </a:moveTo>
                  <a:lnTo>
                    <a:pt x="0" y="0"/>
                  </a:lnTo>
                  <a:lnTo>
                    <a:pt x="0" y="228"/>
                  </a:lnTo>
                  <a:lnTo>
                    <a:pt x="100" y="228"/>
                  </a:lnTo>
                </a:path>
              </a:pathLst>
            </a:custGeom>
            <a:noFill/>
            <a:ln w="19050" cap="sq">
              <a:solidFill>
                <a:schemeClr val="accent5"/>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052"/>
              <a:endParaRPr lang="en-US" sz="882">
                <a:gradFill>
                  <a:gsLst>
                    <a:gs pos="0">
                      <a:srgbClr val="505050"/>
                    </a:gs>
                    <a:gs pos="100000">
                      <a:srgbClr val="505050"/>
                    </a:gs>
                  </a:gsLst>
                  <a:lin ang="5400000" scaled="1"/>
                </a:gradFill>
                <a:latin typeface="Segoe UI Semilight"/>
              </a:endParaRPr>
            </a:p>
          </p:txBody>
        </p:sp>
        <p:sp>
          <p:nvSpPr>
            <p:cNvPr id="58" name="arrow">
              <a:extLst>
                <a:ext uri="{FF2B5EF4-FFF2-40B4-BE49-F238E27FC236}">
                  <a16:creationId xmlns:a16="http://schemas.microsoft.com/office/drawing/2014/main" id="{7AEC3121-3761-4D31-8522-828FC7FB9FF6}"/>
                </a:ext>
              </a:extLst>
            </p:cNvPr>
            <p:cNvSpPr>
              <a:spLocks noChangeAspect="1" noEditPoints="1"/>
            </p:cNvSpPr>
            <p:nvPr/>
          </p:nvSpPr>
          <p:spPr bwMode="auto">
            <a:xfrm>
              <a:off x="7614477" y="4022479"/>
              <a:ext cx="270730" cy="249819"/>
            </a:xfrm>
            <a:custGeom>
              <a:avLst/>
              <a:gdLst>
                <a:gd name="T0" fmla="*/ 133 w 246"/>
                <a:gd name="T1" fmla="*/ 0 h 227"/>
                <a:gd name="T2" fmla="*/ 246 w 246"/>
                <a:gd name="T3" fmla="*/ 113 h 227"/>
                <a:gd name="T4" fmla="*/ 133 w 246"/>
                <a:gd name="T5" fmla="*/ 227 h 227"/>
                <a:gd name="T6" fmla="*/ 246 w 246"/>
                <a:gd name="T7" fmla="*/ 113 h 227"/>
                <a:gd name="T8" fmla="*/ 0 w 246"/>
                <a:gd name="T9" fmla="*/ 113 h 227"/>
              </a:gdLst>
              <a:ahLst/>
              <a:cxnLst>
                <a:cxn ang="0">
                  <a:pos x="T0" y="T1"/>
                </a:cxn>
                <a:cxn ang="0">
                  <a:pos x="T2" y="T3"/>
                </a:cxn>
                <a:cxn ang="0">
                  <a:pos x="T4" y="T5"/>
                </a:cxn>
                <a:cxn ang="0">
                  <a:pos x="T6" y="T7"/>
                </a:cxn>
                <a:cxn ang="0">
                  <a:pos x="T8" y="T9"/>
                </a:cxn>
              </a:cxnLst>
              <a:rect l="0" t="0" r="r" b="b"/>
              <a:pathLst>
                <a:path w="246" h="227">
                  <a:moveTo>
                    <a:pt x="133" y="0"/>
                  </a:moveTo>
                  <a:lnTo>
                    <a:pt x="246" y="113"/>
                  </a:lnTo>
                  <a:lnTo>
                    <a:pt x="133" y="227"/>
                  </a:lnTo>
                  <a:moveTo>
                    <a:pt x="246" y="113"/>
                  </a:moveTo>
                  <a:lnTo>
                    <a:pt x="0" y="113"/>
                  </a:lnTo>
                </a:path>
              </a:pathLst>
            </a:custGeom>
            <a:noFill/>
            <a:ln w="19050" cap="sq">
              <a:solidFill>
                <a:schemeClr val="accent5"/>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052"/>
              <a:endParaRPr lang="en-US" sz="882">
                <a:gradFill>
                  <a:gsLst>
                    <a:gs pos="0">
                      <a:srgbClr val="505050"/>
                    </a:gs>
                    <a:gs pos="100000">
                      <a:srgbClr val="505050"/>
                    </a:gs>
                  </a:gsLst>
                  <a:lin ang="5400000" scaled="1"/>
                </a:gradFill>
                <a:latin typeface="Segoe UI Semilight"/>
              </a:endParaRPr>
            </a:p>
          </p:txBody>
        </p:sp>
      </p:grpSp>
      <p:grpSp>
        <p:nvGrpSpPr>
          <p:cNvPr id="26" name="Group 25">
            <a:extLst>
              <a:ext uri="{FF2B5EF4-FFF2-40B4-BE49-F238E27FC236}">
                <a16:creationId xmlns:a16="http://schemas.microsoft.com/office/drawing/2014/main" id="{0FEFE59A-A912-413A-B282-19A791EE6F48}"/>
              </a:ext>
            </a:extLst>
          </p:cNvPr>
          <p:cNvGrpSpPr/>
          <p:nvPr/>
        </p:nvGrpSpPr>
        <p:grpSpPr>
          <a:xfrm>
            <a:off x="4178461" y="2184028"/>
            <a:ext cx="643306" cy="3764450"/>
            <a:chOff x="4261969" y="2227145"/>
            <a:chExt cx="656299" cy="3840480"/>
          </a:xfrm>
        </p:grpSpPr>
        <p:sp>
          <p:nvSpPr>
            <p:cNvPr id="62" name="Freeform 5">
              <a:extLst>
                <a:ext uri="{FF2B5EF4-FFF2-40B4-BE49-F238E27FC236}">
                  <a16:creationId xmlns:a16="http://schemas.microsoft.com/office/drawing/2014/main" id="{5352CC2B-B969-4202-863D-AD50CA17D694}"/>
                </a:ext>
              </a:extLst>
            </p:cNvPr>
            <p:cNvSpPr>
              <a:spLocks/>
            </p:cNvSpPr>
            <p:nvPr/>
          </p:nvSpPr>
          <p:spPr bwMode="auto">
            <a:xfrm rot="10800000">
              <a:off x="4261969" y="2227145"/>
              <a:ext cx="228600" cy="3840480"/>
            </a:xfrm>
            <a:custGeom>
              <a:avLst/>
              <a:gdLst>
                <a:gd name="T0" fmla="*/ 100 w 100"/>
                <a:gd name="T1" fmla="*/ 0 h 228"/>
                <a:gd name="T2" fmla="*/ 0 w 100"/>
                <a:gd name="T3" fmla="*/ 0 h 228"/>
                <a:gd name="T4" fmla="*/ 0 w 100"/>
                <a:gd name="T5" fmla="*/ 228 h 228"/>
                <a:gd name="T6" fmla="*/ 100 w 100"/>
                <a:gd name="T7" fmla="*/ 228 h 228"/>
              </a:gdLst>
              <a:ahLst/>
              <a:cxnLst>
                <a:cxn ang="0">
                  <a:pos x="T0" y="T1"/>
                </a:cxn>
                <a:cxn ang="0">
                  <a:pos x="T2" y="T3"/>
                </a:cxn>
                <a:cxn ang="0">
                  <a:pos x="T4" y="T5"/>
                </a:cxn>
                <a:cxn ang="0">
                  <a:pos x="T6" y="T7"/>
                </a:cxn>
              </a:cxnLst>
              <a:rect l="0" t="0" r="r" b="b"/>
              <a:pathLst>
                <a:path w="100" h="228">
                  <a:moveTo>
                    <a:pt x="100" y="0"/>
                  </a:moveTo>
                  <a:lnTo>
                    <a:pt x="0" y="0"/>
                  </a:lnTo>
                  <a:lnTo>
                    <a:pt x="0" y="228"/>
                  </a:lnTo>
                  <a:lnTo>
                    <a:pt x="100" y="228"/>
                  </a:lnTo>
                </a:path>
              </a:pathLst>
            </a:custGeom>
            <a:noFill/>
            <a:ln w="19050" cap="sq">
              <a:solidFill>
                <a:schemeClr val="accent5"/>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pPr defTabSz="914052"/>
              <a:endParaRPr lang="en-US" sz="882">
                <a:gradFill>
                  <a:gsLst>
                    <a:gs pos="0">
                      <a:srgbClr val="505050"/>
                    </a:gs>
                    <a:gs pos="100000">
                      <a:srgbClr val="505050"/>
                    </a:gs>
                  </a:gsLst>
                  <a:lin ang="5400000" scaled="1"/>
                </a:gradFill>
                <a:latin typeface="Segoe UI Semilight"/>
              </a:endParaRPr>
            </a:p>
          </p:txBody>
        </p:sp>
        <p:sp>
          <p:nvSpPr>
            <p:cNvPr id="65" name="arrow">
              <a:extLst>
                <a:ext uri="{FF2B5EF4-FFF2-40B4-BE49-F238E27FC236}">
                  <a16:creationId xmlns:a16="http://schemas.microsoft.com/office/drawing/2014/main" id="{D26BEF4C-17CB-43F0-B578-A566D8937FD4}"/>
                </a:ext>
              </a:extLst>
            </p:cNvPr>
            <p:cNvSpPr>
              <a:spLocks noChangeAspect="1" noEditPoints="1"/>
            </p:cNvSpPr>
            <p:nvPr/>
          </p:nvSpPr>
          <p:spPr bwMode="auto">
            <a:xfrm>
              <a:off x="4647538" y="4022479"/>
              <a:ext cx="270730" cy="249819"/>
            </a:xfrm>
            <a:custGeom>
              <a:avLst/>
              <a:gdLst>
                <a:gd name="T0" fmla="*/ 133 w 246"/>
                <a:gd name="T1" fmla="*/ 0 h 227"/>
                <a:gd name="T2" fmla="*/ 246 w 246"/>
                <a:gd name="T3" fmla="*/ 113 h 227"/>
                <a:gd name="T4" fmla="*/ 133 w 246"/>
                <a:gd name="T5" fmla="*/ 227 h 227"/>
                <a:gd name="T6" fmla="*/ 246 w 246"/>
                <a:gd name="T7" fmla="*/ 113 h 227"/>
                <a:gd name="T8" fmla="*/ 0 w 246"/>
                <a:gd name="T9" fmla="*/ 113 h 227"/>
              </a:gdLst>
              <a:ahLst/>
              <a:cxnLst>
                <a:cxn ang="0">
                  <a:pos x="T0" y="T1"/>
                </a:cxn>
                <a:cxn ang="0">
                  <a:pos x="T2" y="T3"/>
                </a:cxn>
                <a:cxn ang="0">
                  <a:pos x="T4" y="T5"/>
                </a:cxn>
                <a:cxn ang="0">
                  <a:pos x="T6" y="T7"/>
                </a:cxn>
                <a:cxn ang="0">
                  <a:pos x="T8" y="T9"/>
                </a:cxn>
              </a:cxnLst>
              <a:rect l="0" t="0" r="r" b="b"/>
              <a:pathLst>
                <a:path w="246" h="227">
                  <a:moveTo>
                    <a:pt x="133" y="0"/>
                  </a:moveTo>
                  <a:lnTo>
                    <a:pt x="246" y="113"/>
                  </a:lnTo>
                  <a:lnTo>
                    <a:pt x="133" y="227"/>
                  </a:lnTo>
                  <a:moveTo>
                    <a:pt x="246" y="113"/>
                  </a:moveTo>
                  <a:lnTo>
                    <a:pt x="0" y="113"/>
                  </a:lnTo>
                </a:path>
              </a:pathLst>
            </a:custGeom>
            <a:noFill/>
            <a:ln w="19050" cap="sq">
              <a:solidFill>
                <a:schemeClr val="accent5"/>
              </a:solidFill>
              <a:prstDash val="solid"/>
              <a:miter lim="800000"/>
              <a:headEnd/>
              <a:tailEnd/>
            </a:ln>
            <a:extLst/>
          </p:spPr>
          <p:txBody>
            <a:bodyPr vert="horz" wrap="square" lIns="89630" tIns="44814" rIns="89630" bIns="44814" numCol="1" anchor="t" anchorCtr="0" compatLnSpc="1">
              <a:prstTxWarp prst="textNoShape">
                <a:avLst/>
              </a:prstTxWarp>
            </a:bodyPr>
            <a:lstStyle/>
            <a:p>
              <a:pPr defTabSz="914052"/>
              <a:endParaRPr lang="en-US" sz="882">
                <a:gradFill>
                  <a:gsLst>
                    <a:gs pos="0">
                      <a:srgbClr val="505050"/>
                    </a:gs>
                    <a:gs pos="100000">
                      <a:srgbClr val="505050"/>
                    </a:gs>
                  </a:gsLst>
                  <a:lin ang="5400000" scaled="1"/>
                </a:gradFill>
                <a:latin typeface="Segoe UI Semilight"/>
              </a:endParaRPr>
            </a:p>
          </p:txBody>
        </p:sp>
      </p:grpSp>
      <p:grpSp>
        <p:nvGrpSpPr>
          <p:cNvPr id="21" name="Group 20">
            <a:extLst>
              <a:ext uri="{FF2B5EF4-FFF2-40B4-BE49-F238E27FC236}">
                <a16:creationId xmlns:a16="http://schemas.microsoft.com/office/drawing/2014/main" id="{D932B88A-9652-4DC4-82A3-6C9565AC5CCC}"/>
              </a:ext>
            </a:extLst>
          </p:cNvPr>
          <p:cNvGrpSpPr/>
          <p:nvPr/>
        </p:nvGrpSpPr>
        <p:grpSpPr>
          <a:xfrm>
            <a:off x="1614564" y="2282633"/>
            <a:ext cx="2688892" cy="3567241"/>
            <a:chOff x="1646290" y="2327742"/>
            <a:chExt cx="2743200" cy="3639288"/>
          </a:xfrm>
        </p:grpSpPr>
        <p:sp>
          <p:nvSpPr>
            <p:cNvPr id="13" name="Rectangle 12">
              <a:extLst>
                <a:ext uri="{FF2B5EF4-FFF2-40B4-BE49-F238E27FC236}">
                  <a16:creationId xmlns:a16="http://schemas.microsoft.com/office/drawing/2014/main" id="{C4C1B0A2-A315-4563-AA64-C374A5ECF32C}"/>
                </a:ext>
              </a:extLst>
            </p:cNvPr>
            <p:cNvSpPr/>
            <p:nvPr/>
          </p:nvSpPr>
          <p:spPr bwMode="auto">
            <a:xfrm>
              <a:off x="1646290" y="2327742"/>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6" name="Rectangle 65">
              <a:extLst>
                <a:ext uri="{FF2B5EF4-FFF2-40B4-BE49-F238E27FC236}">
                  <a16:creationId xmlns:a16="http://schemas.microsoft.com/office/drawing/2014/main" id="{7D62C885-950A-4FEE-84B3-A4EB7E8433FA}"/>
                </a:ext>
              </a:extLst>
            </p:cNvPr>
            <p:cNvSpPr/>
            <p:nvPr/>
          </p:nvSpPr>
          <p:spPr bwMode="auto">
            <a:xfrm>
              <a:off x="1646290" y="3059262"/>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8" name="Rectangle 67">
              <a:extLst>
                <a:ext uri="{FF2B5EF4-FFF2-40B4-BE49-F238E27FC236}">
                  <a16:creationId xmlns:a16="http://schemas.microsoft.com/office/drawing/2014/main" id="{D91401D8-6628-4D5F-8BE0-43ADB2FE205D}"/>
                </a:ext>
              </a:extLst>
            </p:cNvPr>
            <p:cNvSpPr/>
            <p:nvPr/>
          </p:nvSpPr>
          <p:spPr bwMode="auto">
            <a:xfrm>
              <a:off x="1646290" y="3790774"/>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9" name="Rectangle 68">
              <a:extLst>
                <a:ext uri="{FF2B5EF4-FFF2-40B4-BE49-F238E27FC236}">
                  <a16:creationId xmlns:a16="http://schemas.microsoft.com/office/drawing/2014/main" id="{18A92E95-6C4E-47E7-80A5-B8E8F54E28C1}"/>
                </a:ext>
              </a:extLst>
            </p:cNvPr>
            <p:cNvSpPr/>
            <p:nvPr/>
          </p:nvSpPr>
          <p:spPr bwMode="auto">
            <a:xfrm>
              <a:off x="1646290" y="4522286"/>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0" name="Rectangle 69">
              <a:extLst>
                <a:ext uri="{FF2B5EF4-FFF2-40B4-BE49-F238E27FC236}">
                  <a16:creationId xmlns:a16="http://schemas.microsoft.com/office/drawing/2014/main" id="{52F8D129-625B-450C-8B9B-A79D7DD04708}"/>
                </a:ext>
              </a:extLst>
            </p:cNvPr>
            <p:cNvSpPr/>
            <p:nvPr/>
          </p:nvSpPr>
          <p:spPr bwMode="auto">
            <a:xfrm>
              <a:off x="1646290" y="5253798"/>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24" name="Group 23">
            <a:extLst>
              <a:ext uri="{FF2B5EF4-FFF2-40B4-BE49-F238E27FC236}">
                <a16:creationId xmlns:a16="http://schemas.microsoft.com/office/drawing/2014/main" id="{85352EA2-E345-47A8-B979-D2F2D70F5AF4}"/>
              </a:ext>
            </a:extLst>
          </p:cNvPr>
          <p:cNvGrpSpPr/>
          <p:nvPr/>
        </p:nvGrpSpPr>
        <p:grpSpPr>
          <a:xfrm>
            <a:off x="7888576" y="2641148"/>
            <a:ext cx="2688892" cy="2859170"/>
            <a:chOff x="8047017" y="2693498"/>
            <a:chExt cx="2743200" cy="2916916"/>
          </a:xfrm>
        </p:grpSpPr>
        <p:sp>
          <p:nvSpPr>
            <p:cNvPr id="72" name="Rectangle 71">
              <a:extLst>
                <a:ext uri="{FF2B5EF4-FFF2-40B4-BE49-F238E27FC236}">
                  <a16:creationId xmlns:a16="http://schemas.microsoft.com/office/drawing/2014/main" id="{5088C66C-6F39-40B2-95FB-F1A545E6C60D}"/>
                </a:ext>
              </a:extLst>
            </p:cNvPr>
            <p:cNvSpPr/>
            <p:nvPr/>
          </p:nvSpPr>
          <p:spPr bwMode="auto">
            <a:xfrm>
              <a:off x="8047017" y="2693498"/>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3" name="Rectangle 72">
              <a:extLst>
                <a:ext uri="{FF2B5EF4-FFF2-40B4-BE49-F238E27FC236}">
                  <a16:creationId xmlns:a16="http://schemas.microsoft.com/office/drawing/2014/main" id="{4F3D54C8-E82F-4769-94D4-30351411D36E}"/>
                </a:ext>
              </a:extLst>
            </p:cNvPr>
            <p:cNvSpPr/>
            <p:nvPr/>
          </p:nvSpPr>
          <p:spPr bwMode="auto">
            <a:xfrm>
              <a:off x="8047017" y="3425018"/>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7" name="Rectangle 76">
              <a:extLst>
                <a:ext uri="{FF2B5EF4-FFF2-40B4-BE49-F238E27FC236}">
                  <a16:creationId xmlns:a16="http://schemas.microsoft.com/office/drawing/2014/main" id="{92B57EAE-A63A-49F0-AC99-9950DE11059A}"/>
                </a:ext>
              </a:extLst>
            </p:cNvPr>
            <p:cNvSpPr/>
            <p:nvPr/>
          </p:nvSpPr>
          <p:spPr bwMode="auto">
            <a:xfrm>
              <a:off x="8047017" y="4156530"/>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8" name="Rectangle 77">
              <a:extLst>
                <a:ext uri="{FF2B5EF4-FFF2-40B4-BE49-F238E27FC236}">
                  <a16:creationId xmlns:a16="http://schemas.microsoft.com/office/drawing/2014/main" id="{9B9AF45E-BB62-40C9-B30A-FA601FD745A7}"/>
                </a:ext>
              </a:extLst>
            </p:cNvPr>
            <p:cNvSpPr/>
            <p:nvPr/>
          </p:nvSpPr>
          <p:spPr bwMode="auto">
            <a:xfrm>
              <a:off x="8047017" y="4897182"/>
              <a:ext cx="2743200" cy="713232"/>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27" name="Group 26">
            <a:extLst>
              <a:ext uri="{FF2B5EF4-FFF2-40B4-BE49-F238E27FC236}">
                <a16:creationId xmlns:a16="http://schemas.microsoft.com/office/drawing/2014/main" id="{765B14C9-3992-4098-89C2-40174474D10C}"/>
              </a:ext>
            </a:extLst>
          </p:cNvPr>
          <p:cNvGrpSpPr/>
          <p:nvPr/>
        </p:nvGrpSpPr>
        <p:grpSpPr>
          <a:xfrm>
            <a:off x="1614561" y="2523669"/>
            <a:ext cx="2420007" cy="3085177"/>
            <a:chOff x="1646287" y="2573644"/>
            <a:chExt cx="2468883" cy="3147486"/>
          </a:xfrm>
        </p:grpSpPr>
        <p:sp>
          <p:nvSpPr>
            <p:cNvPr id="139" name="TextBox 138"/>
            <p:cNvSpPr txBox="1"/>
            <p:nvPr/>
          </p:nvSpPr>
          <p:spPr>
            <a:xfrm>
              <a:off x="1646289" y="3305162"/>
              <a:ext cx="2468880" cy="221431"/>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a:gradFill>
                    <a:gsLst>
                      <a:gs pos="2500">
                        <a:schemeClr val="tx1"/>
                      </a:gs>
                      <a:gs pos="34000">
                        <a:schemeClr val="tx1"/>
                      </a:gs>
                    </a:gsLst>
                    <a:lin ang="5400000" scaled="0"/>
                  </a:gradFill>
                  <a:latin typeface="Segoe UI"/>
                </a:rPr>
                <a:t>Resource Groups</a:t>
              </a:r>
            </a:p>
          </p:txBody>
        </p:sp>
        <p:sp>
          <p:nvSpPr>
            <p:cNvPr id="142" name="TextBox 141"/>
            <p:cNvSpPr txBox="1"/>
            <p:nvPr/>
          </p:nvSpPr>
          <p:spPr>
            <a:xfrm>
              <a:off x="1646290" y="4768187"/>
              <a:ext cx="2468880" cy="221431"/>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a:gradFill>
                    <a:gsLst>
                      <a:gs pos="2500">
                        <a:schemeClr val="tx1"/>
                      </a:gs>
                      <a:gs pos="34000">
                        <a:schemeClr val="tx1"/>
                      </a:gs>
                    </a:gsLst>
                    <a:lin ang="5400000" scaled="0"/>
                  </a:gradFill>
                  <a:latin typeface="Segoe UI"/>
                </a:rPr>
                <a:t>Event Hubs</a:t>
              </a:r>
            </a:p>
          </p:txBody>
        </p:sp>
        <p:sp>
          <p:nvSpPr>
            <p:cNvPr id="136" name="TextBox 135"/>
            <p:cNvSpPr txBox="1"/>
            <p:nvPr/>
          </p:nvSpPr>
          <p:spPr>
            <a:xfrm>
              <a:off x="1646290" y="4036676"/>
              <a:ext cx="2468880" cy="221431"/>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a:gradFill>
                    <a:gsLst>
                      <a:gs pos="2500">
                        <a:schemeClr val="tx1"/>
                      </a:gs>
                      <a:gs pos="34000">
                        <a:schemeClr val="tx1"/>
                      </a:gs>
                    </a:gsLst>
                    <a:lin ang="5400000" scaled="0"/>
                  </a:gradFill>
                  <a:latin typeface="Segoe UI"/>
                </a:rPr>
                <a:t>Azure Subscriptions</a:t>
              </a:r>
            </a:p>
          </p:txBody>
        </p:sp>
        <p:sp>
          <p:nvSpPr>
            <p:cNvPr id="133" name="TextBox 132"/>
            <p:cNvSpPr txBox="1"/>
            <p:nvPr/>
          </p:nvSpPr>
          <p:spPr>
            <a:xfrm>
              <a:off x="1646287" y="5499699"/>
              <a:ext cx="2468880" cy="221431"/>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a:gradFill>
                    <a:gsLst>
                      <a:gs pos="2500">
                        <a:schemeClr val="tx1"/>
                      </a:gs>
                      <a:gs pos="34000">
                        <a:schemeClr val="tx1"/>
                      </a:gs>
                    </a:gsLst>
                    <a:lin ang="5400000" scaled="0"/>
                  </a:gradFill>
                  <a:latin typeface="Segoe UI"/>
                </a:rPr>
                <a:t>Custom Events</a:t>
              </a:r>
            </a:p>
          </p:txBody>
        </p:sp>
        <p:sp>
          <p:nvSpPr>
            <p:cNvPr id="130" name="TextBox 129"/>
            <p:cNvSpPr txBox="1"/>
            <p:nvPr/>
          </p:nvSpPr>
          <p:spPr>
            <a:xfrm>
              <a:off x="1646290" y="2573644"/>
              <a:ext cx="2468880" cy="221431"/>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a:gradFill>
                    <a:gsLst>
                      <a:gs pos="2500">
                        <a:schemeClr val="tx1"/>
                      </a:gs>
                      <a:gs pos="34000">
                        <a:schemeClr val="tx1"/>
                      </a:gs>
                    </a:gsLst>
                    <a:lin ang="5400000" scaled="0"/>
                  </a:gradFill>
                  <a:latin typeface="Segoe UI"/>
                </a:rPr>
                <a:t>Blob Storage</a:t>
              </a:r>
            </a:p>
          </p:txBody>
        </p:sp>
      </p:grpSp>
      <p:grpSp>
        <p:nvGrpSpPr>
          <p:cNvPr id="28" name="Group 27">
            <a:extLst>
              <a:ext uri="{FF2B5EF4-FFF2-40B4-BE49-F238E27FC236}">
                <a16:creationId xmlns:a16="http://schemas.microsoft.com/office/drawing/2014/main" id="{E8AD474A-D44D-4068-9AC0-E075C4A15FB1}"/>
              </a:ext>
            </a:extLst>
          </p:cNvPr>
          <p:cNvGrpSpPr/>
          <p:nvPr/>
        </p:nvGrpSpPr>
        <p:grpSpPr>
          <a:xfrm>
            <a:off x="7888576" y="2882184"/>
            <a:ext cx="2420004" cy="2368146"/>
            <a:chOff x="8047017" y="2939400"/>
            <a:chExt cx="2468880" cy="2415973"/>
          </a:xfrm>
        </p:grpSpPr>
        <p:sp>
          <p:nvSpPr>
            <p:cNvPr id="80" name="TextBox 79">
              <a:extLst>
                <a:ext uri="{FF2B5EF4-FFF2-40B4-BE49-F238E27FC236}">
                  <a16:creationId xmlns:a16="http://schemas.microsoft.com/office/drawing/2014/main" id="{FB218A8C-0032-4D10-9AA8-9B7816410325}"/>
                </a:ext>
              </a:extLst>
            </p:cNvPr>
            <p:cNvSpPr txBox="1"/>
            <p:nvPr/>
          </p:nvSpPr>
          <p:spPr>
            <a:xfrm>
              <a:off x="8047017" y="2939400"/>
              <a:ext cx="2468880" cy="221430"/>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a:gradFill>
                    <a:gsLst>
                      <a:gs pos="2500">
                        <a:schemeClr val="tx1"/>
                      </a:gs>
                      <a:gs pos="34000">
                        <a:schemeClr val="tx1"/>
                      </a:gs>
                    </a:gsLst>
                    <a:lin ang="5400000" scaled="0"/>
                  </a:gradFill>
                  <a:latin typeface="Segoe UI"/>
                </a:rPr>
                <a:t>Azure Functions</a:t>
              </a:r>
            </a:p>
          </p:txBody>
        </p:sp>
        <p:sp>
          <p:nvSpPr>
            <p:cNvPr id="81" name="TextBox 80">
              <a:extLst>
                <a:ext uri="{FF2B5EF4-FFF2-40B4-BE49-F238E27FC236}">
                  <a16:creationId xmlns:a16="http://schemas.microsoft.com/office/drawing/2014/main" id="{ACF3C21B-22D1-474D-B696-373FC1C5250A}"/>
                </a:ext>
              </a:extLst>
            </p:cNvPr>
            <p:cNvSpPr txBox="1"/>
            <p:nvPr/>
          </p:nvSpPr>
          <p:spPr>
            <a:xfrm>
              <a:off x="8047017" y="4402430"/>
              <a:ext cx="2468880" cy="221430"/>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a:gradFill>
                    <a:gsLst>
                      <a:gs pos="2500">
                        <a:schemeClr val="tx1"/>
                      </a:gs>
                      <a:gs pos="34000">
                        <a:schemeClr val="tx1"/>
                      </a:gs>
                    </a:gsLst>
                    <a:lin ang="5400000" scaled="0"/>
                  </a:gradFill>
                  <a:latin typeface="Segoe UI"/>
                </a:rPr>
                <a:t>Azure Automation</a:t>
              </a:r>
            </a:p>
          </p:txBody>
        </p:sp>
        <p:sp>
          <p:nvSpPr>
            <p:cNvPr id="82" name="TextBox 81">
              <a:extLst>
                <a:ext uri="{FF2B5EF4-FFF2-40B4-BE49-F238E27FC236}">
                  <a16:creationId xmlns:a16="http://schemas.microsoft.com/office/drawing/2014/main" id="{5132851C-5C6B-487F-B36C-5FABED0EBCF8}"/>
                </a:ext>
              </a:extLst>
            </p:cNvPr>
            <p:cNvSpPr txBox="1"/>
            <p:nvPr/>
          </p:nvSpPr>
          <p:spPr>
            <a:xfrm>
              <a:off x="8047017" y="3670919"/>
              <a:ext cx="2468880" cy="221430"/>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a:gradFill>
                    <a:gsLst>
                      <a:gs pos="2500">
                        <a:schemeClr val="tx1"/>
                      </a:gs>
                      <a:gs pos="34000">
                        <a:schemeClr val="tx1"/>
                      </a:gs>
                    </a:gsLst>
                    <a:lin ang="5400000" scaled="0"/>
                  </a:gradFill>
                  <a:latin typeface="Segoe UI"/>
                </a:rPr>
                <a:t>Logic Apps</a:t>
              </a:r>
            </a:p>
          </p:txBody>
        </p:sp>
        <p:sp>
          <p:nvSpPr>
            <p:cNvPr id="83" name="TextBox 82">
              <a:extLst>
                <a:ext uri="{FF2B5EF4-FFF2-40B4-BE49-F238E27FC236}">
                  <a16:creationId xmlns:a16="http://schemas.microsoft.com/office/drawing/2014/main" id="{E6ECB19F-78B2-4F77-83D6-D1CA12618F6D}"/>
                </a:ext>
              </a:extLst>
            </p:cNvPr>
            <p:cNvSpPr txBox="1"/>
            <p:nvPr/>
          </p:nvSpPr>
          <p:spPr>
            <a:xfrm>
              <a:off x="8047017" y="5133943"/>
              <a:ext cx="2468880" cy="221430"/>
            </a:xfrm>
            <a:prstGeom prst="rect">
              <a:avLst/>
            </a:prstGeom>
            <a:noFill/>
            <a:ln>
              <a:noFill/>
            </a:ln>
          </p:spPr>
          <p:txBody>
            <a:bodyPr wrap="square" lIns="627408" tIns="0" rIns="0" bIns="0" rtlCol="0" anchor="ctr" anchorCtr="0">
              <a:spAutoFit/>
            </a:bodyPr>
            <a:lstStyle/>
            <a:p>
              <a:pPr defTabSz="932384">
                <a:lnSpc>
                  <a:spcPct val="90000"/>
                </a:lnSpc>
                <a:defRPr/>
              </a:pPr>
              <a:r>
                <a:rPr lang="en-US" sz="1567" kern="0" err="1">
                  <a:gradFill>
                    <a:gsLst>
                      <a:gs pos="2500">
                        <a:schemeClr val="tx1"/>
                      </a:gs>
                      <a:gs pos="34000">
                        <a:schemeClr val="tx1"/>
                      </a:gs>
                    </a:gsLst>
                    <a:lin ang="5400000" scaled="0"/>
                  </a:gradFill>
                  <a:latin typeface="Segoe UI"/>
                </a:rPr>
                <a:t>WebHooks</a:t>
              </a:r>
              <a:endParaRPr lang="en-US" sz="1567" kern="0">
                <a:gradFill>
                  <a:gsLst>
                    <a:gs pos="2500">
                      <a:schemeClr val="tx1"/>
                    </a:gs>
                    <a:gs pos="34000">
                      <a:schemeClr val="tx1"/>
                    </a:gs>
                  </a:gsLst>
                  <a:lin ang="5400000" scaled="0"/>
                </a:gradFill>
                <a:latin typeface="Segoe UI"/>
              </a:endParaRPr>
            </a:p>
          </p:txBody>
        </p:sp>
      </p:grpSp>
      <p:grpSp>
        <p:nvGrpSpPr>
          <p:cNvPr id="22" name="Group 21">
            <a:extLst>
              <a:ext uri="{FF2B5EF4-FFF2-40B4-BE49-F238E27FC236}">
                <a16:creationId xmlns:a16="http://schemas.microsoft.com/office/drawing/2014/main" id="{393536B3-83E9-4175-A7C3-A24CC551DC03}"/>
              </a:ext>
            </a:extLst>
          </p:cNvPr>
          <p:cNvGrpSpPr/>
          <p:nvPr/>
        </p:nvGrpSpPr>
        <p:grpSpPr>
          <a:xfrm>
            <a:off x="1777444" y="2476324"/>
            <a:ext cx="311731" cy="3166501"/>
            <a:chOff x="1812459" y="2525345"/>
            <a:chExt cx="318027" cy="3230454"/>
          </a:xfrm>
        </p:grpSpPr>
        <p:pic>
          <p:nvPicPr>
            <p:cNvPr id="144" name="Picture 143"/>
            <p:cNvPicPr>
              <a:picLocks noChangeAspect="1"/>
            </p:cNvPicPr>
            <p:nvPr/>
          </p:nvPicPr>
          <p:blipFill rotWithShape="1">
            <a:blip r:embed="rId4"/>
            <a:srcRect b="32970"/>
            <a:stretch/>
          </p:blipFill>
          <p:spPr>
            <a:xfrm>
              <a:off x="1812459" y="4718545"/>
              <a:ext cx="318027" cy="320715"/>
            </a:xfrm>
            <a:prstGeom prst="rect">
              <a:avLst/>
            </a:prstGeom>
            <a:ln>
              <a:noFill/>
            </a:ln>
          </p:spPr>
        </p:pic>
        <p:pic>
          <p:nvPicPr>
            <p:cNvPr id="141" name="Picture 140"/>
            <p:cNvPicPr>
              <a:picLocks noChangeAspect="1"/>
            </p:cNvPicPr>
            <p:nvPr/>
          </p:nvPicPr>
          <p:blipFill>
            <a:blip r:embed="rId5"/>
            <a:stretch>
              <a:fillRect/>
            </a:stretch>
          </p:blipFill>
          <p:spPr>
            <a:xfrm>
              <a:off x="1812459" y="3256865"/>
              <a:ext cx="318027" cy="318027"/>
            </a:xfrm>
            <a:prstGeom prst="rect">
              <a:avLst/>
            </a:prstGeom>
            <a:ln>
              <a:noFill/>
            </a:ln>
          </p:spPr>
        </p:pic>
        <p:pic>
          <p:nvPicPr>
            <p:cNvPr id="138" name="Picture 137"/>
            <p:cNvPicPr>
              <a:picLocks noChangeAspect="1"/>
            </p:cNvPicPr>
            <p:nvPr/>
          </p:nvPicPr>
          <p:blipFill>
            <a:blip r:embed="rId6"/>
            <a:stretch>
              <a:fillRect/>
            </a:stretch>
          </p:blipFill>
          <p:spPr>
            <a:xfrm>
              <a:off x="1819273" y="3995191"/>
              <a:ext cx="304398" cy="304398"/>
            </a:xfrm>
            <a:prstGeom prst="rect">
              <a:avLst/>
            </a:prstGeom>
            <a:ln>
              <a:noFill/>
            </a:ln>
          </p:spPr>
        </p:pic>
        <p:pic>
          <p:nvPicPr>
            <p:cNvPr id="135" name="Picture 134"/>
            <p:cNvPicPr>
              <a:picLocks noChangeAspect="1"/>
            </p:cNvPicPr>
            <p:nvPr/>
          </p:nvPicPr>
          <p:blipFill>
            <a:blip r:embed="rId7"/>
            <a:stretch>
              <a:fillRect/>
            </a:stretch>
          </p:blipFill>
          <p:spPr>
            <a:xfrm>
              <a:off x="1826087" y="5465029"/>
              <a:ext cx="290770" cy="290770"/>
            </a:xfrm>
            <a:prstGeom prst="rect">
              <a:avLst/>
            </a:prstGeom>
            <a:ln>
              <a:noFill/>
            </a:ln>
          </p:spPr>
        </p:pic>
        <p:pic>
          <p:nvPicPr>
            <p:cNvPr id="132" name="Picture 131"/>
            <p:cNvPicPr>
              <a:picLocks noChangeAspect="1"/>
            </p:cNvPicPr>
            <p:nvPr/>
          </p:nvPicPr>
          <p:blipFill>
            <a:blip r:embed="rId8"/>
            <a:stretch>
              <a:fillRect/>
            </a:stretch>
          </p:blipFill>
          <p:spPr>
            <a:xfrm>
              <a:off x="1812459" y="2525345"/>
              <a:ext cx="318027" cy="318027"/>
            </a:xfrm>
            <a:prstGeom prst="rect">
              <a:avLst/>
            </a:prstGeom>
            <a:ln>
              <a:noFill/>
            </a:ln>
          </p:spPr>
        </p:pic>
      </p:grpSp>
      <p:grpSp>
        <p:nvGrpSpPr>
          <p:cNvPr id="23" name="Group 22">
            <a:extLst>
              <a:ext uri="{FF2B5EF4-FFF2-40B4-BE49-F238E27FC236}">
                <a16:creationId xmlns:a16="http://schemas.microsoft.com/office/drawing/2014/main" id="{B45EC93F-AE7A-4524-BFD8-A11B62F34E5B}"/>
              </a:ext>
            </a:extLst>
          </p:cNvPr>
          <p:cNvGrpSpPr/>
          <p:nvPr/>
        </p:nvGrpSpPr>
        <p:grpSpPr>
          <a:xfrm>
            <a:off x="8059714" y="2834612"/>
            <a:ext cx="312186" cy="2463285"/>
            <a:chOff x="8221612" y="2890869"/>
            <a:chExt cx="318491" cy="2513035"/>
          </a:xfrm>
        </p:grpSpPr>
        <p:pic>
          <p:nvPicPr>
            <p:cNvPr id="163" name="Picture 162"/>
            <p:cNvPicPr>
              <a:picLocks noChangeAspect="1"/>
            </p:cNvPicPr>
            <p:nvPr/>
          </p:nvPicPr>
          <p:blipFill>
            <a:blip r:embed="rId9"/>
            <a:stretch>
              <a:fillRect/>
            </a:stretch>
          </p:blipFill>
          <p:spPr>
            <a:xfrm>
              <a:off x="8221612" y="2890869"/>
              <a:ext cx="318491" cy="318491"/>
            </a:xfrm>
            <a:prstGeom prst="rect">
              <a:avLst/>
            </a:prstGeom>
            <a:ln>
              <a:noFill/>
            </a:ln>
          </p:spPr>
        </p:pic>
        <p:pic>
          <p:nvPicPr>
            <p:cNvPr id="155" name="Picture 154"/>
            <p:cNvPicPr>
              <a:picLocks noChangeAspect="1"/>
            </p:cNvPicPr>
            <p:nvPr/>
          </p:nvPicPr>
          <p:blipFill>
            <a:blip r:embed="rId10"/>
            <a:stretch>
              <a:fillRect/>
            </a:stretch>
          </p:blipFill>
          <p:spPr>
            <a:xfrm>
              <a:off x="8221612" y="4353901"/>
              <a:ext cx="318491" cy="318491"/>
            </a:xfrm>
            <a:prstGeom prst="rect">
              <a:avLst/>
            </a:prstGeom>
            <a:ln>
              <a:noFill/>
            </a:ln>
          </p:spPr>
        </p:pic>
        <p:pic>
          <p:nvPicPr>
            <p:cNvPr id="151" name="Picture 150"/>
            <p:cNvPicPr>
              <a:picLocks noChangeAspect="1"/>
            </p:cNvPicPr>
            <p:nvPr/>
          </p:nvPicPr>
          <p:blipFill>
            <a:blip r:embed="rId11"/>
            <a:stretch>
              <a:fillRect/>
            </a:stretch>
          </p:blipFill>
          <p:spPr>
            <a:xfrm>
              <a:off x="8221612" y="5085413"/>
              <a:ext cx="318491" cy="318491"/>
            </a:xfrm>
            <a:prstGeom prst="rect">
              <a:avLst/>
            </a:prstGeom>
            <a:ln>
              <a:noFill/>
            </a:ln>
          </p:spPr>
        </p:pic>
        <p:pic>
          <p:nvPicPr>
            <p:cNvPr id="180" name="Picture 17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221612" y="3622389"/>
              <a:ext cx="318491" cy="318491"/>
            </a:xfrm>
            <a:prstGeom prst="rect">
              <a:avLst/>
            </a:prstGeom>
          </p:spPr>
        </p:pic>
      </p:grpSp>
    </p:spTree>
    <p:extLst>
      <p:ext uri="{BB962C8B-B14F-4D97-AF65-F5344CB8AC3E}">
        <p14:creationId xmlns:p14="http://schemas.microsoft.com/office/powerpoint/2010/main" val="6790769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63" presetClass="path" presetSubtype="0" decel="100000" fill="hold" grpId="1" nodeType="withEffect">
                                  <p:stCondLst>
                                    <p:cond delay="0"/>
                                  </p:stCondLst>
                                  <p:childTnLst>
                                    <p:animMotion origin="layout" path="M -1.99132E-7 1.45256E-6 L -0.02578 1.45256E-6 " pathEditMode="relative" rAng="0" ptsTypes="AA">
                                      <p:cBhvr>
                                        <p:cTn id="9" dur="500" spd="-100000" fill="hold"/>
                                        <p:tgtEl>
                                          <p:spTgt spid="112"/>
                                        </p:tgtEl>
                                        <p:attrNameLst>
                                          <p:attrName>ppt_x</p:attrName>
                                          <p:attrName>ppt_y</p:attrName>
                                        </p:attrNameLst>
                                      </p:cBhvr>
                                      <p:rCtr x="-1289" y="0"/>
                                    </p:animMotion>
                                  </p:childTnLst>
                                </p:cTn>
                              </p:par>
                              <p:par>
                                <p:cTn id="10" presetID="10"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63" presetClass="path" presetSubtype="0" decel="100000" fill="hold" nodeType="withEffect">
                                  <p:stCondLst>
                                    <p:cond delay="0"/>
                                  </p:stCondLst>
                                  <p:childTnLst>
                                    <p:animMotion origin="layout" path="M -9.9566E-8 4.1035E-6 L -0.02578 4.1035E-6 " pathEditMode="relative" rAng="0" ptsTypes="AA">
                                      <p:cBhvr>
                                        <p:cTn id="14" dur="500" spd="-100000" fill="hold"/>
                                        <p:tgtEl>
                                          <p:spTgt spid="21"/>
                                        </p:tgtEl>
                                        <p:attrNameLst>
                                          <p:attrName>ppt_x</p:attrName>
                                          <p:attrName>ppt_y</p:attrName>
                                        </p:attrNameLst>
                                      </p:cBhvr>
                                      <p:rCtr x="-1289" y="0"/>
                                    </p:animMotion>
                                  </p:childTnLst>
                                </p:cTn>
                              </p:par>
                              <p:par>
                                <p:cTn id="15" presetID="10" presetClass="entr" presetSubtype="0"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par>
                                <p:cTn id="18" presetID="63" presetClass="path" presetSubtype="0" decel="100000" fill="hold" nodeType="withEffect">
                                  <p:stCondLst>
                                    <p:cond delay="0"/>
                                  </p:stCondLst>
                                  <p:childTnLst>
                                    <p:animMotion origin="layout" path="M -9.9566E-8 4.1035E-6 L -0.02578 4.1035E-6 " pathEditMode="relative" rAng="0" ptsTypes="AA">
                                      <p:cBhvr>
                                        <p:cTn id="19" dur="500" spd="-100000" fill="hold"/>
                                        <p:tgtEl>
                                          <p:spTgt spid="22"/>
                                        </p:tgtEl>
                                        <p:attrNameLst>
                                          <p:attrName>ppt_x</p:attrName>
                                          <p:attrName>ppt_y</p:attrName>
                                        </p:attrNameLst>
                                      </p:cBhvr>
                                      <p:rCtr x="-1289" y="0"/>
                                    </p:animMotion>
                                  </p:childTnLst>
                                </p:cTn>
                              </p:par>
                              <p:par>
                                <p:cTn id="20" presetID="10" presetClass="entr" presetSubtype="0"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63" presetClass="path" presetSubtype="0" decel="100000" fill="hold" nodeType="withEffect">
                                  <p:stCondLst>
                                    <p:cond delay="0"/>
                                  </p:stCondLst>
                                  <p:childTnLst>
                                    <p:animMotion origin="layout" path="M -9.9566E-8 4.1035E-6 L -0.02578 4.1035E-6 " pathEditMode="relative" rAng="0" ptsTypes="AA">
                                      <p:cBhvr>
                                        <p:cTn id="24" dur="500" spd="-100000" fill="hold"/>
                                        <p:tgtEl>
                                          <p:spTgt spid="27"/>
                                        </p:tgtEl>
                                        <p:attrNameLst>
                                          <p:attrName>ppt_x</p:attrName>
                                          <p:attrName>ppt_y</p:attrName>
                                        </p:attrNameLst>
                                      </p:cBhvr>
                                      <p:rCtr x="-1289" y="0"/>
                                    </p:animMotion>
                                  </p:childTnLst>
                                </p:cTn>
                              </p:par>
                              <p:par>
                                <p:cTn id="25" presetID="10" presetClass="entr" presetSubtype="0" fill="hold" nodeType="withEffect">
                                  <p:stCondLst>
                                    <p:cond delay="1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63" presetClass="path" presetSubtype="0" decel="100000" fill="hold" nodeType="withEffect">
                                  <p:stCondLst>
                                    <p:cond delay="100"/>
                                  </p:stCondLst>
                                  <p:childTnLst>
                                    <p:animMotion origin="layout" path="M -9.9566E-8 4.1035E-6 L -0.02578 4.1035E-6 " pathEditMode="relative" rAng="0" ptsTypes="AA">
                                      <p:cBhvr>
                                        <p:cTn id="29" dur="500" spd="-100000" fill="hold"/>
                                        <p:tgtEl>
                                          <p:spTgt spid="26"/>
                                        </p:tgtEl>
                                        <p:attrNameLst>
                                          <p:attrName>ppt_x</p:attrName>
                                          <p:attrName>ppt_y</p:attrName>
                                        </p:attrNameLst>
                                      </p:cBhvr>
                                      <p:rCtr x="-1289" y="0"/>
                                    </p:animMotion>
                                  </p:childTnLst>
                                </p:cTn>
                              </p:par>
                              <p:par>
                                <p:cTn id="30" presetID="10" presetClass="entr" presetSubtype="0" fill="hold" grpId="0" nodeType="withEffect">
                                  <p:stCondLst>
                                    <p:cond delay="2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63" presetClass="path" presetSubtype="0" decel="100000" fill="hold" grpId="1" nodeType="withEffect">
                                  <p:stCondLst>
                                    <p:cond delay="200"/>
                                  </p:stCondLst>
                                  <p:childTnLst>
                                    <p:animMotion origin="layout" path="M -9.9566E-8 4.1035E-6 L -0.02578 4.1035E-6 " pathEditMode="relative" rAng="0" ptsTypes="AA">
                                      <p:cBhvr>
                                        <p:cTn id="34" dur="500" spd="-100000" fill="hold"/>
                                        <p:tgtEl>
                                          <p:spTgt spid="8"/>
                                        </p:tgtEl>
                                        <p:attrNameLst>
                                          <p:attrName>ppt_x</p:attrName>
                                          <p:attrName>ppt_y</p:attrName>
                                        </p:attrNameLst>
                                      </p:cBhvr>
                                      <p:rCtr x="-1289" y="0"/>
                                    </p:animMotion>
                                  </p:childTnLst>
                                </p:cTn>
                              </p:par>
                              <p:par>
                                <p:cTn id="35" presetID="10" presetClass="entr" presetSubtype="0" fill="hold" nodeType="withEffect">
                                  <p:stCondLst>
                                    <p:cond delay="200"/>
                                  </p:stCondLst>
                                  <p:childTnLst>
                                    <p:set>
                                      <p:cBhvr>
                                        <p:cTn id="36" dur="1" fill="hold">
                                          <p:stCondLst>
                                            <p:cond delay="0"/>
                                          </p:stCondLst>
                                        </p:cTn>
                                        <p:tgtEl>
                                          <p:spTgt spid="54"/>
                                        </p:tgtEl>
                                        <p:attrNameLst>
                                          <p:attrName>style.visibility</p:attrName>
                                        </p:attrNameLst>
                                      </p:cBhvr>
                                      <p:to>
                                        <p:strVal val="visible"/>
                                      </p:to>
                                    </p:set>
                                    <p:animEffect transition="in" filter="fade">
                                      <p:cBhvr>
                                        <p:cTn id="37" dur="500"/>
                                        <p:tgtEl>
                                          <p:spTgt spid="54"/>
                                        </p:tgtEl>
                                      </p:cBhvr>
                                    </p:animEffect>
                                  </p:childTnLst>
                                </p:cTn>
                              </p:par>
                              <p:par>
                                <p:cTn id="38" presetID="63" presetClass="path" presetSubtype="0" decel="100000" fill="hold" nodeType="withEffect">
                                  <p:stCondLst>
                                    <p:cond delay="200"/>
                                  </p:stCondLst>
                                  <p:childTnLst>
                                    <p:animMotion origin="layout" path="M -9.9566E-8 4.1035E-6 L -0.02578 4.1035E-6 " pathEditMode="relative" rAng="0" ptsTypes="AA">
                                      <p:cBhvr>
                                        <p:cTn id="39" dur="500" spd="-100000" fill="hold"/>
                                        <p:tgtEl>
                                          <p:spTgt spid="54"/>
                                        </p:tgtEl>
                                        <p:attrNameLst>
                                          <p:attrName>ppt_x</p:attrName>
                                          <p:attrName>ppt_y</p:attrName>
                                        </p:attrNameLst>
                                      </p:cBhvr>
                                      <p:rCtr x="-1289" y="0"/>
                                    </p:animMotion>
                                  </p:childTnLst>
                                </p:cTn>
                              </p:par>
                              <p:par>
                                <p:cTn id="40" presetID="10" presetClass="entr" presetSubtype="0" fill="hold" nodeType="withEffect">
                                  <p:stCondLst>
                                    <p:cond delay="30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par>
                                <p:cTn id="43" presetID="63" presetClass="path" presetSubtype="0" decel="100000" fill="hold" nodeType="withEffect">
                                  <p:stCondLst>
                                    <p:cond delay="300"/>
                                  </p:stCondLst>
                                  <p:childTnLst>
                                    <p:animMotion origin="layout" path="M -9.9566E-8 4.1035E-6 L -0.02578 4.1035E-6 " pathEditMode="relative" rAng="0" ptsTypes="AA">
                                      <p:cBhvr>
                                        <p:cTn id="44" dur="500" spd="-100000" fill="hold"/>
                                        <p:tgtEl>
                                          <p:spTgt spid="25"/>
                                        </p:tgtEl>
                                        <p:attrNameLst>
                                          <p:attrName>ppt_x</p:attrName>
                                          <p:attrName>ppt_y</p:attrName>
                                        </p:attrNameLst>
                                      </p:cBhvr>
                                      <p:rCtr x="-1289" y="0"/>
                                    </p:animMotion>
                                  </p:childTnLst>
                                </p:cTn>
                              </p:par>
                              <p:par>
                                <p:cTn id="45" presetID="10" presetClass="entr" presetSubtype="0" fill="hold" grpId="0" nodeType="withEffect">
                                  <p:stCondLst>
                                    <p:cond delay="400"/>
                                  </p:stCondLst>
                                  <p:childTnLst>
                                    <p:set>
                                      <p:cBhvr>
                                        <p:cTn id="46" dur="1" fill="hold">
                                          <p:stCondLst>
                                            <p:cond delay="0"/>
                                          </p:stCondLst>
                                        </p:cTn>
                                        <p:tgtEl>
                                          <p:spTgt spid="166"/>
                                        </p:tgtEl>
                                        <p:attrNameLst>
                                          <p:attrName>style.visibility</p:attrName>
                                        </p:attrNameLst>
                                      </p:cBhvr>
                                      <p:to>
                                        <p:strVal val="visible"/>
                                      </p:to>
                                    </p:set>
                                    <p:animEffect transition="in" filter="fade">
                                      <p:cBhvr>
                                        <p:cTn id="47" dur="500"/>
                                        <p:tgtEl>
                                          <p:spTgt spid="166"/>
                                        </p:tgtEl>
                                      </p:cBhvr>
                                    </p:animEffect>
                                  </p:childTnLst>
                                </p:cTn>
                              </p:par>
                              <p:par>
                                <p:cTn id="48" presetID="63" presetClass="path" presetSubtype="0" decel="100000" fill="hold" grpId="1" nodeType="withEffect">
                                  <p:stCondLst>
                                    <p:cond delay="400"/>
                                  </p:stCondLst>
                                  <p:childTnLst>
                                    <p:animMotion origin="layout" path="M 1.99132E-7 -9.07853E-8 L -0.02579 -9.07853E-8 " pathEditMode="relative" rAng="0" ptsTypes="AA">
                                      <p:cBhvr>
                                        <p:cTn id="49" dur="500" spd="-100000" fill="hold"/>
                                        <p:tgtEl>
                                          <p:spTgt spid="166"/>
                                        </p:tgtEl>
                                        <p:attrNameLst>
                                          <p:attrName>ppt_x</p:attrName>
                                          <p:attrName>ppt_y</p:attrName>
                                        </p:attrNameLst>
                                      </p:cBhvr>
                                      <p:rCtr x="-1289" y="0"/>
                                    </p:animMotion>
                                  </p:childTnLst>
                                </p:cTn>
                              </p:par>
                              <p:par>
                                <p:cTn id="50" presetID="10" presetClass="entr" presetSubtype="0" fill="hold" nodeType="withEffect">
                                  <p:stCondLst>
                                    <p:cond delay="40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par>
                                <p:cTn id="53" presetID="63" presetClass="path" presetSubtype="0" decel="100000" fill="hold" nodeType="withEffect">
                                  <p:stCondLst>
                                    <p:cond delay="400"/>
                                  </p:stCondLst>
                                  <p:childTnLst>
                                    <p:animMotion origin="layout" path="M 1.99132E-7 1.14843E-6 L -0.02579 1.14843E-6 " pathEditMode="relative" rAng="0" ptsTypes="AA">
                                      <p:cBhvr>
                                        <p:cTn id="54" dur="500" spd="-100000" fill="hold"/>
                                        <p:tgtEl>
                                          <p:spTgt spid="24"/>
                                        </p:tgtEl>
                                        <p:attrNameLst>
                                          <p:attrName>ppt_x</p:attrName>
                                          <p:attrName>ppt_y</p:attrName>
                                        </p:attrNameLst>
                                      </p:cBhvr>
                                      <p:rCtr x="-1289" y="0"/>
                                    </p:animMotion>
                                  </p:childTnLst>
                                </p:cTn>
                              </p:par>
                              <p:par>
                                <p:cTn id="55" presetID="10" presetClass="entr" presetSubtype="0" fill="hold" nodeType="withEffect">
                                  <p:stCondLst>
                                    <p:cond delay="40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500"/>
                                        <p:tgtEl>
                                          <p:spTgt spid="23"/>
                                        </p:tgtEl>
                                      </p:cBhvr>
                                    </p:animEffect>
                                  </p:childTnLst>
                                </p:cTn>
                              </p:par>
                              <p:par>
                                <p:cTn id="58" presetID="63" presetClass="path" presetSubtype="0" decel="100000" fill="hold" nodeType="withEffect">
                                  <p:stCondLst>
                                    <p:cond delay="400"/>
                                  </p:stCondLst>
                                  <p:childTnLst>
                                    <p:animMotion origin="layout" path="M -9.9566E-8 4.1035E-6 L -0.02578 4.1035E-6 " pathEditMode="relative" rAng="0" ptsTypes="AA">
                                      <p:cBhvr>
                                        <p:cTn id="59" dur="500" spd="-100000" fill="hold"/>
                                        <p:tgtEl>
                                          <p:spTgt spid="23"/>
                                        </p:tgtEl>
                                        <p:attrNameLst>
                                          <p:attrName>ppt_x</p:attrName>
                                          <p:attrName>ppt_y</p:attrName>
                                        </p:attrNameLst>
                                      </p:cBhvr>
                                      <p:rCtr x="-1289" y="0"/>
                                    </p:animMotion>
                                  </p:childTnLst>
                                </p:cTn>
                              </p:par>
                              <p:par>
                                <p:cTn id="60" presetID="10" presetClass="entr" presetSubtype="0" fill="hold" nodeType="withEffect">
                                  <p:stCondLst>
                                    <p:cond delay="40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par>
                                <p:cTn id="63" presetID="63" presetClass="path" presetSubtype="0" decel="100000" fill="hold" nodeType="withEffect">
                                  <p:stCondLst>
                                    <p:cond delay="400"/>
                                  </p:stCondLst>
                                  <p:childTnLst>
                                    <p:animMotion origin="layout" path="M -9.9566E-8 4.1035E-6 L -0.02578 4.1035E-6 " pathEditMode="relative" rAng="0" ptsTypes="AA">
                                      <p:cBhvr>
                                        <p:cTn id="64" dur="500" spd="-100000" fill="hold"/>
                                        <p:tgtEl>
                                          <p:spTgt spid="28"/>
                                        </p:tgtEl>
                                        <p:attrNameLst>
                                          <p:attrName>ppt_x</p:attrName>
                                          <p:attrName>ppt_y</p:attrName>
                                        </p:attrNameLst>
                                      </p:cBhvr>
                                      <p:rCtr x="-128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12" grpId="0"/>
      <p:bldP spid="112" grpId="1"/>
      <p:bldP spid="166" grpId="0"/>
      <p:bldP spid="166"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A6B80-E8A9-49B7-A6BE-5C2579E1F37B}"/>
              </a:ext>
            </a:extLst>
          </p:cNvPr>
          <p:cNvSpPr>
            <a:spLocks noGrp="1"/>
          </p:cNvSpPr>
          <p:nvPr>
            <p:ph type="title"/>
          </p:nvPr>
        </p:nvSpPr>
        <p:spPr>
          <a:xfrm>
            <a:off x="576699" y="448699"/>
            <a:ext cx="10801919" cy="1417952"/>
          </a:xfrm>
        </p:spPr>
        <p:txBody>
          <a:bodyPr/>
          <a:lstStyle/>
          <a:p>
            <a:r>
              <a:rPr lang="en-GB" sz="4607"/>
              <a:t>Logic app, functions and event grid together</a:t>
            </a:r>
          </a:p>
        </p:txBody>
      </p:sp>
      <p:pic>
        <p:nvPicPr>
          <p:cNvPr id="3" name="Picture 2">
            <a:extLst>
              <a:ext uri="{FF2B5EF4-FFF2-40B4-BE49-F238E27FC236}">
                <a16:creationId xmlns:a16="http://schemas.microsoft.com/office/drawing/2014/main" id="{1F68CDBC-565B-4315-B1C4-E8087BAEEF8C}"/>
              </a:ext>
            </a:extLst>
          </p:cNvPr>
          <p:cNvPicPr>
            <a:picLocks noChangeAspect="1"/>
          </p:cNvPicPr>
          <p:nvPr/>
        </p:nvPicPr>
        <p:blipFill>
          <a:blip r:embed="rId3"/>
          <a:stretch>
            <a:fillRect/>
          </a:stretch>
        </p:blipFill>
        <p:spPr>
          <a:xfrm>
            <a:off x="1791929" y="1873242"/>
            <a:ext cx="9341184" cy="4273956"/>
          </a:xfrm>
          <a:prstGeom prst="rect">
            <a:avLst/>
          </a:prstGeom>
        </p:spPr>
      </p:pic>
    </p:spTree>
    <p:extLst>
      <p:ext uri="{BB962C8B-B14F-4D97-AF65-F5344CB8AC3E}">
        <p14:creationId xmlns:p14="http://schemas.microsoft.com/office/powerpoint/2010/main" val="16693701"/>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p:cNvSpPr/>
          <p:nvPr/>
        </p:nvSpPr>
        <p:spPr bwMode="auto">
          <a:xfrm>
            <a:off x="867" y="3341339"/>
            <a:ext cx="12206460" cy="3515689"/>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t="22669" b="47740"/>
          <a:stretch/>
        </p:blipFill>
        <p:spPr>
          <a:xfrm>
            <a:off x="866" y="972"/>
            <a:ext cx="12190271" cy="3321463"/>
          </a:xfrm>
          <a:prstGeom prst="rect">
            <a:avLst/>
          </a:prstGeom>
        </p:spPr>
      </p:pic>
      <p:sp>
        <p:nvSpPr>
          <p:cNvPr id="18" name="TextBox 17">
            <a:extLst>
              <a:ext uri="{FF2B5EF4-FFF2-40B4-BE49-F238E27FC236}">
                <a16:creationId xmlns:a16="http://schemas.microsoft.com/office/drawing/2014/main" id="{F39D354F-DFE1-4D1A-A9BB-EFAB8A8C2EAD}"/>
              </a:ext>
            </a:extLst>
          </p:cNvPr>
          <p:cNvSpPr txBox="1"/>
          <p:nvPr/>
        </p:nvSpPr>
        <p:spPr>
          <a:xfrm>
            <a:off x="270068" y="4026712"/>
            <a:ext cx="1927040" cy="1612146"/>
          </a:xfrm>
          <a:prstGeom prst="rect">
            <a:avLst/>
          </a:prstGeom>
          <a:noFill/>
        </p:spPr>
        <p:txBody>
          <a:bodyPr wrap="square" lIns="179208" tIns="143367" rIns="179208" bIns="143367" rtlCol="0" anchor="t">
            <a:spAutoFit/>
          </a:bodyPr>
          <a:lstStyle/>
          <a:p>
            <a:pPr algn="ctr" defTabSz="895870">
              <a:lnSpc>
                <a:spcPct val="90000"/>
              </a:lnSpc>
              <a:spcAft>
                <a:spcPts val="588"/>
              </a:spcAft>
              <a:defRPr/>
            </a:pPr>
            <a:r>
              <a:rPr lang="en-US" sz="1961" b="1" dirty="0">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Vision</a:t>
            </a:r>
          </a:p>
          <a:p>
            <a:pPr algn="ctr">
              <a:lnSpc>
                <a:spcPct val="90000"/>
              </a:lnSpc>
              <a:spcAft>
                <a:spcPts val="575"/>
              </a:spcAft>
              <a:defRPr/>
            </a:pPr>
            <a:r>
              <a:rPr lang="en-US" sz="1371" dirty="0">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From faces to feelings, allow </a:t>
            </a:r>
            <a:br>
              <a:rPr lang="en-US" sz="1371" dirty="0">
                <a:gradFill>
                  <a:gsLst>
                    <a:gs pos="6364">
                      <a:schemeClr val="tx1"/>
                    </a:gs>
                    <a:gs pos="21818">
                      <a:schemeClr val="tx1"/>
                    </a:gs>
                  </a:gsLst>
                  <a:lin ang="5400000" scaled="0"/>
                </a:gradFill>
                <a:latin typeface="Segoe UI" panose="020B0502040204020203" pitchFamily="34" charset="0"/>
                <a:cs typeface="Segoe UI" panose="020B0502040204020203" pitchFamily="34" charset="0"/>
              </a:rPr>
            </a:br>
            <a:r>
              <a:rPr lang="en-US" sz="1371" dirty="0">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your apps to understand </a:t>
            </a:r>
            <a:br>
              <a:rPr lang="en-US" sz="1371" dirty="0">
                <a:gradFill>
                  <a:gsLst>
                    <a:gs pos="6364">
                      <a:schemeClr val="tx1"/>
                    </a:gs>
                    <a:gs pos="21818">
                      <a:schemeClr val="tx1"/>
                    </a:gs>
                  </a:gsLst>
                  <a:lin ang="5400000" scaled="0"/>
                </a:gradFill>
                <a:latin typeface="Segoe UI" panose="020B0502040204020203" pitchFamily="34" charset="0"/>
                <a:cs typeface="Segoe UI" panose="020B0502040204020203" pitchFamily="34" charset="0"/>
              </a:rPr>
            </a:br>
            <a:r>
              <a:rPr lang="en-US" sz="1371" dirty="0">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images and video</a:t>
            </a:r>
          </a:p>
        </p:txBody>
      </p:sp>
      <p:sp>
        <p:nvSpPr>
          <p:cNvPr id="19" name="TextBox 18">
            <a:extLst>
              <a:ext uri="{FF2B5EF4-FFF2-40B4-BE49-F238E27FC236}">
                <a16:creationId xmlns:a16="http://schemas.microsoft.com/office/drawing/2014/main" id="{6B5CE148-D382-4CBD-8C97-2A282769FD9D}"/>
              </a:ext>
            </a:extLst>
          </p:cNvPr>
          <p:cNvSpPr txBox="1"/>
          <p:nvPr/>
        </p:nvSpPr>
        <p:spPr>
          <a:xfrm>
            <a:off x="2215498" y="4026711"/>
            <a:ext cx="1927040" cy="1805890"/>
          </a:xfrm>
          <a:prstGeom prst="rect">
            <a:avLst/>
          </a:prstGeom>
          <a:noFill/>
        </p:spPr>
        <p:txBody>
          <a:bodyPr wrap="square" lIns="179208" tIns="143367" rIns="89630" bIns="143367" rtlCol="0" anchor="t">
            <a:spAutoFit/>
          </a:bodyPr>
          <a:lstStyle/>
          <a:p>
            <a:pPr algn="ctr" defTabSz="895870">
              <a:lnSpc>
                <a:spcPct val="90000"/>
              </a:lnSpc>
              <a:spcAft>
                <a:spcPts val="588"/>
              </a:spcAft>
              <a:defRPr/>
            </a:pPr>
            <a:r>
              <a:rPr lang="en-US" sz="1961" b="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Speech</a:t>
            </a:r>
          </a:p>
          <a:p>
            <a:pPr algn="ctr">
              <a:lnSpc>
                <a:spcPct val="90000"/>
              </a:lnSpc>
              <a:spcAft>
                <a:spcPts val="575"/>
              </a:spcAft>
              <a:defRPr/>
            </a:pP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Hear and speak </a:t>
            </a:r>
            <a:b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b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to your users </a:t>
            </a:r>
            <a:b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b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by filtering noise, identifying </a:t>
            </a:r>
            <a:b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b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speakers, and understanding intent</a:t>
            </a:r>
          </a:p>
        </p:txBody>
      </p:sp>
      <p:sp>
        <p:nvSpPr>
          <p:cNvPr id="20" name="TextBox 19">
            <a:extLst>
              <a:ext uri="{FF2B5EF4-FFF2-40B4-BE49-F238E27FC236}">
                <a16:creationId xmlns:a16="http://schemas.microsoft.com/office/drawing/2014/main" id="{26531891-CD1C-4FB8-AC91-34670C52B4AF}"/>
              </a:ext>
            </a:extLst>
          </p:cNvPr>
          <p:cNvSpPr txBox="1"/>
          <p:nvPr/>
        </p:nvSpPr>
        <p:spPr>
          <a:xfrm>
            <a:off x="6106357" y="4026711"/>
            <a:ext cx="1927040" cy="1586329"/>
          </a:xfrm>
          <a:prstGeom prst="rect">
            <a:avLst/>
          </a:prstGeom>
          <a:noFill/>
        </p:spPr>
        <p:txBody>
          <a:bodyPr wrap="square" lIns="179208" tIns="143367" rIns="179208" bIns="143367" rtlCol="0" anchor="t">
            <a:spAutoFit/>
          </a:bodyPr>
          <a:lstStyle/>
          <a:p>
            <a:pPr algn="ctr" defTabSz="895870">
              <a:lnSpc>
                <a:spcPct val="90000"/>
              </a:lnSpc>
              <a:spcAft>
                <a:spcPts val="588"/>
              </a:spcAft>
              <a:defRPr/>
            </a:pPr>
            <a:r>
              <a:rPr lang="en-US" sz="1961" b="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Knowledge</a:t>
            </a:r>
          </a:p>
          <a:p>
            <a:pPr algn="ctr">
              <a:lnSpc>
                <a:spcPct val="90000"/>
              </a:lnSpc>
              <a:spcAft>
                <a:spcPts val="575"/>
              </a:spcAft>
              <a:defRPr/>
            </a:pP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Tap into rich knowledge amassed from the web, academia, or your </a:t>
            </a:r>
            <a:b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b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own data</a:t>
            </a:r>
          </a:p>
        </p:txBody>
      </p:sp>
      <p:sp>
        <p:nvSpPr>
          <p:cNvPr id="21" name="TextBox 20">
            <a:extLst>
              <a:ext uri="{FF2B5EF4-FFF2-40B4-BE49-F238E27FC236}">
                <a16:creationId xmlns:a16="http://schemas.microsoft.com/office/drawing/2014/main" id="{D774DB6C-D485-4533-A9F9-B16C2241F6EF}"/>
              </a:ext>
            </a:extLst>
          </p:cNvPr>
          <p:cNvSpPr txBox="1"/>
          <p:nvPr/>
        </p:nvSpPr>
        <p:spPr>
          <a:xfrm>
            <a:off x="4160928" y="4026712"/>
            <a:ext cx="1927040" cy="1712480"/>
          </a:xfrm>
          <a:prstGeom prst="rect">
            <a:avLst/>
          </a:prstGeom>
          <a:noFill/>
        </p:spPr>
        <p:txBody>
          <a:bodyPr wrap="square" lIns="179208" tIns="143367" rIns="179208" bIns="143367" rtlCol="0" anchor="t">
            <a:spAutoFit/>
          </a:bodyPr>
          <a:lstStyle/>
          <a:p>
            <a:pPr algn="ctr" defTabSz="895870">
              <a:lnSpc>
                <a:spcPct val="90000"/>
              </a:lnSpc>
              <a:spcAft>
                <a:spcPts val="588"/>
              </a:spcAft>
              <a:defRPr/>
            </a:pPr>
            <a:r>
              <a:rPr lang="en-US" sz="1961" b="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Language</a:t>
            </a:r>
          </a:p>
          <a:p>
            <a:pPr algn="ctr">
              <a:lnSpc>
                <a:spcPct val="90000"/>
              </a:lnSpc>
              <a:spcAft>
                <a:spcPts val="575"/>
              </a:spcAft>
              <a:defRPr/>
            </a:pP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Process text and </a:t>
            </a:r>
            <a:b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b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learn how to recognize what users want</a:t>
            </a:r>
          </a:p>
          <a:p>
            <a:pPr algn="ctr" defTabSz="895870">
              <a:lnSpc>
                <a:spcPct val="90000"/>
              </a:lnSpc>
              <a:spcAft>
                <a:spcPts val="588"/>
              </a:spcAft>
              <a:defRPr/>
            </a:pPr>
            <a:endParaRPr lang="en-US" sz="1537">
              <a:gradFill>
                <a:gsLst>
                  <a:gs pos="64545">
                    <a:schemeClr val="tx1"/>
                  </a:gs>
                  <a:gs pos="40000">
                    <a:schemeClr val="tx1"/>
                  </a:gs>
                </a:gsLst>
                <a:lin ang="5400000" scaled="0"/>
              </a:gradFill>
              <a:latin typeface="Segoe UI"/>
            </a:endParaRPr>
          </a:p>
        </p:txBody>
      </p:sp>
      <p:sp>
        <p:nvSpPr>
          <p:cNvPr id="27" name="TextBox 26">
            <a:extLst>
              <a:ext uri="{FF2B5EF4-FFF2-40B4-BE49-F238E27FC236}">
                <a16:creationId xmlns:a16="http://schemas.microsoft.com/office/drawing/2014/main" id="{0BF17D20-2F5A-4851-B595-1D4BBC639D7C}"/>
              </a:ext>
            </a:extLst>
          </p:cNvPr>
          <p:cNvSpPr txBox="1"/>
          <p:nvPr/>
        </p:nvSpPr>
        <p:spPr>
          <a:xfrm>
            <a:off x="9997215" y="4026712"/>
            <a:ext cx="1927040" cy="2387120"/>
          </a:xfrm>
          <a:prstGeom prst="rect">
            <a:avLst/>
          </a:prstGeom>
          <a:noFill/>
        </p:spPr>
        <p:txBody>
          <a:bodyPr wrap="square" lIns="179208" tIns="143367" rIns="179208" bIns="143367" rtlCol="0" anchor="t">
            <a:spAutoFit/>
          </a:bodyPr>
          <a:lstStyle/>
          <a:p>
            <a:pPr algn="ctr" defTabSz="895870">
              <a:lnSpc>
                <a:spcPct val="90000"/>
              </a:lnSpc>
              <a:spcAft>
                <a:spcPts val="588"/>
              </a:spcAft>
              <a:defRPr/>
            </a:pPr>
            <a:r>
              <a:rPr lang="en-US" sz="1961" b="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Labs</a:t>
            </a:r>
            <a:endParaRPr lang="en-US" sz="2307" b="1">
              <a:gradFill>
                <a:gsLst>
                  <a:gs pos="64545">
                    <a:schemeClr val="tx1"/>
                  </a:gs>
                  <a:gs pos="40000">
                    <a:schemeClr val="tx1"/>
                  </a:gs>
                </a:gsLst>
                <a:lin ang="5400000" scaled="0"/>
              </a:gradFill>
              <a:latin typeface="Segoe UI Semilight" panose="020B0402040204020203" pitchFamily="34" charset="0"/>
              <a:cs typeface="Segoe UI Semilight" panose="020B0402040204020203" pitchFamily="34" charset="0"/>
            </a:endParaRPr>
          </a:p>
          <a:p>
            <a:pPr algn="ctr" defTabSz="895870">
              <a:lnSpc>
                <a:spcPct val="90000"/>
              </a:lnSpc>
              <a:spcAft>
                <a:spcPts val="588"/>
              </a:spcAft>
              <a:defRPr/>
            </a:pPr>
            <a:r>
              <a:rPr lang="en-US" sz="1371">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An early look at emerging Cognitive Services technologies: discover, try and give feedback on new technologies before general availability</a:t>
            </a:r>
          </a:p>
        </p:txBody>
      </p:sp>
      <p:sp>
        <p:nvSpPr>
          <p:cNvPr id="28" name="TextBox 27">
            <a:extLst>
              <a:ext uri="{FF2B5EF4-FFF2-40B4-BE49-F238E27FC236}">
                <a16:creationId xmlns:a16="http://schemas.microsoft.com/office/drawing/2014/main" id="{69BFCF29-AE15-44DB-8239-E086782C646E}"/>
              </a:ext>
            </a:extLst>
          </p:cNvPr>
          <p:cNvSpPr txBox="1"/>
          <p:nvPr/>
        </p:nvSpPr>
        <p:spPr>
          <a:xfrm>
            <a:off x="8051787" y="4026712"/>
            <a:ext cx="1927040" cy="1612146"/>
          </a:xfrm>
          <a:prstGeom prst="rect">
            <a:avLst/>
          </a:prstGeom>
          <a:noFill/>
        </p:spPr>
        <p:txBody>
          <a:bodyPr wrap="square" lIns="179208" tIns="143367" rIns="179208" bIns="143367" rtlCol="0" anchor="t">
            <a:spAutoFit/>
          </a:bodyPr>
          <a:lstStyle/>
          <a:p>
            <a:pPr algn="ctr" defTabSz="895870">
              <a:lnSpc>
                <a:spcPct val="90000"/>
              </a:lnSpc>
              <a:spcAft>
                <a:spcPts val="588"/>
              </a:spcAft>
              <a:defRPr/>
            </a:pPr>
            <a:r>
              <a:rPr lang="en-US" sz="1961" b="1" dirty="0">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Search</a:t>
            </a:r>
          </a:p>
          <a:p>
            <a:pPr algn="ctr">
              <a:lnSpc>
                <a:spcPct val="90000"/>
              </a:lnSpc>
              <a:spcAft>
                <a:spcPts val="575"/>
              </a:spcAft>
              <a:defRPr/>
            </a:pPr>
            <a:r>
              <a:rPr lang="en-US" sz="1371" dirty="0">
                <a:gradFill>
                  <a:gsLst>
                    <a:gs pos="6364">
                      <a:schemeClr val="tx1"/>
                    </a:gs>
                    <a:gs pos="21818">
                      <a:schemeClr val="tx1"/>
                    </a:gs>
                  </a:gsLst>
                  <a:lin ang="5400000" scaled="0"/>
                </a:gradFill>
                <a:latin typeface="Segoe UI" panose="020B0502040204020203" pitchFamily="34" charset="0"/>
                <a:cs typeface="Segoe UI" panose="020B0502040204020203" pitchFamily="34" charset="0"/>
              </a:rPr>
              <a:t>Access billions of web pages, images, videos, and news with the power of Bing APIs</a:t>
            </a:r>
          </a:p>
        </p:txBody>
      </p:sp>
      <p:sp>
        <p:nvSpPr>
          <p:cNvPr id="34" name="Rectangle 33"/>
          <p:cNvSpPr/>
          <p:nvPr/>
        </p:nvSpPr>
        <p:spPr bwMode="auto">
          <a:xfrm>
            <a:off x="867" y="-41696"/>
            <a:ext cx="12208193" cy="3364132"/>
          </a:xfrm>
          <a:prstGeom prst="rect">
            <a:avLst/>
          </a:prstGeom>
          <a:gradFill>
            <a:gsLst>
              <a:gs pos="13000">
                <a:schemeClr val="tx1">
                  <a:alpha val="0"/>
                </a:schemeClr>
              </a:gs>
              <a:gs pos="83000">
                <a:schemeClr val="tx1"/>
              </a:gs>
            </a:gsLst>
            <a:lin ang="1080000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algn="ctr" defTabSz="895922" fontAlgn="base">
              <a:lnSpc>
                <a:spcPct val="90000"/>
              </a:lnSpc>
              <a:spcBef>
                <a:spcPct val="0"/>
              </a:spcBef>
              <a:spcAft>
                <a:spcPct val="0"/>
              </a:spcAft>
            </a:pPr>
            <a:endParaRPr lang="en-US" sz="2307" err="1">
              <a:gradFill>
                <a:gsLst>
                  <a:gs pos="0">
                    <a:srgbClr val="FFFFFF"/>
                  </a:gs>
                  <a:gs pos="100000">
                    <a:srgbClr val="FFFFFF"/>
                  </a:gs>
                </a:gsLst>
                <a:lin ang="5400000" scaled="0"/>
              </a:gradFill>
              <a:ea typeface="Segoe UI" pitchFamily="34" charset="0"/>
              <a:cs typeface="Segoe UI" pitchFamily="34" charset="0"/>
            </a:endParaRPr>
          </a:p>
        </p:txBody>
      </p:sp>
      <p:sp>
        <p:nvSpPr>
          <p:cNvPr id="5" name="Rectangle 4"/>
          <p:cNvSpPr/>
          <p:nvPr/>
        </p:nvSpPr>
        <p:spPr>
          <a:xfrm>
            <a:off x="320250" y="1095747"/>
            <a:ext cx="7294166" cy="1089246"/>
          </a:xfrm>
          <a:prstGeom prst="rect">
            <a:avLst/>
          </a:prstGeom>
        </p:spPr>
        <p:txBody>
          <a:bodyPr wrap="square" anchor="ctr">
            <a:spAutoFit/>
          </a:bodyPr>
          <a:lstStyle/>
          <a:p>
            <a:pPr defTabSz="895870">
              <a:lnSpc>
                <a:spcPct val="90000"/>
              </a:lnSpc>
              <a:defRPr/>
            </a:pPr>
            <a:r>
              <a:rPr lang="en-US" altLang="en-US" sz="4312">
                <a:gradFill>
                  <a:gsLst>
                    <a:gs pos="12727">
                      <a:schemeClr val="bg1"/>
                    </a:gs>
                    <a:gs pos="52000">
                      <a:schemeClr val="bg1"/>
                    </a:gs>
                  </a:gsLst>
                  <a:lin ang="10800000" scaled="0"/>
                </a:gradFill>
                <a:latin typeface="Segoe UI Light"/>
              </a:rPr>
              <a:t>Microsoft Cognitive Services</a:t>
            </a:r>
          </a:p>
          <a:p>
            <a:pPr defTabSz="895870">
              <a:lnSpc>
                <a:spcPct val="90000"/>
              </a:lnSpc>
              <a:spcAft>
                <a:spcPts val="1440"/>
              </a:spcAft>
              <a:defRPr/>
            </a:pPr>
            <a:r>
              <a:rPr lang="en-US" sz="2745">
                <a:gradFill>
                  <a:gsLst>
                    <a:gs pos="12727">
                      <a:schemeClr val="bg1"/>
                    </a:gs>
                    <a:gs pos="52000">
                      <a:schemeClr val="bg1"/>
                    </a:gs>
                  </a:gsLst>
                  <a:lin ang="10800000" scaled="0"/>
                </a:gradFill>
                <a:latin typeface="Segoe UI Semilight"/>
              </a:rPr>
              <a:t>Give your apps a human side</a:t>
            </a:r>
          </a:p>
        </p:txBody>
      </p:sp>
      <p:cxnSp>
        <p:nvCxnSpPr>
          <p:cNvPr id="13" name="Straight Connector 12"/>
          <p:cNvCxnSpPr/>
          <p:nvPr/>
        </p:nvCxnSpPr>
        <p:spPr>
          <a:xfrm>
            <a:off x="867" y="3313059"/>
            <a:ext cx="12208193" cy="0"/>
          </a:xfrm>
          <a:prstGeom prst="line">
            <a:avLst/>
          </a:prstGeom>
          <a:ln w="381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82" name="Group 81"/>
          <p:cNvGrpSpPr/>
          <p:nvPr/>
        </p:nvGrpSpPr>
        <p:grpSpPr>
          <a:xfrm>
            <a:off x="695809" y="2877453"/>
            <a:ext cx="1075558" cy="1075558"/>
            <a:chOff x="1635346" y="1767983"/>
            <a:chExt cx="1287898" cy="1287898"/>
          </a:xfrm>
        </p:grpSpPr>
        <p:sp>
          <p:nvSpPr>
            <p:cNvPr id="83" name="Oval 82"/>
            <p:cNvSpPr/>
            <p:nvPr/>
          </p:nvSpPr>
          <p:spPr bwMode="auto">
            <a:xfrm>
              <a:off x="1635346" y="1767983"/>
              <a:ext cx="1287898" cy="1287898"/>
            </a:xfrm>
            <a:prstGeom prst="ellipse">
              <a:avLst/>
            </a:prstGeom>
            <a:solidFill>
              <a:srgbClr val="EAEAEA"/>
            </a:solidFill>
            <a:ln w="25400" cap="flat" cmpd="sng" algn="ctr">
              <a:solidFill>
                <a:srgbClr val="FFFFFF"/>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kern="0" err="1">
                <a:gradFill>
                  <a:gsLst>
                    <a:gs pos="0">
                      <a:srgbClr val="FFFFFF"/>
                    </a:gs>
                    <a:gs pos="100000">
                      <a:srgbClr val="FFFFFF"/>
                    </a:gs>
                  </a:gsLst>
                  <a:lin ang="5400000" scaled="0"/>
                </a:gradFill>
                <a:latin typeface="Segoe UI Semilight"/>
                <a:cs typeface="Segoe UI" pitchFamily="34" charset="0"/>
              </a:endParaRPr>
            </a:p>
          </p:txBody>
        </p:sp>
        <p:pic>
          <p:nvPicPr>
            <p:cNvPr id="84" name="Picture 8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0804" y="1997048"/>
              <a:ext cx="793508" cy="799216"/>
            </a:xfrm>
            <a:prstGeom prst="rect">
              <a:avLst/>
            </a:prstGeom>
          </p:spPr>
        </p:pic>
      </p:grpSp>
      <p:grpSp>
        <p:nvGrpSpPr>
          <p:cNvPr id="85" name="Group 84"/>
          <p:cNvGrpSpPr/>
          <p:nvPr/>
        </p:nvGrpSpPr>
        <p:grpSpPr>
          <a:xfrm>
            <a:off x="2641239" y="2877453"/>
            <a:ext cx="1075558" cy="1075558"/>
            <a:chOff x="1920558" y="3040063"/>
            <a:chExt cx="1097280" cy="1097280"/>
          </a:xfrm>
        </p:grpSpPr>
        <p:sp>
          <p:nvSpPr>
            <p:cNvPr id="86" name="Oval 85"/>
            <p:cNvSpPr/>
            <p:nvPr/>
          </p:nvSpPr>
          <p:spPr bwMode="auto">
            <a:xfrm>
              <a:off x="1920558" y="3040063"/>
              <a:ext cx="1097280" cy="1097280"/>
            </a:xfrm>
            <a:prstGeom prst="ellipse">
              <a:avLst/>
            </a:prstGeom>
            <a:solidFill>
              <a:srgbClr val="EAEAEA"/>
            </a:solidFill>
            <a:ln w="25400" cap="flat" cmpd="sng" algn="ctr">
              <a:solidFill>
                <a:srgbClr val="FFFFFF"/>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kern="0" err="1">
                <a:gradFill>
                  <a:gsLst>
                    <a:gs pos="0">
                      <a:srgbClr val="FFFFFF"/>
                    </a:gs>
                    <a:gs pos="100000">
                      <a:srgbClr val="FFFFFF"/>
                    </a:gs>
                  </a:gsLst>
                  <a:lin ang="5400000" scaled="0"/>
                </a:gradFill>
                <a:latin typeface="Segoe UI Semilight"/>
                <a:cs typeface="Segoe UI" pitchFamily="34" charset="0"/>
              </a:endParaRPr>
            </a:p>
          </p:txBody>
        </p:sp>
        <p:pic>
          <p:nvPicPr>
            <p:cNvPr id="87" name="Picture 8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7065" y="3241523"/>
              <a:ext cx="667702" cy="667702"/>
            </a:xfrm>
            <a:prstGeom prst="rect">
              <a:avLst/>
            </a:prstGeom>
          </p:spPr>
        </p:pic>
      </p:grpSp>
      <p:grpSp>
        <p:nvGrpSpPr>
          <p:cNvPr id="24" name="Group 23">
            <a:extLst>
              <a:ext uri="{FF2B5EF4-FFF2-40B4-BE49-F238E27FC236}">
                <a16:creationId xmlns:a16="http://schemas.microsoft.com/office/drawing/2014/main" id="{583CD957-47EF-4320-BD8D-CB33173E1681}"/>
              </a:ext>
            </a:extLst>
          </p:cNvPr>
          <p:cNvGrpSpPr/>
          <p:nvPr/>
        </p:nvGrpSpPr>
        <p:grpSpPr>
          <a:xfrm>
            <a:off x="4586668" y="2877453"/>
            <a:ext cx="1075558" cy="1075558"/>
            <a:chOff x="4678421" y="2934576"/>
            <a:chExt cx="1097280" cy="1097280"/>
          </a:xfrm>
        </p:grpSpPr>
        <p:sp>
          <p:nvSpPr>
            <p:cNvPr id="88" name="Oval 87"/>
            <p:cNvSpPr/>
            <p:nvPr/>
          </p:nvSpPr>
          <p:spPr bwMode="auto">
            <a:xfrm>
              <a:off x="4678421" y="2934576"/>
              <a:ext cx="1097280" cy="1097280"/>
            </a:xfrm>
            <a:prstGeom prst="ellipse">
              <a:avLst/>
            </a:prstGeom>
            <a:solidFill>
              <a:srgbClr val="EAEAEA"/>
            </a:solidFill>
            <a:ln w="25400" cap="flat" cmpd="sng" algn="ctr">
              <a:solidFill>
                <a:srgbClr val="FFFFFF"/>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kern="0" err="1">
                <a:gradFill>
                  <a:gsLst>
                    <a:gs pos="0">
                      <a:srgbClr val="FFFFFF"/>
                    </a:gs>
                    <a:gs pos="100000">
                      <a:srgbClr val="FFFFFF"/>
                    </a:gs>
                  </a:gsLst>
                  <a:lin ang="5400000" scaled="0"/>
                </a:gradFill>
                <a:latin typeface="Segoe UI Semilight"/>
                <a:cs typeface="Segoe UI" pitchFamily="34" charset="0"/>
              </a:endParaRPr>
            </a:p>
          </p:txBody>
        </p:sp>
        <p:pic>
          <p:nvPicPr>
            <p:cNvPr id="3" name="Picture 2">
              <a:extLst>
                <a:ext uri="{FF2B5EF4-FFF2-40B4-BE49-F238E27FC236}">
                  <a16:creationId xmlns:a16="http://schemas.microsoft.com/office/drawing/2014/main" id="{55A56C49-A446-4359-9EAF-9E22D7F29D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69582" y="3125737"/>
              <a:ext cx="714959" cy="714959"/>
            </a:xfrm>
            <a:prstGeom prst="rect">
              <a:avLst/>
            </a:prstGeom>
          </p:spPr>
        </p:pic>
      </p:grpSp>
      <p:grpSp>
        <p:nvGrpSpPr>
          <p:cNvPr id="31" name="Group 30">
            <a:extLst>
              <a:ext uri="{FF2B5EF4-FFF2-40B4-BE49-F238E27FC236}">
                <a16:creationId xmlns:a16="http://schemas.microsoft.com/office/drawing/2014/main" id="{CF49ECCD-DDB7-43CE-B704-76FD7B1896A4}"/>
              </a:ext>
            </a:extLst>
          </p:cNvPr>
          <p:cNvGrpSpPr/>
          <p:nvPr/>
        </p:nvGrpSpPr>
        <p:grpSpPr>
          <a:xfrm>
            <a:off x="6532098" y="2877453"/>
            <a:ext cx="1075558" cy="1075558"/>
            <a:chOff x="6663142" y="2934576"/>
            <a:chExt cx="1097280" cy="1097280"/>
          </a:xfrm>
        </p:grpSpPr>
        <p:sp>
          <p:nvSpPr>
            <p:cNvPr id="89" name="Oval 88"/>
            <p:cNvSpPr/>
            <p:nvPr/>
          </p:nvSpPr>
          <p:spPr bwMode="auto">
            <a:xfrm>
              <a:off x="6663142" y="2934576"/>
              <a:ext cx="1097280" cy="1097280"/>
            </a:xfrm>
            <a:prstGeom prst="ellipse">
              <a:avLst/>
            </a:prstGeom>
            <a:solidFill>
              <a:srgbClr val="EAEAEA"/>
            </a:solidFill>
            <a:ln w="25400" cap="flat" cmpd="sng" algn="ctr">
              <a:solidFill>
                <a:srgbClr val="FFFFFF"/>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kern="0" err="1">
                <a:gradFill>
                  <a:gsLst>
                    <a:gs pos="0">
                      <a:srgbClr val="FFFFFF"/>
                    </a:gs>
                    <a:gs pos="100000">
                      <a:srgbClr val="FFFFFF"/>
                    </a:gs>
                  </a:gsLst>
                  <a:lin ang="5400000" scaled="0"/>
                </a:gradFill>
                <a:latin typeface="Segoe UI Semilight"/>
                <a:cs typeface="Segoe UI" pitchFamily="34" charset="0"/>
              </a:endParaRPr>
            </a:p>
          </p:txBody>
        </p:sp>
        <p:pic>
          <p:nvPicPr>
            <p:cNvPr id="11" name="Picture 10">
              <a:extLst>
                <a:ext uri="{FF2B5EF4-FFF2-40B4-BE49-F238E27FC236}">
                  <a16:creationId xmlns:a16="http://schemas.microsoft.com/office/drawing/2014/main" id="{D883A65B-06F0-49B3-B523-654E5814B5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74944" y="3143724"/>
              <a:ext cx="673678" cy="678983"/>
            </a:xfrm>
            <a:prstGeom prst="rect">
              <a:avLst/>
            </a:prstGeom>
          </p:spPr>
        </p:pic>
      </p:grpSp>
      <p:grpSp>
        <p:nvGrpSpPr>
          <p:cNvPr id="35" name="Group 34">
            <a:extLst>
              <a:ext uri="{FF2B5EF4-FFF2-40B4-BE49-F238E27FC236}">
                <a16:creationId xmlns:a16="http://schemas.microsoft.com/office/drawing/2014/main" id="{09855BE8-D98E-4C80-9274-B4046F8A9C8C}"/>
              </a:ext>
            </a:extLst>
          </p:cNvPr>
          <p:cNvGrpSpPr/>
          <p:nvPr/>
        </p:nvGrpSpPr>
        <p:grpSpPr>
          <a:xfrm>
            <a:off x="8481671" y="2877453"/>
            <a:ext cx="1075558" cy="1075558"/>
            <a:chOff x="8652091" y="2934576"/>
            <a:chExt cx="1097280" cy="1097280"/>
          </a:xfrm>
        </p:grpSpPr>
        <p:sp>
          <p:nvSpPr>
            <p:cNvPr id="90" name="Oval 89"/>
            <p:cNvSpPr/>
            <p:nvPr/>
          </p:nvSpPr>
          <p:spPr bwMode="auto">
            <a:xfrm>
              <a:off x="8652091" y="2934576"/>
              <a:ext cx="1097280" cy="1097280"/>
            </a:xfrm>
            <a:prstGeom prst="ellipse">
              <a:avLst/>
            </a:prstGeom>
            <a:solidFill>
              <a:srgbClr val="EAEAEA"/>
            </a:solidFill>
            <a:ln w="25400" cap="flat" cmpd="sng" algn="ctr">
              <a:solidFill>
                <a:srgbClr val="FFFFFF"/>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kern="0" err="1">
                <a:gradFill>
                  <a:gsLst>
                    <a:gs pos="0">
                      <a:srgbClr val="FFFFFF"/>
                    </a:gs>
                    <a:gs pos="100000">
                      <a:srgbClr val="FFFFFF"/>
                    </a:gs>
                  </a:gsLst>
                  <a:lin ang="5400000" scaled="0"/>
                </a:gradFill>
                <a:latin typeface="Segoe UI Semilight"/>
                <a:cs typeface="Segoe UI" pitchFamily="34" charset="0"/>
              </a:endParaRPr>
            </a:p>
          </p:txBody>
        </p:sp>
        <p:pic>
          <p:nvPicPr>
            <p:cNvPr id="16" name="Picture 15">
              <a:extLst>
                <a:ext uri="{FF2B5EF4-FFF2-40B4-BE49-F238E27FC236}">
                  <a16:creationId xmlns:a16="http://schemas.microsoft.com/office/drawing/2014/main" id="{6E5CF031-57F4-45D9-AA33-D3997DAEE54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14610" y="3197095"/>
              <a:ext cx="572244" cy="572244"/>
            </a:xfrm>
            <a:prstGeom prst="rect">
              <a:avLst/>
            </a:prstGeom>
          </p:spPr>
        </p:pic>
      </p:grpSp>
      <p:grpSp>
        <p:nvGrpSpPr>
          <p:cNvPr id="26" name="Group 25">
            <a:extLst>
              <a:ext uri="{FF2B5EF4-FFF2-40B4-BE49-F238E27FC236}">
                <a16:creationId xmlns:a16="http://schemas.microsoft.com/office/drawing/2014/main" id="{88E62920-8263-47D7-9D31-12D9A382DE61}"/>
              </a:ext>
            </a:extLst>
          </p:cNvPr>
          <p:cNvGrpSpPr/>
          <p:nvPr/>
        </p:nvGrpSpPr>
        <p:grpSpPr>
          <a:xfrm>
            <a:off x="10422955" y="2877453"/>
            <a:ext cx="1075558" cy="1075558"/>
            <a:chOff x="10632583" y="2934576"/>
            <a:chExt cx="1097280" cy="1097280"/>
          </a:xfrm>
        </p:grpSpPr>
        <p:sp>
          <p:nvSpPr>
            <p:cNvPr id="91" name="Oval 90"/>
            <p:cNvSpPr/>
            <p:nvPr/>
          </p:nvSpPr>
          <p:spPr bwMode="auto">
            <a:xfrm>
              <a:off x="10632583" y="2934576"/>
              <a:ext cx="1097280" cy="1097280"/>
            </a:xfrm>
            <a:prstGeom prst="ellipse">
              <a:avLst/>
            </a:prstGeom>
            <a:solidFill>
              <a:srgbClr val="EAEAEA"/>
            </a:solidFill>
            <a:ln w="25400" cap="flat" cmpd="sng" algn="ctr">
              <a:solidFill>
                <a:srgbClr val="FFFFFF"/>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kern="0" err="1">
                <a:gradFill>
                  <a:gsLst>
                    <a:gs pos="0">
                      <a:srgbClr val="FFFFFF"/>
                    </a:gs>
                    <a:gs pos="100000">
                      <a:srgbClr val="FFFFFF"/>
                    </a:gs>
                  </a:gsLst>
                  <a:lin ang="5400000" scaled="0"/>
                </a:gradFill>
                <a:latin typeface="Segoe UI Semilight"/>
                <a:cs typeface="Segoe UI" pitchFamily="34" charset="0"/>
              </a:endParaRPr>
            </a:p>
          </p:txBody>
        </p:sp>
        <p:pic>
          <p:nvPicPr>
            <p:cNvPr id="103" name="Picture 102">
              <a:extLst>
                <a:ext uri="{FF2B5EF4-FFF2-40B4-BE49-F238E27FC236}">
                  <a16:creationId xmlns:a16="http://schemas.microsoft.com/office/drawing/2014/main" id="{BFC99DAF-49A7-4950-ADFE-DAE6F878733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976803" y="3238448"/>
              <a:ext cx="408842" cy="489536"/>
            </a:xfrm>
            <a:prstGeom prst="rect">
              <a:avLst/>
            </a:prstGeom>
          </p:spPr>
        </p:pic>
      </p:grpSp>
    </p:spTree>
    <p:extLst>
      <p:ext uri="{BB962C8B-B14F-4D97-AF65-F5344CB8AC3E}">
        <p14:creationId xmlns:p14="http://schemas.microsoft.com/office/powerpoint/2010/main" val="934783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p:cTn id="7" dur="500" fill="hold"/>
                                        <p:tgtEl>
                                          <p:spTgt spid="82"/>
                                        </p:tgtEl>
                                        <p:attrNameLst>
                                          <p:attrName>ppt_w</p:attrName>
                                        </p:attrNameLst>
                                      </p:cBhvr>
                                      <p:tavLst>
                                        <p:tav tm="0">
                                          <p:val>
                                            <p:fltVal val="0"/>
                                          </p:val>
                                        </p:tav>
                                        <p:tav tm="100000">
                                          <p:val>
                                            <p:strVal val="#ppt_w"/>
                                          </p:val>
                                        </p:tav>
                                      </p:tavLst>
                                    </p:anim>
                                    <p:anim calcmode="lin" valueType="num">
                                      <p:cBhvr>
                                        <p:cTn id="8" dur="500" fill="hold"/>
                                        <p:tgtEl>
                                          <p:spTgt spid="82"/>
                                        </p:tgtEl>
                                        <p:attrNameLst>
                                          <p:attrName>ppt_h</p:attrName>
                                        </p:attrNameLst>
                                      </p:cBhvr>
                                      <p:tavLst>
                                        <p:tav tm="0">
                                          <p:val>
                                            <p:fltVal val="0"/>
                                          </p:val>
                                        </p:tav>
                                        <p:tav tm="100000">
                                          <p:val>
                                            <p:strVal val="#ppt_h"/>
                                          </p:val>
                                        </p:tav>
                                      </p:tavLst>
                                    </p:anim>
                                    <p:animEffect transition="in" filter="fade">
                                      <p:cBhvr>
                                        <p:cTn id="9" dur="500"/>
                                        <p:tgtEl>
                                          <p:spTgt spid="82"/>
                                        </p:tgtEl>
                                      </p:cBhvr>
                                    </p:animEffect>
                                  </p:childTnLst>
                                </p:cTn>
                              </p:par>
                              <p:par>
                                <p:cTn id="10" presetID="53" presetClass="entr" presetSubtype="16" fill="hold" nodeType="withEffect">
                                  <p:stCondLst>
                                    <p:cond delay="0"/>
                                  </p:stCondLst>
                                  <p:childTnLst>
                                    <p:set>
                                      <p:cBhvr>
                                        <p:cTn id="11" dur="1" fill="hold">
                                          <p:stCondLst>
                                            <p:cond delay="0"/>
                                          </p:stCondLst>
                                        </p:cTn>
                                        <p:tgtEl>
                                          <p:spTgt spid="85"/>
                                        </p:tgtEl>
                                        <p:attrNameLst>
                                          <p:attrName>style.visibility</p:attrName>
                                        </p:attrNameLst>
                                      </p:cBhvr>
                                      <p:to>
                                        <p:strVal val="visible"/>
                                      </p:to>
                                    </p:set>
                                    <p:anim calcmode="lin" valueType="num">
                                      <p:cBhvr>
                                        <p:cTn id="12" dur="500" fill="hold"/>
                                        <p:tgtEl>
                                          <p:spTgt spid="85"/>
                                        </p:tgtEl>
                                        <p:attrNameLst>
                                          <p:attrName>ppt_w</p:attrName>
                                        </p:attrNameLst>
                                      </p:cBhvr>
                                      <p:tavLst>
                                        <p:tav tm="0">
                                          <p:val>
                                            <p:fltVal val="0"/>
                                          </p:val>
                                        </p:tav>
                                        <p:tav tm="100000">
                                          <p:val>
                                            <p:strVal val="#ppt_w"/>
                                          </p:val>
                                        </p:tav>
                                      </p:tavLst>
                                    </p:anim>
                                    <p:anim calcmode="lin" valueType="num">
                                      <p:cBhvr>
                                        <p:cTn id="13" dur="500" fill="hold"/>
                                        <p:tgtEl>
                                          <p:spTgt spid="85"/>
                                        </p:tgtEl>
                                        <p:attrNameLst>
                                          <p:attrName>ppt_h</p:attrName>
                                        </p:attrNameLst>
                                      </p:cBhvr>
                                      <p:tavLst>
                                        <p:tav tm="0">
                                          <p:val>
                                            <p:fltVal val="0"/>
                                          </p:val>
                                        </p:tav>
                                        <p:tav tm="100000">
                                          <p:val>
                                            <p:strVal val="#ppt_h"/>
                                          </p:val>
                                        </p:tav>
                                      </p:tavLst>
                                    </p:anim>
                                    <p:animEffect transition="in" filter="fade">
                                      <p:cBhvr>
                                        <p:cTn id="14" dur="500"/>
                                        <p:tgtEl>
                                          <p:spTgt spid="85"/>
                                        </p:tgtEl>
                                      </p:cBhvr>
                                    </p:animEffect>
                                  </p:childTnLst>
                                </p:cTn>
                              </p:par>
                              <p:par>
                                <p:cTn id="15" presetID="53" presetClass="entr" presetSubtype="16"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animEffect transition="in" filter="fade">
                                      <p:cBhvr>
                                        <p:cTn id="34" dur="500"/>
                                        <p:tgtEl>
                                          <p:spTgt spid="26"/>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7" grpId="0"/>
      <p:bldP spid="2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Rectangle 171"/>
          <p:cNvSpPr/>
          <p:nvPr/>
        </p:nvSpPr>
        <p:spPr bwMode="auto">
          <a:xfrm>
            <a:off x="1729" y="1189816"/>
            <a:ext cx="9527298" cy="511183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71" name="Rectangle 170"/>
          <p:cNvSpPr/>
          <p:nvPr/>
        </p:nvSpPr>
        <p:spPr bwMode="auto">
          <a:xfrm>
            <a:off x="1731" y="1189816"/>
            <a:ext cx="7276445" cy="511183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70" name="Rectangle 169"/>
          <p:cNvSpPr/>
          <p:nvPr/>
        </p:nvSpPr>
        <p:spPr bwMode="auto">
          <a:xfrm>
            <a:off x="1730" y="1189816"/>
            <a:ext cx="5006995" cy="511183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graphicFrame>
        <p:nvGraphicFramePr>
          <p:cNvPr id="3" name="Object 2"/>
          <p:cNvGraphicFramePr>
            <a:graphicFrameLocks noChangeAspect="1"/>
          </p:cNvGraphicFramePr>
          <p:nvPr>
            <p:custDataLst>
              <p:tags r:id="rId2"/>
            </p:custDataLst>
            <p:extLst/>
          </p:nvPr>
        </p:nvGraphicFramePr>
        <p:xfrm>
          <a:off x="3289" y="3017"/>
          <a:ext cx="1556" cy="1556"/>
        </p:xfrm>
        <a:graphic>
          <a:graphicData uri="http://schemas.openxmlformats.org/presentationml/2006/ole">
            <mc:AlternateContent xmlns:mc="http://schemas.openxmlformats.org/markup-compatibility/2006">
              <mc:Choice xmlns:v="urn:schemas-microsoft-com:vml" Requires="v">
                <p:oleObj spid="_x0000_s1026" name="think-cell Slide" r:id="rId5" imgW="381" imgH="381" progId="TCLayout.ActiveDocument.1">
                  <p:embed/>
                </p:oleObj>
              </mc:Choice>
              <mc:Fallback>
                <p:oleObj name="think-cell Slide" r:id="rId5" imgW="381" imgH="381" progId="TCLayout.ActiveDocument.1">
                  <p:embed/>
                  <p:pic>
                    <p:nvPicPr>
                      <p:cNvPr id="3" name="Object 2"/>
                      <p:cNvPicPr/>
                      <p:nvPr/>
                    </p:nvPicPr>
                    <p:blipFill>
                      <a:blip r:embed="rId6"/>
                      <a:stretch>
                        <a:fillRect/>
                      </a:stretch>
                    </p:blipFill>
                    <p:spPr>
                      <a:xfrm>
                        <a:off x="3289" y="3017"/>
                        <a:ext cx="1556" cy="1556"/>
                      </a:xfrm>
                      <a:prstGeom prst="rect">
                        <a:avLst/>
                      </a:prstGeom>
                    </p:spPr>
                  </p:pic>
                </p:oleObj>
              </mc:Fallback>
            </mc:AlternateContent>
          </a:graphicData>
        </a:graphic>
      </p:graphicFrame>
      <p:sp>
        <p:nvSpPr>
          <p:cNvPr id="5" name="Title 4"/>
          <p:cNvSpPr>
            <a:spLocks noGrp="1"/>
          </p:cNvSpPr>
          <p:nvPr>
            <p:ph type="title"/>
          </p:nvPr>
        </p:nvSpPr>
        <p:spPr>
          <a:xfrm>
            <a:off x="576699" y="448700"/>
            <a:ext cx="10801919" cy="708977"/>
          </a:xfrm>
        </p:spPr>
        <p:txBody>
          <a:bodyPr/>
          <a:lstStyle/>
          <a:p>
            <a:r>
              <a:rPr lang="en-US" sz="4607"/>
              <a:t>A variety of real-world applications</a:t>
            </a:r>
          </a:p>
        </p:txBody>
      </p:sp>
      <p:graphicFrame>
        <p:nvGraphicFramePr>
          <p:cNvPr id="75" name="Table 20"/>
          <p:cNvGraphicFramePr>
            <a:graphicFrameLocks noGrp="1"/>
          </p:cNvGraphicFramePr>
          <p:nvPr>
            <p:extLst/>
          </p:nvPr>
        </p:nvGraphicFramePr>
        <p:xfrm>
          <a:off x="494787" y="5194370"/>
          <a:ext cx="2139088" cy="1057302"/>
        </p:xfrm>
        <a:graphic>
          <a:graphicData uri="http://schemas.openxmlformats.org/drawingml/2006/table">
            <a:tbl>
              <a:tblPr firstRow="1" bandRow="1"/>
              <a:tblGrid>
                <a:gridCol w="1111235">
                  <a:extLst>
                    <a:ext uri="{9D8B030D-6E8A-4147-A177-3AD203B41FA5}">
                      <a16:colId xmlns:a16="http://schemas.microsoft.com/office/drawing/2014/main" val="20000"/>
                    </a:ext>
                  </a:extLst>
                </a:gridCol>
                <a:gridCol w="1027853">
                  <a:extLst>
                    <a:ext uri="{9D8B030D-6E8A-4147-A177-3AD203B41FA5}">
                      <a16:colId xmlns:a16="http://schemas.microsoft.com/office/drawing/2014/main" val="20001"/>
                    </a:ext>
                  </a:extLst>
                </a:gridCol>
              </a:tblGrid>
              <a:tr h="231993">
                <a:tc>
                  <a:txBody>
                    <a:bodyPr/>
                    <a:lstStyle>
                      <a:lvl1pPr marL="0" algn="l" defTabSz="932742" rtl="0" eaLnBrk="1" latinLnBrk="0" hangingPunct="1">
                        <a:defRPr sz="1800" kern="1200">
                          <a:solidFill>
                            <a:schemeClr val="tx1"/>
                          </a:solidFill>
                          <a:latin typeface="Segoe UI"/>
                        </a:defRPr>
                      </a:lvl1pPr>
                      <a:lvl2pPr marL="466371" algn="l" defTabSz="932742" rtl="0" eaLnBrk="1" latinLnBrk="0" hangingPunct="1">
                        <a:defRPr sz="1800" kern="1200">
                          <a:solidFill>
                            <a:schemeClr val="tx1"/>
                          </a:solidFill>
                          <a:latin typeface="Segoe UI"/>
                        </a:defRPr>
                      </a:lvl2pPr>
                      <a:lvl3pPr marL="932742" algn="l" defTabSz="932742" rtl="0" eaLnBrk="1" latinLnBrk="0" hangingPunct="1">
                        <a:defRPr sz="1800" kern="1200">
                          <a:solidFill>
                            <a:schemeClr val="tx1"/>
                          </a:solidFill>
                          <a:latin typeface="Segoe UI"/>
                        </a:defRPr>
                      </a:lvl3pPr>
                      <a:lvl4pPr marL="1399113" algn="l" defTabSz="932742" rtl="0" eaLnBrk="1" latinLnBrk="0" hangingPunct="1">
                        <a:defRPr sz="1800" kern="1200">
                          <a:solidFill>
                            <a:schemeClr val="tx1"/>
                          </a:solidFill>
                          <a:latin typeface="Segoe UI"/>
                        </a:defRPr>
                      </a:lvl4pPr>
                      <a:lvl5pPr marL="1865484" algn="l" defTabSz="932742" rtl="0" eaLnBrk="1" latinLnBrk="0" hangingPunct="1">
                        <a:defRPr sz="1800" kern="1200">
                          <a:solidFill>
                            <a:schemeClr val="tx1"/>
                          </a:solidFill>
                          <a:latin typeface="Segoe UI"/>
                        </a:defRPr>
                      </a:lvl5pPr>
                      <a:lvl6pPr marL="2331856" algn="l" defTabSz="932742" rtl="0" eaLnBrk="1" latinLnBrk="0" hangingPunct="1">
                        <a:defRPr sz="1800" kern="1200">
                          <a:solidFill>
                            <a:schemeClr val="tx1"/>
                          </a:solidFill>
                          <a:latin typeface="Segoe UI"/>
                        </a:defRPr>
                      </a:lvl6pPr>
                      <a:lvl7pPr marL="2798226" algn="l" defTabSz="932742" rtl="0" eaLnBrk="1" latinLnBrk="0" hangingPunct="1">
                        <a:defRPr sz="1800" kern="1200">
                          <a:solidFill>
                            <a:schemeClr val="tx1"/>
                          </a:solidFill>
                          <a:latin typeface="Segoe UI"/>
                        </a:defRPr>
                      </a:lvl7pPr>
                      <a:lvl8pPr marL="3264597" algn="l" defTabSz="932742" rtl="0" eaLnBrk="1" latinLnBrk="0" hangingPunct="1">
                        <a:defRPr sz="1800" kern="1200">
                          <a:solidFill>
                            <a:schemeClr val="tx1"/>
                          </a:solidFill>
                          <a:latin typeface="Segoe UI"/>
                        </a:defRPr>
                      </a:lvl8pPr>
                      <a:lvl9pPr marL="3730969" algn="l" defTabSz="932742" rtl="0" eaLnBrk="1" latinLnBrk="0" hangingPunct="1">
                        <a:defRPr sz="1800" kern="1200">
                          <a:solidFill>
                            <a:schemeClr val="tx1"/>
                          </a:solidFill>
                          <a:latin typeface="Segoe UI"/>
                        </a:defRPr>
                      </a:lvl9pPr>
                    </a:lstStyle>
                    <a:p>
                      <a:pPr>
                        <a:lnSpc>
                          <a:spcPct val="90000"/>
                        </a:lnSpc>
                      </a:pPr>
                      <a:r>
                        <a:rPr lang="en-US" sz="1100">
                          <a:gradFill>
                            <a:gsLst>
                              <a:gs pos="3111">
                                <a:schemeClr val="tx1"/>
                              </a:gs>
                              <a:gs pos="35000">
                                <a:schemeClr val="tx1"/>
                              </a:gs>
                            </a:gsLst>
                            <a:lin ang="5400000" scaled="1"/>
                          </a:gradFill>
                          <a:latin typeface="+mn-lt"/>
                          <a:cs typeface="Segoe UI" panose="020B0502040204020203" pitchFamily="34" charset="0"/>
                        </a:rPr>
                        <a:t>Category</a:t>
                      </a:r>
                    </a:p>
                  </a:txBody>
                  <a:tcPr marL="45706" marR="45706" marT="18282" marB="18282" anchor="ctr">
                    <a:lnL w="12700" cap="flat" cmpd="sng" algn="ctr">
                      <a:solidFill>
                        <a:srgbClr val="6E6E73">
                          <a:lumMod val="20000"/>
                          <a:lumOff val="80000"/>
                        </a:srgbClr>
                      </a:solidFill>
                      <a:prstDash val="solid"/>
                      <a:round/>
                      <a:headEnd type="none" w="med" len="med"/>
                      <a:tailEnd type="none" w="med" len="med"/>
                    </a:lnL>
                    <a:lnR w="12700" cap="flat" cmpd="sng" algn="ctr">
                      <a:solidFill>
                        <a:srgbClr val="6E6E73">
                          <a:lumMod val="20000"/>
                          <a:lumOff val="80000"/>
                        </a:srgbClr>
                      </a:solidFill>
                      <a:prstDash val="solid"/>
                      <a:round/>
                      <a:headEnd type="none" w="med" len="med"/>
                      <a:tailEnd type="none" w="med" len="med"/>
                    </a:lnR>
                    <a:lnT w="12700" cap="flat" cmpd="sng" algn="ctr">
                      <a:solidFill>
                        <a:srgbClr val="6E6E73">
                          <a:lumMod val="20000"/>
                          <a:lumOff val="80000"/>
                        </a:srgbClr>
                      </a:solidFill>
                      <a:prstDash val="solid"/>
                      <a:round/>
                      <a:headEnd type="none" w="med" len="med"/>
                      <a:tailEnd type="none" w="med" len="med"/>
                    </a:lnT>
                    <a:lnB w="12700" cap="flat" cmpd="sng" algn="ctr">
                      <a:solidFill>
                        <a:srgbClr val="6E6E73">
                          <a:lumMod val="20000"/>
                          <a:lumOff val="8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32742" rtl="0" eaLnBrk="1" latinLnBrk="0" hangingPunct="1">
                        <a:defRPr sz="1800" kern="1200">
                          <a:solidFill>
                            <a:schemeClr val="tx1"/>
                          </a:solidFill>
                          <a:latin typeface="Segoe UI"/>
                        </a:defRPr>
                      </a:lvl1pPr>
                      <a:lvl2pPr marL="466371" algn="l" defTabSz="932742" rtl="0" eaLnBrk="1" latinLnBrk="0" hangingPunct="1">
                        <a:defRPr sz="1800" kern="1200">
                          <a:solidFill>
                            <a:schemeClr val="tx1"/>
                          </a:solidFill>
                          <a:latin typeface="Segoe UI"/>
                        </a:defRPr>
                      </a:lvl2pPr>
                      <a:lvl3pPr marL="932742" algn="l" defTabSz="932742" rtl="0" eaLnBrk="1" latinLnBrk="0" hangingPunct="1">
                        <a:defRPr sz="1800" kern="1200">
                          <a:solidFill>
                            <a:schemeClr val="tx1"/>
                          </a:solidFill>
                          <a:latin typeface="Segoe UI"/>
                        </a:defRPr>
                      </a:lvl3pPr>
                      <a:lvl4pPr marL="1399113" algn="l" defTabSz="932742" rtl="0" eaLnBrk="1" latinLnBrk="0" hangingPunct="1">
                        <a:defRPr sz="1800" kern="1200">
                          <a:solidFill>
                            <a:schemeClr val="tx1"/>
                          </a:solidFill>
                          <a:latin typeface="Segoe UI"/>
                        </a:defRPr>
                      </a:lvl4pPr>
                      <a:lvl5pPr marL="1865484" algn="l" defTabSz="932742" rtl="0" eaLnBrk="1" latinLnBrk="0" hangingPunct="1">
                        <a:defRPr sz="1800" kern="1200">
                          <a:solidFill>
                            <a:schemeClr val="tx1"/>
                          </a:solidFill>
                          <a:latin typeface="Segoe UI"/>
                        </a:defRPr>
                      </a:lvl5pPr>
                      <a:lvl6pPr marL="2331856" algn="l" defTabSz="932742" rtl="0" eaLnBrk="1" latinLnBrk="0" hangingPunct="1">
                        <a:defRPr sz="1800" kern="1200">
                          <a:solidFill>
                            <a:schemeClr val="tx1"/>
                          </a:solidFill>
                          <a:latin typeface="Segoe UI"/>
                        </a:defRPr>
                      </a:lvl6pPr>
                      <a:lvl7pPr marL="2798226" algn="l" defTabSz="932742" rtl="0" eaLnBrk="1" latinLnBrk="0" hangingPunct="1">
                        <a:defRPr sz="1800" kern="1200">
                          <a:solidFill>
                            <a:schemeClr val="tx1"/>
                          </a:solidFill>
                          <a:latin typeface="Segoe UI"/>
                        </a:defRPr>
                      </a:lvl7pPr>
                      <a:lvl8pPr marL="3264597" algn="l" defTabSz="932742" rtl="0" eaLnBrk="1" latinLnBrk="0" hangingPunct="1">
                        <a:defRPr sz="1800" kern="1200">
                          <a:solidFill>
                            <a:schemeClr val="tx1"/>
                          </a:solidFill>
                          <a:latin typeface="Segoe UI"/>
                        </a:defRPr>
                      </a:lvl8pPr>
                      <a:lvl9pPr marL="3730969" algn="l" defTabSz="932742" rtl="0" eaLnBrk="1" latinLnBrk="0" hangingPunct="1">
                        <a:defRPr sz="1800" kern="1200">
                          <a:solidFill>
                            <a:schemeClr val="tx1"/>
                          </a:solidFill>
                          <a:latin typeface="Segoe UI"/>
                        </a:defRPr>
                      </a:lvl9pPr>
                    </a:lstStyle>
                    <a:p>
                      <a:pPr>
                        <a:lnSpc>
                          <a:spcPct val="90000"/>
                        </a:lnSpc>
                      </a:pPr>
                      <a:r>
                        <a:rPr lang="en-US" sz="1100">
                          <a:gradFill>
                            <a:gsLst>
                              <a:gs pos="3111">
                                <a:schemeClr val="tx1"/>
                              </a:gs>
                              <a:gs pos="35000">
                                <a:schemeClr val="tx1"/>
                              </a:gs>
                            </a:gsLst>
                            <a:lin ang="5400000" scaled="1"/>
                          </a:gradFill>
                          <a:latin typeface="+mn-lt"/>
                          <a:cs typeface="Segoe UI" panose="020B0502040204020203" pitchFamily="34" charset="0"/>
                        </a:rPr>
                        <a:t>People; 5</a:t>
                      </a:r>
                      <a:r>
                        <a:rPr lang="en-US" sz="1100" baseline="0">
                          <a:gradFill>
                            <a:gsLst>
                              <a:gs pos="3111">
                                <a:schemeClr val="tx1"/>
                              </a:gs>
                              <a:gs pos="35000">
                                <a:schemeClr val="tx1"/>
                              </a:gs>
                            </a:gsLst>
                            <a:lin ang="5400000" scaled="1"/>
                          </a:gradFill>
                          <a:latin typeface="+mn-lt"/>
                          <a:cs typeface="Segoe UI" panose="020B0502040204020203" pitchFamily="34" charset="0"/>
                        </a:rPr>
                        <a:t> faces</a:t>
                      </a:r>
                      <a:endParaRPr lang="en-US" sz="1100">
                        <a:gradFill>
                          <a:gsLst>
                            <a:gs pos="3111">
                              <a:schemeClr val="tx1"/>
                            </a:gs>
                            <a:gs pos="35000">
                              <a:schemeClr val="tx1"/>
                            </a:gs>
                          </a:gsLst>
                          <a:lin ang="5400000" scaled="1"/>
                        </a:gradFill>
                        <a:latin typeface="+mn-lt"/>
                        <a:cs typeface="Segoe UI" panose="020B0502040204020203" pitchFamily="34" charset="0"/>
                      </a:endParaRPr>
                    </a:p>
                  </a:txBody>
                  <a:tcPr marL="45706" marR="45706" marT="18282" marB="18282" anchor="ctr">
                    <a:lnL w="12700" cap="flat" cmpd="sng" algn="ctr">
                      <a:solidFill>
                        <a:srgbClr val="6E6E73">
                          <a:lumMod val="20000"/>
                          <a:lumOff val="80000"/>
                        </a:srgbClr>
                      </a:solidFill>
                      <a:prstDash val="solid"/>
                      <a:round/>
                      <a:headEnd type="none" w="med" len="med"/>
                      <a:tailEnd type="none" w="med" len="med"/>
                    </a:lnL>
                    <a:lnR w="12700" cap="flat" cmpd="sng" algn="ctr">
                      <a:solidFill>
                        <a:srgbClr val="6E6E73">
                          <a:lumMod val="20000"/>
                          <a:lumOff val="80000"/>
                        </a:srgbClr>
                      </a:solidFill>
                      <a:prstDash val="solid"/>
                      <a:round/>
                      <a:headEnd type="none" w="med" len="med"/>
                      <a:tailEnd type="none" w="med" len="med"/>
                    </a:lnR>
                    <a:lnT w="12700" cap="flat" cmpd="sng" algn="ctr">
                      <a:solidFill>
                        <a:srgbClr val="6E6E73">
                          <a:lumMod val="20000"/>
                          <a:lumOff val="80000"/>
                        </a:srgbClr>
                      </a:solidFill>
                      <a:prstDash val="solid"/>
                      <a:round/>
                      <a:headEnd type="none" w="med" len="med"/>
                      <a:tailEnd type="none" w="med" len="med"/>
                    </a:lnT>
                    <a:lnB w="12700" cap="flat" cmpd="sng" algn="ctr">
                      <a:solidFill>
                        <a:srgbClr val="6E6E73">
                          <a:lumMod val="20000"/>
                          <a:lumOff val="8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31993">
                <a:tc>
                  <a:txBody>
                    <a:bodyPr/>
                    <a:lstStyle>
                      <a:lvl1pPr marL="0" algn="l" defTabSz="932742" rtl="0" eaLnBrk="1" latinLnBrk="0" hangingPunct="1">
                        <a:defRPr sz="1800" kern="1200">
                          <a:solidFill>
                            <a:schemeClr val="tx1"/>
                          </a:solidFill>
                          <a:latin typeface="Segoe UI"/>
                        </a:defRPr>
                      </a:lvl1pPr>
                      <a:lvl2pPr marL="466371" algn="l" defTabSz="932742" rtl="0" eaLnBrk="1" latinLnBrk="0" hangingPunct="1">
                        <a:defRPr sz="1800" kern="1200">
                          <a:solidFill>
                            <a:schemeClr val="tx1"/>
                          </a:solidFill>
                          <a:latin typeface="Segoe UI"/>
                        </a:defRPr>
                      </a:lvl2pPr>
                      <a:lvl3pPr marL="932742" algn="l" defTabSz="932742" rtl="0" eaLnBrk="1" latinLnBrk="0" hangingPunct="1">
                        <a:defRPr sz="1800" kern="1200">
                          <a:solidFill>
                            <a:schemeClr val="tx1"/>
                          </a:solidFill>
                          <a:latin typeface="Segoe UI"/>
                        </a:defRPr>
                      </a:lvl3pPr>
                      <a:lvl4pPr marL="1399113" algn="l" defTabSz="932742" rtl="0" eaLnBrk="1" latinLnBrk="0" hangingPunct="1">
                        <a:defRPr sz="1800" kern="1200">
                          <a:solidFill>
                            <a:schemeClr val="tx1"/>
                          </a:solidFill>
                          <a:latin typeface="Segoe UI"/>
                        </a:defRPr>
                      </a:lvl4pPr>
                      <a:lvl5pPr marL="1865484" algn="l" defTabSz="932742" rtl="0" eaLnBrk="1" latinLnBrk="0" hangingPunct="1">
                        <a:defRPr sz="1800" kern="1200">
                          <a:solidFill>
                            <a:schemeClr val="tx1"/>
                          </a:solidFill>
                          <a:latin typeface="Segoe UI"/>
                        </a:defRPr>
                      </a:lvl5pPr>
                      <a:lvl6pPr marL="2331856" algn="l" defTabSz="932742" rtl="0" eaLnBrk="1" latinLnBrk="0" hangingPunct="1">
                        <a:defRPr sz="1800" kern="1200">
                          <a:solidFill>
                            <a:schemeClr val="tx1"/>
                          </a:solidFill>
                          <a:latin typeface="Segoe UI"/>
                        </a:defRPr>
                      </a:lvl6pPr>
                      <a:lvl7pPr marL="2798226" algn="l" defTabSz="932742" rtl="0" eaLnBrk="1" latinLnBrk="0" hangingPunct="1">
                        <a:defRPr sz="1800" kern="1200">
                          <a:solidFill>
                            <a:schemeClr val="tx1"/>
                          </a:solidFill>
                          <a:latin typeface="Segoe UI"/>
                        </a:defRPr>
                      </a:lvl7pPr>
                      <a:lvl8pPr marL="3264597" algn="l" defTabSz="932742" rtl="0" eaLnBrk="1" latinLnBrk="0" hangingPunct="1">
                        <a:defRPr sz="1800" kern="1200">
                          <a:solidFill>
                            <a:schemeClr val="tx1"/>
                          </a:solidFill>
                          <a:latin typeface="Segoe UI"/>
                        </a:defRPr>
                      </a:lvl8pPr>
                      <a:lvl9pPr marL="3730969" algn="l" defTabSz="932742" rtl="0" eaLnBrk="1" latinLnBrk="0" hangingPunct="1">
                        <a:defRPr sz="1800" kern="1200">
                          <a:solidFill>
                            <a:schemeClr val="tx1"/>
                          </a:solidFill>
                          <a:latin typeface="Segoe UI"/>
                        </a:defRPr>
                      </a:lvl9pPr>
                    </a:lstStyle>
                    <a:p>
                      <a:pPr>
                        <a:lnSpc>
                          <a:spcPct val="90000"/>
                        </a:lnSpc>
                      </a:pPr>
                      <a:r>
                        <a:rPr lang="en-US" sz="1100">
                          <a:gradFill>
                            <a:gsLst>
                              <a:gs pos="3111">
                                <a:schemeClr val="tx1"/>
                              </a:gs>
                              <a:gs pos="35000">
                                <a:schemeClr val="tx1"/>
                              </a:gs>
                            </a:gsLst>
                            <a:lin ang="5400000" scaled="1"/>
                          </a:gradFill>
                          <a:latin typeface="+mn-lt"/>
                          <a:cs typeface="Segoe UI" panose="020B0502040204020203" pitchFamily="34" charset="0"/>
                        </a:rPr>
                        <a:t>Adult/</a:t>
                      </a:r>
                      <a:r>
                        <a:rPr lang="en-US" sz="1100" baseline="0">
                          <a:gradFill>
                            <a:gsLst>
                              <a:gs pos="3111">
                                <a:schemeClr val="tx1"/>
                              </a:gs>
                              <a:gs pos="35000">
                                <a:schemeClr val="tx1"/>
                              </a:gs>
                            </a:gsLst>
                            <a:lin ang="5400000" scaled="1"/>
                          </a:gradFill>
                          <a:latin typeface="+mn-lt"/>
                          <a:cs typeface="Segoe UI" panose="020B0502040204020203" pitchFamily="34" charset="0"/>
                        </a:rPr>
                        <a:t>R</a:t>
                      </a:r>
                      <a:r>
                        <a:rPr lang="en-US" sz="1100">
                          <a:gradFill>
                            <a:gsLst>
                              <a:gs pos="3111">
                                <a:schemeClr val="tx1"/>
                              </a:gs>
                              <a:gs pos="35000">
                                <a:schemeClr val="tx1"/>
                              </a:gs>
                            </a:gsLst>
                            <a:lin ang="5400000" scaled="1"/>
                          </a:gradFill>
                          <a:latin typeface="+mn-lt"/>
                          <a:cs typeface="Segoe UI" panose="020B0502040204020203" pitchFamily="34" charset="0"/>
                        </a:rPr>
                        <a:t>acy?</a:t>
                      </a:r>
                    </a:p>
                  </a:txBody>
                  <a:tcPr marL="45706" marR="45706" marT="18282" marB="18282" anchor="ctr">
                    <a:lnL w="12700" cap="flat" cmpd="sng" algn="ctr">
                      <a:solidFill>
                        <a:srgbClr val="6E6E73">
                          <a:lumMod val="20000"/>
                          <a:lumOff val="80000"/>
                        </a:srgbClr>
                      </a:solidFill>
                      <a:prstDash val="solid"/>
                      <a:round/>
                      <a:headEnd type="none" w="med" len="med"/>
                      <a:tailEnd type="none" w="med" len="med"/>
                    </a:lnL>
                    <a:lnR w="12700" cap="flat" cmpd="sng" algn="ctr">
                      <a:solidFill>
                        <a:srgbClr val="6E6E73">
                          <a:lumMod val="20000"/>
                          <a:lumOff val="80000"/>
                        </a:srgbClr>
                      </a:solidFill>
                      <a:prstDash val="solid"/>
                      <a:round/>
                      <a:headEnd type="none" w="med" len="med"/>
                      <a:tailEnd type="none" w="med" len="med"/>
                    </a:lnR>
                    <a:lnT w="12700" cap="flat" cmpd="sng" algn="ctr">
                      <a:solidFill>
                        <a:srgbClr val="6E6E73">
                          <a:lumMod val="20000"/>
                          <a:lumOff val="80000"/>
                        </a:srgbClr>
                      </a:solidFill>
                      <a:prstDash val="solid"/>
                      <a:round/>
                      <a:headEnd type="none" w="med" len="med"/>
                      <a:tailEnd type="none" w="med" len="med"/>
                    </a:lnT>
                    <a:lnB w="12700" cap="flat" cmpd="sng" algn="ctr">
                      <a:solidFill>
                        <a:srgbClr val="6E6E73">
                          <a:lumMod val="20000"/>
                          <a:lumOff val="8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32742" rtl="0" eaLnBrk="1" latinLnBrk="0" hangingPunct="1">
                        <a:defRPr sz="1800" kern="1200">
                          <a:solidFill>
                            <a:schemeClr val="tx1"/>
                          </a:solidFill>
                          <a:latin typeface="Segoe UI"/>
                        </a:defRPr>
                      </a:lvl1pPr>
                      <a:lvl2pPr marL="466371" algn="l" defTabSz="932742" rtl="0" eaLnBrk="1" latinLnBrk="0" hangingPunct="1">
                        <a:defRPr sz="1800" kern="1200">
                          <a:solidFill>
                            <a:schemeClr val="tx1"/>
                          </a:solidFill>
                          <a:latin typeface="Segoe UI"/>
                        </a:defRPr>
                      </a:lvl2pPr>
                      <a:lvl3pPr marL="932742" algn="l" defTabSz="932742" rtl="0" eaLnBrk="1" latinLnBrk="0" hangingPunct="1">
                        <a:defRPr sz="1800" kern="1200">
                          <a:solidFill>
                            <a:schemeClr val="tx1"/>
                          </a:solidFill>
                          <a:latin typeface="Segoe UI"/>
                        </a:defRPr>
                      </a:lvl3pPr>
                      <a:lvl4pPr marL="1399113" algn="l" defTabSz="932742" rtl="0" eaLnBrk="1" latinLnBrk="0" hangingPunct="1">
                        <a:defRPr sz="1800" kern="1200">
                          <a:solidFill>
                            <a:schemeClr val="tx1"/>
                          </a:solidFill>
                          <a:latin typeface="Segoe UI"/>
                        </a:defRPr>
                      </a:lvl4pPr>
                      <a:lvl5pPr marL="1865484" algn="l" defTabSz="932742" rtl="0" eaLnBrk="1" latinLnBrk="0" hangingPunct="1">
                        <a:defRPr sz="1800" kern="1200">
                          <a:solidFill>
                            <a:schemeClr val="tx1"/>
                          </a:solidFill>
                          <a:latin typeface="Segoe UI"/>
                        </a:defRPr>
                      </a:lvl5pPr>
                      <a:lvl6pPr marL="2331856" algn="l" defTabSz="932742" rtl="0" eaLnBrk="1" latinLnBrk="0" hangingPunct="1">
                        <a:defRPr sz="1800" kern="1200">
                          <a:solidFill>
                            <a:schemeClr val="tx1"/>
                          </a:solidFill>
                          <a:latin typeface="Segoe UI"/>
                        </a:defRPr>
                      </a:lvl6pPr>
                      <a:lvl7pPr marL="2798226" algn="l" defTabSz="932742" rtl="0" eaLnBrk="1" latinLnBrk="0" hangingPunct="1">
                        <a:defRPr sz="1800" kern="1200">
                          <a:solidFill>
                            <a:schemeClr val="tx1"/>
                          </a:solidFill>
                          <a:latin typeface="Segoe UI"/>
                        </a:defRPr>
                      </a:lvl7pPr>
                      <a:lvl8pPr marL="3264597" algn="l" defTabSz="932742" rtl="0" eaLnBrk="1" latinLnBrk="0" hangingPunct="1">
                        <a:defRPr sz="1800" kern="1200">
                          <a:solidFill>
                            <a:schemeClr val="tx1"/>
                          </a:solidFill>
                          <a:latin typeface="Segoe UI"/>
                        </a:defRPr>
                      </a:lvl8pPr>
                      <a:lvl9pPr marL="3730969" algn="l" defTabSz="932742" rtl="0" eaLnBrk="1" latinLnBrk="0" hangingPunct="1">
                        <a:defRPr sz="1800" kern="1200">
                          <a:solidFill>
                            <a:schemeClr val="tx1"/>
                          </a:solidFill>
                          <a:latin typeface="Segoe UI"/>
                        </a:defRPr>
                      </a:lvl9pPr>
                    </a:lstStyle>
                    <a:p>
                      <a:pPr>
                        <a:lnSpc>
                          <a:spcPct val="90000"/>
                        </a:lnSpc>
                      </a:pPr>
                      <a:r>
                        <a:rPr lang="en-US" sz="1100">
                          <a:gradFill>
                            <a:gsLst>
                              <a:gs pos="3111">
                                <a:schemeClr val="tx1"/>
                              </a:gs>
                              <a:gs pos="35000">
                                <a:schemeClr val="tx1"/>
                              </a:gs>
                            </a:gsLst>
                            <a:lin ang="5400000" scaled="1"/>
                          </a:gradFill>
                          <a:latin typeface="+mn-lt"/>
                          <a:cs typeface="Segoe UI" panose="020B0502040204020203" pitchFamily="34" charset="0"/>
                        </a:rPr>
                        <a:t>False</a:t>
                      </a:r>
                      <a:r>
                        <a:rPr lang="en-US" sz="1100" baseline="0">
                          <a:gradFill>
                            <a:gsLst>
                              <a:gs pos="3111">
                                <a:schemeClr val="tx1"/>
                              </a:gs>
                              <a:gs pos="35000">
                                <a:schemeClr val="tx1"/>
                              </a:gs>
                            </a:gsLst>
                            <a:lin ang="5400000" scaled="1"/>
                          </a:gradFill>
                          <a:latin typeface="+mn-lt"/>
                          <a:cs typeface="Segoe UI" panose="020B0502040204020203" pitchFamily="34" charset="0"/>
                        </a:rPr>
                        <a:t>/False</a:t>
                      </a:r>
                      <a:endParaRPr lang="en-US" sz="1100">
                        <a:gradFill>
                          <a:gsLst>
                            <a:gs pos="3111">
                              <a:schemeClr val="tx1"/>
                            </a:gs>
                            <a:gs pos="35000">
                              <a:schemeClr val="tx1"/>
                            </a:gs>
                          </a:gsLst>
                          <a:lin ang="5400000" scaled="1"/>
                        </a:gradFill>
                        <a:latin typeface="+mn-lt"/>
                        <a:cs typeface="Segoe UI" panose="020B0502040204020203" pitchFamily="34" charset="0"/>
                      </a:endParaRPr>
                    </a:p>
                  </a:txBody>
                  <a:tcPr marL="45706" marR="45706" marT="18282" marB="18282" anchor="ctr">
                    <a:lnL w="12700" cap="flat" cmpd="sng" algn="ctr">
                      <a:solidFill>
                        <a:srgbClr val="6E6E73">
                          <a:lumMod val="20000"/>
                          <a:lumOff val="80000"/>
                        </a:srgbClr>
                      </a:solidFill>
                      <a:prstDash val="solid"/>
                      <a:round/>
                      <a:headEnd type="none" w="med" len="med"/>
                      <a:tailEnd type="none" w="med" len="med"/>
                    </a:lnL>
                    <a:lnR w="12700" cap="flat" cmpd="sng" algn="ctr">
                      <a:solidFill>
                        <a:srgbClr val="6E6E73">
                          <a:lumMod val="20000"/>
                          <a:lumOff val="80000"/>
                        </a:srgbClr>
                      </a:solidFill>
                      <a:prstDash val="solid"/>
                      <a:round/>
                      <a:headEnd type="none" w="med" len="med"/>
                      <a:tailEnd type="none" w="med" len="med"/>
                    </a:lnR>
                    <a:lnT w="12700" cap="flat" cmpd="sng" algn="ctr">
                      <a:solidFill>
                        <a:srgbClr val="6E6E73">
                          <a:lumMod val="20000"/>
                          <a:lumOff val="80000"/>
                        </a:srgbClr>
                      </a:solidFill>
                      <a:prstDash val="solid"/>
                      <a:round/>
                      <a:headEnd type="none" w="med" len="med"/>
                      <a:tailEnd type="none" w="med" len="med"/>
                    </a:lnT>
                    <a:lnB w="12700" cap="flat" cmpd="sng" algn="ctr">
                      <a:solidFill>
                        <a:srgbClr val="6E6E73">
                          <a:lumMod val="20000"/>
                          <a:lumOff val="8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61323">
                <a:tc>
                  <a:txBody>
                    <a:bodyPr/>
                    <a:lstStyle>
                      <a:lvl1pPr marL="0" algn="l" defTabSz="932742" rtl="0" eaLnBrk="1" latinLnBrk="0" hangingPunct="1">
                        <a:defRPr sz="1800" kern="1200">
                          <a:solidFill>
                            <a:schemeClr val="tx1"/>
                          </a:solidFill>
                          <a:latin typeface="Segoe UI"/>
                        </a:defRPr>
                      </a:lvl1pPr>
                      <a:lvl2pPr marL="466371" algn="l" defTabSz="932742" rtl="0" eaLnBrk="1" latinLnBrk="0" hangingPunct="1">
                        <a:defRPr sz="1800" kern="1200">
                          <a:solidFill>
                            <a:schemeClr val="tx1"/>
                          </a:solidFill>
                          <a:latin typeface="Segoe UI"/>
                        </a:defRPr>
                      </a:lvl2pPr>
                      <a:lvl3pPr marL="932742" algn="l" defTabSz="932742" rtl="0" eaLnBrk="1" latinLnBrk="0" hangingPunct="1">
                        <a:defRPr sz="1800" kern="1200">
                          <a:solidFill>
                            <a:schemeClr val="tx1"/>
                          </a:solidFill>
                          <a:latin typeface="Segoe UI"/>
                        </a:defRPr>
                      </a:lvl3pPr>
                      <a:lvl4pPr marL="1399113" algn="l" defTabSz="932742" rtl="0" eaLnBrk="1" latinLnBrk="0" hangingPunct="1">
                        <a:defRPr sz="1800" kern="1200">
                          <a:solidFill>
                            <a:schemeClr val="tx1"/>
                          </a:solidFill>
                          <a:latin typeface="Segoe UI"/>
                        </a:defRPr>
                      </a:lvl4pPr>
                      <a:lvl5pPr marL="1865484" algn="l" defTabSz="932742" rtl="0" eaLnBrk="1" latinLnBrk="0" hangingPunct="1">
                        <a:defRPr sz="1800" kern="1200">
                          <a:solidFill>
                            <a:schemeClr val="tx1"/>
                          </a:solidFill>
                          <a:latin typeface="Segoe UI"/>
                        </a:defRPr>
                      </a:lvl5pPr>
                      <a:lvl6pPr marL="2331856" algn="l" defTabSz="932742" rtl="0" eaLnBrk="1" latinLnBrk="0" hangingPunct="1">
                        <a:defRPr sz="1800" kern="1200">
                          <a:solidFill>
                            <a:schemeClr val="tx1"/>
                          </a:solidFill>
                          <a:latin typeface="Segoe UI"/>
                        </a:defRPr>
                      </a:lvl6pPr>
                      <a:lvl7pPr marL="2798226" algn="l" defTabSz="932742" rtl="0" eaLnBrk="1" latinLnBrk="0" hangingPunct="1">
                        <a:defRPr sz="1800" kern="1200">
                          <a:solidFill>
                            <a:schemeClr val="tx1"/>
                          </a:solidFill>
                          <a:latin typeface="Segoe UI"/>
                        </a:defRPr>
                      </a:lvl7pPr>
                      <a:lvl8pPr marL="3264597" algn="l" defTabSz="932742" rtl="0" eaLnBrk="1" latinLnBrk="0" hangingPunct="1">
                        <a:defRPr sz="1800" kern="1200">
                          <a:solidFill>
                            <a:schemeClr val="tx1"/>
                          </a:solidFill>
                          <a:latin typeface="Segoe UI"/>
                        </a:defRPr>
                      </a:lvl8pPr>
                      <a:lvl9pPr marL="3730969" algn="l" defTabSz="932742" rtl="0" eaLnBrk="1" latinLnBrk="0" hangingPunct="1">
                        <a:defRPr sz="1800" kern="1200">
                          <a:solidFill>
                            <a:schemeClr val="tx1"/>
                          </a:solidFill>
                          <a:latin typeface="Segoe UI"/>
                        </a:defRPr>
                      </a:lvl9pPr>
                    </a:lstStyle>
                    <a:p>
                      <a:pPr>
                        <a:lnSpc>
                          <a:spcPct val="90000"/>
                        </a:lnSpc>
                      </a:pPr>
                      <a:r>
                        <a:rPr lang="en-US" sz="1100">
                          <a:gradFill>
                            <a:gsLst>
                              <a:gs pos="3111">
                                <a:schemeClr val="tx1"/>
                              </a:gs>
                              <a:gs pos="35000">
                                <a:schemeClr val="tx1"/>
                              </a:gs>
                            </a:gsLst>
                            <a:lin ang="5400000" scaled="1"/>
                          </a:gradFill>
                          <a:latin typeface="+mn-lt"/>
                          <a:cs typeface="Segoe UI" panose="020B0502040204020203" pitchFamily="34" charset="0"/>
                        </a:rPr>
                        <a:t>Dominant</a:t>
                      </a:r>
                      <a:r>
                        <a:rPr lang="en-US" sz="1100" baseline="0">
                          <a:gradFill>
                            <a:gsLst>
                              <a:gs pos="3111">
                                <a:schemeClr val="tx1"/>
                              </a:gs>
                              <a:gs pos="35000">
                                <a:schemeClr val="tx1"/>
                              </a:gs>
                            </a:gsLst>
                            <a:lin ang="5400000" scaled="1"/>
                          </a:gradFill>
                          <a:latin typeface="+mn-lt"/>
                          <a:cs typeface="Segoe UI" panose="020B0502040204020203" pitchFamily="34" charset="0"/>
                        </a:rPr>
                        <a:t> c</a:t>
                      </a:r>
                      <a:r>
                        <a:rPr lang="en-US" sz="1100">
                          <a:gradFill>
                            <a:gsLst>
                              <a:gs pos="3111">
                                <a:schemeClr val="tx1"/>
                              </a:gs>
                              <a:gs pos="35000">
                                <a:schemeClr val="tx1"/>
                              </a:gs>
                            </a:gsLst>
                            <a:lin ang="5400000" scaled="1"/>
                          </a:gradFill>
                          <a:latin typeface="+mn-lt"/>
                          <a:cs typeface="Segoe UI" panose="020B0502040204020203" pitchFamily="34" charset="0"/>
                        </a:rPr>
                        <a:t>olors</a:t>
                      </a:r>
                    </a:p>
                  </a:txBody>
                  <a:tcPr marL="45706" marR="45706" marT="18282" marB="18282" anchor="ctr">
                    <a:lnL w="12700" cap="flat" cmpd="sng" algn="ctr">
                      <a:solidFill>
                        <a:srgbClr val="6E6E73">
                          <a:lumMod val="20000"/>
                          <a:lumOff val="80000"/>
                        </a:srgbClr>
                      </a:solidFill>
                      <a:prstDash val="solid"/>
                      <a:round/>
                      <a:headEnd type="none" w="med" len="med"/>
                      <a:tailEnd type="none" w="med" len="med"/>
                    </a:lnL>
                    <a:lnR w="12700" cap="flat" cmpd="sng" algn="ctr">
                      <a:solidFill>
                        <a:srgbClr val="6E6E73">
                          <a:lumMod val="20000"/>
                          <a:lumOff val="80000"/>
                        </a:srgbClr>
                      </a:solidFill>
                      <a:prstDash val="solid"/>
                      <a:round/>
                      <a:headEnd type="none" w="med" len="med"/>
                      <a:tailEnd type="none" w="med" len="med"/>
                    </a:lnR>
                    <a:lnT w="12700" cap="flat" cmpd="sng" algn="ctr">
                      <a:solidFill>
                        <a:srgbClr val="6E6E73">
                          <a:lumMod val="20000"/>
                          <a:lumOff val="80000"/>
                        </a:srgbClr>
                      </a:solidFill>
                      <a:prstDash val="solid"/>
                      <a:round/>
                      <a:headEnd type="none" w="med" len="med"/>
                      <a:tailEnd type="none" w="med" len="med"/>
                    </a:lnT>
                    <a:lnB w="12700" cap="flat" cmpd="sng" algn="ctr">
                      <a:solidFill>
                        <a:srgbClr val="6E6E73">
                          <a:lumMod val="20000"/>
                          <a:lumOff val="8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32742" rtl="0" eaLnBrk="1" latinLnBrk="0" hangingPunct="1">
                        <a:defRPr sz="1800" kern="1200">
                          <a:solidFill>
                            <a:schemeClr val="tx1"/>
                          </a:solidFill>
                          <a:latin typeface="Segoe UI"/>
                        </a:defRPr>
                      </a:lvl1pPr>
                      <a:lvl2pPr marL="466371" algn="l" defTabSz="932742" rtl="0" eaLnBrk="1" latinLnBrk="0" hangingPunct="1">
                        <a:defRPr sz="1800" kern="1200">
                          <a:solidFill>
                            <a:schemeClr val="tx1"/>
                          </a:solidFill>
                          <a:latin typeface="Segoe UI"/>
                        </a:defRPr>
                      </a:lvl2pPr>
                      <a:lvl3pPr marL="932742" algn="l" defTabSz="932742" rtl="0" eaLnBrk="1" latinLnBrk="0" hangingPunct="1">
                        <a:defRPr sz="1800" kern="1200">
                          <a:solidFill>
                            <a:schemeClr val="tx1"/>
                          </a:solidFill>
                          <a:latin typeface="Segoe UI"/>
                        </a:defRPr>
                      </a:lvl3pPr>
                      <a:lvl4pPr marL="1399113" algn="l" defTabSz="932742" rtl="0" eaLnBrk="1" latinLnBrk="0" hangingPunct="1">
                        <a:defRPr sz="1800" kern="1200">
                          <a:solidFill>
                            <a:schemeClr val="tx1"/>
                          </a:solidFill>
                          <a:latin typeface="Segoe UI"/>
                        </a:defRPr>
                      </a:lvl4pPr>
                      <a:lvl5pPr marL="1865484" algn="l" defTabSz="932742" rtl="0" eaLnBrk="1" latinLnBrk="0" hangingPunct="1">
                        <a:defRPr sz="1800" kern="1200">
                          <a:solidFill>
                            <a:schemeClr val="tx1"/>
                          </a:solidFill>
                          <a:latin typeface="Segoe UI"/>
                        </a:defRPr>
                      </a:lvl5pPr>
                      <a:lvl6pPr marL="2331856" algn="l" defTabSz="932742" rtl="0" eaLnBrk="1" latinLnBrk="0" hangingPunct="1">
                        <a:defRPr sz="1800" kern="1200">
                          <a:solidFill>
                            <a:schemeClr val="tx1"/>
                          </a:solidFill>
                          <a:latin typeface="Segoe UI"/>
                        </a:defRPr>
                      </a:lvl6pPr>
                      <a:lvl7pPr marL="2798226" algn="l" defTabSz="932742" rtl="0" eaLnBrk="1" latinLnBrk="0" hangingPunct="1">
                        <a:defRPr sz="1800" kern="1200">
                          <a:solidFill>
                            <a:schemeClr val="tx1"/>
                          </a:solidFill>
                          <a:latin typeface="Segoe UI"/>
                        </a:defRPr>
                      </a:lvl7pPr>
                      <a:lvl8pPr marL="3264597" algn="l" defTabSz="932742" rtl="0" eaLnBrk="1" latinLnBrk="0" hangingPunct="1">
                        <a:defRPr sz="1800" kern="1200">
                          <a:solidFill>
                            <a:schemeClr val="tx1"/>
                          </a:solidFill>
                          <a:latin typeface="Segoe UI"/>
                        </a:defRPr>
                      </a:lvl8pPr>
                      <a:lvl9pPr marL="3730969" algn="l" defTabSz="932742" rtl="0" eaLnBrk="1" latinLnBrk="0" hangingPunct="1">
                        <a:defRPr sz="1800" kern="1200">
                          <a:solidFill>
                            <a:schemeClr val="tx1"/>
                          </a:solidFill>
                          <a:latin typeface="Segoe UI"/>
                        </a:defRPr>
                      </a:lvl9pPr>
                    </a:lstStyle>
                    <a:p>
                      <a:pPr>
                        <a:lnSpc>
                          <a:spcPct val="90000"/>
                        </a:lnSpc>
                      </a:pPr>
                      <a:endParaRPr lang="en-US" sz="1100">
                        <a:gradFill>
                          <a:gsLst>
                            <a:gs pos="3111">
                              <a:schemeClr val="tx1"/>
                            </a:gs>
                            <a:gs pos="35000">
                              <a:schemeClr val="tx1"/>
                            </a:gs>
                          </a:gsLst>
                          <a:lin ang="5400000" scaled="1"/>
                        </a:gradFill>
                        <a:latin typeface="+mn-lt"/>
                        <a:cs typeface="Segoe UI" panose="020B0502040204020203" pitchFamily="34" charset="0"/>
                      </a:endParaRPr>
                    </a:p>
                  </a:txBody>
                  <a:tcPr marL="45706" marR="45706" marT="18282" marB="18282" anchor="ctr">
                    <a:lnL w="12700" cap="flat" cmpd="sng" algn="ctr">
                      <a:solidFill>
                        <a:srgbClr val="6E6E73">
                          <a:lumMod val="20000"/>
                          <a:lumOff val="80000"/>
                        </a:srgbClr>
                      </a:solidFill>
                      <a:prstDash val="solid"/>
                      <a:round/>
                      <a:headEnd type="none" w="med" len="med"/>
                      <a:tailEnd type="none" w="med" len="med"/>
                    </a:lnL>
                    <a:lnR w="12700" cap="flat" cmpd="sng" algn="ctr">
                      <a:solidFill>
                        <a:srgbClr val="6E6E73">
                          <a:lumMod val="20000"/>
                          <a:lumOff val="80000"/>
                        </a:srgbClr>
                      </a:solidFill>
                      <a:prstDash val="solid"/>
                      <a:round/>
                      <a:headEnd type="none" w="med" len="med"/>
                      <a:tailEnd type="none" w="med" len="med"/>
                    </a:lnR>
                    <a:lnT w="12700" cap="flat" cmpd="sng" algn="ctr">
                      <a:solidFill>
                        <a:srgbClr val="6E6E73">
                          <a:lumMod val="20000"/>
                          <a:lumOff val="80000"/>
                        </a:srgbClr>
                      </a:solidFill>
                      <a:prstDash val="solid"/>
                      <a:round/>
                      <a:headEnd type="none" w="med" len="med"/>
                      <a:tailEnd type="none" w="med" len="med"/>
                    </a:lnT>
                    <a:lnB w="12700" cap="flat" cmpd="sng" algn="ctr">
                      <a:solidFill>
                        <a:srgbClr val="6E6E73">
                          <a:lumMod val="20000"/>
                          <a:lumOff val="8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31993">
                <a:tc>
                  <a:txBody>
                    <a:bodyPr/>
                    <a:lstStyle>
                      <a:lvl1pPr marL="0" algn="l" defTabSz="932742" rtl="0" eaLnBrk="1" latinLnBrk="0" hangingPunct="1">
                        <a:defRPr sz="1800" kern="1200">
                          <a:solidFill>
                            <a:schemeClr val="tx1"/>
                          </a:solidFill>
                          <a:latin typeface="Segoe UI"/>
                        </a:defRPr>
                      </a:lvl1pPr>
                      <a:lvl2pPr marL="466371" algn="l" defTabSz="932742" rtl="0" eaLnBrk="1" latinLnBrk="0" hangingPunct="1">
                        <a:defRPr sz="1800" kern="1200">
                          <a:solidFill>
                            <a:schemeClr val="tx1"/>
                          </a:solidFill>
                          <a:latin typeface="Segoe UI"/>
                        </a:defRPr>
                      </a:lvl2pPr>
                      <a:lvl3pPr marL="932742" algn="l" defTabSz="932742" rtl="0" eaLnBrk="1" latinLnBrk="0" hangingPunct="1">
                        <a:defRPr sz="1800" kern="1200">
                          <a:solidFill>
                            <a:schemeClr val="tx1"/>
                          </a:solidFill>
                          <a:latin typeface="Segoe UI"/>
                        </a:defRPr>
                      </a:lvl3pPr>
                      <a:lvl4pPr marL="1399113" algn="l" defTabSz="932742" rtl="0" eaLnBrk="1" latinLnBrk="0" hangingPunct="1">
                        <a:defRPr sz="1800" kern="1200">
                          <a:solidFill>
                            <a:schemeClr val="tx1"/>
                          </a:solidFill>
                          <a:latin typeface="Segoe UI"/>
                        </a:defRPr>
                      </a:lvl4pPr>
                      <a:lvl5pPr marL="1865484" algn="l" defTabSz="932742" rtl="0" eaLnBrk="1" latinLnBrk="0" hangingPunct="1">
                        <a:defRPr sz="1800" kern="1200">
                          <a:solidFill>
                            <a:schemeClr val="tx1"/>
                          </a:solidFill>
                          <a:latin typeface="Segoe UI"/>
                        </a:defRPr>
                      </a:lvl5pPr>
                      <a:lvl6pPr marL="2331856" algn="l" defTabSz="932742" rtl="0" eaLnBrk="1" latinLnBrk="0" hangingPunct="1">
                        <a:defRPr sz="1800" kern="1200">
                          <a:solidFill>
                            <a:schemeClr val="tx1"/>
                          </a:solidFill>
                          <a:latin typeface="Segoe UI"/>
                        </a:defRPr>
                      </a:lvl6pPr>
                      <a:lvl7pPr marL="2798226" algn="l" defTabSz="932742" rtl="0" eaLnBrk="1" latinLnBrk="0" hangingPunct="1">
                        <a:defRPr sz="1800" kern="1200">
                          <a:solidFill>
                            <a:schemeClr val="tx1"/>
                          </a:solidFill>
                          <a:latin typeface="Segoe UI"/>
                        </a:defRPr>
                      </a:lvl7pPr>
                      <a:lvl8pPr marL="3264597" algn="l" defTabSz="932742" rtl="0" eaLnBrk="1" latinLnBrk="0" hangingPunct="1">
                        <a:defRPr sz="1800" kern="1200">
                          <a:solidFill>
                            <a:schemeClr val="tx1"/>
                          </a:solidFill>
                          <a:latin typeface="Segoe UI"/>
                        </a:defRPr>
                      </a:lvl8pPr>
                      <a:lvl9pPr marL="3730969" algn="l" defTabSz="932742" rtl="0" eaLnBrk="1" latinLnBrk="0" hangingPunct="1">
                        <a:defRPr sz="1800" kern="1200">
                          <a:solidFill>
                            <a:schemeClr val="tx1"/>
                          </a:solidFill>
                          <a:latin typeface="Segoe UI"/>
                        </a:defRPr>
                      </a:lvl9pPr>
                    </a:lstStyle>
                    <a:p>
                      <a:pPr>
                        <a:lnSpc>
                          <a:spcPct val="90000"/>
                        </a:lnSpc>
                      </a:pPr>
                      <a:r>
                        <a:rPr lang="en-US" sz="1100">
                          <a:gradFill>
                            <a:gsLst>
                              <a:gs pos="3111">
                                <a:schemeClr val="tx1"/>
                              </a:gs>
                              <a:gs pos="35000">
                                <a:schemeClr val="tx1"/>
                              </a:gs>
                            </a:gsLst>
                            <a:lin ang="5400000" scaled="1"/>
                          </a:gradFill>
                          <a:latin typeface="+mn-lt"/>
                          <a:cs typeface="Segoe UI" panose="020B0502040204020203" pitchFamily="34" charset="0"/>
                        </a:rPr>
                        <a:t>Accent color</a:t>
                      </a:r>
                    </a:p>
                  </a:txBody>
                  <a:tcPr marL="45706" marR="45706" marT="18282" marB="18282" anchor="ctr">
                    <a:lnL w="12700" cap="flat" cmpd="sng" algn="ctr">
                      <a:solidFill>
                        <a:srgbClr val="6E6E73">
                          <a:lumMod val="20000"/>
                          <a:lumOff val="80000"/>
                        </a:srgbClr>
                      </a:solidFill>
                      <a:prstDash val="solid"/>
                      <a:round/>
                      <a:headEnd type="none" w="med" len="med"/>
                      <a:tailEnd type="none" w="med" len="med"/>
                    </a:lnL>
                    <a:lnR w="12700" cap="flat" cmpd="sng" algn="ctr">
                      <a:solidFill>
                        <a:srgbClr val="6E6E73">
                          <a:lumMod val="20000"/>
                          <a:lumOff val="80000"/>
                        </a:srgbClr>
                      </a:solidFill>
                      <a:prstDash val="solid"/>
                      <a:round/>
                      <a:headEnd type="none" w="med" len="med"/>
                      <a:tailEnd type="none" w="med" len="med"/>
                    </a:lnR>
                    <a:lnT w="12700" cap="flat" cmpd="sng" algn="ctr">
                      <a:solidFill>
                        <a:srgbClr val="6E6E73">
                          <a:lumMod val="20000"/>
                          <a:lumOff val="80000"/>
                        </a:srgbClr>
                      </a:solidFill>
                      <a:prstDash val="solid"/>
                      <a:round/>
                      <a:headEnd type="none" w="med" len="med"/>
                      <a:tailEnd type="none" w="med" len="med"/>
                    </a:lnT>
                    <a:lnB w="12700" cap="flat" cmpd="sng" algn="ctr">
                      <a:solidFill>
                        <a:srgbClr val="6E6E73">
                          <a:lumMod val="20000"/>
                          <a:lumOff val="8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32742" rtl="0" eaLnBrk="1" latinLnBrk="0" hangingPunct="1">
                        <a:defRPr sz="1800" kern="1200">
                          <a:solidFill>
                            <a:schemeClr val="tx1"/>
                          </a:solidFill>
                          <a:latin typeface="Segoe UI"/>
                        </a:defRPr>
                      </a:lvl1pPr>
                      <a:lvl2pPr marL="466371" algn="l" defTabSz="932742" rtl="0" eaLnBrk="1" latinLnBrk="0" hangingPunct="1">
                        <a:defRPr sz="1800" kern="1200">
                          <a:solidFill>
                            <a:schemeClr val="tx1"/>
                          </a:solidFill>
                          <a:latin typeface="Segoe UI"/>
                        </a:defRPr>
                      </a:lvl2pPr>
                      <a:lvl3pPr marL="932742" algn="l" defTabSz="932742" rtl="0" eaLnBrk="1" latinLnBrk="0" hangingPunct="1">
                        <a:defRPr sz="1800" kern="1200">
                          <a:solidFill>
                            <a:schemeClr val="tx1"/>
                          </a:solidFill>
                          <a:latin typeface="Segoe UI"/>
                        </a:defRPr>
                      </a:lvl3pPr>
                      <a:lvl4pPr marL="1399113" algn="l" defTabSz="932742" rtl="0" eaLnBrk="1" latinLnBrk="0" hangingPunct="1">
                        <a:defRPr sz="1800" kern="1200">
                          <a:solidFill>
                            <a:schemeClr val="tx1"/>
                          </a:solidFill>
                          <a:latin typeface="Segoe UI"/>
                        </a:defRPr>
                      </a:lvl4pPr>
                      <a:lvl5pPr marL="1865484" algn="l" defTabSz="932742" rtl="0" eaLnBrk="1" latinLnBrk="0" hangingPunct="1">
                        <a:defRPr sz="1800" kern="1200">
                          <a:solidFill>
                            <a:schemeClr val="tx1"/>
                          </a:solidFill>
                          <a:latin typeface="Segoe UI"/>
                        </a:defRPr>
                      </a:lvl5pPr>
                      <a:lvl6pPr marL="2331856" algn="l" defTabSz="932742" rtl="0" eaLnBrk="1" latinLnBrk="0" hangingPunct="1">
                        <a:defRPr sz="1800" kern="1200">
                          <a:solidFill>
                            <a:schemeClr val="tx1"/>
                          </a:solidFill>
                          <a:latin typeface="Segoe UI"/>
                        </a:defRPr>
                      </a:lvl6pPr>
                      <a:lvl7pPr marL="2798226" algn="l" defTabSz="932742" rtl="0" eaLnBrk="1" latinLnBrk="0" hangingPunct="1">
                        <a:defRPr sz="1800" kern="1200">
                          <a:solidFill>
                            <a:schemeClr val="tx1"/>
                          </a:solidFill>
                          <a:latin typeface="Segoe UI"/>
                        </a:defRPr>
                      </a:lvl7pPr>
                      <a:lvl8pPr marL="3264597" algn="l" defTabSz="932742" rtl="0" eaLnBrk="1" latinLnBrk="0" hangingPunct="1">
                        <a:defRPr sz="1800" kern="1200">
                          <a:solidFill>
                            <a:schemeClr val="tx1"/>
                          </a:solidFill>
                          <a:latin typeface="Segoe UI"/>
                        </a:defRPr>
                      </a:lvl8pPr>
                      <a:lvl9pPr marL="3730969" algn="l" defTabSz="932742" rtl="0" eaLnBrk="1" latinLnBrk="0" hangingPunct="1">
                        <a:defRPr sz="1800" kern="1200">
                          <a:solidFill>
                            <a:schemeClr val="tx1"/>
                          </a:solidFill>
                          <a:latin typeface="Segoe UI"/>
                        </a:defRPr>
                      </a:lvl9pPr>
                    </a:lstStyle>
                    <a:p>
                      <a:pPr>
                        <a:lnSpc>
                          <a:spcPct val="90000"/>
                        </a:lnSpc>
                      </a:pPr>
                      <a:endParaRPr lang="en-US" sz="1100">
                        <a:gradFill>
                          <a:gsLst>
                            <a:gs pos="3111">
                              <a:schemeClr val="tx1"/>
                            </a:gs>
                            <a:gs pos="35000">
                              <a:schemeClr val="tx1"/>
                            </a:gs>
                          </a:gsLst>
                          <a:lin ang="5400000" scaled="1"/>
                        </a:gradFill>
                        <a:latin typeface="+mn-lt"/>
                        <a:cs typeface="Segoe UI" panose="020B0502040204020203" pitchFamily="34" charset="0"/>
                      </a:endParaRPr>
                    </a:p>
                  </a:txBody>
                  <a:tcPr marL="45706" marR="45706" marT="18282" marB="18282" anchor="ctr">
                    <a:lnL w="12700" cap="flat" cmpd="sng" algn="ctr">
                      <a:solidFill>
                        <a:srgbClr val="6E6E73">
                          <a:lumMod val="20000"/>
                          <a:lumOff val="80000"/>
                        </a:srgbClr>
                      </a:solidFill>
                      <a:prstDash val="solid"/>
                      <a:round/>
                      <a:headEnd type="none" w="med" len="med"/>
                      <a:tailEnd type="none" w="med" len="med"/>
                    </a:lnL>
                    <a:lnR w="12700" cap="flat" cmpd="sng" algn="ctr">
                      <a:solidFill>
                        <a:srgbClr val="6E6E73">
                          <a:lumMod val="20000"/>
                          <a:lumOff val="80000"/>
                        </a:srgbClr>
                      </a:solidFill>
                      <a:prstDash val="solid"/>
                      <a:round/>
                      <a:headEnd type="none" w="med" len="med"/>
                      <a:tailEnd type="none" w="med" len="med"/>
                    </a:lnR>
                    <a:lnT w="12700" cap="flat" cmpd="sng" algn="ctr">
                      <a:solidFill>
                        <a:srgbClr val="6E6E73">
                          <a:lumMod val="20000"/>
                          <a:lumOff val="80000"/>
                        </a:srgbClr>
                      </a:solidFill>
                      <a:prstDash val="solid"/>
                      <a:round/>
                      <a:headEnd type="none" w="med" len="med"/>
                      <a:tailEnd type="none" w="med" len="med"/>
                    </a:lnT>
                    <a:lnB w="12700" cap="flat" cmpd="sng" algn="ctr">
                      <a:solidFill>
                        <a:srgbClr val="6E6E73">
                          <a:lumMod val="20000"/>
                          <a:lumOff val="8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grpSp>
        <p:nvGrpSpPr>
          <p:cNvPr id="28" name="Group 27">
            <a:extLst>
              <a:ext uri="{FF2B5EF4-FFF2-40B4-BE49-F238E27FC236}">
                <a16:creationId xmlns:a16="http://schemas.microsoft.com/office/drawing/2014/main" id="{E813D4AA-2BC1-470E-B476-E0BA1692B088}"/>
              </a:ext>
            </a:extLst>
          </p:cNvPr>
          <p:cNvGrpSpPr/>
          <p:nvPr/>
        </p:nvGrpSpPr>
        <p:grpSpPr>
          <a:xfrm>
            <a:off x="1665101" y="5717466"/>
            <a:ext cx="440259" cy="246060"/>
            <a:chOff x="1664472" y="5717791"/>
            <a:chExt cx="440321" cy="246095"/>
          </a:xfrm>
        </p:grpSpPr>
        <p:sp>
          <p:nvSpPr>
            <p:cNvPr id="17" name="Rectangle 16"/>
            <p:cNvSpPr/>
            <p:nvPr/>
          </p:nvSpPr>
          <p:spPr bwMode="auto">
            <a:xfrm>
              <a:off x="1664472" y="5717791"/>
              <a:ext cx="108815" cy="105859"/>
            </a:xfrm>
            <a:prstGeom prst="rect">
              <a:avLst/>
            </a:prstGeom>
            <a:solidFill>
              <a:schemeClr val="bg1"/>
            </a:solidFill>
            <a:ln>
              <a:solidFill>
                <a:srgbClr val="08080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14" tIns="45706" rIns="91414" bIns="45706" numCol="1" spcCol="0" rtlCol="0" fromWordArt="0" anchor="ctr" anchorCtr="0" forceAA="0" compatLnSpc="1">
              <a:prstTxWarp prst="textNoShape">
                <a:avLst/>
              </a:prstTxWarp>
              <a:noAutofit/>
            </a:bodyPr>
            <a:lstStyle/>
            <a:p>
              <a:pPr algn="ctr" defTabSz="932137" fontAlgn="base">
                <a:spcBef>
                  <a:spcPct val="0"/>
                </a:spcBef>
                <a:spcAft>
                  <a:spcPct val="0"/>
                </a:spcAft>
                <a:defRPr/>
              </a:pPr>
              <a:endParaRPr lang="en-US" sz="2400" kern="0">
                <a:solidFill>
                  <a:srgbClr val="505050"/>
                </a:solidFill>
                <a:latin typeface="Segoe UI"/>
                <a:ea typeface="Segoe UI" pitchFamily="34" charset="0"/>
                <a:cs typeface="Segoe UI" pitchFamily="34" charset="0"/>
              </a:endParaRPr>
            </a:p>
          </p:txBody>
        </p:sp>
        <p:sp>
          <p:nvSpPr>
            <p:cNvPr id="81" name="Rectangle 80"/>
            <p:cNvSpPr/>
            <p:nvPr/>
          </p:nvSpPr>
          <p:spPr bwMode="auto">
            <a:xfrm>
              <a:off x="1830226" y="5717791"/>
              <a:ext cx="108815" cy="105859"/>
            </a:xfrm>
            <a:prstGeom prst="rect">
              <a:avLst/>
            </a:prstGeom>
            <a:solidFill>
              <a:schemeClr val="bg1">
                <a:lumMod val="50000"/>
              </a:schemeClr>
            </a:solidFill>
            <a:ln>
              <a:solidFill>
                <a:srgbClr val="08080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14" tIns="45706" rIns="91414" bIns="45706" numCol="1" spcCol="0" rtlCol="0" fromWordArt="0" anchor="ctr" anchorCtr="0" forceAA="0" compatLnSpc="1">
              <a:prstTxWarp prst="textNoShape">
                <a:avLst/>
              </a:prstTxWarp>
              <a:noAutofit/>
            </a:bodyPr>
            <a:lstStyle/>
            <a:p>
              <a:pPr algn="ctr" defTabSz="932137" fontAlgn="base">
                <a:spcBef>
                  <a:spcPct val="0"/>
                </a:spcBef>
                <a:spcAft>
                  <a:spcPct val="0"/>
                </a:spcAft>
                <a:defRPr/>
              </a:pPr>
              <a:endParaRPr lang="en-US" sz="2400" kern="0">
                <a:solidFill>
                  <a:srgbClr val="505050"/>
                </a:solidFill>
                <a:latin typeface="Segoe UI"/>
                <a:ea typeface="Segoe UI" pitchFamily="34" charset="0"/>
                <a:cs typeface="Segoe UI" pitchFamily="34" charset="0"/>
              </a:endParaRPr>
            </a:p>
          </p:txBody>
        </p:sp>
        <p:sp>
          <p:nvSpPr>
            <p:cNvPr id="91" name="Rectangle 90"/>
            <p:cNvSpPr/>
            <p:nvPr/>
          </p:nvSpPr>
          <p:spPr bwMode="auto">
            <a:xfrm>
              <a:off x="1995978" y="5717791"/>
              <a:ext cx="108815" cy="105859"/>
            </a:xfrm>
            <a:prstGeom prst="rect">
              <a:avLst/>
            </a:prstGeom>
            <a:solidFill>
              <a:schemeClr val="bg2">
                <a:lumMod val="25000"/>
              </a:schemeClr>
            </a:solidFill>
            <a:ln>
              <a:solidFill>
                <a:srgbClr val="08080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14" tIns="45706" rIns="91414" bIns="45706" numCol="1" spcCol="0" rtlCol="0" fromWordArt="0" anchor="ctr" anchorCtr="0" forceAA="0" compatLnSpc="1">
              <a:prstTxWarp prst="textNoShape">
                <a:avLst/>
              </a:prstTxWarp>
              <a:noAutofit/>
            </a:bodyPr>
            <a:lstStyle/>
            <a:p>
              <a:pPr algn="ctr" defTabSz="932137" fontAlgn="base">
                <a:spcBef>
                  <a:spcPct val="0"/>
                </a:spcBef>
                <a:spcAft>
                  <a:spcPct val="0"/>
                </a:spcAft>
                <a:defRPr/>
              </a:pPr>
              <a:endParaRPr lang="en-US" sz="2400" kern="0">
                <a:solidFill>
                  <a:srgbClr val="505050"/>
                </a:solidFill>
                <a:latin typeface="Segoe UI"/>
                <a:ea typeface="Segoe UI" pitchFamily="34" charset="0"/>
                <a:cs typeface="Segoe UI" pitchFamily="34" charset="0"/>
              </a:endParaRPr>
            </a:p>
          </p:txBody>
        </p:sp>
        <p:sp>
          <p:nvSpPr>
            <p:cNvPr id="104" name="Rectangle 103"/>
            <p:cNvSpPr/>
            <p:nvPr/>
          </p:nvSpPr>
          <p:spPr bwMode="auto">
            <a:xfrm>
              <a:off x="1664472" y="5858027"/>
              <a:ext cx="108817" cy="105859"/>
            </a:xfrm>
            <a:prstGeom prst="rect">
              <a:avLst/>
            </a:prstGeom>
            <a:solidFill>
              <a:schemeClr val="tx1">
                <a:lumMod val="50000"/>
              </a:schemeClr>
            </a:solidFill>
            <a:ln>
              <a:solidFill>
                <a:srgbClr val="08080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14" tIns="45706" rIns="91414" bIns="45706" numCol="1" spcCol="0" rtlCol="0" fromWordArt="0" anchor="ctr" anchorCtr="0" forceAA="0" compatLnSpc="1">
              <a:prstTxWarp prst="textNoShape">
                <a:avLst/>
              </a:prstTxWarp>
              <a:noAutofit/>
            </a:bodyPr>
            <a:lstStyle/>
            <a:p>
              <a:pPr algn="ctr" defTabSz="932137" fontAlgn="base">
                <a:spcBef>
                  <a:spcPct val="0"/>
                </a:spcBef>
                <a:spcAft>
                  <a:spcPct val="0"/>
                </a:spcAft>
                <a:defRPr/>
              </a:pPr>
              <a:endParaRPr lang="en-US" sz="2400" kern="0">
                <a:solidFill>
                  <a:srgbClr val="505050"/>
                </a:solidFill>
                <a:latin typeface="Segoe UI"/>
                <a:ea typeface="Segoe UI" pitchFamily="34" charset="0"/>
                <a:cs typeface="Segoe UI" pitchFamily="34" charset="0"/>
              </a:endParaRPr>
            </a:p>
          </p:txBody>
        </p:sp>
      </p:grpSp>
      <p:sp>
        <p:nvSpPr>
          <p:cNvPr id="70" name="Rectangle 69"/>
          <p:cNvSpPr/>
          <p:nvPr/>
        </p:nvSpPr>
        <p:spPr bwMode="auto">
          <a:xfrm>
            <a:off x="455175" y="1249169"/>
            <a:ext cx="2218314" cy="5005581"/>
          </a:xfrm>
          <a:prstGeom prst="rect">
            <a:avLst/>
          </a:prstGeom>
          <a:solidFill>
            <a:schemeClr val="tx1">
              <a:lumMod val="20000"/>
              <a:lumOff val="80000"/>
              <a:alpha val="17000"/>
            </a:schemeClr>
          </a:solidFill>
          <a:ln w="9525" cap="flat" cmpd="sng" algn="ctr">
            <a:noFill/>
            <a:prstDash val="solid"/>
            <a:headEnd type="none" w="med" len="med"/>
            <a:tailEnd type="none" w="med" len="med"/>
          </a:ln>
          <a:effectLst/>
        </p:spPr>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74" fontAlgn="base">
              <a:lnSpc>
                <a:spcPct val="90000"/>
              </a:lnSpc>
              <a:spcBef>
                <a:spcPct val="0"/>
              </a:spcBef>
              <a:spcAft>
                <a:spcPct val="0"/>
              </a:spcAft>
              <a:defRPr/>
            </a:pPr>
            <a:endParaRPr lang="en-US" sz="2400" kern="0">
              <a:gradFill>
                <a:gsLst>
                  <a:gs pos="0">
                    <a:srgbClr val="FFFFFF"/>
                  </a:gs>
                  <a:gs pos="100000">
                    <a:srgbClr val="FFFFFF"/>
                  </a:gs>
                </a:gsLst>
                <a:lin ang="5400000" scaled="0"/>
              </a:gradFill>
              <a:latin typeface="Segoe UI Semibold" panose="020B0702040204020203" pitchFamily="34" charset="0"/>
              <a:ea typeface="Segoe UI" pitchFamily="34" charset="0"/>
              <a:cs typeface="Segoe UI Semibold" panose="020B0702040204020203" pitchFamily="34" charset="0"/>
            </a:endParaRPr>
          </a:p>
        </p:txBody>
      </p:sp>
      <p:pic>
        <p:nvPicPr>
          <p:cNvPr id="7" name="Picture 6"/>
          <p:cNvPicPr>
            <a:picLocks noChangeAspect="1"/>
          </p:cNvPicPr>
          <p:nvPr/>
        </p:nvPicPr>
        <p:blipFill rotWithShape="1">
          <a:blip r:embed="rId7"/>
          <a:srcRect t="7654"/>
          <a:stretch/>
        </p:blipFill>
        <p:spPr>
          <a:xfrm>
            <a:off x="503425" y="3855131"/>
            <a:ext cx="2121816" cy="1239771"/>
          </a:xfrm>
          <a:prstGeom prst="rect">
            <a:avLst/>
          </a:prstGeom>
        </p:spPr>
      </p:pic>
      <p:grpSp>
        <p:nvGrpSpPr>
          <p:cNvPr id="8" name="Group 7">
            <a:extLst>
              <a:ext uri="{FF2B5EF4-FFF2-40B4-BE49-F238E27FC236}">
                <a16:creationId xmlns:a16="http://schemas.microsoft.com/office/drawing/2014/main" id="{C3DB683A-B8D9-4244-845C-1C46D88DF3A6}"/>
              </a:ext>
            </a:extLst>
          </p:cNvPr>
          <p:cNvGrpSpPr/>
          <p:nvPr/>
        </p:nvGrpSpPr>
        <p:grpSpPr>
          <a:xfrm>
            <a:off x="455175" y="1296065"/>
            <a:ext cx="2218314" cy="2506958"/>
            <a:chOff x="454375" y="1295762"/>
            <a:chExt cx="2218629" cy="2507314"/>
          </a:xfrm>
        </p:grpSpPr>
        <p:grpSp>
          <p:nvGrpSpPr>
            <p:cNvPr id="27" name="Group 26">
              <a:extLst>
                <a:ext uri="{FF2B5EF4-FFF2-40B4-BE49-F238E27FC236}">
                  <a16:creationId xmlns:a16="http://schemas.microsoft.com/office/drawing/2014/main" id="{06D175FB-DAA9-418F-8678-627B7D775CDD}"/>
                </a:ext>
              </a:extLst>
            </p:cNvPr>
            <p:cNvGrpSpPr/>
            <p:nvPr/>
          </p:nvGrpSpPr>
          <p:grpSpPr>
            <a:xfrm>
              <a:off x="454375" y="1295762"/>
              <a:ext cx="2218629" cy="2507314"/>
              <a:chOff x="454375" y="1295762"/>
              <a:chExt cx="2218629" cy="2507314"/>
            </a:xfrm>
          </p:grpSpPr>
          <p:sp>
            <p:nvSpPr>
              <p:cNvPr id="88" name="Freeform 78"/>
              <p:cNvSpPr/>
              <p:nvPr/>
            </p:nvSpPr>
            <p:spPr bwMode="auto">
              <a:xfrm>
                <a:off x="454375" y="1295762"/>
                <a:ext cx="2218629" cy="432692"/>
              </a:xfrm>
              <a:prstGeom prst="rect">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46263" tIns="91414" rIns="146263" bIns="91414" numCol="1" spcCol="0" rtlCol="0" fromWordArt="0" anchor="ctr" anchorCtr="0" forceAA="0" compatLnSpc="1">
                <a:prstTxWarp prst="textNoShape">
                  <a:avLst/>
                </a:prstTxWarp>
                <a:noAutofit/>
              </a:bodyPr>
              <a:lstStyle/>
              <a:p>
                <a:pPr defTabSz="950685" fontAlgn="base">
                  <a:spcBef>
                    <a:spcPct val="0"/>
                  </a:spcBef>
                  <a:spcAft>
                    <a:spcPct val="0"/>
                  </a:spcAft>
                  <a:defRPr/>
                </a:pPr>
                <a:r>
                  <a:rPr lang="en-US" sz="1866" kern="0">
                    <a:solidFill>
                      <a:srgbClr val="FFFFFF"/>
                    </a:solidFill>
                    <a:latin typeface="Segoe UI Semibold" panose="020B0702040204020203" pitchFamily="34" charset="0"/>
                    <a:cs typeface="Segoe UI Semibold" panose="020B0702040204020203" pitchFamily="34" charset="0"/>
                  </a:rPr>
                  <a:t>Vision</a:t>
                </a:r>
              </a:p>
            </p:txBody>
          </p:sp>
          <p:sp>
            <p:nvSpPr>
              <p:cNvPr id="79" name="Oval Callout 6"/>
              <p:cNvSpPr/>
              <p:nvPr/>
            </p:nvSpPr>
            <p:spPr bwMode="auto">
              <a:xfrm>
                <a:off x="1281283" y="1915078"/>
                <a:ext cx="1195365" cy="761180"/>
              </a:xfrm>
              <a:prstGeom prst="wedgeRectCallout">
                <a:avLst>
                  <a:gd name="adj1" fmla="val -60408"/>
                  <a:gd name="adj2" fmla="val -8409"/>
                </a:avLst>
              </a:prstGeom>
              <a:solidFill>
                <a:srgbClr val="FFFFFF"/>
              </a:solidFill>
              <a:ln w="9525" cap="flat" cmpd="sng" algn="ctr">
                <a:solidFill>
                  <a:schemeClr val="bg1">
                    <a:lumMod val="75000"/>
                  </a:schemeClr>
                </a:solidFill>
                <a:prstDash val="solid"/>
                <a:headEnd type="none" w="med" len="med"/>
                <a:tailEnd type="none" w="med" len="med"/>
              </a:ln>
              <a:effectLst/>
            </p:spPr>
            <p:txBody>
              <a:bodyPr lIns="91427" tIns="91427" rIns="91427" bIns="91427" rtlCol="0" anchor="t" anchorCtr="0"/>
              <a:lstStyle/>
              <a:p>
                <a:pPr defTabSz="895537">
                  <a:lnSpc>
                    <a:spcPct val="90000"/>
                  </a:lnSpc>
                  <a:defRPr/>
                </a:pPr>
                <a:r>
                  <a:rPr lang="en-US" sz="1100" kern="0">
                    <a:gradFill>
                      <a:gsLst>
                        <a:gs pos="84000">
                          <a:srgbClr val="3F3F3F"/>
                        </a:gs>
                        <a:gs pos="43000">
                          <a:srgbClr val="3F3F3F"/>
                        </a:gs>
                      </a:gsLst>
                      <a:lin ang="10800000" scaled="0"/>
                    </a:gradFill>
                    <a:latin typeface="Segoe UI"/>
                    <a:ea typeface="Segoe UI" pitchFamily="34" charset="0"/>
                    <a:cs typeface="Segoe UI" pitchFamily="34" charset="0"/>
                  </a:rPr>
                  <a:t>What is in the image?</a:t>
                </a:r>
              </a:p>
            </p:txBody>
          </p:sp>
          <p:sp>
            <p:nvSpPr>
              <p:cNvPr id="80" name="Pentagon 79"/>
              <p:cNvSpPr/>
              <p:nvPr/>
            </p:nvSpPr>
            <p:spPr bwMode="auto">
              <a:xfrm rot="5400000">
                <a:off x="1287563" y="2417635"/>
                <a:ext cx="552253" cy="2218629"/>
              </a:xfrm>
              <a:prstGeom prst="rect">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vert270" wrap="square" lIns="175711" tIns="140570" rIns="175711" bIns="140570" numCol="1" spcCol="0" rtlCol="0" fromWordArt="0" anchor="ctr" anchorCtr="0" forceAA="0" compatLnSpc="1">
                <a:prstTxWarp prst="textNoShape">
                  <a:avLst/>
                </a:prstTxWarp>
                <a:noAutofit/>
              </a:bodyPr>
              <a:lstStyle/>
              <a:p>
                <a:pPr defTabSz="895772" fontAlgn="base">
                  <a:spcBef>
                    <a:spcPct val="0"/>
                  </a:spcBef>
                  <a:spcAft>
                    <a:spcPct val="0"/>
                  </a:spcAft>
                  <a:defRPr/>
                </a:pPr>
                <a:r>
                  <a:rPr lang="en-US" sz="1400" kern="0">
                    <a:gradFill>
                      <a:gsLst>
                        <a:gs pos="1333">
                          <a:prstClr val="white"/>
                        </a:gs>
                        <a:gs pos="13000">
                          <a:prstClr val="white"/>
                        </a:gs>
                      </a:gsLst>
                      <a:lin ang="10800000" scaled="0"/>
                    </a:gradFill>
                    <a:latin typeface="Segoe UI"/>
                    <a:ea typeface="Segoe UI" pitchFamily="34" charset="0"/>
                    <a:cs typeface="Segoe UI" pitchFamily="34" charset="0"/>
                  </a:rPr>
                  <a:t>Computer Vision</a:t>
                </a:r>
              </a:p>
            </p:txBody>
          </p:sp>
          <p:grpSp>
            <p:nvGrpSpPr>
              <p:cNvPr id="16" name="Group 15">
                <a:extLst>
                  <a:ext uri="{FF2B5EF4-FFF2-40B4-BE49-F238E27FC236}">
                    <a16:creationId xmlns:a16="http://schemas.microsoft.com/office/drawing/2014/main" id="{68AD1D11-6D02-4952-9FE8-05BA1F2F16A7}"/>
                  </a:ext>
                </a:extLst>
              </p:cNvPr>
              <p:cNvGrpSpPr/>
              <p:nvPr/>
            </p:nvGrpSpPr>
            <p:grpSpPr>
              <a:xfrm>
                <a:off x="622107" y="2111940"/>
                <a:ext cx="348356" cy="973067"/>
                <a:chOff x="622107" y="2111940"/>
                <a:chExt cx="348356" cy="973067"/>
              </a:xfrm>
            </p:grpSpPr>
            <p:sp>
              <p:nvSpPr>
                <p:cNvPr id="93" name="Freeform 745">
                  <a:extLst>
                    <a:ext uri="{FF2B5EF4-FFF2-40B4-BE49-F238E27FC236}">
                      <a16:creationId xmlns:a16="http://schemas.microsoft.com/office/drawing/2014/main" id="{9C2C50F5-0055-4274-9560-0F0702D483BF}"/>
                    </a:ext>
                  </a:extLst>
                </p:cNvPr>
                <p:cNvSpPr>
                  <a:spLocks/>
                </p:cNvSpPr>
                <p:nvPr/>
              </p:nvSpPr>
              <p:spPr bwMode="auto">
                <a:xfrm>
                  <a:off x="622107" y="2376614"/>
                  <a:ext cx="348356" cy="708393"/>
                </a:xfrm>
                <a:custGeom>
                  <a:avLst/>
                  <a:gdLst>
                    <a:gd name="T0" fmla="*/ 62 w 76"/>
                    <a:gd name="T1" fmla="*/ 0 h 154"/>
                    <a:gd name="T2" fmla="*/ 14 w 76"/>
                    <a:gd name="T3" fmla="*/ 0 h 154"/>
                    <a:gd name="T4" fmla="*/ 0 w 76"/>
                    <a:gd name="T5" fmla="*/ 14 h 154"/>
                    <a:gd name="T6" fmla="*/ 0 w 76"/>
                    <a:gd name="T7" fmla="*/ 79 h 154"/>
                    <a:gd name="T8" fmla="*/ 14 w 76"/>
                    <a:gd name="T9" fmla="*/ 93 h 154"/>
                    <a:gd name="T10" fmla="*/ 14 w 76"/>
                    <a:gd name="T11" fmla="*/ 93 h 154"/>
                    <a:gd name="T12" fmla="*/ 14 w 76"/>
                    <a:gd name="T13" fmla="*/ 140 h 154"/>
                    <a:gd name="T14" fmla="*/ 28 w 76"/>
                    <a:gd name="T15" fmla="*/ 154 h 154"/>
                    <a:gd name="T16" fmla="*/ 49 w 76"/>
                    <a:gd name="T17" fmla="*/ 154 h 154"/>
                    <a:gd name="T18" fmla="*/ 62 w 76"/>
                    <a:gd name="T19" fmla="*/ 140 h 154"/>
                    <a:gd name="T20" fmla="*/ 62 w 76"/>
                    <a:gd name="T21" fmla="*/ 93 h 154"/>
                    <a:gd name="T22" fmla="*/ 62 w 76"/>
                    <a:gd name="T23" fmla="*/ 93 h 154"/>
                    <a:gd name="T24" fmla="*/ 76 w 76"/>
                    <a:gd name="T25" fmla="*/ 79 h 154"/>
                    <a:gd name="T26" fmla="*/ 76 w 76"/>
                    <a:gd name="T27" fmla="*/ 14 h 154"/>
                    <a:gd name="T28" fmla="*/ 62 w 76"/>
                    <a:gd name="T2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154">
                      <a:moveTo>
                        <a:pt x="62" y="0"/>
                      </a:moveTo>
                      <a:cubicBezTo>
                        <a:pt x="14" y="0"/>
                        <a:pt x="14" y="0"/>
                        <a:pt x="14" y="0"/>
                      </a:cubicBezTo>
                      <a:cubicBezTo>
                        <a:pt x="6" y="0"/>
                        <a:pt x="0" y="6"/>
                        <a:pt x="0" y="14"/>
                      </a:cubicBezTo>
                      <a:cubicBezTo>
                        <a:pt x="0" y="79"/>
                        <a:pt x="0" y="79"/>
                        <a:pt x="0" y="79"/>
                      </a:cubicBezTo>
                      <a:cubicBezTo>
                        <a:pt x="0" y="87"/>
                        <a:pt x="6" y="93"/>
                        <a:pt x="14" y="93"/>
                      </a:cubicBezTo>
                      <a:cubicBezTo>
                        <a:pt x="14" y="93"/>
                        <a:pt x="14" y="93"/>
                        <a:pt x="14" y="93"/>
                      </a:cubicBezTo>
                      <a:cubicBezTo>
                        <a:pt x="14" y="140"/>
                        <a:pt x="14" y="140"/>
                        <a:pt x="14" y="140"/>
                      </a:cubicBezTo>
                      <a:cubicBezTo>
                        <a:pt x="14" y="148"/>
                        <a:pt x="20" y="154"/>
                        <a:pt x="28" y="154"/>
                      </a:cubicBezTo>
                      <a:cubicBezTo>
                        <a:pt x="49" y="154"/>
                        <a:pt x="49" y="154"/>
                        <a:pt x="49" y="154"/>
                      </a:cubicBezTo>
                      <a:cubicBezTo>
                        <a:pt x="56" y="154"/>
                        <a:pt x="62" y="148"/>
                        <a:pt x="62" y="140"/>
                      </a:cubicBezTo>
                      <a:cubicBezTo>
                        <a:pt x="62" y="93"/>
                        <a:pt x="62" y="93"/>
                        <a:pt x="62" y="93"/>
                      </a:cubicBezTo>
                      <a:cubicBezTo>
                        <a:pt x="62" y="93"/>
                        <a:pt x="62" y="93"/>
                        <a:pt x="62" y="93"/>
                      </a:cubicBezTo>
                      <a:cubicBezTo>
                        <a:pt x="70" y="93"/>
                        <a:pt x="76" y="87"/>
                        <a:pt x="76" y="79"/>
                      </a:cubicBezTo>
                      <a:cubicBezTo>
                        <a:pt x="76" y="14"/>
                        <a:pt x="76" y="14"/>
                        <a:pt x="76" y="14"/>
                      </a:cubicBezTo>
                      <a:cubicBezTo>
                        <a:pt x="76" y="6"/>
                        <a:pt x="70" y="0"/>
                        <a:pt x="62" y="0"/>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sp>
              <p:nvSpPr>
                <p:cNvPr id="96" name="Oval 746">
                  <a:extLst>
                    <a:ext uri="{FF2B5EF4-FFF2-40B4-BE49-F238E27FC236}">
                      <a16:creationId xmlns:a16="http://schemas.microsoft.com/office/drawing/2014/main" id="{3629AE0A-A79B-490B-A7F1-CF62832C3543}"/>
                    </a:ext>
                  </a:extLst>
                </p:cNvPr>
                <p:cNvSpPr>
                  <a:spLocks noChangeArrowheads="1"/>
                </p:cNvSpPr>
                <p:nvPr/>
              </p:nvSpPr>
              <p:spPr bwMode="auto">
                <a:xfrm>
                  <a:off x="690222" y="2111940"/>
                  <a:ext cx="212127" cy="21018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grpSp>
        </p:grpSp>
        <p:pic>
          <p:nvPicPr>
            <p:cNvPr id="136" name="Picture 135">
              <a:extLst>
                <a:ext uri="{FF2B5EF4-FFF2-40B4-BE49-F238E27FC236}">
                  <a16:creationId xmlns:a16="http://schemas.microsoft.com/office/drawing/2014/main" id="{572C6FFC-E1AF-4173-96DF-33A4A880140F}"/>
                </a:ext>
              </a:extLst>
            </p:cNvPr>
            <p:cNvPicPr>
              <a:picLocks noChangeAspect="1"/>
            </p:cNvPicPr>
            <p:nvPr/>
          </p:nvPicPr>
          <p:blipFill rotWithShape="1">
            <a:blip r:embed="rId8">
              <a:biLevel thresh="25000"/>
              <a:extLst>
                <a:ext uri="{28A0092B-C50C-407E-A947-70E740481C1C}">
                  <a14:useLocalDpi xmlns:a14="http://schemas.microsoft.com/office/drawing/2010/main" val="0"/>
                </a:ext>
              </a:extLst>
            </a:blip>
            <a:srcRect t="13765"/>
            <a:stretch/>
          </p:blipFill>
          <p:spPr>
            <a:xfrm>
              <a:off x="2123297" y="1316928"/>
              <a:ext cx="530014" cy="457062"/>
            </a:xfrm>
            <a:prstGeom prst="rect">
              <a:avLst/>
            </a:prstGeom>
          </p:spPr>
        </p:pic>
      </p:grpSp>
      <p:grpSp>
        <p:nvGrpSpPr>
          <p:cNvPr id="15" name="Group 14">
            <a:extLst>
              <a:ext uri="{FF2B5EF4-FFF2-40B4-BE49-F238E27FC236}">
                <a16:creationId xmlns:a16="http://schemas.microsoft.com/office/drawing/2014/main" id="{6FDFEA70-DB2C-4D64-BDD9-2142E9438860}"/>
              </a:ext>
            </a:extLst>
          </p:cNvPr>
          <p:cNvGrpSpPr/>
          <p:nvPr/>
        </p:nvGrpSpPr>
        <p:grpSpPr>
          <a:xfrm>
            <a:off x="2748577" y="1249170"/>
            <a:ext cx="2218314" cy="5052476"/>
            <a:chOff x="2748101" y="1248859"/>
            <a:chExt cx="2218629" cy="5053193"/>
          </a:xfrm>
        </p:grpSpPr>
        <p:grpSp>
          <p:nvGrpSpPr>
            <p:cNvPr id="23" name="Group 22">
              <a:extLst>
                <a:ext uri="{FF2B5EF4-FFF2-40B4-BE49-F238E27FC236}">
                  <a16:creationId xmlns:a16="http://schemas.microsoft.com/office/drawing/2014/main" id="{16A98EAE-3DBD-46FA-B4A1-BFC3AE78B06E}"/>
                </a:ext>
              </a:extLst>
            </p:cNvPr>
            <p:cNvGrpSpPr/>
            <p:nvPr/>
          </p:nvGrpSpPr>
          <p:grpSpPr>
            <a:xfrm>
              <a:off x="2748101" y="1295761"/>
              <a:ext cx="2218629" cy="5006291"/>
              <a:chOff x="2748101" y="1295761"/>
              <a:chExt cx="2218629" cy="5006291"/>
            </a:xfrm>
          </p:grpSpPr>
          <p:grpSp>
            <p:nvGrpSpPr>
              <p:cNvPr id="33" name="Group 32"/>
              <p:cNvGrpSpPr/>
              <p:nvPr/>
            </p:nvGrpSpPr>
            <p:grpSpPr>
              <a:xfrm>
                <a:off x="2748101" y="1295761"/>
                <a:ext cx="2218629" cy="5006291"/>
                <a:chOff x="2034745" y="971593"/>
                <a:chExt cx="1664208" cy="3755251"/>
              </a:xfrm>
            </p:grpSpPr>
            <p:sp>
              <p:nvSpPr>
                <p:cNvPr id="92" name="Rectangle 91"/>
                <p:cNvSpPr/>
                <p:nvPr/>
              </p:nvSpPr>
              <p:spPr bwMode="auto">
                <a:xfrm>
                  <a:off x="2034745" y="971593"/>
                  <a:ext cx="1664208" cy="3755251"/>
                </a:xfrm>
                <a:prstGeom prst="rect">
                  <a:avLst/>
                </a:prstGeom>
                <a:solidFill>
                  <a:schemeClr val="tx1">
                    <a:lumMod val="20000"/>
                    <a:lumOff val="80000"/>
                    <a:alpha val="17000"/>
                  </a:schemeClr>
                </a:solidFill>
                <a:ln w="9525" cap="flat" cmpd="sng" algn="ctr">
                  <a:noFill/>
                  <a:prstDash val="solid"/>
                  <a:headEnd type="none" w="med" len="med"/>
                  <a:tailEnd type="none" w="med" len="med"/>
                </a:ln>
                <a:effectLst/>
              </p:spPr>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74" fontAlgn="base">
                    <a:lnSpc>
                      <a:spcPct val="90000"/>
                    </a:lnSpc>
                    <a:spcBef>
                      <a:spcPct val="0"/>
                    </a:spcBef>
                    <a:spcAft>
                      <a:spcPct val="0"/>
                    </a:spcAft>
                    <a:defRPr/>
                  </a:pPr>
                  <a:endParaRPr lang="en-US" sz="2400" kern="0" err="1">
                    <a:gradFill>
                      <a:gsLst>
                        <a:gs pos="0">
                          <a:srgbClr val="FFFFFF"/>
                        </a:gs>
                        <a:gs pos="100000">
                          <a:srgbClr val="FFFFFF"/>
                        </a:gs>
                      </a:gsLst>
                      <a:lin ang="5400000" scaled="0"/>
                    </a:gradFill>
                    <a:latin typeface="Segoe UI Semibold" panose="020B0702040204020203" pitchFamily="34" charset="0"/>
                    <a:ea typeface="Segoe UI" pitchFamily="34" charset="0"/>
                    <a:cs typeface="Segoe UI Semibold" panose="020B0702040204020203" pitchFamily="34" charset="0"/>
                  </a:endParaRPr>
                </a:p>
              </p:txBody>
            </p:sp>
            <p:sp>
              <p:nvSpPr>
                <p:cNvPr id="71" name="Freeform 83"/>
                <p:cNvSpPr/>
                <p:nvPr/>
              </p:nvSpPr>
              <p:spPr bwMode="auto">
                <a:xfrm>
                  <a:off x="2034745" y="971594"/>
                  <a:ext cx="1664208" cy="324565"/>
                </a:xfrm>
                <a:prstGeom prst="rect">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46263" tIns="91414" rIns="146263" bIns="91414" numCol="1" spcCol="0" rtlCol="0" fromWordArt="0" anchor="ctr" anchorCtr="0" forceAA="0" compatLnSpc="1">
                  <a:prstTxWarp prst="textNoShape">
                    <a:avLst/>
                  </a:prstTxWarp>
                  <a:noAutofit/>
                </a:bodyPr>
                <a:lstStyle/>
                <a:p>
                  <a:pPr defTabSz="950685" fontAlgn="base">
                    <a:spcBef>
                      <a:spcPct val="0"/>
                    </a:spcBef>
                    <a:spcAft>
                      <a:spcPct val="0"/>
                    </a:spcAft>
                    <a:defRPr/>
                  </a:pPr>
                  <a:r>
                    <a:rPr lang="en-US" sz="1866" kern="0">
                      <a:solidFill>
                        <a:srgbClr val="FFFFFF"/>
                      </a:solidFill>
                      <a:latin typeface="Segoe UI Semibold" panose="020B0702040204020203" pitchFamily="34" charset="0"/>
                      <a:cs typeface="Segoe UI Semibold" panose="020B0702040204020203" pitchFamily="34" charset="0"/>
                    </a:rPr>
                    <a:t>Speech</a:t>
                  </a:r>
                </a:p>
              </p:txBody>
            </p:sp>
          </p:grpSp>
          <p:sp>
            <p:nvSpPr>
              <p:cNvPr id="97" name="Oval Callout 6"/>
              <p:cNvSpPr/>
              <p:nvPr/>
            </p:nvSpPr>
            <p:spPr bwMode="auto">
              <a:xfrm>
                <a:off x="3550900" y="1915078"/>
                <a:ext cx="1289293" cy="761180"/>
              </a:xfrm>
              <a:prstGeom prst="wedgeRectCallout">
                <a:avLst>
                  <a:gd name="adj1" fmla="val -58880"/>
                  <a:gd name="adj2" fmla="val -7575"/>
                </a:avLst>
              </a:prstGeom>
              <a:solidFill>
                <a:srgbClr val="FFFFFF"/>
              </a:solidFill>
              <a:ln w="9525" cap="flat" cmpd="sng" algn="ctr">
                <a:solidFill>
                  <a:schemeClr val="bg1">
                    <a:lumMod val="75000"/>
                  </a:schemeClr>
                </a:solidFill>
                <a:prstDash val="solid"/>
                <a:headEnd type="none" w="med" len="med"/>
                <a:tailEnd type="none" w="med" len="med"/>
              </a:ln>
              <a:effectLst/>
            </p:spPr>
            <p:txBody>
              <a:bodyPr lIns="91427" tIns="91427" rIns="91427" bIns="91427" rtlCol="0" anchor="t" anchorCtr="0"/>
              <a:lstStyle/>
              <a:p>
                <a:pPr defTabSz="895537">
                  <a:lnSpc>
                    <a:spcPct val="90000"/>
                  </a:lnSpc>
                  <a:defRPr/>
                </a:pPr>
                <a:r>
                  <a:rPr lang="en-US" sz="1100" kern="0">
                    <a:gradFill>
                      <a:gsLst>
                        <a:gs pos="84000">
                          <a:srgbClr val="3F3F3F"/>
                        </a:gs>
                        <a:gs pos="43000">
                          <a:srgbClr val="3F3F3F"/>
                        </a:gs>
                      </a:gsLst>
                      <a:lin ang="10800000" scaled="0"/>
                    </a:gradFill>
                    <a:latin typeface="Segoe UI"/>
                    <a:ea typeface="Segoe UI" pitchFamily="34" charset="0"/>
                    <a:cs typeface="Segoe UI" pitchFamily="34" charset="0"/>
                  </a:rPr>
                  <a:t>Give me directions to the nearest local branch.</a:t>
                </a:r>
              </a:p>
            </p:txBody>
          </p:sp>
          <p:grpSp>
            <p:nvGrpSpPr>
              <p:cNvPr id="14" name="Group 13">
                <a:extLst>
                  <a:ext uri="{FF2B5EF4-FFF2-40B4-BE49-F238E27FC236}">
                    <a16:creationId xmlns:a16="http://schemas.microsoft.com/office/drawing/2014/main" id="{5F986A16-8A9C-4A5D-87EA-EB250524FE67}"/>
                  </a:ext>
                </a:extLst>
              </p:cNvPr>
              <p:cNvGrpSpPr/>
              <p:nvPr/>
            </p:nvGrpSpPr>
            <p:grpSpPr>
              <a:xfrm>
                <a:off x="2748101" y="3250824"/>
                <a:ext cx="2218629" cy="2952379"/>
                <a:chOff x="2748101" y="3250824"/>
                <a:chExt cx="2218629" cy="2952379"/>
              </a:xfrm>
            </p:grpSpPr>
            <p:sp>
              <p:nvSpPr>
                <p:cNvPr id="100" name="Pentagon 99"/>
                <p:cNvSpPr/>
                <p:nvPr/>
              </p:nvSpPr>
              <p:spPr bwMode="auto">
                <a:xfrm rot="5400000">
                  <a:off x="3581290" y="2417635"/>
                  <a:ext cx="552251" cy="2218629"/>
                </a:xfrm>
                <a:prstGeom prst="rect">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vert270" wrap="square" lIns="175711" tIns="140570" rIns="175711" bIns="140570" numCol="1" spcCol="0" rtlCol="0" fromWordArt="0" anchor="ctr" anchorCtr="0" forceAA="0" compatLnSpc="1">
                  <a:prstTxWarp prst="textNoShape">
                    <a:avLst/>
                  </a:prstTxWarp>
                  <a:noAutofit/>
                </a:bodyPr>
                <a:lstStyle/>
                <a:p>
                  <a:pPr defTabSz="895772" fontAlgn="base">
                    <a:spcBef>
                      <a:spcPct val="0"/>
                    </a:spcBef>
                    <a:spcAft>
                      <a:spcPct val="0"/>
                    </a:spcAft>
                    <a:defRPr/>
                  </a:pPr>
                  <a:r>
                    <a:rPr lang="en-US" sz="1400" kern="0">
                      <a:gradFill>
                        <a:gsLst>
                          <a:gs pos="1333">
                            <a:prstClr val="white"/>
                          </a:gs>
                          <a:gs pos="13000">
                            <a:prstClr val="white"/>
                          </a:gs>
                        </a:gsLst>
                        <a:lin ang="10800000" scaled="0"/>
                      </a:gradFill>
                      <a:latin typeface="Segoe UI"/>
                      <a:ea typeface="Segoe UI" pitchFamily="34" charset="0"/>
                      <a:cs typeface="Segoe UI" pitchFamily="34" charset="0"/>
                    </a:rPr>
                    <a:t>Bing Speech</a:t>
                  </a:r>
                </a:p>
              </p:txBody>
            </p:sp>
            <p:grpSp>
              <p:nvGrpSpPr>
                <p:cNvPr id="47" name="Group 46"/>
                <p:cNvGrpSpPr/>
                <p:nvPr/>
              </p:nvGrpSpPr>
              <p:grpSpPr>
                <a:xfrm>
                  <a:off x="2825290" y="4136415"/>
                  <a:ext cx="2064251" cy="2066788"/>
                  <a:chOff x="2067831" y="3102386"/>
                  <a:chExt cx="1548408" cy="1550311"/>
                </a:xfrm>
              </p:grpSpPr>
              <p:grpSp>
                <p:nvGrpSpPr>
                  <p:cNvPr id="4" name="Group 3"/>
                  <p:cNvGrpSpPr/>
                  <p:nvPr/>
                </p:nvGrpSpPr>
                <p:grpSpPr>
                  <a:xfrm>
                    <a:off x="2067831" y="3961502"/>
                    <a:ext cx="1548408" cy="691195"/>
                    <a:chOff x="2762800" y="5351137"/>
                    <a:chExt cx="2139696" cy="955140"/>
                  </a:xfrm>
                </p:grpSpPr>
                <p:sp>
                  <p:nvSpPr>
                    <p:cNvPr id="95" name="TextBox 94"/>
                    <p:cNvSpPr txBox="1"/>
                    <p:nvPr/>
                  </p:nvSpPr>
                  <p:spPr>
                    <a:xfrm>
                      <a:off x="2762800" y="5351137"/>
                      <a:ext cx="2139696" cy="273740"/>
                    </a:xfrm>
                    <a:prstGeom prst="rect">
                      <a:avLst/>
                    </a:prstGeom>
                    <a:noFill/>
                    <a:ln>
                      <a:solidFill>
                        <a:srgbClr val="6E6E73">
                          <a:lumMod val="20000"/>
                          <a:lumOff val="80000"/>
                        </a:srgbClr>
                      </a:solidFill>
                    </a:ln>
                  </p:spPr>
                  <p:txBody>
                    <a:bodyPr wrap="square" lIns="45706" tIns="18282" rIns="45706" bIns="18282" rtlCol="0" anchor="ctr" anchorCtr="0">
                      <a:noAutofit/>
                    </a:bodyPr>
                    <a:lstStyle>
                      <a:defPPr>
                        <a:defRPr lang="en-US"/>
                      </a:defPPr>
                      <a:lvl1pPr marR="0" lvl="0" indent="0" defTabSz="896386" fontAlgn="auto">
                        <a:lnSpc>
                          <a:spcPct val="90000"/>
                        </a:lnSpc>
                        <a:spcBef>
                          <a:spcPts val="0"/>
                        </a:spcBef>
                        <a:spcAft>
                          <a:spcPts val="588"/>
                        </a:spcAft>
                        <a:buClrTx/>
                        <a:buSzTx/>
                        <a:buFontTx/>
                        <a:buNone/>
                        <a:tabLst/>
                        <a:defRPr kumimoji="0" sz="1100" b="0" i="1" u="none" strike="noStrike" kern="0" cap="none" spc="0" normalizeH="0" baseline="0">
                          <a:ln>
                            <a:noFill/>
                          </a:ln>
                          <a:solidFill>
                            <a:sysClr val="windowText" lastClr="000000"/>
                          </a:solidFill>
                          <a:effectLst/>
                          <a:uLnTx/>
                          <a:uFillTx/>
                        </a:defRPr>
                      </a:lvl1pPr>
                    </a:lstStyle>
                    <a:p>
                      <a:pPr defTabSz="932563">
                        <a:spcAft>
                          <a:spcPts val="574"/>
                        </a:spcAft>
                        <a:defRPr/>
                      </a:pPr>
                      <a:r>
                        <a:rPr lang="en-US" i="0" kern="1200">
                          <a:gradFill>
                            <a:gsLst>
                              <a:gs pos="3111">
                                <a:srgbClr val="3F3F3F"/>
                              </a:gs>
                              <a:gs pos="35000">
                                <a:srgbClr val="3F3F3F"/>
                              </a:gs>
                            </a:gsLst>
                            <a:lin ang="5400000" scaled="1"/>
                          </a:gradFill>
                          <a:latin typeface="Segoe UI"/>
                          <a:cs typeface="Segoe UI" panose="020B0502040204020203" pitchFamily="34" charset="0"/>
                        </a:rPr>
                        <a:t>Convert spoken audio to text </a:t>
                      </a:r>
                    </a:p>
                  </p:txBody>
                </p:sp>
                <p:sp>
                  <p:nvSpPr>
                    <p:cNvPr id="99" name="TextBox 98"/>
                    <p:cNvSpPr txBox="1"/>
                    <p:nvPr/>
                  </p:nvSpPr>
                  <p:spPr>
                    <a:xfrm>
                      <a:off x="2762800" y="5691837"/>
                      <a:ext cx="2139696" cy="273740"/>
                    </a:xfrm>
                    <a:prstGeom prst="rect">
                      <a:avLst/>
                    </a:prstGeom>
                    <a:noFill/>
                    <a:ln>
                      <a:solidFill>
                        <a:srgbClr val="6E6E73">
                          <a:lumMod val="20000"/>
                          <a:lumOff val="80000"/>
                        </a:srgbClr>
                      </a:solidFill>
                    </a:ln>
                  </p:spPr>
                  <p:txBody>
                    <a:bodyPr wrap="square" lIns="45706" tIns="18282" rIns="45706" bIns="18282" rtlCol="0" anchor="ctr" anchorCtr="0">
                      <a:noAutofit/>
                    </a:bodyPr>
                    <a:lstStyle>
                      <a:defPPr>
                        <a:defRPr lang="en-US"/>
                      </a:defPPr>
                      <a:lvl1pPr marR="0" lvl="0" indent="0" defTabSz="896386" fontAlgn="auto">
                        <a:lnSpc>
                          <a:spcPct val="90000"/>
                        </a:lnSpc>
                        <a:spcBef>
                          <a:spcPts val="0"/>
                        </a:spcBef>
                        <a:spcAft>
                          <a:spcPts val="588"/>
                        </a:spcAft>
                        <a:buClrTx/>
                        <a:buSzTx/>
                        <a:buFontTx/>
                        <a:buNone/>
                        <a:tabLst/>
                        <a:defRPr kumimoji="0" sz="1100" b="0" i="1" u="none" strike="noStrike" kern="0" cap="none" spc="0" normalizeH="0" baseline="0">
                          <a:ln>
                            <a:noFill/>
                          </a:ln>
                          <a:solidFill>
                            <a:sysClr val="windowText" lastClr="000000"/>
                          </a:solidFill>
                          <a:effectLst/>
                          <a:uLnTx/>
                          <a:uFillTx/>
                        </a:defRPr>
                      </a:lvl1pPr>
                    </a:lstStyle>
                    <a:p>
                      <a:pPr defTabSz="932563">
                        <a:spcAft>
                          <a:spcPts val="574"/>
                        </a:spcAft>
                        <a:defRPr/>
                      </a:pPr>
                      <a:r>
                        <a:rPr lang="en-US" i="0" kern="1200">
                          <a:gradFill>
                            <a:gsLst>
                              <a:gs pos="3111">
                                <a:srgbClr val="3F3F3F"/>
                              </a:gs>
                              <a:gs pos="35000">
                                <a:srgbClr val="3F3F3F"/>
                              </a:gs>
                            </a:gsLst>
                            <a:lin ang="5400000" scaled="1"/>
                          </a:gradFill>
                          <a:latin typeface="Segoe UI"/>
                          <a:cs typeface="Segoe UI" panose="020B0502040204020203" pitchFamily="34" charset="0"/>
                        </a:rPr>
                        <a:t>Convert text to spoken audio</a:t>
                      </a:r>
                    </a:p>
                  </p:txBody>
                </p:sp>
                <p:sp>
                  <p:nvSpPr>
                    <p:cNvPr id="102" name="TextBox 101"/>
                    <p:cNvSpPr txBox="1"/>
                    <p:nvPr/>
                  </p:nvSpPr>
                  <p:spPr>
                    <a:xfrm>
                      <a:off x="2762800" y="6032537"/>
                      <a:ext cx="2139696" cy="273740"/>
                    </a:xfrm>
                    <a:prstGeom prst="rect">
                      <a:avLst/>
                    </a:prstGeom>
                    <a:noFill/>
                    <a:ln>
                      <a:solidFill>
                        <a:srgbClr val="6E6E73">
                          <a:lumMod val="20000"/>
                          <a:lumOff val="80000"/>
                        </a:srgbClr>
                      </a:solidFill>
                    </a:ln>
                  </p:spPr>
                  <p:txBody>
                    <a:bodyPr wrap="square" lIns="45706" tIns="18282" rIns="45706" bIns="18282" rtlCol="0" anchor="ctr" anchorCtr="0">
                      <a:noAutofit/>
                    </a:bodyPr>
                    <a:lstStyle/>
                    <a:p>
                      <a:pPr defTabSz="932563">
                        <a:lnSpc>
                          <a:spcPct val="90000"/>
                        </a:lnSpc>
                        <a:spcAft>
                          <a:spcPts val="574"/>
                        </a:spcAft>
                        <a:defRPr/>
                      </a:pPr>
                      <a:r>
                        <a:rPr lang="en-US" sz="1100">
                          <a:gradFill>
                            <a:gsLst>
                              <a:gs pos="3111">
                                <a:srgbClr val="3F3F3F"/>
                              </a:gs>
                              <a:gs pos="35000">
                                <a:srgbClr val="3F3F3F"/>
                              </a:gs>
                            </a:gsLst>
                            <a:lin ang="5400000" scaled="1"/>
                          </a:gradFill>
                          <a:latin typeface="Segoe UI"/>
                          <a:cs typeface="Segoe UI" panose="020B0502040204020203" pitchFamily="34" charset="0"/>
                        </a:rPr>
                        <a:t>Extract intent of user</a:t>
                      </a:r>
                    </a:p>
                  </p:txBody>
                </p:sp>
              </p:grpSp>
              <p:sp>
                <p:nvSpPr>
                  <p:cNvPr id="76" name="Oval Callout 6"/>
                  <p:cNvSpPr/>
                  <p:nvPr/>
                </p:nvSpPr>
                <p:spPr bwMode="auto">
                  <a:xfrm>
                    <a:off x="2078366" y="3102386"/>
                    <a:ext cx="496513" cy="376980"/>
                  </a:xfrm>
                  <a:prstGeom prst="wedgeEllipseCallout">
                    <a:avLst>
                      <a:gd name="adj1" fmla="val 33451"/>
                      <a:gd name="adj2" fmla="val 69382"/>
                    </a:avLst>
                  </a:prstGeom>
                  <a:solidFill>
                    <a:schemeClr val="bg1">
                      <a:lumMod val="85000"/>
                    </a:schemeClr>
                  </a:solidFill>
                  <a:ln w="9525" cap="flat" cmpd="sng" algn="ctr">
                    <a:noFill/>
                    <a:prstDash val="solid"/>
                    <a:headEnd type="none" w="med" len="med"/>
                    <a:tailEnd type="none" w="med" len="med"/>
                  </a:ln>
                  <a:effectLst/>
                </p:spPr>
                <p:txBody>
                  <a:bodyPr lIns="0" tIns="0" rIns="0" bIns="0" rtlCol="0" anchor="ctr" anchorCtr="0"/>
                  <a:lstStyle/>
                  <a:p>
                    <a:pPr algn="ctr" defTabSz="895537">
                      <a:lnSpc>
                        <a:spcPts val="1440"/>
                      </a:lnSpc>
                      <a:defRPr/>
                    </a:pPr>
                    <a:endParaRPr lang="en-US" sz="1067" kern="0">
                      <a:solidFill>
                        <a:srgbClr val="505050"/>
                      </a:solidFill>
                      <a:latin typeface="Segoe UI"/>
                      <a:ea typeface="Segoe UI" pitchFamily="34" charset="0"/>
                      <a:cs typeface="Segoe UI" pitchFamily="34" charset="0"/>
                    </a:endParaRPr>
                  </a:p>
                </p:txBody>
              </p:sp>
              <p:grpSp>
                <p:nvGrpSpPr>
                  <p:cNvPr id="90" name="Group 89"/>
                  <p:cNvGrpSpPr/>
                  <p:nvPr/>
                </p:nvGrpSpPr>
                <p:grpSpPr>
                  <a:xfrm>
                    <a:off x="2931034" y="3143351"/>
                    <a:ext cx="658441" cy="443451"/>
                    <a:chOff x="1374991" y="2239434"/>
                    <a:chExt cx="3540752" cy="2384648"/>
                  </a:xfrm>
                </p:grpSpPr>
                <p:sp>
                  <p:nvSpPr>
                    <p:cNvPr id="94" name="Rectangle 93"/>
                    <p:cNvSpPr/>
                    <p:nvPr/>
                  </p:nvSpPr>
                  <p:spPr bwMode="auto">
                    <a:xfrm>
                      <a:off x="1374991" y="2239434"/>
                      <a:ext cx="3540752" cy="2384648"/>
                    </a:xfrm>
                    <a:prstGeom prst="rect">
                      <a:avLst/>
                    </a:prstGeom>
                    <a:solidFill>
                      <a:schemeClr val="bg1"/>
                    </a:solid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03" name="Freeform: Shape 102"/>
                    <p:cNvSpPr/>
                    <p:nvPr/>
                  </p:nvSpPr>
                  <p:spPr bwMode="auto">
                    <a:xfrm>
                      <a:off x="1374991" y="2239434"/>
                      <a:ext cx="3540752" cy="2384648"/>
                    </a:xfrm>
                    <a:custGeom>
                      <a:avLst/>
                      <a:gdLst>
                        <a:gd name="connsiteX0" fmla="*/ 2957934 w 3540752"/>
                        <a:gd name="connsiteY0" fmla="*/ 1889480 h 2384648"/>
                        <a:gd name="connsiteX1" fmla="*/ 3540752 w 3540752"/>
                        <a:gd name="connsiteY1" fmla="*/ 1889480 h 2384648"/>
                        <a:gd name="connsiteX2" fmla="*/ 3540752 w 3540752"/>
                        <a:gd name="connsiteY2" fmla="*/ 2384648 h 2384648"/>
                        <a:gd name="connsiteX3" fmla="*/ 2957934 w 3540752"/>
                        <a:gd name="connsiteY3" fmla="*/ 2384648 h 2384648"/>
                        <a:gd name="connsiteX4" fmla="*/ 1860441 w 3540752"/>
                        <a:gd name="connsiteY4" fmla="*/ 1889480 h 2384648"/>
                        <a:gd name="connsiteX5" fmla="*/ 2845045 w 3540752"/>
                        <a:gd name="connsiteY5" fmla="*/ 1889480 h 2384648"/>
                        <a:gd name="connsiteX6" fmla="*/ 2845045 w 3540752"/>
                        <a:gd name="connsiteY6" fmla="*/ 2384648 h 2384648"/>
                        <a:gd name="connsiteX7" fmla="*/ 1860441 w 3540752"/>
                        <a:gd name="connsiteY7" fmla="*/ 2384648 h 2384648"/>
                        <a:gd name="connsiteX8" fmla="*/ 479628 w 3540752"/>
                        <a:gd name="connsiteY8" fmla="*/ 1889480 h 2384648"/>
                        <a:gd name="connsiteX9" fmla="*/ 1747552 w 3540752"/>
                        <a:gd name="connsiteY9" fmla="*/ 1889480 h 2384648"/>
                        <a:gd name="connsiteX10" fmla="*/ 1747552 w 3540752"/>
                        <a:gd name="connsiteY10" fmla="*/ 2384648 h 2384648"/>
                        <a:gd name="connsiteX11" fmla="*/ 295159 w 3540752"/>
                        <a:gd name="connsiteY11" fmla="*/ 2384648 h 2384648"/>
                        <a:gd name="connsiteX12" fmla="*/ 0 w 3540752"/>
                        <a:gd name="connsiteY12" fmla="*/ 1889480 h 2384648"/>
                        <a:gd name="connsiteX13" fmla="*/ 359160 w 3540752"/>
                        <a:gd name="connsiteY13" fmla="*/ 1889480 h 2384648"/>
                        <a:gd name="connsiteX14" fmla="*/ 174690 w 3540752"/>
                        <a:gd name="connsiteY14" fmla="*/ 2384648 h 2384648"/>
                        <a:gd name="connsiteX15" fmla="*/ 0 w 3540752"/>
                        <a:gd name="connsiteY15" fmla="*/ 2384648 h 2384648"/>
                        <a:gd name="connsiteX16" fmla="*/ 2957934 w 3540752"/>
                        <a:gd name="connsiteY16" fmla="*/ 1275644 h 2384648"/>
                        <a:gd name="connsiteX17" fmla="*/ 3540752 w 3540752"/>
                        <a:gd name="connsiteY17" fmla="*/ 1275644 h 2384648"/>
                        <a:gd name="connsiteX18" fmla="*/ 3540752 w 3540752"/>
                        <a:gd name="connsiteY18" fmla="*/ 1776591 h 2384648"/>
                        <a:gd name="connsiteX19" fmla="*/ 2957934 w 3540752"/>
                        <a:gd name="connsiteY19" fmla="*/ 1776591 h 2384648"/>
                        <a:gd name="connsiteX20" fmla="*/ 1860442 w 3540752"/>
                        <a:gd name="connsiteY20" fmla="*/ 1275644 h 2384648"/>
                        <a:gd name="connsiteX21" fmla="*/ 2845045 w 3540752"/>
                        <a:gd name="connsiteY21" fmla="*/ 1275644 h 2384648"/>
                        <a:gd name="connsiteX22" fmla="*/ 2845045 w 3540752"/>
                        <a:gd name="connsiteY22" fmla="*/ 1776591 h 2384648"/>
                        <a:gd name="connsiteX23" fmla="*/ 1860441 w 3540752"/>
                        <a:gd name="connsiteY23" fmla="*/ 1776591 h 2384648"/>
                        <a:gd name="connsiteX24" fmla="*/ 708307 w 3540752"/>
                        <a:gd name="connsiteY24" fmla="*/ 1275642 h 2384648"/>
                        <a:gd name="connsiteX25" fmla="*/ 1593568 w 3540752"/>
                        <a:gd name="connsiteY25" fmla="*/ 1275642 h 2384648"/>
                        <a:gd name="connsiteX26" fmla="*/ 1593568 w 3540752"/>
                        <a:gd name="connsiteY26" fmla="*/ 1275644 h 2384648"/>
                        <a:gd name="connsiteX27" fmla="*/ 1747553 w 3540752"/>
                        <a:gd name="connsiteY27" fmla="*/ 1275644 h 2384648"/>
                        <a:gd name="connsiteX28" fmla="*/ 1747552 w 3540752"/>
                        <a:gd name="connsiteY28" fmla="*/ 1776591 h 2384648"/>
                        <a:gd name="connsiteX29" fmla="*/ 521684 w 3540752"/>
                        <a:gd name="connsiteY29" fmla="*/ 1776591 h 2384648"/>
                        <a:gd name="connsiteX30" fmla="*/ 0 w 3540752"/>
                        <a:gd name="connsiteY30" fmla="*/ 1267177 h 2384648"/>
                        <a:gd name="connsiteX31" fmla="*/ 590992 w 3540752"/>
                        <a:gd name="connsiteY31" fmla="*/ 1267177 h 2384648"/>
                        <a:gd name="connsiteX32" fmla="*/ 401216 w 3540752"/>
                        <a:gd name="connsiteY32" fmla="*/ 1776591 h 2384648"/>
                        <a:gd name="connsiteX33" fmla="*/ 0 w 3540752"/>
                        <a:gd name="connsiteY33" fmla="*/ 1776591 h 2384648"/>
                        <a:gd name="connsiteX34" fmla="*/ 952755 w 3540752"/>
                        <a:gd name="connsiteY34" fmla="*/ 619476 h 2384648"/>
                        <a:gd name="connsiteX35" fmla="*/ 1747553 w 3540752"/>
                        <a:gd name="connsiteY35" fmla="*/ 619476 h 2384648"/>
                        <a:gd name="connsiteX36" fmla="*/ 1747553 w 3540752"/>
                        <a:gd name="connsiteY36" fmla="*/ 1162753 h 2384648"/>
                        <a:gd name="connsiteX37" fmla="*/ 750362 w 3540752"/>
                        <a:gd name="connsiteY37" fmla="*/ 1162753 h 2384648"/>
                        <a:gd name="connsiteX38" fmla="*/ 0 w 3540752"/>
                        <a:gd name="connsiteY38" fmla="*/ 619475 h 2384648"/>
                        <a:gd name="connsiteX39" fmla="*/ 832286 w 3540752"/>
                        <a:gd name="connsiteY39" fmla="*/ 619475 h 2384648"/>
                        <a:gd name="connsiteX40" fmla="*/ 633048 w 3540752"/>
                        <a:gd name="connsiteY40" fmla="*/ 1154288 h 2384648"/>
                        <a:gd name="connsiteX41" fmla="*/ 0 w 3540752"/>
                        <a:gd name="connsiteY41" fmla="*/ 1154288 h 2384648"/>
                        <a:gd name="connsiteX42" fmla="*/ 2845045 w 3540752"/>
                        <a:gd name="connsiteY42" fmla="*/ 397620 h 2384648"/>
                        <a:gd name="connsiteX43" fmla="*/ 2845045 w 3540752"/>
                        <a:gd name="connsiteY43" fmla="*/ 1162755 h 2384648"/>
                        <a:gd name="connsiteX44" fmla="*/ 1860442 w 3540752"/>
                        <a:gd name="connsiteY44" fmla="*/ 1162755 h 2384648"/>
                        <a:gd name="connsiteX45" fmla="*/ 1860442 w 3540752"/>
                        <a:gd name="connsiteY45" fmla="*/ 619476 h 2384648"/>
                        <a:gd name="connsiteX46" fmla="*/ 2116760 w 3540752"/>
                        <a:gd name="connsiteY46" fmla="*/ 619476 h 2384648"/>
                        <a:gd name="connsiteX47" fmla="*/ 2116760 w 3540752"/>
                        <a:gd name="connsiteY47" fmla="*/ 615861 h 2384648"/>
                        <a:gd name="connsiteX48" fmla="*/ 3540752 w 3540752"/>
                        <a:gd name="connsiteY48" fmla="*/ 189142 h 2384648"/>
                        <a:gd name="connsiteX49" fmla="*/ 3540752 w 3540752"/>
                        <a:gd name="connsiteY49" fmla="*/ 1162755 h 2384648"/>
                        <a:gd name="connsiteX50" fmla="*/ 2957934 w 3540752"/>
                        <a:gd name="connsiteY50" fmla="*/ 1162755 h 2384648"/>
                        <a:gd name="connsiteX51" fmla="*/ 2957934 w 3540752"/>
                        <a:gd name="connsiteY51" fmla="*/ 363792 h 2384648"/>
                        <a:gd name="connsiteX52" fmla="*/ 3241567 w 3540752"/>
                        <a:gd name="connsiteY52" fmla="*/ 0 h 2384648"/>
                        <a:gd name="connsiteX53" fmla="*/ 3540752 w 3540752"/>
                        <a:gd name="connsiteY53" fmla="*/ 0 h 2384648"/>
                        <a:gd name="connsiteX54" fmla="*/ 3540752 w 3540752"/>
                        <a:gd name="connsiteY54" fmla="*/ 71294 h 2384648"/>
                        <a:gd name="connsiteX55" fmla="*/ 3241567 w 3540752"/>
                        <a:gd name="connsiteY55" fmla="*/ 160949 h 2384648"/>
                        <a:gd name="connsiteX56" fmla="*/ 2165242 w 3540752"/>
                        <a:gd name="connsiteY56" fmla="*/ 0 h 2384648"/>
                        <a:gd name="connsiteX57" fmla="*/ 3128678 w 3540752"/>
                        <a:gd name="connsiteY57" fmla="*/ 0 h 2384648"/>
                        <a:gd name="connsiteX58" fmla="*/ 3128678 w 3540752"/>
                        <a:gd name="connsiteY58" fmla="*/ 194777 h 2384648"/>
                        <a:gd name="connsiteX59" fmla="*/ 2165242 w 3540752"/>
                        <a:gd name="connsiteY59" fmla="*/ 483483 h 2384648"/>
                        <a:gd name="connsiteX60" fmla="*/ 1183534 w 3540752"/>
                        <a:gd name="connsiteY60" fmla="*/ 0 h 2384648"/>
                        <a:gd name="connsiteX61" fmla="*/ 2052353 w 3540752"/>
                        <a:gd name="connsiteY61" fmla="*/ 0 h 2384648"/>
                        <a:gd name="connsiteX62" fmla="*/ 2052353 w 3540752"/>
                        <a:gd name="connsiteY62" fmla="*/ 506587 h 2384648"/>
                        <a:gd name="connsiteX63" fmla="*/ 994810 w 3540752"/>
                        <a:gd name="connsiteY63" fmla="*/ 506587 h 2384648"/>
                        <a:gd name="connsiteX64" fmla="*/ 0 w 3540752"/>
                        <a:gd name="connsiteY64" fmla="*/ 0 h 2384648"/>
                        <a:gd name="connsiteX65" fmla="*/ 1063065 w 3540752"/>
                        <a:gd name="connsiteY65" fmla="*/ 0 h 2384648"/>
                        <a:gd name="connsiteX66" fmla="*/ 874342 w 3540752"/>
                        <a:gd name="connsiteY66" fmla="*/ 506586 h 2384648"/>
                        <a:gd name="connsiteX67" fmla="*/ 0 w 3540752"/>
                        <a:gd name="connsiteY67" fmla="*/ 506586 h 238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540752" h="2384648">
                          <a:moveTo>
                            <a:pt x="2957934" y="1889480"/>
                          </a:moveTo>
                          <a:lnTo>
                            <a:pt x="3540752" y="1889480"/>
                          </a:lnTo>
                          <a:lnTo>
                            <a:pt x="3540752" y="2384648"/>
                          </a:lnTo>
                          <a:lnTo>
                            <a:pt x="2957934" y="2384648"/>
                          </a:lnTo>
                          <a:close/>
                          <a:moveTo>
                            <a:pt x="1860441" y="1889480"/>
                          </a:moveTo>
                          <a:lnTo>
                            <a:pt x="2845045" y="1889480"/>
                          </a:lnTo>
                          <a:lnTo>
                            <a:pt x="2845045" y="2384648"/>
                          </a:lnTo>
                          <a:lnTo>
                            <a:pt x="1860441" y="2384648"/>
                          </a:lnTo>
                          <a:close/>
                          <a:moveTo>
                            <a:pt x="479628" y="1889480"/>
                          </a:moveTo>
                          <a:lnTo>
                            <a:pt x="1747552" y="1889480"/>
                          </a:lnTo>
                          <a:lnTo>
                            <a:pt x="1747552" y="2384648"/>
                          </a:lnTo>
                          <a:lnTo>
                            <a:pt x="295159" y="2384648"/>
                          </a:lnTo>
                          <a:close/>
                          <a:moveTo>
                            <a:pt x="0" y="1889480"/>
                          </a:moveTo>
                          <a:lnTo>
                            <a:pt x="359160" y="1889480"/>
                          </a:lnTo>
                          <a:lnTo>
                            <a:pt x="174690" y="2384648"/>
                          </a:lnTo>
                          <a:lnTo>
                            <a:pt x="0" y="2384648"/>
                          </a:lnTo>
                          <a:close/>
                          <a:moveTo>
                            <a:pt x="2957934" y="1275644"/>
                          </a:moveTo>
                          <a:lnTo>
                            <a:pt x="3540752" y="1275644"/>
                          </a:lnTo>
                          <a:lnTo>
                            <a:pt x="3540752" y="1776591"/>
                          </a:lnTo>
                          <a:lnTo>
                            <a:pt x="2957934" y="1776591"/>
                          </a:lnTo>
                          <a:close/>
                          <a:moveTo>
                            <a:pt x="1860442" y="1275644"/>
                          </a:moveTo>
                          <a:lnTo>
                            <a:pt x="2845045" y="1275644"/>
                          </a:lnTo>
                          <a:lnTo>
                            <a:pt x="2845045" y="1776591"/>
                          </a:lnTo>
                          <a:lnTo>
                            <a:pt x="1860441" y="1776591"/>
                          </a:lnTo>
                          <a:close/>
                          <a:moveTo>
                            <a:pt x="708307" y="1275642"/>
                          </a:moveTo>
                          <a:lnTo>
                            <a:pt x="1593568" y="1275642"/>
                          </a:lnTo>
                          <a:lnTo>
                            <a:pt x="1593568" y="1275644"/>
                          </a:lnTo>
                          <a:lnTo>
                            <a:pt x="1747553" y="1275644"/>
                          </a:lnTo>
                          <a:lnTo>
                            <a:pt x="1747552" y="1776591"/>
                          </a:lnTo>
                          <a:lnTo>
                            <a:pt x="521684" y="1776591"/>
                          </a:lnTo>
                          <a:close/>
                          <a:moveTo>
                            <a:pt x="0" y="1267177"/>
                          </a:moveTo>
                          <a:lnTo>
                            <a:pt x="590992" y="1267177"/>
                          </a:lnTo>
                          <a:lnTo>
                            <a:pt x="401216" y="1776591"/>
                          </a:lnTo>
                          <a:lnTo>
                            <a:pt x="0" y="1776591"/>
                          </a:lnTo>
                          <a:close/>
                          <a:moveTo>
                            <a:pt x="952755" y="619476"/>
                          </a:moveTo>
                          <a:lnTo>
                            <a:pt x="1747553" y="619476"/>
                          </a:lnTo>
                          <a:lnTo>
                            <a:pt x="1747553" y="1162753"/>
                          </a:lnTo>
                          <a:lnTo>
                            <a:pt x="750362" y="1162753"/>
                          </a:lnTo>
                          <a:close/>
                          <a:moveTo>
                            <a:pt x="0" y="619475"/>
                          </a:moveTo>
                          <a:lnTo>
                            <a:pt x="832286" y="619475"/>
                          </a:lnTo>
                          <a:lnTo>
                            <a:pt x="633048" y="1154288"/>
                          </a:lnTo>
                          <a:lnTo>
                            <a:pt x="0" y="1154288"/>
                          </a:lnTo>
                          <a:close/>
                          <a:moveTo>
                            <a:pt x="2845045" y="397620"/>
                          </a:moveTo>
                          <a:lnTo>
                            <a:pt x="2845045" y="1162755"/>
                          </a:lnTo>
                          <a:lnTo>
                            <a:pt x="1860442" y="1162755"/>
                          </a:lnTo>
                          <a:lnTo>
                            <a:pt x="1860442" y="619476"/>
                          </a:lnTo>
                          <a:lnTo>
                            <a:pt x="2116760" y="619476"/>
                          </a:lnTo>
                          <a:lnTo>
                            <a:pt x="2116760" y="615861"/>
                          </a:lnTo>
                          <a:close/>
                          <a:moveTo>
                            <a:pt x="3540752" y="189142"/>
                          </a:moveTo>
                          <a:lnTo>
                            <a:pt x="3540752" y="1162755"/>
                          </a:lnTo>
                          <a:lnTo>
                            <a:pt x="2957934" y="1162755"/>
                          </a:lnTo>
                          <a:lnTo>
                            <a:pt x="2957934" y="363792"/>
                          </a:lnTo>
                          <a:close/>
                          <a:moveTo>
                            <a:pt x="3241567" y="0"/>
                          </a:moveTo>
                          <a:lnTo>
                            <a:pt x="3540752" y="0"/>
                          </a:lnTo>
                          <a:lnTo>
                            <a:pt x="3540752" y="71294"/>
                          </a:lnTo>
                          <a:lnTo>
                            <a:pt x="3241567" y="160949"/>
                          </a:lnTo>
                          <a:close/>
                          <a:moveTo>
                            <a:pt x="2165242" y="0"/>
                          </a:moveTo>
                          <a:lnTo>
                            <a:pt x="3128678" y="0"/>
                          </a:lnTo>
                          <a:lnTo>
                            <a:pt x="3128678" y="194777"/>
                          </a:lnTo>
                          <a:lnTo>
                            <a:pt x="2165242" y="483483"/>
                          </a:lnTo>
                          <a:close/>
                          <a:moveTo>
                            <a:pt x="1183534" y="0"/>
                          </a:moveTo>
                          <a:lnTo>
                            <a:pt x="2052353" y="0"/>
                          </a:lnTo>
                          <a:lnTo>
                            <a:pt x="2052353" y="506587"/>
                          </a:lnTo>
                          <a:lnTo>
                            <a:pt x="994810" y="506587"/>
                          </a:lnTo>
                          <a:close/>
                          <a:moveTo>
                            <a:pt x="0" y="0"/>
                          </a:moveTo>
                          <a:lnTo>
                            <a:pt x="1063065" y="0"/>
                          </a:lnTo>
                          <a:lnTo>
                            <a:pt x="874342" y="506586"/>
                          </a:lnTo>
                          <a:lnTo>
                            <a:pt x="0" y="506586"/>
                          </a:lnTo>
                          <a:close/>
                        </a:path>
                      </a:pathLst>
                    </a:cu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05" name="Freeform: Shape 104"/>
                    <p:cNvSpPr/>
                    <p:nvPr/>
                  </p:nvSpPr>
                  <p:spPr bwMode="auto">
                    <a:xfrm>
                      <a:off x="1477010" y="3693160"/>
                      <a:ext cx="286237" cy="425874"/>
                    </a:xfrm>
                    <a:custGeom>
                      <a:avLst/>
                      <a:gdLst>
                        <a:gd name="connsiteX0" fmla="*/ 338455 w 695960"/>
                        <a:gd name="connsiteY0" fmla="*/ 173990 h 1035474"/>
                        <a:gd name="connsiteX1" fmla="*/ 255905 w 695960"/>
                        <a:gd name="connsiteY1" fmla="*/ 256540 h 1035474"/>
                        <a:gd name="connsiteX2" fmla="*/ 338455 w 695960"/>
                        <a:gd name="connsiteY2" fmla="*/ 339090 h 1035474"/>
                        <a:gd name="connsiteX3" fmla="*/ 421005 w 695960"/>
                        <a:gd name="connsiteY3" fmla="*/ 256540 h 1035474"/>
                        <a:gd name="connsiteX4" fmla="*/ 338455 w 695960"/>
                        <a:gd name="connsiteY4" fmla="*/ 173990 h 1035474"/>
                        <a:gd name="connsiteX5" fmla="*/ 347980 w 695960"/>
                        <a:gd name="connsiteY5" fmla="*/ 0 h 1035474"/>
                        <a:gd name="connsiteX6" fmla="*/ 695960 w 695960"/>
                        <a:gd name="connsiteY6" fmla="*/ 347980 h 1035474"/>
                        <a:gd name="connsiteX7" fmla="*/ 636531 w 695960"/>
                        <a:gd name="connsiteY7" fmla="*/ 542539 h 1035474"/>
                        <a:gd name="connsiteX8" fmla="*/ 620091 w 695960"/>
                        <a:gd name="connsiteY8" fmla="*/ 562465 h 1035474"/>
                        <a:gd name="connsiteX9" fmla="*/ 345440 w 695960"/>
                        <a:gd name="connsiteY9" fmla="*/ 1035474 h 1035474"/>
                        <a:gd name="connsiteX10" fmla="*/ 40640 w 695960"/>
                        <a:gd name="connsiteY10" fmla="*/ 510540 h 1035474"/>
                        <a:gd name="connsiteX11" fmla="*/ 42061 w 695960"/>
                        <a:gd name="connsiteY11" fmla="*/ 510540 h 1035474"/>
                        <a:gd name="connsiteX12" fmla="*/ 27346 w 695960"/>
                        <a:gd name="connsiteY12" fmla="*/ 483430 h 1035474"/>
                        <a:gd name="connsiteX13" fmla="*/ 0 w 695960"/>
                        <a:gd name="connsiteY13" fmla="*/ 347980 h 1035474"/>
                        <a:gd name="connsiteX14" fmla="*/ 347980 w 695960"/>
                        <a:gd name="connsiteY14" fmla="*/ 0 h 1035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95960" h="1035474">
                          <a:moveTo>
                            <a:pt x="338455" y="173990"/>
                          </a:moveTo>
                          <a:cubicBezTo>
                            <a:pt x="292864" y="173990"/>
                            <a:pt x="255905" y="210949"/>
                            <a:pt x="255905" y="256540"/>
                          </a:cubicBezTo>
                          <a:cubicBezTo>
                            <a:pt x="255905" y="302131"/>
                            <a:pt x="292864" y="339090"/>
                            <a:pt x="338455" y="339090"/>
                          </a:cubicBezTo>
                          <a:cubicBezTo>
                            <a:pt x="384046" y="339090"/>
                            <a:pt x="421005" y="302131"/>
                            <a:pt x="421005" y="256540"/>
                          </a:cubicBezTo>
                          <a:cubicBezTo>
                            <a:pt x="421005" y="210949"/>
                            <a:pt x="384046" y="173990"/>
                            <a:pt x="338455" y="173990"/>
                          </a:cubicBezTo>
                          <a:close/>
                          <a:moveTo>
                            <a:pt x="347980" y="0"/>
                          </a:moveTo>
                          <a:cubicBezTo>
                            <a:pt x="540164" y="0"/>
                            <a:pt x="695960" y="155796"/>
                            <a:pt x="695960" y="347980"/>
                          </a:cubicBezTo>
                          <a:cubicBezTo>
                            <a:pt x="695960" y="420049"/>
                            <a:pt x="674051" y="487001"/>
                            <a:pt x="636531" y="542539"/>
                          </a:cubicBezTo>
                          <a:lnTo>
                            <a:pt x="620091" y="562465"/>
                          </a:lnTo>
                          <a:lnTo>
                            <a:pt x="345440" y="1035474"/>
                          </a:lnTo>
                          <a:lnTo>
                            <a:pt x="40640" y="510540"/>
                          </a:lnTo>
                          <a:lnTo>
                            <a:pt x="42061" y="510540"/>
                          </a:lnTo>
                          <a:lnTo>
                            <a:pt x="27346" y="483430"/>
                          </a:lnTo>
                          <a:cubicBezTo>
                            <a:pt x="9738" y="441798"/>
                            <a:pt x="0" y="396026"/>
                            <a:pt x="0" y="347980"/>
                          </a:cubicBezTo>
                          <a:cubicBezTo>
                            <a:pt x="0" y="155796"/>
                            <a:pt x="155796" y="0"/>
                            <a:pt x="347980" y="0"/>
                          </a:cubicBezTo>
                          <a:close/>
                        </a:path>
                      </a:pathLst>
                    </a:cu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06" name="Freeform: Shape 105"/>
                    <p:cNvSpPr/>
                    <p:nvPr/>
                  </p:nvSpPr>
                  <p:spPr bwMode="auto">
                    <a:xfrm>
                      <a:off x="3940810" y="2289810"/>
                      <a:ext cx="286237" cy="425874"/>
                    </a:xfrm>
                    <a:custGeom>
                      <a:avLst/>
                      <a:gdLst>
                        <a:gd name="connsiteX0" fmla="*/ 338455 w 695960"/>
                        <a:gd name="connsiteY0" fmla="*/ 173990 h 1035474"/>
                        <a:gd name="connsiteX1" fmla="*/ 255905 w 695960"/>
                        <a:gd name="connsiteY1" fmla="*/ 256540 h 1035474"/>
                        <a:gd name="connsiteX2" fmla="*/ 338455 w 695960"/>
                        <a:gd name="connsiteY2" fmla="*/ 339090 h 1035474"/>
                        <a:gd name="connsiteX3" fmla="*/ 421005 w 695960"/>
                        <a:gd name="connsiteY3" fmla="*/ 256540 h 1035474"/>
                        <a:gd name="connsiteX4" fmla="*/ 338455 w 695960"/>
                        <a:gd name="connsiteY4" fmla="*/ 173990 h 1035474"/>
                        <a:gd name="connsiteX5" fmla="*/ 347980 w 695960"/>
                        <a:gd name="connsiteY5" fmla="*/ 0 h 1035474"/>
                        <a:gd name="connsiteX6" fmla="*/ 695960 w 695960"/>
                        <a:gd name="connsiteY6" fmla="*/ 347980 h 1035474"/>
                        <a:gd name="connsiteX7" fmla="*/ 636531 w 695960"/>
                        <a:gd name="connsiteY7" fmla="*/ 542539 h 1035474"/>
                        <a:gd name="connsiteX8" fmla="*/ 620091 w 695960"/>
                        <a:gd name="connsiteY8" fmla="*/ 562465 h 1035474"/>
                        <a:gd name="connsiteX9" fmla="*/ 345440 w 695960"/>
                        <a:gd name="connsiteY9" fmla="*/ 1035474 h 1035474"/>
                        <a:gd name="connsiteX10" fmla="*/ 40640 w 695960"/>
                        <a:gd name="connsiteY10" fmla="*/ 510540 h 1035474"/>
                        <a:gd name="connsiteX11" fmla="*/ 42061 w 695960"/>
                        <a:gd name="connsiteY11" fmla="*/ 510540 h 1035474"/>
                        <a:gd name="connsiteX12" fmla="*/ 27346 w 695960"/>
                        <a:gd name="connsiteY12" fmla="*/ 483430 h 1035474"/>
                        <a:gd name="connsiteX13" fmla="*/ 0 w 695960"/>
                        <a:gd name="connsiteY13" fmla="*/ 347980 h 1035474"/>
                        <a:gd name="connsiteX14" fmla="*/ 347980 w 695960"/>
                        <a:gd name="connsiteY14" fmla="*/ 0 h 1035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95960" h="1035474">
                          <a:moveTo>
                            <a:pt x="338455" y="173990"/>
                          </a:moveTo>
                          <a:cubicBezTo>
                            <a:pt x="292864" y="173990"/>
                            <a:pt x="255905" y="210949"/>
                            <a:pt x="255905" y="256540"/>
                          </a:cubicBezTo>
                          <a:cubicBezTo>
                            <a:pt x="255905" y="302131"/>
                            <a:pt x="292864" y="339090"/>
                            <a:pt x="338455" y="339090"/>
                          </a:cubicBezTo>
                          <a:cubicBezTo>
                            <a:pt x="384046" y="339090"/>
                            <a:pt x="421005" y="302131"/>
                            <a:pt x="421005" y="256540"/>
                          </a:cubicBezTo>
                          <a:cubicBezTo>
                            <a:pt x="421005" y="210949"/>
                            <a:pt x="384046" y="173990"/>
                            <a:pt x="338455" y="173990"/>
                          </a:cubicBezTo>
                          <a:close/>
                          <a:moveTo>
                            <a:pt x="347980" y="0"/>
                          </a:moveTo>
                          <a:cubicBezTo>
                            <a:pt x="540164" y="0"/>
                            <a:pt x="695960" y="155796"/>
                            <a:pt x="695960" y="347980"/>
                          </a:cubicBezTo>
                          <a:cubicBezTo>
                            <a:pt x="695960" y="420049"/>
                            <a:pt x="674051" y="487001"/>
                            <a:pt x="636531" y="542539"/>
                          </a:cubicBezTo>
                          <a:lnTo>
                            <a:pt x="620091" y="562465"/>
                          </a:lnTo>
                          <a:lnTo>
                            <a:pt x="345440" y="1035474"/>
                          </a:lnTo>
                          <a:lnTo>
                            <a:pt x="40640" y="510540"/>
                          </a:lnTo>
                          <a:lnTo>
                            <a:pt x="42061" y="510540"/>
                          </a:lnTo>
                          <a:lnTo>
                            <a:pt x="27346" y="483430"/>
                          </a:lnTo>
                          <a:cubicBezTo>
                            <a:pt x="9738" y="441798"/>
                            <a:pt x="0" y="396026"/>
                            <a:pt x="0" y="347980"/>
                          </a:cubicBezTo>
                          <a:cubicBezTo>
                            <a:pt x="0" y="155796"/>
                            <a:pt x="155796" y="0"/>
                            <a:pt x="347980" y="0"/>
                          </a:cubicBezTo>
                          <a:close/>
                        </a:path>
                      </a:pathLst>
                    </a:cu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08" name="Freeform: Shape 107"/>
                    <p:cNvSpPr/>
                    <p:nvPr/>
                  </p:nvSpPr>
                  <p:spPr bwMode="auto">
                    <a:xfrm>
                      <a:off x="1657350" y="2546350"/>
                      <a:ext cx="2597150" cy="1538816"/>
                    </a:xfrm>
                    <a:custGeom>
                      <a:avLst/>
                      <a:gdLst>
                        <a:gd name="connsiteX0" fmla="*/ 0 w 2597150"/>
                        <a:gd name="connsiteY0" fmla="*/ 1555750 h 1555750"/>
                        <a:gd name="connsiteX1" fmla="*/ 1517650 w 2597150"/>
                        <a:gd name="connsiteY1" fmla="*/ 1555750 h 1555750"/>
                        <a:gd name="connsiteX2" fmla="*/ 1517650 w 2597150"/>
                        <a:gd name="connsiteY2" fmla="*/ 895350 h 1555750"/>
                        <a:gd name="connsiteX3" fmla="*/ 2597150 w 2597150"/>
                        <a:gd name="connsiteY3" fmla="*/ 895350 h 1555750"/>
                        <a:gd name="connsiteX4" fmla="*/ 2597150 w 2597150"/>
                        <a:gd name="connsiteY4" fmla="*/ 0 h 1555750"/>
                        <a:gd name="connsiteX5" fmla="*/ 2444750 w 2597150"/>
                        <a:gd name="connsiteY5" fmla="*/ 76200 h 1555750"/>
                        <a:gd name="connsiteX0" fmla="*/ 0 w 2597150"/>
                        <a:gd name="connsiteY0" fmla="*/ 1555750 h 1555750"/>
                        <a:gd name="connsiteX1" fmla="*/ 1509184 w 2597150"/>
                        <a:gd name="connsiteY1" fmla="*/ 1538816 h 1555750"/>
                        <a:gd name="connsiteX2" fmla="*/ 1517650 w 2597150"/>
                        <a:gd name="connsiteY2" fmla="*/ 895350 h 1555750"/>
                        <a:gd name="connsiteX3" fmla="*/ 2597150 w 2597150"/>
                        <a:gd name="connsiteY3" fmla="*/ 895350 h 1555750"/>
                        <a:gd name="connsiteX4" fmla="*/ 2597150 w 2597150"/>
                        <a:gd name="connsiteY4" fmla="*/ 0 h 1555750"/>
                        <a:gd name="connsiteX5" fmla="*/ 2444750 w 2597150"/>
                        <a:gd name="connsiteY5" fmla="*/ 76200 h 1555750"/>
                        <a:gd name="connsiteX0" fmla="*/ 0 w 2597150"/>
                        <a:gd name="connsiteY0" fmla="*/ 1530350 h 1538816"/>
                        <a:gd name="connsiteX1" fmla="*/ 1509184 w 2597150"/>
                        <a:gd name="connsiteY1" fmla="*/ 1538816 h 1538816"/>
                        <a:gd name="connsiteX2" fmla="*/ 1517650 w 2597150"/>
                        <a:gd name="connsiteY2" fmla="*/ 895350 h 1538816"/>
                        <a:gd name="connsiteX3" fmla="*/ 2597150 w 2597150"/>
                        <a:gd name="connsiteY3" fmla="*/ 895350 h 1538816"/>
                        <a:gd name="connsiteX4" fmla="*/ 2597150 w 2597150"/>
                        <a:gd name="connsiteY4" fmla="*/ 0 h 1538816"/>
                        <a:gd name="connsiteX5" fmla="*/ 2444750 w 2597150"/>
                        <a:gd name="connsiteY5" fmla="*/ 76200 h 1538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97150" h="1538816">
                          <a:moveTo>
                            <a:pt x="0" y="1530350"/>
                          </a:moveTo>
                          <a:lnTo>
                            <a:pt x="1509184" y="1538816"/>
                          </a:lnTo>
                          <a:lnTo>
                            <a:pt x="1517650" y="895350"/>
                          </a:lnTo>
                          <a:lnTo>
                            <a:pt x="2597150" y="895350"/>
                          </a:lnTo>
                          <a:lnTo>
                            <a:pt x="2597150" y="0"/>
                          </a:lnTo>
                          <a:lnTo>
                            <a:pt x="2444750" y="76200"/>
                          </a:lnTo>
                        </a:path>
                      </a:pathLst>
                    </a:custGeom>
                    <a:noFill/>
                    <a:ln>
                      <a:solidFill>
                        <a:schemeClr val="tx1"/>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1218762">
                        <a:defRPr/>
                      </a:pPr>
                      <a:endParaRPr lang="en-US" sz="2400">
                        <a:solidFill>
                          <a:srgbClr val="FFFFFF"/>
                        </a:solidFill>
                        <a:latin typeface="Segoe UI"/>
                      </a:endParaRPr>
                    </a:p>
                  </p:txBody>
                </p:sp>
              </p:grpSp>
              <p:sp>
                <p:nvSpPr>
                  <p:cNvPr id="6" name="Arrow: Left 5"/>
                  <p:cNvSpPr/>
                  <p:nvPr/>
                </p:nvSpPr>
                <p:spPr bwMode="auto">
                  <a:xfrm rot="10800000">
                    <a:off x="2630537" y="3299641"/>
                    <a:ext cx="223702" cy="142963"/>
                  </a:xfrm>
                  <a:prstGeom prst="leftArrow">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9" name="Flowchart: Connector 8"/>
                  <p:cNvSpPr/>
                  <p:nvPr/>
                </p:nvSpPr>
                <p:spPr bwMode="auto">
                  <a:xfrm>
                    <a:off x="2131255" y="3279218"/>
                    <a:ext cx="44113" cy="44113"/>
                  </a:xfrm>
                  <a:prstGeom prst="flowChartConnector">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09" name="Flowchart: Connector 108"/>
                  <p:cNvSpPr/>
                  <p:nvPr/>
                </p:nvSpPr>
                <p:spPr bwMode="auto">
                  <a:xfrm>
                    <a:off x="2208225" y="3279218"/>
                    <a:ext cx="44113" cy="44113"/>
                  </a:xfrm>
                  <a:prstGeom prst="flowChartConnector">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10" name="Flowchart: Connector 109"/>
                  <p:cNvSpPr/>
                  <p:nvPr/>
                </p:nvSpPr>
                <p:spPr bwMode="auto">
                  <a:xfrm>
                    <a:off x="2285196" y="3279218"/>
                    <a:ext cx="44113" cy="44113"/>
                  </a:xfrm>
                  <a:prstGeom prst="flowChartConnector">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16" name="Flowchart: Connector 115"/>
                  <p:cNvSpPr/>
                  <p:nvPr/>
                </p:nvSpPr>
                <p:spPr bwMode="auto">
                  <a:xfrm>
                    <a:off x="2362166" y="3279218"/>
                    <a:ext cx="44113" cy="44113"/>
                  </a:xfrm>
                  <a:prstGeom prst="flowChartConnector">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sp>
                <p:nvSpPr>
                  <p:cNvPr id="118" name="Flowchart: Connector 117"/>
                  <p:cNvSpPr/>
                  <p:nvPr/>
                </p:nvSpPr>
                <p:spPr bwMode="auto">
                  <a:xfrm>
                    <a:off x="2439135" y="3279218"/>
                    <a:ext cx="44113" cy="44113"/>
                  </a:xfrm>
                  <a:prstGeom prst="flowChartConnector">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886" tIns="60943" rIns="121886" bIns="60943" numCol="1" spcCol="0" rtlCol="0" fromWordArt="0" anchor="ctr" anchorCtr="0" forceAA="0" compatLnSpc="1">
                    <a:prstTxWarp prst="textNoShape">
                      <a:avLst/>
                    </a:prstTxWarp>
                    <a:noAutofit/>
                  </a:bodyPr>
                  <a:lstStyle/>
                  <a:p>
                    <a:pPr algn="ctr" defTabSz="1242849" fontAlgn="base">
                      <a:spcBef>
                        <a:spcPct val="0"/>
                      </a:spcBef>
                      <a:spcAft>
                        <a:spcPct val="0"/>
                      </a:spcAft>
                      <a:defRPr/>
                    </a:pPr>
                    <a:endParaRPr lang="en-US" sz="3200">
                      <a:solidFill>
                        <a:srgbClr val="505050"/>
                      </a:solidFill>
                      <a:latin typeface="Segoe UI"/>
                      <a:ea typeface="Segoe UI" pitchFamily="34" charset="0"/>
                      <a:cs typeface="Segoe UI" pitchFamily="34" charset="0"/>
                    </a:endParaRPr>
                  </a:p>
                </p:txBody>
              </p:sp>
            </p:grpSp>
          </p:grpSp>
          <p:grpSp>
            <p:nvGrpSpPr>
              <p:cNvPr id="111" name="Group 110">
                <a:extLst>
                  <a:ext uri="{FF2B5EF4-FFF2-40B4-BE49-F238E27FC236}">
                    <a16:creationId xmlns:a16="http://schemas.microsoft.com/office/drawing/2014/main" id="{B3D9D10B-6841-4AF6-97AA-0C6339845163}"/>
                  </a:ext>
                </a:extLst>
              </p:cNvPr>
              <p:cNvGrpSpPr/>
              <p:nvPr/>
            </p:nvGrpSpPr>
            <p:grpSpPr>
              <a:xfrm>
                <a:off x="2905765" y="2111940"/>
                <a:ext cx="348356" cy="973067"/>
                <a:chOff x="8754592" y="700282"/>
                <a:chExt cx="151053" cy="421938"/>
              </a:xfrm>
              <a:solidFill>
                <a:schemeClr val="accent3"/>
              </a:solidFill>
            </p:grpSpPr>
            <p:sp>
              <p:nvSpPr>
                <p:cNvPr id="112" name="Freeform 745">
                  <a:extLst>
                    <a:ext uri="{FF2B5EF4-FFF2-40B4-BE49-F238E27FC236}">
                      <a16:creationId xmlns:a16="http://schemas.microsoft.com/office/drawing/2014/main" id="{72039810-E5C3-4646-B27C-4D505D347FB8}"/>
                    </a:ext>
                  </a:extLst>
                </p:cNvPr>
                <p:cNvSpPr>
                  <a:spLocks/>
                </p:cNvSpPr>
                <p:nvPr/>
              </p:nvSpPr>
              <p:spPr bwMode="auto">
                <a:xfrm>
                  <a:off x="8754592" y="815049"/>
                  <a:ext cx="151053" cy="307171"/>
                </a:xfrm>
                <a:custGeom>
                  <a:avLst/>
                  <a:gdLst>
                    <a:gd name="T0" fmla="*/ 62 w 76"/>
                    <a:gd name="T1" fmla="*/ 0 h 154"/>
                    <a:gd name="T2" fmla="*/ 14 w 76"/>
                    <a:gd name="T3" fmla="*/ 0 h 154"/>
                    <a:gd name="T4" fmla="*/ 0 w 76"/>
                    <a:gd name="T5" fmla="*/ 14 h 154"/>
                    <a:gd name="T6" fmla="*/ 0 w 76"/>
                    <a:gd name="T7" fmla="*/ 79 h 154"/>
                    <a:gd name="T8" fmla="*/ 14 w 76"/>
                    <a:gd name="T9" fmla="*/ 93 h 154"/>
                    <a:gd name="T10" fmla="*/ 14 w 76"/>
                    <a:gd name="T11" fmla="*/ 93 h 154"/>
                    <a:gd name="T12" fmla="*/ 14 w 76"/>
                    <a:gd name="T13" fmla="*/ 140 h 154"/>
                    <a:gd name="T14" fmla="*/ 28 w 76"/>
                    <a:gd name="T15" fmla="*/ 154 h 154"/>
                    <a:gd name="T16" fmla="*/ 49 w 76"/>
                    <a:gd name="T17" fmla="*/ 154 h 154"/>
                    <a:gd name="T18" fmla="*/ 62 w 76"/>
                    <a:gd name="T19" fmla="*/ 140 h 154"/>
                    <a:gd name="T20" fmla="*/ 62 w 76"/>
                    <a:gd name="T21" fmla="*/ 93 h 154"/>
                    <a:gd name="T22" fmla="*/ 62 w 76"/>
                    <a:gd name="T23" fmla="*/ 93 h 154"/>
                    <a:gd name="T24" fmla="*/ 76 w 76"/>
                    <a:gd name="T25" fmla="*/ 79 h 154"/>
                    <a:gd name="T26" fmla="*/ 76 w 76"/>
                    <a:gd name="T27" fmla="*/ 14 h 154"/>
                    <a:gd name="T28" fmla="*/ 62 w 76"/>
                    <a:gd name="T2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154">
                      <a:moveTo>
                        <a:pt x="62" y="0"/>
                      </a:moveTo>
                      <a:cubicBezTo>
                        <a:pt x="14" y="0"/>
                        <a:pt x="14" y="0"/>
                        <a:pt x="14" y="0"/>
                      </a:cubicBezTo>
                      <a:cubicBezTo>
                        <a:pt x="6" y="0"/>
                        <a:pt x="0" y="6"/>
                        <a:pt x="0" y="14"/>
                      </a:cubicBezTo>
                      <a:cubicBezTo>
                        <a:pt x="0" y="79"/>
                        <a:pt x="0" y="79"/>
                        <a:pt x="0" y="79"/>
                      </a:cubicBezTo>
                      <a:cubicBezTo>
                        <a:pt x="0" y="87"/>
                        <a:pt x="6" y="93"/>
                        <a:pt x="14" y="93"/>
                      </a:cubicBezTo>
                      <a:cubicBezTo>
                        <a:pt x="14" y="93"/>
                        <a:pt x="14" y="93"/>
                        <a:pt x="14" y="93"/>
                      </a:cubicBezTo>
                      <a:cubicBezTo>
                        <a:pt x="14" y="140"/>
                        <a:pt x="14" y="140"/>
                        <a:pt x="14" y="140"/>
                      </a:cubicBezTo>
                      <a:cubicBezTo>
                        <a:pt x="14" y="148"/>
                        <a:pt x="20" y="154"/>
                        <a:pt x="28" y="154"/>
                      </a:cubicBezTo>
                      <a:cubicBezTo>
                        <a:pt x="49" y="154"/>
                        <a:pt x="49" y="154"/>
                        <a:pt x="49" y="154"/>
                      </a:cubicBezTo>
                      <a:cubicBezTo>
                        <a:pt x="56" y="154"/>
                        <a:pt x="62" y="148"/>
                        <a:pt x="62" y="140"/>
                      </a:cubicBezTo>
                      <a:cubicBezTo>
                        <a:pt x="62" y="93"/>
                        <a:pt x="62" y="93"/>
                        <a:pt x="62" y="93"/>
                      </a:cubicBezTo>
                      <a:cubicBezTo>
                        <a:pt x="62" y="93"/>
                        <a:pt x="62" y="93"/>
                        <a:pt x="62" y="93"/>
                      </a:cubicBezTo>
                      <a:cubicBezTo>
                        <a:pt x="70" y="93"/>
                        <a:pt x="76" y="87"/>
                        <a:pt x="76" y="79"/>
                      </a:cubicBezTo>
                      <a:cubicBezTo>
                        <a:pt x="76" y="14"/>
                        <a:pt x="76" y="14"/>
                        <a:pt x="76" y="14"/>
                      </a:cubicBezTo>
                      <a:cubicBezTo>
                        <a:pt x="76" y="6"/>
                        <a:pt x="70" y="0"/>
                        <a:pt x="6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sp>
              <p:nvSpPr>
                <p:cNvPr id="113" name="Oval 746">
                  <a:extLst>
                    <a:ext uri="{FF2B5EF4-FFF2-40B4-BE49-F238E27FC236}">
                      <a16:creationId xmlns:a16="http://schemas.microsoft.com/office/drawing/2014/main" id="{24C1896E-9891-48C5-9C73-1116B9F9ECD7}"/>
                    </a:ext>
                  </a:extLst>
                </p:cNvPr>
                <p:cNvSpPr>
                  <a:spLocks noChangeArrowheads="1"/>
                </p:cNvSpPr>
                <p:nvPr/>
              </p:nvSpPr>
              <p:spPr bwMode="auto">
                <a:xfrm>
                  <a:off x="8784128" y="700282"/>
                  <a:ext cx="91982" cy="91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grpSp>
        </p:grpSp>
        <p:pic>
          <p:nvPicPr>
            <p:cNvPr id="137" name="Picture 136">
              <a:extLst>
                <a:ext uri="{FF2B5EF4-FFF2-40B4-BE49-F238E27FC236}">
                  <a16:creationId xmlns:a16="http://schemas.microsoft.com/office/drawing/2014/main" id="{9C39CD7E-7A6A-44BD-A889-AF223305F979}"/>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4414962" y="1248859"/>
              <a:ext cx="519857" cy="519857"/>
            </a:xfrm>
            <a:prstGeom prst="rect">
              <a:avLst/>
            </a:prstGeom>
          </p:spPr>
        </p:pic>
      </p:grpSp>
      <p:grpSp>
        <p:nvGrpSpPr>
          <p:cNvPr id="18" name="Group 17">
            <a:extLst>
              <a:ext uri="{FF2B5EF4-FFF2-40B4-BE49-F238E27FC236}">
                <a16:creationId xmlns:a16="http://schemas.microsoft.com/office/drawing/2014/main" id="{03553559-A89E-4D07-A8E6-50B3B5595CF2}"/>
              </a:ext>
            </a:extLst>
          </p:cNvPr>
          <p:cNvGrpSpPr/>
          <p:nvPr/>
        </p:nvGrpSpPr>
        <p:grpSpPr>
          <a:xfrm>
            <a:off x="5008730" y="1225159"/>
            <a:ext cx="2344687" cy="5076486"/>
            <a:chOff x="5008575" y="1224846"/>
            <a:chExt cx="2345020" cy="5077206"/>
          </a:xfrm>
        </p:grpSpPr>
        <p:grpSp>
          <p:nvGrpSpPr>
            <p:cNvPr id="24" name="Group 23">
              <a:extLst>
                <a:ext uri="{FF2B5EF4-FFF2-40B4-BE49-F238E27FC236}">
                  <a16:creationId xmlns:a16="http://schemas.microsoft.com/office/drawing/2014/main" id="{B8FD9C31-AD0C-4D39-85B8-B7C5D469D801}"/>
                </a:ext>
              </a:extLst>
            </p:cNvPr>
            <p:cNvGrpSpPr/>
            <p:nvPr/>
          </p:nvGrpSpPr>
          <p:grpSpPr>
            <a:xfrm>
              <a:off x="5008575" y="1295761"/>
              <a:ext cx="2345020" cy="5006291"/>
              <a:chOff x="5008575" y="1295761"/>
              <a:chExt cx="2345020" cy="5006291"/>
            </a:xfrm>
          </p:grpSpPr>
          <p:grpSp>
            <p:nvGrpSpPr>
              <p:cNvPr id="32" name="Group 31"/>
              <p:cNvGrpSpPr/>
              <p:nvPr/>
            </p:nvGrpSpPr>
            <p:grpSpPr>
              <a:xfrm>
                <a:off x="5008575" y="1295761"/>
                <a:ext cx="2218629" cy="5006291"/>
                <a:chOff x="3703938" y="971593"/>
                <a:chExt cx="1664208" cy="3755251"/>
              </a:xfrm>
            </p:grpSpPr>
            <p:sp>
              <p:nvSpPr>
                <p:cNvPr id="51" name="Rectangle 50"/>
                <p:cNvSpPr/>
                <p:nvPr/>
              </p:nvSpPr>
              <p:spPr bwMode="auto">
                <a:xfrm>
                  <a:off x="3703938" y="971593"/>
                  <a:ext cx="1664208" cy="3755251"/>
                </a:xfrm>
                <a:prstGeom prst="rect">
                  <a:avLst/>
                </a:prstGeom>
                <a:solidFill>
                  <a:schemeClr val="tx1">
                    <a:lumMod val="20000"/>
                    <a:lumOff val="80000"/>
                    <a:alpha val="17000"/>
                  </a:schemeClr>
                </a:solidFill>
                <a:ln w="9525" cap="flat" cmpd="sng" algn="ctr">
                  <a:noFill/>
                  <a:prstDash val="solid"/>
                  <a:headEnd type="none" w="med" len="med"/>
                  <a:tailEnd type="none" w="med" len="med"/>
                </a:ln>
                <a:effectLst/>
              </p:spPr>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74" fontAlgn="base">
                    <a:lnSpc>
                      <a:spcPct val="90000"/>
                    </a:lnSpc>
                    <a:spcBef>
                      <a:spcPct val="0"/>
                    </a:spcBef>
                    <a:spcAft>
                      <a:spcPct val="0"/>
                    </a:spcAft>
                    <a:defRPr/>
                  </a:pPr>
                  <a:endParaRPr lang="en-US" sz="2400" kern="0">
                    <a:gradFill>
                      <a:gsLst>
                        <a:gs pos="0">
                          <a:srgbClr val="FFFFFF"/>
                        </a:gs>
                        <a:gs pos="100000">
                          <a:srgbClr val="FFFFFF"/>
                        </a:gs>
                      </a:gsLst>
                      <a:lin ang="5400000" scaled="0"/>
                    </a:gradFill>
                    <a:latin typeface="Segoe UI Semibold" panose="020B0702040204020203" pitchFamily="34" charset="0"/>
                    <a:ea typeface="Segoe UI" pitchFamily="34" charset="0"/>
                    <a:cs typeface="Segoe UI Semibold" panose="020B0702040204020203" pitchFamily="34" charset="0"/>
                  </a:endParaRPr>
                </a:p>
              </p:txBody>
            </p:sp>
            <p:sp>
              <p:nvSpPr>
                <p:cNvPr id="73" name="Freeform 118"/>
                <p:cNvSpPr/>
                <p:nvPr/>
              </p:nvSpPr>
              <p:spPr bwMode="auto">
                <a:xfrm>
                  <a:off x="3703938" y="971594"/>
                  <a:ext cx="1664208" cy="324565"/>
                </a:xfrm>
                <a:prstGeom prst="rect">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46263" tIns="91414" rIns="146263" bIns="91414" numCol="1" spcCol="0" rtlCol="0" fromWordArt="0" anchor="ctr" anchorCtr="0" forceAA="0" compatLnSpc="1">
                  <a:prstTxWarp prst="textNoShape">
                    <a:avLst/>
                  </a:prstTxWarp>
                  <a:noAutofit/>
                </a:bodyPr>
                <a:lstStyle/>
                <a:p>
                  <a:pPr defTabSz="950685" fontAlgn="base">
                    <a:spcBef>
                      <a:spcPct val="0"/>
                    </a:spcBef>
                    <a:spcAft>
                      <a:spcPct val="0"/>
                    </a:spcAft>
                    <a:defRPr/>
                  </a:pPr>
                  <a:r>
                    <a:rPr lang="en-US" sz="1866" kern="0">
                      <a:solidFill>
                        <a:srgbClr val="FFFFFF"/>
                      </a:solidFill>
                      <a:latin typeface="Segoe UI Semibold" panose="020B0702040204020203" pitchFamily="34" charset="0"/>
                      <a:cs typeface="Segoe UI Semibold" panose="020B0702040204020203" pitchFamily="34" charset="0"/>
                    </a:rPr>
                    <a:t>Language</a:t>
                  </a:r>
                </a:p>
              </p:txBody>
            </p:sp>
          </p:grpSp>
          <p:sp>
            <p:nvSpPr>
              <p:cNvPr id="57" name="Oval Callout 6"/>
              <p:cNvSpPr/>
              <p:nvPr/>
            </p:nvSpPr>
            <p:spPr bwMode="auto">
              <a:xfrm>
                <a:off x="5861775" y="1915078"/>
                <a:ext cx="1159719" cy="761180"/>
              </a:xfrm>
              <a:prstGeom prst="wedgeRectCallout">
                <a:avLst>
                  <a:gd name="adj1" fmla="val -61899"/>
                  <a:gd name="adj2" fmla="val -8201"/>
                </a:avLst>
              </a:prstGeom>
              <a:solidFill>
                <a:srgbClr val="FFFFFF"/>
              </a:solidFill>
              <a:ln w="9525" cap="flat" cmpd="sng" algn="ctr">
                <a:solidFill>
                  <a:schemeClr val="bg1">
                    <a:lumMod val="75000"/>
                  </a:schemeClr>
                </a:solidFill>
                <a:prstDash val="solid"/>
                <a:headEnd type="none" w="med" len="med"/>
                <a:tailEnd type="none" w="med" len="med"/>
              </a:ln>
              <a:effectLst/>
            </p:spPr>
            <p:txBody>
              <a:bodyPr lIns="91427" tIns="91427" rIns="91427" bIns="91427" rtlCol="0" anchor="t" anchorCtr="0"/>
              <a:lstStyle/>
              <a:p>
                <a:pPr defTabSz="895537">
                  <a:lnSpc>
                    <a:spcPct val="90000"/>
                  </a:lnSpc>
                  <a:defRPr/>
                </a:pPr>
                <a:r>
                  <a:rPr lang="en-US" sz="1100" kern="0">
                    <a:gradFill>
                      <a:gsLst>
                        <a:gs pos="84000">
                          <a:srgbClr val="3F3F3F"/>
                        </a:gs>
                        <a:gs pos="43000">
                          <a:srgbClr val="3F3F3F"/>
                        </a:gs>
                      </a:gsLst>
                      <a:lin ang="10800000" scaled="0"/>
                    </a:gradFill>
                    <a:latin typeface="Segoe UI"/>
                    <a:ea typeface="Segoe UI" pitchFamily="34" charset="0"/>
                    <a:cs typeface="Segoe UI" pitchFamily="34" charset="0"/>
                  </a:rPr>
                  <a:t>Play today’s customer call recording.</a:t>
                </a:r>
              </a:p>
            </p:txBody>
          </p:sp>
          <p:grpSp>
            <p:nvGrpSpPr>
              <p:cNvPr id="12" name="Group 11">
                <a:extLst>
                  <a:ext uri="{FF2B5EF4-FFF2-40B4-BE49-F238E27FC236}">
                    <a16:creationId xmlns:a16="http://schemas.microsoft.com/office/drawing/2014/main" id="{0209C1A5-AF58-43BF-A04B-D634DC4E7B8F}"/>
                  </a:ext>
                </a:extLst>
              </p:cNvPr>
              <p:cNvGrpSpPr/>
              <p:nvPr/>
            </p:nvGrpSpPr>
            <p:grpSpPr>
              <a:xfrm>
                <a:off x="5008575" y="3250824"/>
                <a:ext cx="2345020" cy="2903527"/>
                <a:chOff x="5008575" y="3250824"/>
                <a:chExt cx="2345020" cy="2903527"/>
              </a:xfrm>
            </p:grpSpPr>
            <p:sp>
              <p:nvSpPr>
                <p:cNvPr id="54" name="Pentagon 53"/>
                <p:cNvSpPr/>
                <p:nvPr/>
              </p:nvSpPr>
              <p:spPr bwMode="auto">
                <a:xfrm rot="5400000">
                  <a:off x="5841763" y="2417636"/>
                  <a:ext cx="552253" cy="2218629"/>
                </a:xfrm>
                <a:prstGeom prst="rect">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vert270" wrap="square" lIns="175711" tIns="140570" rIns="175711" bIns="140570" numCol="1" spcCol="0" rtlCol="0" fromWordArt="0" anchor="ctr" anchorCtr="0" forceAA="0" compatLnSpc="1">
                  <a:prstTxWarp prst="textNoShape">
                    <a:avLst/>
                  </a:prstTxWarp>
                  <a:noAutofit/>
                </a:bodyPr>
                <a:lstStyle/>
                <a:p>
                  <a:pPr defTabSz="895772" fontAlgn="base">
                    <a:spcBef>
                      <a:spcPct val="0"/>
                    </a:spcBef>
                    <a:spcAft>
                      <a:spcPct val="0"/>
                    </a:spcAft>
                    <a:defRPr/>
                  </a:pPr>
                  <a:r>
                    <a:rPr lang="en-US" sz="1400" kern="0">
                      <a:gradFill>
                        <a:gsLst>
                          <a:gs pos="1333">
                            <a:prstClr val="white"/>
                          </a:gs>
                          <a:gs pos="13000">
                            <a:prstClr val="white"/>
                          </a:gs>
                        </a:gsLst>
                        <a:lin ang="10800000" scaled="0"/>
                      </a:gradFill>
                      <a:latin typeface="Segoe UI"/>
                      <a:ea typeface="Segoe UI" pitchFamily="34" charset="0"/>
                      <a:cs typeface="Segoe UI" pitchFamily="34" charset="0"/>
                    </a:rPr>
                    <a:t>Language Understanding</a:t>
                  </a:r>
                </a:p>
              </p:txBody>
            </p:sp>
            <p:grpSp>
              <p:nvGrpSpPr>
                <p:cNvPr id="48" name="Group 47"/>
                <p:cNvGrpSpPr/>
                <p:nvPr/>
              </p:nvGrpSpPr>
              <p:grpSpPr>
                <a:xfrm>
                  <a:off x="5338210" y="5227924"/>
                  <a:ext cx="1656139" cy="926427"/>
                  <a:chOff x="3964499" y="3921129"/>
                  <a:chExt cx="1242280" cy="694918"/>
                </a:xfrm>
              </p:grpSpPr>
              <p:grpSp>
                <p:nvGrpSpPr>
                  <p:cNvPr id="22" name="Group 21"/>
                  <p:cNvGrpSpPr/>
                  <p:nvPr/>
                </p:nvGrpSpPr>
                <p:grpSpPr>
                  <a:xfrm>
                    <a:off x="4428696" y="3921129"/>
                    <a:ext cx="259565" cy="259565"/>
                    <a:chOff x="7340830" y="-949453"/>
                    <a:chExt cx="1047750" cy="1047750"/>
                  </a:xfrm>
                </p:grpSpPr>
                <p:sp>
                  <p:nvSpPr>
                    <p:cNvPr id="19" name="Isosceles Triangle 18"/>
                    <p:cNvSpPr/>
                    <p:nvPr/>
                  </p:nvSpPr>
                  <p:spPr bwMode="auto">
                    <a:xfrm rot="5400000">
                      <a:off x="7736591" y="-618132"/>
                      <a:ext cx="446734" cy="385116"/>
                    </a:xfrm>
                    <a:prstGeom prst="triangle">
                      <a:avLst/>
                    </a:prstGeom>
                    <a:noFill/>
                    <a:ln w="28575"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14" tIns="45706" rIns="91414" bIns="45706" numCol="1" spcCol="0" rtlCol="0" fromWordArt="0" anchor="ctr" anchorCtr="0" forceAA="0" compatLnSpc="1">
                      <a:prstTxWarp prst="textNoShape">
                        <a:avLst/>
                      </a:prstTxWarp>
                      <a:noAutofit/>
                    </a:bodyPr>
                    <a:lstStyle/>
                    <a:p>
                      <a:pPr algn="ctr" defTabSz="932137" fontAlgn="base">
                        <a:spcBef>
                          <a:spcPct val="0"/>
                        </a:spcBef>
                        <a:spcAft>
                          <a:spcPct val="0"/>
                        </a:spcAft>
                        <a:defRPr/>
                      </a:pPr>
                      <a:endParaRPr lang="en-US" sz="2400" kern="0">
                        <a:solidFill>
                          <a:srgbClr val="505050"/>
                        </a:solidFill>
                        <a:latin typeface="Segoe UI"/>
                        <a:ea typeface="Segoe UI" pitchFamily="34" charset="0"/>
                        <a:cs typeface="Segoe UI" pitchFamily="34" charset="0"/>
                      </a:endParaRPr>
                    </a:p>
                  </p:txBody>
                </p:sp>
                <p:sp>
                  <p:nvSpPr>
                    <p:cNvPr id="20" name="Oval 19"/>
                    <p:cNvSpPr/>
                    <p:nvPr/>
                  </p:nvSpPr>
                  <p:spPr bwMode="auto">
                    <a:xfrm>
                      <a:off x="7340830" y="-949453"/>
                      <a:ext cx="1047750" cy="1047750"/>
                    </a:xfrm>
                    <a:prstGeom prst="ellipse">
                      <a:avLst/>
                    </a:prstGeom>
                    <a:noFill/>
                    <a:ln w="2857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14" tIns="45706" rIns="91414" bIns="45706" numCol="1" spcCol="0" rtlCol="0" fromWordArt="0" anchor="ctr" anchorCtr="0" forceAA="0" compatLnSpc="1">
                      <a:prstTxWarp prst="textNoShape">
                        <a:avLst/>
                      </a:prstTxWarp>
                      <a:noAutofit/>
                    </a:bodyPr>
                    <a:lstStyle/>
                    <a:p>
                      <a:pPr algn="ctr" defTabSz="932137" fontAlgn="base">
                        <a:spcBef>
                          <a:spcPct val="0"/>
                        </a:spcBef>
                        <a:spcAft>
                          <a:spcPct val="0"/>
                        </a:spcAft>
                        <a:defRPr/>
                      </a:pPr>
                      <a:endParaRPr lang="en-US" sz="2400" kern="0">
                        <a:solidFill>
                          <a:srgbClr val="505050"/>
                        </a:solidFill>
                        <a:latin typeface="Segoe UI"/>
                        <a:ea typeface="Segoe UI" pitchFamily="34" charset="0"/>
                        <a:cs typeface="Segoe UI" pitchFamily="34" charset="0"/>
                      </a:endParaRPr>
                    </a:p>
                  </p:txBody>
                </p:sp>
              </p:grpSp>
              <p:sp>
                <p:nvSpPr>
                  <p:cNvPr id="21" name="TextBox 20"/>
                  <p:cNvSpPr txBox="1"/>
                  <p:nvPr/>
                </p:nvSpPr>
                <p:spPr>
                  <a:xfrm>
                    <a:off x="4297966" y="4291110"/>
                    <a:ext cx="585664" cy="114294"/>
                  </a:xfrm>
                  <a:prstGeom prst="rect">
                    <a:avLst/>
                  </a:prstGeom>
                  <a:noFill/>
                  <a:ln>
                    <a:noFill/>
                  </a:ln>
                </p:spPr>
                <p:txBody>
                  <a:bodyPr wrap="none" lIns="0" tIns="0" rIns="0" bIns="0" rtlCol="0">
                    <a:spAutoFit/>
                  </a:bodyPr>
                  <a:lstStyle/>
                  <a:p>
                    <a:pPr defTabSz="932563">
                      <a:lnSpc>
                        <a:spcPct val="90000"/>
                      </a:lnSpc>
                      <a:spcAft>
                        <a:spcPts val="574"/>
                      </a:spcAft>
                      <a:defRPr/>
                    </a:pPr>
                    <a:r>
                      <a:rPr lang="en-US" sz="1100">
                        <a:gradFill>
                          <a:gsLst>
                            <a:gs pos="3111">
                              <a:srgbClr val="3F3F3F"/>
                            </a:gs>
                            <a:gs pos="35000">
                              <a:srgbClr val="3F3F3F"/>
                            </a:gs>
                          </a:gsLst>
                          <a:lin ang="5400000" scaled="1"/>
                        </a:gradFill>
                        <a:latin typeface="Segoe UI"/>
                        <a:cs typeface="Segoe UI" panose="020B0502040204020203" pitchFamily="34" charset="0"/>
                      </a:rPr>
                      <a:t>Now Playing</a:t>
                    </a:r>
                  </a:p>
                </p:txBody>
              </p:sp>
              <p:sp>
                <p:nvSpPr>
                  <p:cNvPr id="62" name="TextBox 61"/>
                  <p:cNvSpPr txBox="1"/>
                  <p:nvPr/>
                </p:nvSpPr>
                <p:spPr>
                  <a:xfrm>
                    <a:off x="3964499" y="4501753"/>
                    <a:ext cx="1242280" cy="114294"/>
                  </a:xfrm>
                  <a:prstGeom prst="rect">
                    <a:avLst/>
                  </a:prstGeom>
                  <a:noFill/>
                  <a:ln>
                    <a:noFill/>
                  </a:ln>
                </p:spPr>
                <p:txBody>
                  <a:bodyPr wrap="none" lIns="0" tIns="0" rIns="0" bIns="0" rtlCol="0">
                    <a:spAutoFit/>
                  </a:bodyPr>
                  <a:lstStyle/>
                  <a:p>
                    <a:pPr defTabSz="932563">
                      <a:lnSpc>
                        <a:spcPct val="90000"/>
                      </a:lnSpc>
                      <a:spcAft>
                        <a:spcPts val="574"/>
                      </a:spcAft>
                      <a:defRPr/>
                    </a:pPr>
                    <a:r>
                      <a:rPr lang="en-US" sz="1100">
                        <a:gradFill>
                          <a:gsLst>
                            <a:gs pos="3111">
                              <a:srgbClr val="3F3F3F"/>
                            </a:gs>
                            <a:gs pos="35000">
                              <a:srgbClr val="3F3F3F"/>
                            </a:gs>
                          </a:gsLst>
                          <a:lin ang="5400000" scaled="1"/>
                        </a:gradFill>
                        <a:latin typeface="Segoe UI"/>
                        <a:cs typeface="Segoe UI" panose="020B0502040204020203" pitchFamily="34" charset="0"/>
                      </a:rPr>
                      <a:t>11/29/2016 Customer Call </a:t>
                    </a:r>
                  </a:p>
                </p:txBody>
              </p:sp>
            </p:grpSp>
            <p:sp>
              <p:nvSpPr>
                <p:cNvPr id="114" name="Pentagon 53"/>
                <p:cNvSpPr/>
                <p:nvPr/>
              </p:nvSpPr>
              <p:spPr bwMode="auto">
                <a:xfrm>
                  <a:off x="5157665" y="3976129"/>
                  <a:ext cx="2195930" cy="150682"/>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lvl="1" defTabSz="895979" fontAlgn="base">
                    <a:lnSpc>
                      <a:spcPct val="90000"/>
                    </a:lnSpc>
                    <a:spcBef>
                      <a:spcPct val="0"/>
                    </a:spcBef>
                    <a:spcAft>
                      <a:spcPct val="0"/>
                    </a:spcAft>
                    <a:defRPr/>
                  </a:pPr>
                  <a:r>
                    <a:rPr lang="en-US" sz="1067" kern="0">
                      <a:solidFill>
                        <a:srgbClr val="505050"/>
                      </a:solidFill>
                      <a:latin typeface="Segoe UI"/>
                    </a:rPr>
                    <a:t>Natural Language Processing</a:t>
                  </a:r>
                </a:p>
              </p:txBody>
            </p:sp>
            <p:sp>
              <p:nvSpPr>
                <p:cNvPr id="115" name="TextBox 7"/>
                <p:cNvSpPr txBox="1"/>
                <p:nvPr/>
              </p:nvSpPr>
              <p:spPr>
                <a:xfrm>
                  <a:off x="5125341" y="4301895"/>
                  <a:ext cx="2022731" cy="826125"/>
                </a:xfrm>
                <a:prstGeom prst="rect">
                  <a:avLst/>
                </a:prstGeom>
                <a:noFill/>
                <a:ln w="25400">
                  <a:solidFill>
                    <a:srgbClr val="6E6E73">
                      <a:lumMod val="20000"/>
                      <a:lumOff val="80000"/>
                    </a:srgbClr>
                  </a:solidFill>
                </a:ln>
              </p:spPr>
              <p:txBody>
                <a:bodyPr wrap="square" lIns="175686" tIns="140549" rIns="175686" bIns="140549" rtlCol="0">
                  <a:spAutoFit/>
                </a:bodyPr>
                <a:lstStyle/>
                <a:p>
                  <a:pPr marL="0" lvl="1" defTabSz="895900">
                    <a:defRPr/>
                  </a:pPr>
                  <a:r>
                    <a:rPr lang="en-US" sz="1174" kern="0">
                      <a:solidFill>
                        <a:sysClr val="windowText" lastClr="000000"/>
                      </a:solidFill>
                      <a:latin typeface="Consolas" panose="020B0609020204030204" pitchFamily="49" charset="0"/>
                      <a:cs typeface="Consolas" panose="020B0609020204030204" pitchFamily="49" charset="0"/>
                    </a:rPr>
                    <a:t>Intent: </a:t>
                  </a:r>
                  <a:r>
                    <a:rPr lang="en-US" sz="1174" kern="0" err="1">
                      <a:solidFill>
                        <a:sysClr val="windowText" lastClr="000000"/>
                      </a:solidFill>
                      <a:latin typeface="Consolas" panose="020B0609020204030204" pitchFamily="49" charset="0"/>
                      <a:cs typeface="Consolas" panose="020B0609020204030204" pitchFamily="49" charset="0"/>
                    </a:rPr>
                    <a:t>PlayCall</a:t>
                  </a:r>
                  <a:endParaRPr lang="en-US" sz="1174" kern="0">
                    <a:solidFill>
                      <a:sysClr val="windowText" lastClr="000000"/>
                    </a:solidFill>
                    <a:latin typeface="Consolas" panose="020B0609020204030204" pitchFamily="49" charset="0"/>
                    <a:cs typeface="Consolas" panose="020B0609020204030204" pitchFamily="49" charset="0"/>
                  </a:endParaRPr>
                </a:p>
                <a:p>
                  <a:pPr marL="0" lvl="1" defTabSz="895900">
                    <a:defRPr/>
                  </a:pPr>
                  <a:r>
                    <a:rPr lang="en-US" sz="1174" b="1" kern="0">
                      <a:gradFill>
                        <a:gsLst>
                          <a:gs pos="83582">
                            <a:srgbClr val="0078D7"/>
                          </a:gs>
                          <a:gs pos="62000">
                            <a:srgbClr val="0078D7"/>
                          </a:gs>
                        </a:gsLst>
                        <a:lin ang="5400000" scaled="0"/>
                      </a:gradFill>
                      <a:latin typeface="Consolas" panose="020B0609020204030204" pitchFamily="49" charset="0"/>
                      <a:cs typeface="Consolas" panose="020B0609020204030204" pitchFamily="49" charset="0"/>
                    </a:rPr>
                    <a:t>Content: Customer#</a:t>
                  </a:r>
                </a:p>
                <a:p>
                  <a:pPr marL="0" lvl="1" defTabSz="895900">
                    <a:defRPr/>
                  </a:pPr>
                  <a:r>
                    <a:rPr lang="en-US" sz="1174" b="1" kern="0" err="1">
                      <a:gradFill>
                        <a:gsLst>
                          <a:gs pos="6716">
                            <a:srgbClr val="D83B01"/>
                          </a:gs>
                          <a:gs pos="47000">
                            <a:srgbClr val="D83B01"/>
                          </a:gs>
                        </a:gsLst>
                        <a:lin ang="5400000" scaled="0"/>
                      </a:gradFill>
                      <a:latin typeface="Consolas" panose="020B0609020204030204" pitchFamily="49" charset="0"/>
                      <a:cs typeface="Consolas" panose="020B0609020204030204" pitchFamily="49" charset="0"/>
                    </a:rPr>
                    <a:t>DateTime.date</a:t>
                  </a:r>
                  <a:r>
                    <a:rPr lang="en-US" sz="1174" b="1" kern="0">
                      <a:gradFill>
                        <a:gsLst>
                          <a:gs pos="6716">
                            <a:srgbClr val="D83B01"/>
                          </a:gs>
                          <a:gs pos="47000">
                            <a:srgbClr val="D83B01"/>
                          </a:gs>
                        </a:gsLst>
                        <a:lin ang="5400000" scaled="0"/>
                      </a:gradFill>
                      <a:latin typeface="Consolas" panose="020B0609020204030204" pitchFamily="49" charset="0"/>
                      <a:cs typeface="Consolas" panose="020B0609020204030204" pitchFamily="49" charset="0"/>
                    </a:rPr>
                    <a:t>: today</a:t>
                  </a:r>
                </a:p>
              </p:txBody>
            </p:sp>
          </p:grpSp>
          <p:grpSp>
            <p:nvGrpSpPr>
              <p:cNvPr id="124" name="Group 123">
                <a:extLst>
                  <a:ext uri="{FF2B5EF4-FFF2-40B4-BE49-F238E27FC236}">
                    <a16:creationId xmlns:a16="http://schemas.microsoft.com/office/drawing/2014/main" id="{B4C8770B-619B-478E-9A39-8CE904E3DFDB}"/>
                  </a:ext>
                </a:extLst>
              </p:cNvPr>
              <p:cNvGrpSpPr/>
              <p:nvPr/>
            </p:nvGrpSpPr>
            <p:grpSpPr>
              <a:xfrm>
                <a:off x="5177559" y="2111940"/>
                <a:ext cx="348356" cy="973067"/>
                <a:chOff x="8754592" y="700282"/>
                <a:chExt cx="151053" cy="421938"/>
              </a:xfrm>
              <a:solidFill>
                <a:schemeClr val="accent3"/>
              </a:solidFill>
            </p:grpSpPr>
            <p:sp>
              <p:nvSpPr>
                <p:cNvPr id="125" name="Freeform 745">
                  <a:extLst>
                    <a:ext uri="{FF2B5EF4-FFF2-40B4-BE49-F238E27FC236}">
                      <a16:creationId xmlns:a16="http://schemas.microsoft.com/office/drawing/2014/main" id="{B452F556-6BBB-4EE7-BBA4-EDB454E0130B}"/>
                    </a:ext>
                  </a:extLst>
                </p:cNvPr>
                <p:cNvSpPr>
                  <a:spLocks/>
                </p:cNvSpPr>
                <p:nvPr/>
              </p:nvSpPr>
              <p:spPr bwMode="auto">
                <a:xfrm>
                  <a:off x="8754592" y="815049"/>
                  <a:ext cx="151053" cy="307171"/>
                </a:xfrm>
                <a:custGeom>
                  <a:avLst/>
                  <a:gdLst>
                    <a:gd name="T0" fmla="*/ 62 w 76"/>
                    <a:gd name="T1" fmla="*/ 0 h 154"/>
                    <a:gd name="T2" fmla="*/ 14 w 76"/>
                    <a:gd name="T3" fmla="*/ 0 h 154"/>
                    <a:gd name="T4" fmla="*/ 0 w 76"/>
                    <a:gd name="T5" fmla="*/ 14 h 154"/>
                    <a:gd name="T6" fmla="*/ 0 w 76"/>
                    <a:gd name="T7" fmla="*/ 79 h 154"/>
                    <a:gd name="T8" fmla="*/ 14 w 76"/>
                    <a:gd name="T9" fmla="*/ 93 h 154"/>
                    <a:gd name="T10" fmla="*/ 14 w 76"/>
                    <a:gd name="T11" fmla="*/ 93 h 154"/>
                    <a:gd name="T12" fmla="*/ 14 w 76"/>
                    <a:gd name="T13" fmla="*/ 140 h 154"/>
                    <a:gd name="T14" fmla="*/ 28 w 76"/>
                    <a:gd name="T15" fmla="*/ 154 h 154"/>
                    <a:gd name="T16" fmla="*/ 49 w 76"/>
                    <a:gd name="T17" fmla="*/ 154 h 154"/>
                    <a:gd name="T18" fmla="*/ 62 w 76"/>
                    <a:gd name="T19" fmla="*/ 140 h 154"/>
                    <a:gd name="T20" fmla="*/ 62 w 76"/>
                    <a:gd name="T21" fmla="*/ 93 h 154"/>
                    <a:gd name="T22" fmla="*/ 62 w 76"/>
                    <a:gd name="T23" fmla="*/ 93 h 154"/>
                    <a:gd name="T24" fmla="*/ 76 w 76"/>
                    <a:gd name="T25" fmla="*/ 79 h 154"/>
                    <a:gd name="T26" fmla="*/ 76 w 76"/>
                    <a:gd name="T27" fmla="*/ 14 h 154"/>
                    <a:gd name="T28" fmla="*/ 62 w 76"/>
                    <a:gd name="T2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154">
                      <a:moveTo>
                        <a:pt x="62" y="0"/>
                      </a:moveTo>
                      <a:cubicBezTo>
                        <a:pt x="14" y="0"/>
                        <a:pt x="14" y="0"/>
                        <a:pt x="14" y="0"/>
                      </a:cubicBezTo>
                      <a:cubicBezTo>
                        <a:pt x="6" y="0"/>
                        <a:pt x="0" y="6"/>
                        <a:pt x="0" y="14"/>
                      </a:cubicBezTo>
                      <a:cubicBezTo>
                        <a:pt x="0" y="79"/>
                        <a:pt x="0" y="79"/>
                        <a:pt x="0" y="79"/>
                      </a:cubicBezTo>
                      <a:cubicBezTo>
                        <a:pt x="0" y="87"/>
                        <a:pt x="6" y="93"/>
                        <a:pt x="14" y="93"/>
                      </a:cubicBezTo>
                      <a:cubicBezTo>
                        <a:pt x="14" y="93"/>
                        <a:pt x="14" y="93"/>
                        <a:pt x="14" y="93"/>
                      </a:cubicBezTo>
                      <a:cubicBezTo>
                        <a:pt x="14" y="140"/>
                        <a:pt x="14" y="140"/>
                        <a:pt x="14" y="140"/>
                      </a:cubicBezTo>
                      <a:cubicBezTo>
                        <a:pt x="14" y="148"/>
                        <a:pt x="20" y="154"/>
                        <a:pt x="28" y="154"/>
                      </a:cubicBezTo>
                      <a:cubicBezTo>
                        <a:pt x="49" y="154"/>
                        <a:pt x="49" y="154"/>
                        <a:pt x="49" y="154"/>
                      </a:cubicBezTo>
                      <a:cubicBezTo>
                        <a:pt x="56" y="154"/>
                        <a:pt x="62" y="148"/>
                        <a:pt x="62" y="140"/>
                      </a:cubicBezTo>
                      <a:cubicBezTo>
                        <a:pt x="62" y="93"/>
                        <a:pt x="62" y="93"/>
                        <a:pt x="62" y="93"/>
                      </a:cubicBezTo>
                      <a:cubicBezTo>
                        <a:pt x="62" y="93"/>
                        <a:pt x="62" y="93"/>
                        <a:pt x="62" y="93"/>
                      </a:cubicBezTo>
                      <a:cubicBezTo>
                        <a:pt x="70" y="93"/>
                        <a:pt x="76" y="87"/>
                        <a:pt x="76" y="79"/>
                      </a:cubicBezTo>
                      <a:cubicBezTo>
                        <a:pt x="76" y="14"/>
                        <a:pt x="76" y="14"/>
                        <a:pt x="76" y="14"/>
                      </a:cubicBezTo>
                      <a:cubicBezTo>
                        <a:pt x="76" y="6"/>
                        <a:pt x="70" y="0"/>
                        <a:pt x="6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sp>
              <p:nvSpPr>
                <p:cNvPr id="126" name="Oval 746">
                  <a:extLst>
                    <a:ext uri="{FF2B5EF4-FFF2-40B4-BE49-F238E27FC236}">
                      <a16:creationId xmlns:a16="http://schemas.microsoft.com/office/drawing/2014/main" id="{BF68AA4D-FA52-4B4F-952D-F8D75C067A3B}"/>
                    </a:ext>
                  </a:extLst>
                </p:cNvPr>
                <p:cNvSpPr>
                  <a:spLocks noChangeArrowheads="1"/>
                </p:cNvSpPr>
                <p:nvPr/>
              </p:nvSpPr>
              <p:spPr bwMode="auto">
                <a:xfrm>
                  <a:off x="8784128" y="700282"/>
                  <a:ext cx="91982" cy="91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grpSp>
        </p:grpSp>
        <p:pic>
          <p:nvPicPr>
            <p:cNvPr id="139" name="Picture 138">
              <a:extLst>
                <a:ext uri="{FF2B5EF4-FFF2-40B4-BE49-F238E27FC236}">
                  <a16:creationId xmlns:a16="http://schemas.microsoft.com/office/drawing/2014/main" id="{92D8972E-5205-4392-8A1D-EDE03B2E169F}"/>
                </a:ext>
              </a:extLst>
            </p:cNvPr>
            <p:cNvPicPr>
              <a:picLocks noChangeAspect="1"/>
            </p:cNvPicPr>
            <p:nvPr/>
          </p:nvPicPr>
          <p:blipFill>
            <a:blip r:embed="rId10">
              <a:biLevel thresh="25000"/>
              <a:extLst>
                <a:ext uri="{28A0092B-C50C-407E-A947-70E740481C1C}">
                  <a14:useLocalDpi xmlns:a14="http://schemas.microsoft.com/office/drawing/2010/main" val="0"/>
                </a:ext>
              </a:extLst>
            </a:blip>
            <a:stretch>
              <a:fillRect/>
            </a:stretch>
          </p:blipFill>
          <p:spPr>
            <a:xfrm>
              <a:off x="6650507" y="1224846"/>
              <a:ext cx="573859" cy="567881"/>
            </a:xfrm>
            <a:prstGeom prst="rect">
              <a:avLst/>
            </a:prstGeom>
          </p:spPr>
        </p:pic>
      </p:grpSp>
      <p:grpSp>
        <p:nvGrpSpPr>
          <p:cNvPr id="29" name="Group 28">
            <a:extLst>
              <a:ext uri="{FF2B5EF4-FFF2-40B4-BE49-F238E27FC236}">
                <a16:creationId xmlns:a16="http://schemas.microsoft.com/office/drawing/2014/main" id="{034927FD-1972-4C08-9FCB-B6FA57508D41}"/>
              </a:ext>
            </a:extLst>
          </p:cNvPr>
          <p:cNvGrpSpPr/>
          <p:nvPr/>
        </p:nvGrpSpPr>
        <p:grpSpPr>
          <a:xfrm>
            <a:off x="7268880" y="1273356"/>
            <a:ext cx="2218314" cy="5028288"/>
            <a:chOff x="7269046" y="1273050"/>
            <a:chExt cx="2218629" cy="5029002"/>
          </a:xfrm>
        </p:grpSpPr>
        <p:grpSp>
          <p:nvGrpSpPr>
            <p:cNvPr id="25" name="Group 24">
              <a:extLst>
                <a:ext uri="{FF2B5EF4-FFF2-40B4-BE49-F238E27FC236}">
                  <a16:creationId xmlns:a16="http://schemas.microsoft.com/office/drawing/2014/main" id="{7B6BA74C-3395-4F77-865D-0C3B6B8E9E84}"/>
                </a:ext>
              </a:extLst>
            </p:cNvPr>
            <p:cNvGrpSpPr/>
            <p:nvPr/>
          </p:nvGrpSpPr>
          <p:grpSpPr>
            <a:xfrm>
              <a:off x="7269046" y="1295761"/>
              <a:ext cx="2218629" cy="5006291"/>
              <a:chOff x="7269046" y="1295761"/>
              <a:chExt cx="2218629" cy="5006291"/>
            </a:xfrm>
          </p:grpSpPr>
          <p:grpSp>
            <p:nvGrpSpPr>
              <p:cNvPr id="31" name="Group 30"/>
              <p:cNvGrpSpPr/>
              <p:nvPr/>
            </p:nvGrpSpPr>
            <p:grpSpPr>
              <a:xfrm>
                <a:off x="7269046" y="1295761"/>
                <a:ext cx="2218629" cy="5006291"/>
                <a:chOff x="5373514" y="971593"/>
                <a:chExt cx="1664208" cy="3755251"/>
              </a:xfrm>
            </p:grpSpPr>
            <p:sp>
              <p:nvSpPr>
                <p:cNvPr id="82" name="Rectangle 81"/>
                <p:cNvSpPr/>
                <p:nvPr/>
              </p:nvSpPr>
              <p:spPr bwMode="auto">
                <a:xfrm>
                  <a:off x="5373514" y="971593"/>
                  <a:ext cx="1664208" cy="3755251"/>
                </a:xfrm>
                <a:prstGeom prst="rect">
                  <a:avLst/>
                </a:prstGeom>
                <a:solidFill>
                  <a:schemeClr val="tx1">
                    <a:lumMod val="20000"/>
                    <a:lumOff val="80000"/>
                    <a:alpha val="17000"/>
                  </a:schemeClr>
                </a:solidFill>
                <a:ln w="9525" cap="flat" cmpd="sng" algn="ctr">
                  <a:noFill/>
                  <a:prstDash val="solid"/>
                  <a:headEnd type="none" w="med" len="med"/>
                  <a:tailEnd type="none" w="med" len="med"/>
                </a:ln>
                <a:effectLst/>
              </p:spPr>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74" fontAlgn="base">
                    <a:lnSpc>
                      <a:spcPct val="90000"/>
                    </a:lnSpc>
                    <a:spcBef>
                      <a:spcPct val="0"/>
                    </a:spcBef>
                    <a:spcAft>
                      <a:spcPct val="0"/>
                    </a:spcAft>
                    <a:defRPr/>
                  </a:pPr>
                  <a:endParaRPr lang="en-US" sz="2400" kern="0" err="1">
                    <a:gradFill>
                      <a:gsLst>
                        <a:gs pos="0">
                          <a:srgbClr val="FFFFFF"/>
                        </a:gs>
                        <a:gs pos="100000">
                          <a:srgbClr val="FFFFFF"/>
                        </a:gs>
                      </a:gsLst>
                      <a:lin ang="5400000" scaled="0"/>
                    </a:gradFill>
                    <a:latin typeface="Segoe UI Semibold" panose="020B0702040204020203" pitchFamily="34" charset="0"/>
                    <a:ea typeface="Segoe UI" pitchFamily="34" charset="0"/>
                    <a:cs typeface="Segoe UI Semibold" panose="020B0702040204020203" pitchFamily="34" charset="0"/>
                  </a:endParaRPr>
                </a:p>
              </p:txBody>
            </p:sp>
            <p:sp>
              <p:nvSpPr>
                <p:cNvPr id="77" name="Freeform 117"/>
                <p:cNvSpPr/>
                <p:nvPr/>
              </p:nvSpPr>
              <p:spPr bwMode="auto">
                <a:xfrm>
                  <a:off x="5373514" y="971594"/>
                  <a:ext cx="1664208" cy="324565"/>
                </a:xfrm>
                <a:prstGeom prst="rect">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46263" tIns="91414" rIns="146263" bIns="91414" numCol="1" spcCol="0" rtlCol="0" fromWordArt="0" anchor="ctr" anchorCtr="0" forceAA="0" compatLnSpc="1">
                  <a:prstTxWarp prst="textNoShape">
                    <a:avLst/>
                  </a:prstTxWarp>
                  <a:noAutofit/>
                </a:bodyPr>
                <a:lstStyle/>
                <a:p>
                  <a:pPr defTabSz="950685" fontAlgn="base">
                    <a:spcBef>
                      <a:spcPct val="0"/>
                    </a:spcBef>
                    <a:spcAft>
                      <a:spcPct val="0"/>
                    </a:spcAft>
                    <a:defRPr/>
                  </a:pPr>
                  <a:r>
                    <a:rPr lang="en-US" sz="1866" kern="0">
                      <a:solidFill>
                        <a:srgbClr val="FFFFFF"/>
                      </a:solidFill>
                      <a:latin typeface="Segoe UI Semibold" panose="020B0702040204020203" pitchFamily="34" charset="0"/>
                      <a:cs typeface="Segoe UI Semibold" panose="020B0702040204020203" pitchFamily="34" charset="0"/>
                    </a:rPr>
                    <a:t>Knowledge</a:t>
                  </a:r>
                </a:p>
              </p:txBody>
            </p:sp>
          </p:grpSp>
          <p:sp>
            <p:nvSpPr>
              <p:cNvPr id="86" name="Oval Callout 6"/>
              <p:cNvSpPr/>
              <p:nvPr/>
            </p:nvSpPr>
            <p:spPr bwMode="auto">
              <a:xfrm>
                <a:off x="8092221" y="1915078"/>
                <a:ext cx="1345945" cy="761180"/>
              </a:xfrm>
              <a:prstGeom prst="wedgeRectCallout">
                <a:avLst>
                  <a:gd name="adj1" fmla="val -58340"/>
                  <a:gd name="adj2" fmla="val -7575"/>
                </a:avLst>
              </a:prstGeom>
              <a:solidFill>
                <a:srgbClr val="FFFFFF"/>
              </a:solidFill>
              <a:ln w="9525" cap="flat" cmpd="sng" algn="ctr">
                <a:solidFill>
                  <a:schemeClr val="bg1">
                    <a:lumMod val="75000"/>
                  </a:schemeClr>
                </a:solidFill>
                <a:prstDash val="solid"/>
                <a:headEnd type="none" w="med" len="med"/>
                <a:tailEnd type="none" w="med" len="med"/>
              </a:ln>
              <a:effectLst/>
            </p:spPr>
            <p:txBody>
              <a:bodyPr wrap="none" lIns="91427" tIns="91427" rIns="91427" bIns="91427" rtlCol="0" anchor="t" anchorCtr="0"/>
              <a:lstStyle/>
              <a:p>
                <a:pPr defTabSz="895537">
                  <a:lnSpc>
                    <a:spcPct val="90000"/>
                  </a:lnSpc>
                  <a:defRPr/>
                </a:pPr>
                <a:r>
                  <a:rPr lang="en-US" sz="1100" kern="0">
                    <a:gradFill>
                      <a:gsLst>
                        <a:gs pos="84000">
                          <a:srgbClr val="3F3F3F"/>
                        </a:gs>
                        <a:gs pos="43000">
                          <a:srgbClr val="3F3F3F"/>
                        </a:gs>
                      </a:gsLst>
                      <a:lin ang="10800000" scaled="0"/>
                    </a:gradFill>
                    <a:latin typeface="Segoe UI"/>
                    <a:ea typeface="Segoe UI" pitchFamily="34" charset="0"/>
                    <a:cs typeface="Segoe UI" pitchFamily="34" charset="0"/>
                  </a:rPr>
                  <a:t>Top publications </a:t>
                </a:r>
                <a:br>
                  <a:rPr lang="en-US" sz="1100" kern="0">
                    <a:gradFill>
                      <a:gsLst>
                        <a:gs pos="84000">
                          <a:srgbClr val="3F3F3F"/>
                        </a:gs>
                        <a:gs pos="43000">
                          <a:srgbClr val="3F3F3F"/>
                        </a:gs>
                      </a:gsLst>
                      <a:lin ang="10800000" scaled="0"/>
                    </a:gradFill>
                    <a:latin typeface="Segoe UI"/>
                    <a:ea typeface="Segoe UI" pitchFamily="34" charset="0"/>
                    <a:cs typeface="Segoe UI" pitchFamily="34" charset="0"/>
                  </a:rPr>
                </a:br>
                <a:r>
                  <a:rPr lang="en-US" sz="1100" kern="0">
                    <a:gradFill>
                      <a:gsLst>
                        <a:gs pos="84000">
                          <a:srgbClr val="3F3F3F"/>
                        </a:gs>
                        <a:gs pos="43000">
                          <a:srgbClr val="3F3F3F"/>
                        </a:gs>
                      </a:gsLst>
                      <a:lin ang="10800000" scaled="0"/>
                    </a:gradFill>
                    <a:latin typeface="Segoe UI"/>
                    <a:ea typeface="Segoe UI" pitchFamily="34" charset="0"/>
                    <a:cs typeface="Segoe UI" pitchFamily="34" charset="0"/>
                  </a:rPr>
                  <a:t>in customer </a:t>
                </a:r>
                <a:br>
                  <a:rPr lang="en-US" sz="1100" kern="0">
                    <a:gradFill>
                      <a:gsLst>
                        <a:gs pos="84000">
                          <a:srgbClr val="3F3F3F"/>
                        </a:gs>
                        <a:gs pos="43000">
                          <a:srgbClr val="3F3F3F"/>
                        </a:gs>
                      </a:gsLst>
                      <a:lin ang="10800000" scaled="0"/>
                    </a:gradFill>
                    <a:latin typeface="Segoe UI"/>
                    <a:ea typeface="Segoe UI" pitchFamily="34" charset="0"/>
                    <a:cs typeface="Segoe UI" pitchFamily="34" charset="0"/>
                  </a:rPr>
                </a:br>
                <a:r>
                  <a:rPr lang="en-US" sz="1100" kern="0">
                    <a:gradFill>
                      <a:gsLst>
                        <a:gs pos="84000">
                          <a:srgbClr val="3F3F3F"/>
                        </a:gs>
                        <a:gs pos="43000">
                          <a:srgbClr val="3F3F3F"/>
                        </a:gs>
                      </a:gsLst>
                      <a:lin ang="10800000" scaled="0"/>
                    </a:gradFill>
                    <a:latin typeface="Segoe UI"/>
                    <a:ea typeface="Segoe UI" pitchFamily="34" charset="0"/>
                    <a:cs typeface="Segoe UI" pitchFamily="34" charset="0"/>
                  </a:rPr>
                  <a:t>lifecycle trends?</a:t>
                </a:r>
              </a:p>
            </p:txBody>
          </p:sp>
          <p:grpSp>
            <p:nvGrpSpPr>
              <p:cNvPr id="11" name="Group 10">
                <a:extLst>
                  <a:ext uri="{FF2B5EF4-FFF2-40B4-BE49-F238E27FC236}">
                    <a16:creationId xmlns:a16="http://schemas.microsoft.com/office/drawing/2014/main" id="{1191C108-7039-4FFB-A509-C44EA3D3D461}"/>
                  </a:ext>
                </a:extLst>
              </p:cNvPr>
              <p:cNvGrpSpPr/>
              <p:nvPr/>
            </p:nvGrpSpPr>
            <p:grpSpPr>
              <a:xfrm>
                <a:off x="7269046" y="3250824"/>
                <a:ext cx="2218629" cy="2982071"/>
                <a:chOff x="7269046" y="3250824"/>
                <a:chExt cx="2218629" cy="2982071"/>
              </a:xfrm>
            </p:grpSpPr>
            <p:sp>
              <p:nvSpPr>
                <p:cNvPr id="87" name="Pentagon 86"/>
                <p:cNvSpPr/>
                <p:nvPr/>
              </p:nvSpPr>
              <p:spPr bwMode="auto">
                <a:xfrm rot="5400000">
                  <a:off x="8102235" y="2417635"/>
                  <a:ext cx="552252" cy="2218629"/>
                </a:xfrm>
                <a:prstGeom prst="rect">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vert270" wrap="square" lIns="175711" tIns="140570" rIns="175711" bIns="140570" numCol="1" spcCol="0" rtlCol="0" fromWordArt="0" anchor="ctr" anchorCtr="0" forceAA="0" compatLnSpc="1">
                  <a:prstTxWarp prst="textNoShape">
                    <a:avLst/>
                  </a:prstTxWarp>
                  <a:noAutofit/>
                </a:bodyPr>
                <a:lstStyle/>
                <a:p>
                  <a:pPr defTabSz="895772" fontAlgn="base">
                    <a:spcBef>
                      <a:spcPct val="0"/>
                    </a:spcBef>
                    <a:spcAft>
                      <a:spcPct val="0"/>
                    </a:spcAft>
                    <a:defRPr/>
                  </a:pPr>
                  <a:r>
                    <a:rPr lang="en-US" sz="1400" kern="0">
                      <a:gradFill>
                        <a:gsLst>
                          <a:gs pos="1333">
                            <a:prstClr val="white"/>
                          </a:gs>
                          <a:gs pos="13000">
                            <a:prstClr val="white"/>
                          </a:gs>
                        </a:gsLst>
                        <a:lin ang="10800000" scaled="0"/>
                      </a:gradFill>
                      <a:latin typeface="Segoe UI"/>
                      <a:ea typeface="Segoe UI" pitchFamily="34" charset="0"/>
                      <a:cs typeface="Segoe UI" pitchFamily="34" charset="0"/>
                    </a:rPr>
                    <a:t>Knowledge Exploration</a:t>
                  </a:r>
                </a:p>
              </p:txBody>
            </p:sp>
            <p:grpSp>
              <p:nvGrpSpPr>
                <p:cNvPr id="41" name="Group 40"/>
                <p:cNvGrpSpPr/>
                <p:nvPr/>
              </p:nvGrpSpPr>
              <p:grpSpPr>
                <a:xfrm>
                  <a:off x="7363470" y="3961241"/>
                  <a:ext cx="2029781" cy="2271654"/>
                  <a:chOff x="5408489" y="2970987"/>
                  <a:chExt cx="1522552" cy="1703982"/>
                </a:xfrm>
              </p:grpSpPr>
              <p:sp>
                <p:nvSpPr>
                  <p:cNvPr id="89" name="TextBox 7"/>
                  <p:cNvSpPr txBox="1"/>
                  <p:nvPr/>
                </p:nvSpPr>
                <p:spPr>
                  <a:xfrm>
                    <a:off x="5408489" y="2970987"/>
                    <a:ext cx="1109837" cy="125581"/>
                  </a:xfrm>
                  <a:prstGeom prst="rect">
                    <a:avLst/>
                  </a:prstGeom>
                  <a:noFill/>
                  <a:ln>
                    <a:noFill/>
                  </a:ln>
                </p:spPr>
                <p:txBody>
                  <a:bodyPr wrap="none" lIns="0" tIns="0" rIns="0" bIns="0" rtlCol="0">
                    <a:spAutoFit/>
                  </a:bodyPr>
                  <a:lstStyle/>
                  <a:p>
                    <a:pPr marL="0" lvl="1" defTabSz="895979">
                      <a:defRPr/>
                    </a:pPr>
                    <a:r>
                      <a:rPr lang="en-US" sz="1067" kern="0">
                        <a:solidFill>
                          <a:srgbClr val="505050"/>
                        </a:solidFill>
                        <a:latin typeface="Segoe UI"/>
                        <a:cs typeface="Consolas" panose="020B0609020204030204" pitchFamily="49" charset="0"/>
                      </a:rPr>
                      <a:t>Here are the top results:</a:t>
                    </a:r>
                  </a:p>
                </p:txBody>
              </p:sp>
              <p:sp>
                <p:nvSpPr>
                  <p:cNvPr id="13" name="Rectangle 12"/>
                  <p:cNvSpPr/>
                  <p:nvPr/>
                </p:nvSpPr>
                <p:spPr bwMode="auto">
                  <a:xfrm>
                    <a:off x="5408489" y="4419834"/>
                    <a:ext cx="1522552" cy="255135"/>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 tIns="24376" rIns="36566" bIns="24376" numCol="1" spcCol="0" rtlCol="0" fromWordArt="0" anchor="t" anchorCtr="0" forceAA="0" compatLnSpc="1">
                    <a:prstTxWarp prst="textNoShape">
                      <a:avLst/>
                    </a:prstTxWarp>
                    <a:noAutofit/>
                  </a:bodyPr>
                  <a:lstStyle/>
                  <a:p>
                    <a:pPr defTabSz="1218762">
                      <a:lnSpc>
                        <a:spcPct val="90000"/>
                      </a:lnSpc>
                      <a:spcAft>
                        <a:spcPts val="267"/>
                      </a:spcAft>
                      <a:defRPr/>
                    </a:pP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Language Around Customer Lifecycles </a:t>
                    </a:r>
                    <a:b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b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in the Banking Industry</a:t>
                    </a:r>
                  </a:p>
                </p:txBody>
              </p:sp>
              <p:sp>
                <p:nvSpPr>
                  <p:cNvPr id="133" name="Rectangle 132"/>
                  <p:cNvSpPr/>
                  <p:nvPr/>
                </p:nvSpPr>
                <p:spPr bwMode="auto">
                  <a:xfrm>
                    <a:off x="6575477" y="4591390"/>
                    <a:ext cx="285861" cy="5861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defTabSz="1218762">
                      <a:lnSpc>
                        <a:spcPct val="90000"/>
                      </a:lnSpc>
                      <a:spcAft>
                        <a:spcPts val="267"/>
                      </a:spcAft>
                      <a:defRPr/>
                    </a:pPr>
                    <a:r>
                      <a:rPr lang="en-US" sz="6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View PDF</a:t>
                    </a:r>
                  </a:p>
                </p:txBody>
              </p:sp>
              <p:sp>
                <p:nvSpPr>
                  <p:cNvPr id="134" name="Rectangle 133"/>
                  <p:cNvSpPr/>
                  <p:nvPr/>
                </p:nvSpPr>
                <p:spPr bwMode="auto">
                  <a:xfrm>
                    <a:off x="5408489" y="3585262"/>
                    <a:ext cx="1522552" cy="432995"/>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 tIns="24376" rIns="36566" bIns="24376" numCol="1" spcCol="0" rtlCol="0" fromWordArt="0" anchor="t" anchorCtr="0" forceAA="0" compatLnSpc="1">
                    <a:prstTxWarp prst="textNoShape">
                      <a:avLst/>
                    </a:prstTxWarp>
                    <a:noAutofit/>
                  </a:bodyPr>
                  <a:lstStyle/>
                  <a:p>
                    <a:pPr defTabSz="1218762">
                      <a:lnSpc>
                        <a:spcPct val="90000"/>
                      </a:lnSpc>
                      <a:spcAft>
                        <a:spcPts val="267"/>
                      </a:spcAft>
                      <a:defRPr/>
                    </a:pP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Predictive Customer Lifecycle</a:t>
                    </a:r>
                    <a:b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b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Management (CLM)</a:t>
                    </a:r>
                  </a:p>
                  <a:p>
                    <a:pPr defTabSz="1218762">
                      <a:spcAft>
                        <a:spcPts val="267"/>
                      </a:spcAft>
                      <a:defRPr/>
                    </a:pPr>
                    <a:r>
                      <a:rPr lang="en-US" sz="600">
                        <a:solidFill>
                          <a:srgbClr val="505050"/>
                        </a:solidFill>
                        <a:latin typeface="Segoe UI"/>
                        <a:ea typeface="Segoe UI" pitchFamily="34" charset="0"/>
                        <a:cs typeface="Segoe UI Semibold" panose="020B0702040204020203" pitchFamily="34" charset="0"/>
                      </a:rPr>
                      <a:t>The purpose of </a:t>
                    </a:r>
                    <a:r>
                      <a:rPr lang="en-US" sz="600" b="1">
                        <a:solidFill>
                          <a:srgbClr val="505050"/>
                        </a:solidFill>
                        <a:latin typeface="Segoe UI"/>
                        <a:ea typeface="Segoe UI" pitchFamily="34" charset="0"/>
                        <a:cs typeface="Segoe UI Semibold" panose="020B0702040204020203" pitchFamily="34" charset="0"/>
                      </a:rPr>
                      <a:t>Customer Life-cycle </a:t>
                    </a:r>
                    <a:r>
                      <a:rPr lang="en-US" sz="600">
                        <a:solidFill>
                          <a:srgbClr val="505050"/>
                        </a:solidFill>
                        <a:latin typeface="Segoe UI"/>
                        <a:ea typeface="Segoe UI" pitchFamily="34" charset="0"/>
                        <a:cs typeface="Segoe UI Semibold" panose="020B0702040204020203" pitchFamily="34" charset="0"/>
                      </a:rPr>
                      <a:t>Management (CLM) is to maximize both customer retention and .... Predictive trend analysis provides business visibility.</a:t>
                    </a:r>
                    <a:endParaRPr lang="en-US" sz="600">
                      <a:solidFill>
                        <a:srgbClr val="505050"/>
                      </a:solidFill>
                      <a:latin typeface="Segoe UI"/>
                      <a:cs typeface="Segoe UI Semibold" panose="020B0702040204020203" pitchFamily="34" charset="0"/>
                    </a:endParaRPr>
                  </a:p>
                </p:txBody>
              </p:sp>
              <p:sp>
                <p:nvSpPr>
                  <p:cNvPr id="138" name="Rectangle 137"/>
                  <p:cNvSpPr/>
                  <p:nvPr/>
                </p:nvSpPr>
                <p:spPr bwMode="auto">
                  <a:xfrm>
                    <a:off x="5408489" y="3139639"/>
                    <a:ext cx="1522552" cy="417677"/>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 tIns="24376" rIns="36566" bIns="24376" numCol="1" spcCol="0" rtlCol="0" fromWordArt="0" anchor="t" anchorCtr="0" forceAA="0" compatLnSpc="1">
                    <a:prstTxWarp prst="textNoShape">
                      <a:avLst/>
                    </a:prstTxWarp>
                    <a:noAutofit/>
                  </a:bodyPr>
                  <a:lstStyle/>
                  <a:p>
                    <a:pPr defTabSz="1218762">
                      <a:lnSpc>
                        <a:spcPct val="90000"/>
                      </a:lnSpc>
                      <a:spcAft>
                        <a:spcPts val="267"/>
                      </a:spcAft>
                      <a:defRPr/>
                    </a:pP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Customer Relationship Management – </a:t>
                    </a:r>
                    <a:b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b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5 Key Trends for 2014 CRM</a:t>
                    </a:r>
                  </a:p>
                  <a:p>
                    <a:pPr defTabSz="1218762">
                      <a:lnSpc>
                        <a:spcPct val="90000"/>
                      </a:lnSpc>
                      <a:spcAft>
                        <a:spcPts val="267"/>
                      </a:spcAft>
                      <a:defRPr/>
                    </a:pPr>
                    <a:r>
                      <a:rPr lang="en-US" sz="600" b="1">
                        <a:solidFill>
                          <a:srgbClr val="505050"/>
                        </a:solidFill>
                        <a:latin typeface="Segoe UI"/>
                        <a:ea typeface="Segoe UI" pitchFamily="34" charset="0"/>
                        <a:cs typeface="Segoe UI Semibold" panose="020B0702040204020203" pitchFamily="34" charset="0"/>
                      </a:rPr>
                      <a:t>Oct 28, 2015 – </a:t>
                    </a:r>
                    <a:r>
                      <a:rPr lang="en-US" sz="600">
                        <a:solidFill>
                          <a:srgbClr val="505050"/>
                        </a:solidFill>
                        <a:latin typeface="Segoe UI"/>
                        <a:ea typeface="Segoe UI" pitchFamily="34" charset="0"/>
                        <a:cs typeface="Segoe UI Semibold" panose="020B0702040204020203" pitchFamily="34" charset="0"/>
                      </a:rPr>
                      <a:t>Here are FIVE key </a:t>
                    </a:r>
                    <a:r>
                      <a:rPr lang="en-US" sz="600" b="1">
                        <a:solidFill>
                          <a:srgbClr val="505050"/>
                        </a:solidFill>
                        <a:latin typeface="Segoe UI"/>
                        <a:ea typeface="Segoe UI" pitchFamily="34" charset="0"/>
                        <a:cs typeface="Segoe UI Semibold" panose="020B0702040204020203" pitchFamily="34" charset="0"/>
                      </a:rPr>
                      <a:t>trends </a:t>
                    </a:r>
                    <a:r>
                      <a:rPr lang="en-US" sz="600">
                        <a:solidFill>
                          <a:srgbClr val="505050"/>
                        </a:solidFill>
                        <a:latin typeface="Segoe UI"/>
                        <a:ea typeface="Segoe UI" pitchFamily="34" charset="0"/>
                        <a:cs typeface="Segoe UI Semibold" panose="020B0702040204020203" pitchFamily="34" charset="0"/>
                      </a:rPr>
                      <a:t>in 2014 that would help marketers in rolling ... Of late, marketers are looking at </a:t>
                    </a:r>
                    <a:r>
                      <a:rPr lang="en-US" sz="600" b="1">
                        <a:solidFill>
                          <a:srgbClr val="505050"/>
                        </a:solidFill>
                        <a:latin typeface="Segoe UI"/>
                        <a:ea typeface="Segoe UI" pitchFamily="34" charset="0"/>
                        <a:cs typeface="Segoe UI Semibold" panose="020B0702040204020203" pitchFamily="34" charset="0"/>
                      </a:rPr>
                      <a:t>customer lifecycle </a:t>
                    </a:r>
                    <a:r>
                      <a:rPr lang="en-US" sz="600">
                        <a:solidFill>
                          <a:srgbClr val="505050"/>
                        </a:solidFill>
                        <a:latin typeface="Segoe UI"/>
                        <a:ea typeface="Segoe UI" pitchFamily="34" charset="0"/>
                        <a:cs typeface="Segoe UI Semibold" panose="020B0702040204020203" pitchFamily="34" charset="0"/>
                      </a:rPr>
                      <a:t>management (CLM)</a:t>
                    </a:r>
                    <a:endParaRPr lang="en-US" sz="600">
                      <a:solidFill>
                        <a:srgbClr val="505050"/>
                      </a:solidFill>
                      <a:latin typeface="Segoe UI"/>
                      <a:cs typeface="Segoe UI Semibold" panose="020B0702040204020203" pitchFamily="34" charset="0"/>
                    </a:endParaRPr>
                  </a:p>
                </p:txBody>
              </p:sp>
              <p:sp>
                <p:nvSpPr>
                  <p:cNvPr id="140" name="Rectangle 139"/>
                  <p:cNvSpPr/>
                  <p:nvPr/>
                </p:nvSpPr>
                <p:spPr bwMode="auto">
                  <a:xfrm>
                    <a:off x="5408489" y="4046203"/>
                    <a:ext cx="1522552" cy="34568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 tIns="24376" rIns="36566" bIns="24376" numCol="1" spcCol="0" rtlCol="0" fromWordArt="0" anchor="t" anchorCtr="0" forceAA="0" compatLnSpc="1">
                    <a:prstTxWarp prst="textNoShape">
                      <a:avLst/>
                    </a:prstTxWarp>
                    <a:noAutofit/>
                  </a:bodyPr>
                  <a:lstStyle/>
                  <a:p>
                    <a:pPr defTabSz="1218762">
                      <a:lnSpc>
                        <a:spcPct val="90000"/>
                      </a:lnSpc>
                      <a:spcAft>
                        <a:spcPts val="267"/>
                      </a:spcAft>
                      <a:defRPr/>
                    </a:pP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Trends 2016: The Future of </a:t>
                    </a:r>
                    <a:b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b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Customer Service</a:t>
                    </a:r>
                  </a:p>
                  <a:p>
                    <a:pPr defTabSz="1218762">
                      <a:lnSpc>
                        <a:spcPct val="90000"/>
                      </a:lnSpc>
                      <a:spcAft>
                        <a:spcPts val="267"/>
                      </a:spcAft>
                      <a:defRPr/>
                    </a:pPr>
                    <a:r>
                      <a:rPr lang="en-US" sz="600" b="1">
                        <a:solidFill>
                          <a:srgbClr val="505050"/>
                        </a:solidFill>
                        <a:latin typeface="Segoe UI"/>
                        <a:ea typeface="Segoe UI" pitchFamily="34" charset="0"/>
                        <a:cs typeface="Segoe UI Semibold" panose="020B0702040204020203" pitchFamily="34" charset="0"/>
                      </a:rPr>
                      <a:t>Jan 5, 2016 </a:t>
                    </a:r>
                    <a:r>
                      <a:rPr lang="en-US" sz="600">
                        <a:solidFill>
                          <a:srgbClr val="505050"/>
                        </a:solidFill>
                        <a:latin typeface="Segoe UI"/>
                        <a:ea typeface="Segoe UI" pitchFamily="34" charset="0"/>
                        <a:cs typeface="Segoe UI Semibold" panose="020B0702040204020203" pitchFamily="34" charset="0"/>
                      </a:rPr>
                      <a:t>– The top 10 </a:t>
                    </a:r>
                    <a:r>
                      <a:rPr lang="en-US" sz="600" b="1">
                        <a:solidFill>
                          <a:srgbClr val="505050"/>
                        </a:solidFill>
                        <a:latin typeface="Segoe UI"/>
                        <a:ea typeface="Segoe UI" pitchFamily="34" charset="0"/>
                        <a:cs typeface="Segoe UI Semibold" panose="020B0702040204020203" pitchFamily="34" charset="0"/>
                      </a:rPr>
                      <a:t>customer </a:t>
                    </a:r>
                    <a:r>
                      <a:rPr lang="en-US" sz="600">
                        <a:solidFill>
                          <a:srgbClr val="505050"/>
                        </a:solidFill>
                        <a:latin typeface="Segoe UI"/>
                        <a:ea typeface="Segoe UI" pitchFamily="34" charset="0"/>
                        <a:cs typeface="Segoe UI Semibold" panose="020B0702040204020203" pitchFamily="34" charset="0"/>
                      </a:rPr>
                      <a:t>service </a:t>
                    </a:r>
                    <a:r>
                      <a:rPr lang="en-US" sz="600" b="1">
                        <a:solidFill>
                          <a:srgbClr val="505050"/>
                        </a:solidFill>
                        <a:latin typeface="Segoe UI"/>
                        <a:ea typeface="Segoe UI" pitchFamily="34" charset="0"/>
                        <a:cs typeface="Segoe UI Semibold" panose="020B0702040204020203" pitchFamily="34" charset="0"/>
                      </a:rPr>
                      <a:t>trends</a:t>
                    </a:r>
                    <a:r>
                      <a:rPr lang="en-US" sz="600">
                        <a:solidFill>
                          <a:srgbClr val="505050"/>
                        </a:solidFill>
                        <a:latin typeface="Segoe UI"/>
                        <a:ea typeface="Segoe UI" pitchFamily="34" charset="0"/>
                        <a:cs typeface="Segoe UI Semibold" panose="020B0702040204020203" pitchFamily="34" charset="0"/>
                      </a:rPr>
                      <a:t> for 2016 that .... North American Consumer</a:t>
                    </a:r>
                    <a:endParaRPr lang="en-US" sz="600">
                      <a:solidFill>
                        <a:srgbClr val="505050"/>
                      </a:solidFill>
                      <a:latin typeface="Segoe UI"/>
                      <a:cs typeface="Segoe UI Semibold" panose="020B0702040204020203" pitchFamily="34" charset="0"/>
                    </a:endParaRPr>
                  </a:p>
                </p:txBody>
              </p:sp>
            </p:grpSp>
          </p:grpSp>
          <p:grpSp>
            <p:nvGrpSpPr>
              <p:cNvPr id="127" name="Group 126">
                <a:extLst>
                  <a:ext uri="{FF2B5EF4-FFF2-40B4-BE49-F238E27FC236}">
                    <a16:creationId xmlns:a16="http://schemas.microsoft.com/office/drawing/2014/main" id="{31700B75-9955-44E0-B5E0-1910C9AA0D97}"/>
                  </a:ext>
                </a:extLst>
              </p:cNvPr>
              <p:cNvGrpSpPr/>
              <p:nvPr/>
            </p:nvGrpSpPr>
            <p:grpSpPr>
              <a:xfrm>
                <a:off x="7427291" y="2111940"/>
                <a:ext cx="348356" cy="973067"/>
                <a:chOff x="8754592" y="700282"/>
                <a:chExt cx="151053" cy="421938"/>
              </a:xfrm>
              <a:solidFill>
                <a:schemeClr val="accent3"/>
              </a:solidFill>
            </p:grpSpPr>
            <p:sp>
              <p:nvSpPr>
                <p:cNvPr id="128" name="Freeform 745">
                  <a:extLst>
                    <a:ext uri="{FF2B5EF4-FFF2-40B4-BE49-F238E27FC236}">
                      <a16:creationId xmlns:a16="http://schemas.microsoft.com/office/drawing/2014/main" id="{A6D758E7-2B1E-431A-9A78-80C89CE3974F}"/>
                    </a:ext>
                  </a:extLst>
                </p:cNvPr>
                <p:cNvSpPr>
                  <a:spLocks/>
                </p:cNvSpPr>
                <p:nvPr/>
              </p:nvSpPr>
              <p:spPr bwMode="auto">
                <a:xfrm>
                  <a:off x="8754592" y="815049"/>
                  <a:ext cx="151053" cy="307171"/>
                </a:xfrm>
                <a:custGeom>
                  <a:avLst/>
                  <a:gdLst>
                    <a:gd name="T0" fmla="*/ 62 w 76"/>
                    <a:gd name="T1" fmla="*/ 0 h 154"/>
                    <a:gd name="T2" fmla="*/ 14 w 76"/>
                    <a:gd name="T3" fmla="*/ 0 h 154"/>
                    <a:gd name="T4" fmla="*/ 0 w 76"/>
                    <a:gd name="T5" fmla="*/ 14 h 154"/>
                    <a:gd name="T6" fmla="*/ 0 w 76"/>
                    <a:gd name="T7" fmla="*/ 79 h 154"/>
                    <a:gd name="T8" fmla="*/ 14 w 76"/>
                    <a:gd name="T9" fmla="*/ 93 h 154"/>
                    <a:gd name="T10" fmla="*/ 14 w 76"/>
                    <a:gd name="T11" fmla="*/ 93 h 154"/>
                    <a:gd name="T12" fmla="*/ 14 w 76"/>
                    <a:gd name="T13" fmla="*/ 140 h 154"/>
                    <a:gd name="T14" fmla="*/ 28 w 76"/>
                    <a:gd name="T15" fmla="*/ 154 h 154"/>
                    <a:gd name="T16" fmla="*/ 49 w 76"/>
                    <a:gd name="T17" fmla="*/ 154 h 154"/>
                    <a:gd name="T18" fmla="*/ 62 w 76"/>
                    <a:gd name="T19" fmla="*/ 140 h 154"/>
                    <a:gd name="T20" fmla="*/ 62 w 76"/>
                    <a:gd name="T21" fmla="*/ 93 h 154"/>
                    <a:gd name="T22" fmla="*/ 62 w 76"/>
                    <a:gd name="T23" fmla="*/ 93 h 154"/>
                    <a:gd name="T24" fmla="*/ 76 w 76"/>
                    <a:gd name="T25" fmla="*/ 79 h 154"/>
                    <a:gd name="T26" fmla="*/ 76 w 76"/>
                    <a:gd name="T27" fmla="*/ 14 h 154"/>
                    <a:gd name="T28" fmla="*/ 62 w 76"/>
                    <a:gd name="T2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154">
                      <a:moveTo>
                        <a:pt x="62" y="0"/>
                      </a:moveTo>
                      <a:cubicBezTo>
                        <a:pt x="14" y="0"/>
                        <a:pt x="14" y="0"/>
                        <a:pt x="14" y="0"/>
                      </a:cubicBezTo>
                      <a:cubicBezTo>
                        <a:pt x="6" y="0"/>
                        <a:pt x="0" y="6"/>
                        <a:pt x="0" y="14"/>
                      </a:cubicBezTo>
                      <a:cubicBezTo>
                        <a:pt x="0" y="79"/>
                        <a:pt x="0" y="79"/>
                        <a:pt x="0" y="79"/>
                      </a:cubicBezTo>
                      <a:cubicBezTo>
                        <a:pt x="0" y="87"/>
                        <a:pt x="6" y="93"/>
                        <a:pt x="14" y="93"/>
                      </a:cubicBezTo>
                      <a:cubicBezTo>
                        <a:pt x="14" y="93"/>
                        <a:pt x="14" y="93"/>
                        <a:pt x="14" y="93"/>
                      </a:cubicBezTo>
                      <a:cubicBezTo>
                        <a:pt x="14" y="140"/>
                        <a:pt x="14" y="140"/>
                        <a:pt x="14" y="140"/>
                      </a:cubicBezTo>
                      <a:cubicBezTo>
                        <a:pt x="14" y="148"/>
                        <a:pt x="20" y="154"/>
                        <a:pt x="28" y="154"/>
                      </a:cubicBezTo>
                      <a:cubicBezTo>
                        <a:pt x="49" y="154"/>
                        <a:pt x="49" y="154"/>
                        <a:pt x="49" y="154"/>
                      </a:cubicBezTo>
                      <a:cubicBezTo>
                        <a:pt x="56" y="154"/>
                        <a:pt x="62" y="148"/>
                        <a:pt x="62" y="140"/>
                      </a:cubicBezTo>
                      <a:cubicBezTo>
                        <a:pt x="62" y="93"/>
                        <a:pt x="62" y="93"/>
                        <a:pt x="62" y="93"/>
                      </a:cubicBezTo>
                      <a:cubicBezTo>
                        <a:pt x="62" y="93"/>
                        <a:pt x="62" y="93"/>
                        <a:pt x="62" y="93"/>
                      </a:cubicBezTo>
                      <a:cubicBezTo>
                        <a:pt x="70" y="93"/>
                        <a:pt x="76" y="87"/>
                        <a:pt x="76" y="79"/>
                      </a:cubicBezTo>
                      <a:cubicBezTo>
                        <a:pt x="76" y="14"/>
                        <a:pt x="76" y="14"/>
                        <a:pt x="76" y="14"/>
                      </a:cubicBezTo>
                      <a:cubicBezTo>
                        <a:pt x="76" y="6"/>
                        <a:pt x="70" y="0"/>
                        <a:pt x="6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sp>
              <p:nvSpPr>
                <p:cNvPr id="129" name="Oval 746">
                  <a:extLst>
                    <a:ext uri="{FF2B5EF4-FFF2-40B4-BE49-F238E27FC236}">
                      <a16:creationId xmlns:a16="http://schemas.microsoft.com/office/drawing/2014/main" id="{7B8DE745-4694-4D56-971C-609BBF6B14F6}"/>
                    </a:ext>
                  </a:extLst>
                </p:cNvPr>
                <p:cNvSpPr>
                  <a:spLocks noChangeArrowheads="1"/>
                </p:cNvSpPr>
                <p:nvPr/>
              </p:nvSpPr>
              <p:spPr bwMode="auto">
                <a:xfrm>
                  <a:off x="8784128" y="700282"/>
                  <a:ext cx="91982" cy="91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grpSp>
        </p:grpSp>
        <p:pic>
          <p:nvPicPr>
            <p:cNvPr id="141" name="Picture 140">
              <a:extLst>
                <a:ext uri="{FF2B5EF4-FFF2-40B4-BE49-F238E27FC236}">
                  <a16:creationId xmlns:a16="http://schemas.microsoft.com/office/drawing/2014/main" id="{22E2DE7C-C155-4B91-B98D-0B1DC52E6DAA}"/>
                </a:ext>
              </a:extLst>
            </p:cNvPr>
            <p:cNvPicPr>
              <a:picLocks noChangeAspect="1"/>
            </p:cNvPicPr>
            <p:nvPr/>
          </p:nvPicPr>
          <p:blipFill>
            <a:blip r:embed="rId11">
              <a:biLevel thresh="25000"/>
              <a:extLst>
                <a:ext uri="{28A0092B-C50C-407E-A947-70E740481C1C}">
                  <a14:useLocalDpi xmlns:a14="http://schemas.microsoft.com/office/drawing/2010/main" val="0"/>
                </a:ext>
              </a:extLst>
            </a:blip>
            <a:stretch>
              <a:fillRect/>
            </a:stretch>
          </p:blipFill>
          <p:spPr>
            <a:xfrm>
              <a:off x="8966730" y="1273050"/>
              <a:ext cx="520945" cy="518052"/>
            </a:xfrm>
            <a:prstGeom prst="rect">
              <a:avLst/>
            </a:prstGeom>
          </p:spPr>
        </p:pic>
      </p:grpSp>
      <p:grpSp>
        <p:nvGrpSpPr>
          <p:cNvPr id="34" name="Group 33">
            <a:extLst>
              <a:ext uri="{FF2B5EF4-FFF2-40B4-BE49-F238E27FC236}">
                <a16:creationId xmlns:a16="http://schemas.microsoft.com/office/drawing/2014/main" id="{015611C8-1869-4BBC-8A09-E965065EC8F3}"/>
              </a:ext>
            </a:extLst>
          </p:cNvPr>
          <p:cNvGrpSpPr/>
          <p:nvPr/>
        </p:nvGrpSpPr>
        <p:grpSpPr>
          <a:xfrm>
            <a:off x="9529031" y="1187940"/>
            <a:ext cx="2299769" cy="5113705"/>
            <a:chOff x="9529517" y="1187622"/>
            <a:chExt cx="2300095" cy="5114430"/>
          </a:xfrm>
        </p:grpSpPr>
        <p:grpSp>
          <p:nvGrpSpPr>
            <p:cNvPr id="26" name="Group 25">
              <a:extLst>
                <a:ext uri="{FF2B5EF4-FFF2-40B4-BE49-F238E27FC236}">
                  <a16:creationId xmlns:a16="http://schemas.microsoft.com/office/drawing/2014/main" id="{A0A11364-6BD8-4089-A618-10D16930777D}"/>
                </a:ext>
              </a:extLst>
            </p:cNvPr>
            <p:cNvGrpSpPr/>
            <p:nvPr/>
          </p:nvGrpSpPr>
          <p:grpSpPr>
            <a:xfrm>
              <a:off x="9529517" y="1295761"/>
              <a:ext cx="2218629" cy="5006291"/>
              <a:chOff x="9529517" y="1295761"/>
              <a:chExt cx="2218629" cy="5006291"/>
            </a:xfrm>
          </p:grpSpPr>
          <p:grpSp>
            <p:nvGrpSpPr>
              <p:cNvPr id="30" name="Group 29"/>
              <p:cNvGrpSpPr/>
              <p:nvPr/>
            </p:nvGrpSpPr>
            <p:grpSpPr>
              <a:xfrm>
                <a:off x="9529517" y="1295761"/>
                <a:ext cx="2218629" cy="5006291"/>
                <a:chOff x="7134477" y="971593"/>
                <a:chExt cx="1664208" cy="3755251"/>
              </a:xfrm>
            </p:grpSpPr>
            <p:sp>
              <p:nvSpPr>
                <p:cNvPr id="60" name="Rectangle 59"/>
                <p:cNvSpPr/>
                <p:nvPr/>
              </p:nvSpPr>
              <p:spPr bwMode="auto">
                <a:xfrm>
                  <a:off x="7134477" y="971593"/>
                  <a:ext cx="1664208" cy="3755251"/>
                </a:xfrm>
                <a:prstGeom prst="rect">
                  <a:avLst/>
                </a:prstGeom>
                <a:solidFill>
                  <a:schemeClr val="tx1">
                    <a:lumMod val="20000"/>
                    <a:lumOff val="80000"/>
                    <a:alpha val="17000"/>
                  </a:schemeClr>
                </a:solidFill>
                <a:ln w="9525" cap="flat" cmpd="sng" algn="ctr">
                  <a:noFill/>
                  <a:prstDash val="solid"/>
                  <a:headEnd type="none" w="med" len="med"/>
                  <a:tailEnd type="none" w="med" len="med"/>
                </a:ln>
                <a:effectLst/>
              </p:spPr>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74" fontAlgn="base">
                    <a:lnSpc>
                      <a:spcPct val="90000"/>
                    </a:lnSpc>
                    <a:spcBef>
                      <a:spcPct val="0"/>
                    </a:spcBef>
                    <a:spcAft>
                      <a:spcPct val="0"/>
                    </a:spcAft>
                    <a:defRPr/>
                  </a:pPr>
                  <a:endParaRPr lang="en-US" sz="2400" kern="0" err="1">
                    <a:gradFill>
                      <a:gsLst>
                        <a:gs pos="0">
                          <a:srgbClr val="FFFFFF"/>
                        </a:gs>
                        <a:gs pos="100000">
                          <a:srgbClr val="FFFFFF"/>
                        </a:gs>
                      </a:gsLst>
                      <a:lin ang="5400000" scaled="0"/>
                    </a:gradFill>
                    <a:latin typeface="Segoe UI Semibold" panose="020B0702040204020203" pitchFamily="34" charset="0"/>
                    <a:ea typeface="Segoe UI" pitchFamily="34" charset="0"/>
                    <a:cs typeface="Segoe UI Semibold" panose="020B0702040204020203" pitchFamily="34" charset="0"/>
                  </a:endParaRPr>
                </a:p>
              </p:txBody>
            </p:sp>
            <p:sp>
              <p:nvSpPr>
                <p:cNvPr id="83" name="Freeform 97"/>
                <p:cNvSpPr/>
                <p:nvPr/>
              </p:nvSpPr>
              <p:spPr bwMode="auto">
                <a:xfrm>
                  <a:off x="7134477" y="971594"/>
                  <a:ext cx="1664208" cy="324565"/>
                </a:xfrm>
                <a:prstGeom prst="rect">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46263" tIns="91414" rIns="146263" bIns="91414" numCol="1" spcCol="0" rtlCol="0" fromWordArt="0" anchor="ctr" anchorCtr="0" forceAA="0" compatLnSpc="1">
                  <a:prstTxWarp prst="textNoShape">
                    <a:avLst/>
                  </a:prstTxWarp>
                  <a:noAutofit/>
                </a:bodyPr>
                <a:lstStyle/>
                <a:p>
                  <a:pPr defTabSz="950685" fontAlgn="base">
                    <a:spcBef>
                      <a:spcPct val="0"/>
                    </a:spcBef>
                    <a:spcAft>
                      <a:spcPct val="0"/>
                    </a:spcAft>
                    <a:defRPr/>
                  </a:pPr>
                  <a:r>
                    <a:rPr lang="en-US" sz="1866" kern="0">
                      <a:solidFill>
                        <a:srgbClr val="FFFFFF"/>
                      </a:solidFill>
                      <a:latin typeface="Segoe UI Semibold" panose="020B0702040204020203" pitchFamily="34" charset="0"/>
                      <a:cs typeface="Segoe UI Semibold" panose="020B0702040204020203" pitchFamily="34" charset="0"/>
                    </a:rPr>
                    <a:t>Search</a:t>
                  </a:r>
                </a:p>
              </p:txBody>
            </p:sp>
          </p:grpSp>
          <p:sp>
            <p:nvSpPr>
              <p:cNvPr id="64" name="Oval Callout 6"/>
              <p:cNvSpPr/>
              <p:nvPr/>
            </p:nvSpPr>
            <p:spPr bwMode="auto">
              <a:xfrm>
                <a:off x="10335285" y="1915078"/>
                <a:ext cx="1159718" cy="761180"/>
              </a:xfrm>
              <a:prstGeom prst="wedgeRectCallout">
                <a:avLst>
                  <a:gd name="adj1" fmla="val -61078"/>
                  <a:gd name="adj2" fmla="val -8827"/>
                </a:avLst>
              </a:prstGeom>
              <a:solidFill>
                <a:srgbClr val="FFFFFF"/>
              </a:solidFill>
              <a:ln w="9525" cap="flat" cmpd="sng" algn="ctr">
                <a:solidFill>
                  <a:schemeClr val="bg1">
                    <a:lumMod val="75000"/>
                  </a:schemeClr>
                </a:solidFill>
                <a:prstDash val="solid"/>
                <a:headEnd type="none" w="med" len="med"/>
                <a:tailEnd type="none" w="med" len="med"/>
              </a:ln>
              <a:effectLst/>
            </p:spPr>
            <p:txBody>
              <a:bodyPr lIns="91427" tIns="91427" rIns="91427" bIns="91427" rtlCol="0" anchor="t" anchorCtr="0"/>
              <a:lstStyle/>
              <a:p>
                <a:pPr defTabSz="895537">
                  <a:lnSpc>
                    <a:spcPct val="90000"/>
                  </a:lnSpc>
                  <a:defRPr/>
                </a:pPr>
                <a:r>
                  <a:rPr lang="en-US" sz="1100" kern="0">
                    <a:gradFill>
                      <a:gsLst>
                        <a:gs pos="84000">
                          <a:srgbClr val="3F3F3F"/>
                        </a:gs>
                        <a:gs pos="43000">
                          <a:srgbClr val="3F3F3F"/>
                        </a:gs>
                      </a:gsLst>
                      <a:lin ang="10800000" scaled="0"/>
                    </a:gradFill>
                    <a:latin typeface="Segoe UI"/>
                    <a:ea typeface="Segoe UI" pitchFamily="34" charset="0"/>
                    <a:cs typeface="Segoe UI" pitchFamily="34" charset="0"/>
                  </a:rPr>
                  <a:t>Search for ‘fraud prevention’ </a:t>
                </a:r>
              </a:p>
            </p:txBody>
          </p:sp>
          <p:grpSp>
            <p:nvGrpSpPr>
              <p:cNvPr id="10" name="Group 9">
                <a:extLst>
                  <a:ext uri="{FF2B5EF4-FFF2-40B4-BE49-F238E27FC236}">
                    <a16:creationId xmlns:a16="http://schemas.microsoft.com/office/drawing/2014/main" id="{353FB77B-24EB-4166-8242-1FB48779FE39}"/>
                  </a:ext>
                </a:extLst>
              </p:cNvPr>
              <p:cNvGrpSpPr/>
              <p:nvPr/>
            </p:nvGrpSpPr>
            <p:grpSpPr>
              <a:xfrm>
                <a:off x="9529517" y="3250824"/>
                <a:ext cx="2218629" cy="2800226"/>
                <a:chOff x="9529517" y="3250824"/>
                <a:chExt cx="2218629" cy="2800226"/>
              </a:xfrm>
            </p:grpSpPr>
            <p:sp>
              <p:nvSpPr>
                <p:cNvPr id="65" name="Pentagon 64"/>
                <p:cNvSpPr/>
                <p:nvPr/>
              </p:nvSpPr>
              <p:spPr bwMode="auto">
                <a:xfrm rot="5400000">
                  <a:off x="10362705" y="2417636"/>
                  <a:ext cx="552253" cy="2218629"/>
                </a:xfrm>
                <a:prstGeom prst="rect">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vert270" wrap="square" lIns="175711" tIns="140570" rIns="175711" bIns="140570" numCol="1" spcCol="0" rtlCol="0" fromWordArt="0" anchor="ctr" anchorCtr="0" forceAA="0" compatLnSpc="1">
                  <a:prstTxWarp prst="textNoShape">
                    <a:avLst/>
                  </a:prstTxWarp>
                  <a:noAutofit/>
                </a:bodyPr>
                <a:lstStyle/>
                <a:p>
                  <a:pPr defTabSz="895772" fontAlgn="base">
                    <a:spcBef>
                      <a:spcPct val="0"/>
                    </a:spcBef>
                    <a:spcAft>
                      <a:spcPct val="0"/>
                    </a:spcAft>
                    <a:defRPr/>
                  </a:pPr>
                  <a:r>
                    <a:rPr lang="en-US" sz="1400" kern="0">
                      <a:gradFill>
                        <a:gsLst>
                          <a:gs pos="1333">
                            <a:prstClr val="white"/>
                          </a:gs>
                          <a:gs pos="13000">
                            <a:prstClr val="white"/>
                          </a:gs>
                        </a:gsLst>
                        <a:lin ang="10800000" scaled="0"/>
                      </a:gradFill>
                      <a:latin typeface="Segoe UI"/>
                      <a:ea typeface="Segoe UI" pitchFamily="34" charset="0"/>
                      <a:cs typeface="Segoe UI" pitchFamily="34" charset="0"/>
                    </a:rPr>
                    <a:t>Bing News Search</a:t>
                  </a:r>
                </a:p>
              </p:txBody>
            </p:sp>
            <p:sp>
              <p:nvSpPr>
                <p:cNvPr id="107" name="TextBox 7"/>
                <p:cNvSpPr txBox="1"/>
                <p:nvPr/>
              </p:nvSpPr>
              <p:spPr>
                <a:xfrm>
                  <a:off x="9663679" y="3961241"/>
                  <a:ext cx="1282584" cy="164235"/>
                </a:xfrm>
                <a:prstGeom prst="rect">
                  <a:avLst/>
                </a:prstGeom>
                <a:noFill/>
                <a:ln>
                  <a:noFill/>
                </a:ln>
              </p:spPr>
              <p:txBody>
                <a:bodyPr wrap="none" lIns="0" tIns="0" rIns="0" bIns="0" rtlCol="0">
                  <a:spAutoFit/>
                </a:bodyPr>
                <a:lstStyle/>
                <a:p>
                  <a:pPr marL="0" lvl="1" defTabSz="895979">
                    <a:defRPr/>
                  </a:pPr>
                  <a:r>
                    <a:rPr lang="en-US" sz="1067" kern="0">
                      <a:solidFill>
                        <a:srgbClr val="505050"/>
                      </a:solidFill>
                      <a:latin typeface="Segoe UI"/>
                      <a:cs typeface="Consolas" panose="020B0609020204030204" pitchFamily="49" charset="0"/>
                    </a:rPr>
                    <a:t>Here is what I found: </a:t>
                  </a:r>
                </a:p>
              </p:txBody>
            </p:sp>
            <p:sp>
              <p:nvSpPr>
                <p:cNvPr id="117" name="Rectangle 116"/>
                <p:cNvSpPr/>
                <p:nvPr/>
              </p:nvSpPr>
              <p:spPr bwMode="auto">
                <a:xfrm>
                  <a:off x="9999370" y="4185020"/>
                  <a:ext cx="1697727" cy="556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 tIns="24376" rIns="36566" bIns="24376" numCol="1" spcCol="0" rtlCol="0" fromWordArt="0" anchor="t" anchorCtr="0" forceAA="0" compatLnSpc="1">
                  <a:prstTxWarp prst="textNoShape">
                    <a:avLst/>
                  </a:prstTxWarp>
                  <a:noAutofit/>
                </a:bodyPr>
                <a:lstStyle/>
                <a:p>
                  <a:pPr defTabSz="1218762">
                    <a:lnSpc>
                      <a:spcPct val="90000"/>
                    </a:lnSpc>
                    <a:spcAft>
                      <a:spcPts val="267"/>
                    </a:spcAft>
                    <a:defRPr/>
                  </a:pP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Information Communications  Media Market News</a:t>
                  </a:r>
                </a:p>
                <a:p>
                  <a:pPr defTabSz="1218762">
                    <a:lnSpc>
                      <a:spcPct val="90000"/>
                    </a:lnSpc>
                    <a:spcAft>
                      <a:spcPts val="267"/>
                    </a:spcAft>
                    <a:defRPr/>
                  </a:pPr>
                  <a:r>
                    <a:rPr lang="en-US" sz="600">
                      <a:solidFill>
                        <a:srgbClr val="505050"/>
                      </a:solidFill>
                      <a:latin typeface="Segoe UI"/>
                      <a:cs typeface="Segoe UI Semibold" panose="020B0702040204020203" pitchFamily="34" charset="0"/>
                    </a:rPr>
                    <a:t>It also investigates the top three expected </a:t>
                  </a:r>
                  <a:r>
                    <a:rPr lang="en-US" sz="600" b="1">
                      <a:solidFill>
                        <a:srgbClr val="505050"/>
                      </a:solidFill>
                      <a:latin typeface="Segoe UI"/>
                      <a:cs typeface="Segoe UI Semibold" panose="020B0702040204020203" pitchFamily="34" charset="0"/>
                    </a:rPr>
                    <a:t>Fraud</a:t>
                  </a:r>
                  <a:r>
                    <a:rPr lang="en-US" sz="600">
                      <a:solidFill>
                        <a:srgbClr val="505050"/>
                      </a:solidFill>
                      <a:latin typeface="Segoe UI"/>
                      <a:cs typeface="Segoe UI Semibold" panose="020B0702040204020203" pitchFamily="34" charset="0"/>
                    </a:rPr>
                    <a:t> Detection and </a:t>
                  </a:r>
                  <a:r>
                    <a:rPr lang="en-US" sz="600" b="1">
                      <a:solidFill>
                        <a:srgbClr val="505050"/>
                      </a:solidFill>
                      <a:latin typeface="Segoe UI"/>
                      <a:cs typeface="Segoe UI Semibold" panose="020B0702040204020203" pitchFamily="34" charset="0"/>
                    </a:rPr>
                    <a:t>Prevention</a:t>
                  </a:r>
                  <a:r>
                    <a:rPr lang="en-US" sz="600">
                      <a:solidFill>
                        <a:srgbClr val="505050"/>
                      </a:solidFill>
                      <a:latin typeface="Segoe UI"/>
                      <a:cs typeface="Segoe UI Semibold" panose="020B0702040204020203" pitchFamily="34" charset="0"/>
                    </a:rPr>
                    <a:t> programs, in terms of demand in key markets…</a:t>
                  </a:r>
                </a:p>
              </p:txBody>
            </p:sp>
            <p:pic>
              <p:nvPicPr>
                <p:cNvPr id="119" name="Picture 118"/>
                <p:cNvPicPr>
                  <a:picLocks noChangeAspect="1"/>
                </p:cNvPicPr>
                <p:nvPr/>
              </p:nvPicPr>
              <p:blipFill rotWithShape="1">
                <a:blip r:embed="rId12"/>
                <a:srcRect l="845" t="1241" r="88392" b="81775"/>
                <a:stretch/>
              </p:blipFill>
              <p:spPr>
                <a:xfrm>
                  <a:off x="9580984" y="4185020"/>
                  <a:ext cx="422013" cy="557882"/>
                </a:xfrm>
                <a:prstGeom prst="rect">
                  <a:avLst/>
                </a:prstGeom>
              </p:spPr>
            </p:pic>
            <p:sp>
              <p:nvSpPr>
                <p:cNvPr id="120" name="Rectangle 119"/>
                <p:cNvSpPr/>
                <p:nvPr/>
              </p:nvSpPr>
              <p:spPr bwMode="auto">
                <a:xfrm>
                  <a:off x="9999370" y="4780158"/>
                  <a:ext cx="1697727" cy="556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 tIns="24376" rIns="36566" bIns="24376" numCol="1" spcCol="0" rtlCol="0" fromWordArt="0" anchor="t" anchorCtr="0" forceAA="0" compatLnSpc="1">
                  <a:prstTxWarp prst="textNoShape">
                    <a:avLst/>
                  </a:prstTxWarp>
                  <a:noAutofit/>
                </a:bodyPr>
                <a:lstStyle/>
                <a:p>
                  <a:pPr defTabSz="1218762">
                    <a:lnSpc>
                      <a:spcPct val="90000"/>
                    </a:lnSpc>
                    <a:spcAft>
                      <a:spcPts val="267"/>
                    </a:spcAft>
                    <a:defRPr/>
                  </a:pPr>
                  <a:r>
                    <a:rPr lang="en-US" sz="800">
                      <a:gradFill>
                        <a:gsLst>
                          <a:gs pos="4000">
                            <a:srgbClr val="0078D7"/>
                          </a:gs>
                          <a:gs pos="15000">
                            <a:srgbClr val="0078D7"/>
                          </a:gs>
                        </a:gsLst>
                        <a:lin ang="5400000" scaled="1"/>
                      </a:gradFill>
                      <a:latin typeface="Segoe UI Semibold" panose="020B0702040204020203" pitchFamily="34" charset="0"/>
                      <a:cs typeface="Segoe UI Semibold" panose="020B0702040204020203" pitchFamily="34" charset="0"/>
                    </a:rPr>
                    <a:t>The Big Question: In-House or Outsourced Fraud Protection?</a:t>
                  </a:r>
                </a:p>
                <a:p>
                  <a:pPr defTabSz="1218762">
                    <a:lnSpc>
                      <a:spcPct val="90000"/>
                    </a:lnSpc>
                    <a:spcAft>
                      <a:spcPts val="267"/>
                    </a:spcAft>
                    <a:defRPr/>
                  </a:pPr>
                  <a:r>
                    <a:rPr lang="en-US" sz="600">
                      <a:solidFill>
                        <a:srgbClr val="505050"/>
                      </a:solidFill>
                      <a:latin typeface="Segoe UI"/>
                      <a:cs typeface="Segoe UI Semibold" panose="020B0702040204020203" pitchFamily="34" charset="0"/>
                    </a:rPr>
                    <a:t>First, let’s point out that there is not one absolute answer—there are “pros” and “cons” to each. Those who favor in-house…</a:t>
                  </a:r>
                </a:p>
              </p:txBody>
            </p:sp>
            <p:pic>
              <p:nvPicPr>
                <p:cNvPr id="121" name="Picture 120"/>
                <p:cNvPicPr>
                  <a:picLocks noChangeAspect="1"/>
                </p:cNvPicPr>
                <p:nvPr/>
              </p:nvPicPr>
              <p:blipFill rotWithShape="1">
                <a:blip r:embed="rId12"/>
                <a:srcRect l="844" t="22054" r="89166" b="61662"/>
                <a:stretch/>
              </p:blipFill>
              <p:spPr>
                <a:xfrm>
                  <a:off x="9580984" y="4780158"/>
                  <a:ext cx="417433" cy="569960"/>
                </a:xfrm>
                <a:prstGeom prst="rect">
                  <a:avLst/>
                </a:prstGeom>
              </p:spPr>
            </p:pic>
            <p:sp>
              <p:nvSpPr>
                <p:cNvPr id="122" name="Rectangle 121"/>
                <p:cNvSpPr/>
                <p:nvPr/>
              </p:nvSpPr>
              <p:spPr bwMode="auto">
                <a:xfrm>
                  <a:off x="9998417" y="5390881"/>
                  <a:ext cx="1698680" cy="660169"/>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 tIns="24376" rIns="36566" bIns="24376" numCol="1" spcCol="0" rtlCol="0" fromWordArt="0" anchor="t" anchorCtr="0" forceAA="0" compatLnSpc="1">
                  <a:prstTxWarp prst="textNoShape">
                    <a:avLst/>
                  </a:prstTxWarp>
                  <a:noAutofit/>
                </a:bodyPr>
                <a:lstStyle/>
                <a:p>
                  <a:pPr defTabSz="1218762">
                    <a:lnSpc>
                      <a:spcPct val="90000"/>
                    </a:lnSpc>
                    <a:spcAft>
                      <a:spcPts val="267"/>
                    </a:spcAft>
                    <a:defRPr/>
                  </a:pPr>
                  <a:r>
                    <a:rPr lang="en-US" sz="800">
                      <a:gradFill>
                        <a:gsLst>
                          <a:gs pos="4000">
                            <a:srgbClr val="0078D7"/>
                          </a:gs>
                          <a:gs pos="15000">
                            <a:srgbClr val="0078D7"/>
                          </a:gs>
                        </a:gsLst>
                        <a:lin ang="5400000" scaled="1"/>
                      </a:gradFill>
                      <a:latin typeface="Segoe UI Semibold" panose="020B0702040204020203" pitchFamily="34" charset="0"/>
                      <a:ea typeface="Segoe UI" pitchFamily="34" charset="0"/>
                      <a:cs typeface="Segoe UI Semibold" panose="020B0702040204020203" pitchFamily="34" charset="0"/>
                    </a:rPr>
                    <a:t>How to Protect Your Business from Online Fraud this Holiday Season</a:t>
                  </a:r>
                </a:p>
                <a:p>
                  <a:pPr defTabSz="1218762">
                    <a:lnSpc>
                      <a:spcPct val="90000"/>
                    </a:lnSpc>
                    <a:spcAft>
                      <a:spcPts val="267"/>
                    </a:spcAft>
                    <a:defRPr/>
                  </a:pPr>
                  <a:r>
                    <a:rPr lang="en-US" sz="600">
                      <a:solidFill>
                        <a:srgbClr val="505050"/>
                      </a:solidFill>
                      <a:latin typeface="Segoe UI"/>
                      <a:cs typeface="Segoe UI Semibold" panose="020B0702040204020203" pitchFamily="34" charset="0"/>
                    </a:rPr>
                    <a:t>Michael heads fraud prevention tool. Online and mobile shopping are expected to continue growing apace…</a:t>
                  </a:r>
                </a:p>
              </p:txBody>
            </p:sp>
            <p:pic>
              <p:nvPicPr>
                <p:cNvPr id="123" name="Picture 122"/>
                <p:cNvPicPr>
                  <a:picLocks noChangeAspect="1"/>
                </p:cNvPicPr>
                <p:nvPr/>
              </p:nvPicPr>
              <p:blipFill rotWithShape="1">
                <a:blip r:embed="rId12"/>
                <a:srcRect l="4065" t="62663" r="85945" b="21053"/>
                <a:stretch/>
              </p:blipFill>
              <p:spPr>
                <a:xfrm>
                  <a:off x="9580984" y="5390881"/>
                  <a:ext cx="417433" cy="569960"/>
                </a:xfrm>
                <a:prstGeom prst="rect">
                  <a:avLst/>
                </a:prstGeom>
              </p:spPr>
            </p:pic>
          </p:grpSp>
          <p:grpSp>
            <p:nvGrpSpPr>
              <p:cNvPr id="130" name="Group 129">
                <a:extLst>
                  <a:ext uri="{FF2B5EF4-FFF2-40B4-BE49-F238E27FC236}">
                    <a16:creationId xmlns:a16="http://schemas.microsoft.com/office/drawing/2014/main" id="{F3732E56-E6C0-4E82-9C15-FFB73134CF4A}"/>
                  </a:ext>
                </a:extLst>
              </p:cNvPr>
              <p:cNvGrpSpPr/>
              <p:nvPr/>
            </p:nvGrpSpPr>
            <p:grpSpPr>
              <a:xfrm>
                <a:off x="9709376" y="2111940"/>
                <a:ext cx="348356" cy="973067"/>
                <a:chOff x="8754592" y="700282"/>
                <a:chExt cx="151053" cy="421938"/>
              </a:xfrm>
              <a:solidFill>
                <a:schemeClr val="accent3"/>
              </a:solidFill>
            </p:grpSpPr>
            <p:sp>
              <p:nvSpPr>
                <p:cNvPr id="131" name="Freeform 745">
                  <a:extLst>
                    <a:ext uri="{FF2B5EF4-FFF2-40B4-BE49-F238E27FC236}">
                      <a16:creationId xmlns:a16="http://schemas.microsoft.com/office/drawing/2014/main" id="{B10AD9AA-051D-4EF1-881F-86F48B96F406}"/>
                    </a:ext>
                  </a:extLst>
                </p:cNvPr>
                <p:cNvSpPr>
                  <a:spLocks/>
                </p:cNvSpPr>
                <p:nvPr/>
              </p:nvSpPr>
              <p:spPr bwMode="auto">
                <a:xfrm>
                  <a:off x="8754592" y="815049"/>
                  <a:ext cx="151053" cy="307171"/>
                </a:xfrm>
                <a:custGeom>
                  <a:avLst/>
                  <a:gdLst>
                    <a:gd name="T0" fmla="*/ 62 w 76"/>
                    <a:gd name="T1" fmla="*/ 0 h 154"/>
                    <a:gd name="T2" fmla="*/ 14 w 76"/>
                    <a:gd name="T3" fmla="*/ 0 h 154"/>
                    <a:gd name="T4" fmla="*/ 0 w 76"/>
                    <a:gd name="T5" fmla="*/ 14 h 154"/>
                    <a:gd name="T6" fmla="*/ 0 w 76"/>
                    <a:gd name="T7" fmla="*/ 79 h 154"/>
                    <a:gd name="T8" fmla="*/ 14 w 76"/>
                    <a:gd name="T9" fmla="*/ 93 h 154"/>
                    <a:gd name="T10" fmla="*/ 14 w 76"/>
                    <a:gd name="T11" fmla="*/ 93 h 154"/>
                    <a:gd name="T12" fmla="*/ 14 w 76"/>
                    <a:gd name="T13" fmla="*/ 140 h 154"/>
                    <a:gd name="T14" fmla="*/ 28 w 76"/>
                    <a:gd name="T15" fmla="*/ 154 h 154"/>
                    <a:gd name="T16" fmla="*/ 49 w 76"/>
                    <a:gd name="T17" fmla="*/ 154 h 154"/>
                    <a:gd name="T18" fmla="*/ 62 w 76"/>
                    <a:gd name="T19" fmla="*/ 140 h 154"/>
                    <a:gd name="T20" fmla="*/ 62 w 76"/>
                    <a:gd name="T21" fmla="*/ 93 h 154"/>
                    <a:gd name="T22" fmla="*/ 62 w 76"/>
                    <a:gd name="T23" fmla="*/ 93 h 154"/>
                    <a:gd name="T24" fmla="*/ 76 w 76"/>
                    <a:gd name="T25" fmla="*/ 79 h 154"/>
                    <a:gd name="T26" fmla="*/ 76 w 76"/>
                    <a:gd name="T27" fmla="*/ 14 h 154"/>
                    <a:gd name="T28" fmla="*/ 62 w 76"/>
                    <a:gd name="T2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154">
                      <a:moveTo>
                        <a:pt x="62" y="0"/>
                      </a:moveTo>
                      <a:cubicBezTo>
                        <a:pt x="14" y="0"/>
                        <a:pt x="14" y="0"/>
                        <a:pt x="14" y="0"/>
                      </a:cubicBezTo>
                      <a:cubicBezTo>
                        <a:pt x="6" y="0"/>
                        <a:pt x="0" y="6"/>
                        <a:pt x="0" y="14"/>
                      </a:cubicBezTo>
                      <a:cubicBezTo>
                        <a:pt x="0" y="79"/>
                        <a:pt x="0" y="79"/>
                        <a:pt x="0" y="79"/>
                      </a:cubicBezTo>
                      <a:cubicBezTo>
                        <a:pt x="0" y="87"/>
                        <a:pt x="6" y="93"/>
                        <a:pt x="14" y="93"/>
                      </a:cubicBezTo>
                      <a:cubicBezTo>
                        <a:pt x="14" y="93"/>
                        <a:pt x="14" y="93"/>
                        <a:pt x="14" y="93"/>
                      </a:cubicBezTo>
                      <a:cubicBezTo>
                        <a:pt x="14" y="140"/>
                        <a:pt x="14" y="140"/>
                        <a:pt x="14" y="140"/>
                      </a:cubicBezTo>
                      <a:cubicBezTo>
                        <a:pt x="14" y="148"/>
                        <a:pt x="20" y="154"/>
                        <a:pt x="28" y="154"/>
                      </a:cubicBezTo>
                      <a:cubicBezTo>
                        <a:pt x="49" y="154"/>
                        <a:pt x="49" y="154"/>
                        <a:pt x="49" y="154"/>
                      </a:cubicBezTo>
                      <a:cubicBezTo>
                        <a:pt x="56" y="154"/>
                        <a:pt x="62" y="148"/>
                        <a:pt x="62" y="140"/>
                      </a:cubicBezTo>
                      <a:cubicBezTo>
                        <a:pt x="62" y="93"/>
                        <a:pt x="62" y="93"/>
                        <a:pt x="62" y="93"/>
                      </a:cubicBezTo>
                      <a:cubicBezTo>
                        <a:pt x="62" y="93"/>
                        <a:pt x="62" y="93"/>
                        <a:pt x="62" y="93"/>
                      </a:cubicBezTo>
                      <a:cubicBezTo>
                        <a:pt x="70" y="93"/>
                        <a:pt x="76" y="87"/>
                        <a:pt x="76" y="79"/>
                      </a:cubicBezTo>
                      <a:cubicBezTo>
                        <a:pt x="76" y="14"/>
                        <a:pt x="76" y="14"/>
                        <a:pt x="76" y="14"/>
                      </a:cubicBezTo>
                      <a:cubicBezTo>
                        <a:pt x="76" y="6"/>
                        <a:pt x="70" y="0"/>
                        <a:pt x="6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sp>
              <p:nvSpPr>
                <p:cNvPr id="132" name="Oval 746">
                  <a:extLst>
                    <a:ext uri="{FF2B5EF4-FFF2-40B4-BE49-F238E27FC236}">
                      <a16:creationId xmlns:a16="http://schemas.microsoft.com/office/drawing/2014/main" id="{788E2C36-E97F-4B1D-B1E4-658ED36C010A}"/>
                    </a:ext>
                  </a:extLst>
                </p:cNvPr>
                <p:cNvSpPr>
                  <a:spLocks noChangeArrowheads="1"/>
                </p:cNvSpPr>
                <p:nvPr/>
              </p:nvSpPr>
              <p:spPr bwMode="auto">
                <a:xfrm>
                  <a:off x="8784128" y="700282"/>
                  <a:ext cx="91982" cy="91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225">
                    <a:defRPr/>
                  </a:pPr>
                  <a:endParaRPr lang="en-US" sz="1800">
                    <a:solidFill>
                      <a:srgbClr val="3F3F3F"/>
                    </a:solidFill>
                    <a:latin typeface="Segoe UI"/>
                  </a:endParaRPr>
                </a:p>
              </p:txBody>
            </p:sp>
          </p:grpSp>
        </p:grpSp>
        <p:pic>
          <p:nvPicPr>
            <p:cNvPr id="142" name="Picture 141">
              <a:extLst>
                <a:ext uri="{FF2B5EF4-FFF2-40B4-BE49-F238E27FC236}">
                  <a16:creationId xmlns:a16="http://schemas.microsoft.com/office/drawing/2014/main" id="{A3BBDE4D-9328-4813-9964-AFDBEE7992D3}"/>
                </a:ext>
              </a:extLst>
            </p:cNvPr>
            <p:cNvPicPr>
              <a:picLocks noChangeAspect="1"/>
            </p:cNvPicPr>
            <p:nvPr/>
          </p:nvPicPr>
          <p:blipFill>
            <a:blip r:embed="rId13">
              <a:biLevel thresh="25000"/>
              <a:extLst>
                <a:ext uri="{28A0092B-C50C-407E-A947-70E740481C1C}">
                  <a14:useLocalDpi xmlns:a14="http://schemas.microsoft.com/office/drawing/2010/main" val="0"/>
                </a:ext>
              </a:extLst>
            </a:blip>
            <a:stretch>
              <a:fillRect/>
            </a:stretch>
          </p:blipFill>
          <p:spPr>
            <a:xfrm>
              <a:off x="11180078" y="1187622"/>
              <a:ext cx="649534" cy="649534"/>
            </a:xfrm>
            <a:prstGeom prst="rect">
              <a:avLst/>
            </a:prstGeom>
          </p:spPr>
        </p:pic>
      </p:grpSp>
    </p:spTree>
    <p:extLst>
      <p:ext uri="{BB962C8B-B14F-4D97-AF65-F5344CB8AC3E}">
        <p14:creationId xmlns:p14="http://schemas.microsoft.com/office/powerpoint/2010/main" val="3934477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42" presetClass="path" presetSubtype="0" decel="100000" fill="hold" nodeType="withEffect">
                                  <p:stCondLst>
                                    <p:cond delay="0"/>
                                  </p:stCondLst>
                                  <p:childTnLst>
                                    <p:animMotion origin="layout" path="M 3.125E-6 -4.44444E-6 L 3.125E-6 0.03172 " pathEditMode="relative" rAng="0" ptsTypes="AA">
                                      <p:cBhvr>
                                        <p:cTn id="9" dur="500" spd="-100000" fill="hold"/>
                                        <p:tgtEl>
                                          <p:spTgt spid="28"/>
                                        </p:tgtEl>
                                        <p:attrNameLst>
                                          <p:attrName>ppt_x</p:attrName>
                                          <p:attrName>ppt_y</p:attrName>
                                        </p:attrNameLst>
                                      </p:cBhvr>
                                      <p:rCtr x="0" y="1574"/>
                                    </p:animMotion>
                                  </p:childTnLst>
                                </p:cTn>
                              </p:par>
                              <p:par>
                                <p:cTn id="10" presetID="10"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42" presetClass="path" presetSubtype="0" decel="100000" fill="hold" nodeType="withEffect">
                                  <p:stCondLst>
                                    <p:cond delay="0"/>
                                  </p:stCondLst>
                                  <p:childTnLst>
                                    <p:animMotion origin="layout" path="M 4.79167E-6 4.81481E-6 L 4.79167E-6 0.03171 " pathEditMode="relative" rAng="0" ptsTypes="AA">
                                      <p:cBhvr>
                                        <p:cTn id="14" dur="500" spd="-100000" fill="hold"/>
                                        <p:tgtEl>
                                          <p:spTgt spid="8"/>
                                        </p:tgtEl>
                                        <p:attrNameLst>
                                          <p:attrName>ppt_x</p:attrName>
                                          <p:attrName>ppt_y</p:attrName>
                                        </p:attrNameLst>
                                      </p:cBhvr>
                                      <p:rCtr x="0" y="1574"/>
                                    </p:animMotion>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path" presetSubtype="0" decel="100000" fill="hold" nodeType="withEffect">
                                  <p:stCondLst>
                                    <p:cond delay="0"/>
                                  </p:stCondLst>
                                  <p:childTnLst>
                                    <p:animMotion origin="layout" path="M 4.79167E-6 4.81481E-6 L 4.79167E-6 0.03171 " pathEditMode="relative" rAng="0" ptsTypes="AA">
                                      <p:cBhvr>
                                        <p:cTn id="19" dur="500" spd="-100000" fill="hold"/>
                                        <p:tgtEl>
                                          <p:spTgt spid="7"/>
                                        </p:tgtEl>
                                        <p:attrNameLst>
                                          <p:attrName>ppt_x</p:attrName>
                                          <p:attrName>ppt_y</p:attrName>
                                        </p:attrNameLst>
                                      </p:cBhvr>
                                      <p:rCtr x="0" y="1574"/>
                                    </p:animMotion>
                                  </p:childTnLst>
                                </p:cTn>
                              </p:par>
                              <p:par>
                                <p:cTn id="20" presetID="10" presetClass="entr" presetSubtype="0" fill="hold" grpId="0"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fade">
                                      <p:cBhvr>
                                        <p:cTn id="22" dur="500"/>
                                        <p:tgtEl>
                                          <p:spTgt spid="70"/>
                                        </p:tgtEl>
                                      </p:cBhvr>
                                    </p:animEffect>
                                  </p:childTnLst>
                                </p:cTn>
                              </p:par>
                              <p:par>
                                <p:cTn id="23" presetID="42" presetClass="path" presetSubtype="0" decel="100000" fill="hold" grpId="1" nodeType="withEffect">
                                  <p:stCondLst>
                                    <p:cond delay="0"/>
                                  </p:stCondLst>
                                  <p:childTnLst>
                                    <p:animMotion origin="layout" path="M 4.79167E-6 -7.40741E-7 L 4.79167E-6 0.03171 " pathEditMode="relative" rAng="0" ptsTypes="AA">
                                      <p:cBhvr>
                                        <p:cTn id="24" dur="500" spd="-100000" fill="hold"/>
                                        <p:tgtEl>
                                          <p:spTgt spid="70"/>
                                        </p:tgtEl>
                                        <p:attrNameLst>
                                          <p:attrName>ppt_x</p:attrName>
                                          <p:attrName>ppt_y</p:attrName>
                                        </p:attrNameLst>
                                      </p:cBhvr>
                                      <p:rCtr x="0" y="1574"/>
                                    </p:animMotion>
                                  </p:childTnLst>
                                </p:cTn>
                              </p:par>
                              <p:par>
                                <p:cTn id="25" presetID="10" presetClass="entr" presetSubtype="0" fill="hold" nodeType="with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fade">
                                      <p:cBhvr>
                                        <p:cTn id="27" dur="500"/>
                                        <p:tgtEl>
                                          <p:spTgt spid="75"/>
                                        </p:tgtEl>
                                      </p:cBhvr>
                                    </p:animEffect>
                                  </p:childTnLst>
                                </p:cTn>
                              </p:par>
                              <p:par>
                                <p:cTn id="28" presetID="42" presetClass="path" presetSubtype="0" decel="100000" fill="hold" nodeType="withEffect">
                                  <p:stCondLst>
                                    <p:cond delay="0"/>
                                  </p:stCondLst>
                                  <p:childTnLst>
                                    <p:animMotion origin="layout" path="M -2.08333E-7 -4.81481E-6 L -2.08333E-7 0.03172 " pathEditMode="relative" rAng="0" ptsTypes="AA">
                                      <p:cBhvr>
                                        <p:cTn id="29" dur="500" spd="-100000" fill="hold"/>
                                        <p:tgtEl>
                                          <p:spTgt spid="75"/>
                                        </p:tgtEl>
                                        <p:attrNameLst>
                                          <p:attrName>ppt_x</p:attrName>
                                          <p:attrName>ppt_y</p:attrName>
                                        </p:attrNameLst>
                                      </p:cBhvr>
                                      <p:rCtr x="0" y="1574"/>
                                    </p:animMotion>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42" presetClass="path" presetSubtype="0" decel="100000" fill="hold" nodeType="withEffect">
                                  <p:stCondLst>
                                    <p:cond delay="0"/>
                                  </p:stCondLst>
                                  <p:childTnLst>
                                    <p:animMotion origin="layout" path="M 4.79167E-6 4.81481E-6 L 4.79167E-6 0.03171 " pathEditMode="relative" rAng="0" ptsTypes="AA">
                                      <p:cBhvr>
                                        <p:cTn id="35" dur="500" spd="-100000" fill="hold"/>
                                        <p:tgtEl>
                                          <p:spTgt spid="15"/>
                                        </p:tgtEl>
                                        <p:attrNameLst>
                                          <p:attrName>ppt_x</p:attrName>
                                          <p:attrName>ppt_y</p:attrName>
                                        </p:attrNameLst>
                                      </p:cBhvr>
                                      <p:rCtr x="0" y="1574"/>
                                    </p:animMotion>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42" presetClass="path" presetSubtype="0" decel="100000" fill="hold" nodeType="withEffect">
                                  <p:stCondLst>
                                    <p:cond delay="0"/>
                                  </p:stCondLst>
                                  <p:childTnLst>
                                    <p:animMotion origin="layout" path="M 4.79167E-6 4.81481E-6 L 4.79167E-6 0.03171 " pathEditMode="relative" rAng="0" ptsTypes="AA">
                                      <p:cBhvr>
                                        <p:cTn id="41" dur="500" spd="-100000" fill="hold"/>
                                        <p:tgtEl>
                                          <p:spTgt spid="18"/>
                                        </p:tgtEl>
                                        <p:attrNameLst>
                                          <p:attrName>ppt_x</p:attrName>
                                          <p:attrName>ppt_y</p:attrName>
                                        </p:attrNameLst>
                                      </p:cBhvr>
                                      <p:rCtr x="0" y="1574"/>
                                    </p:animMotion>
                                  </p:childTnLst>
                                </p:cTn>
                              </p:par>
                            </p:childTnLst>
                          </p:cTn>
                        </p:par>
                        <p:par>
                          <p:cTn id="42" fill="hold">
                            <p:stCondLst>
                              <p:cond delay="1500"/>
                            </p:stCondLst>
                            <p:childTnLst>
                              <p:par>
                                <p:cTn id="43" presetID="10" presetClass="entr" presetSubtype="0" fill="hold"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42" presetClass="path" presetSubtype="0" decel="100000" fill="hold" nodeType="withEffect">
                                  <p:stCondLst>
                                    <p:cond delay="0"/>
                                  </p:stCondLst>
                                  <p:childTnLst>
                                    <p:animMotion origin="layout" path="M 4.79167E-6 4.81481E-6 L 4.79167E-6 0.03171 " pathEditMode="relative" rAng="0" ptsTypes="AA">
                                      <p:cBhvr>
                                        <p:cTn id="47" dur="500" spd="-100000" fill="hold"/>
                                        <p:tgtEl>
                                          <p:spTgt spid="29"/>
                                        </p:tgtEl>
                                        <p:attrNameLst>
                                          <p:attrName>ppt_x</p:attrName>
                                          <p:attrName>ppt_y</p:attrName>
                                        </p:attrNameLst>
                                      </p:cBhvr>
                                      <p:rCtr x="0" y="1574"/>
                                    </p:animMotion>
                                  </p:childTnLst>
                                </p:cTn>
                              </p:par>
                            </p:childTnLst>
                          </p:cTn>
                        </p:par>
                        <p:par>
                          <p:cTn id="48" fill="hold">
                            <p:stCondLst>
                              <p:cond delay="2000"/>
                            </p:stCondLst>
                            <p:childTnLst>
                              <p:par>
                                <p:cTn id="49" presetID="10" presetClass="entr" presetSubtype="0"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500"/>
                                        <p:tgtEl>
                                          <p:spTgt spid="34"/>
                                        </p:tgtEl>
                                      </p:cBhvr>
                                    </p:animEffect>
                                  </p:childTnLst>
                                </p:cTn>
                              </p:par>
                              <p:par>
                                <p:cTn id="52" presetID="42" presetClass="path" presetSubtype="0" decel="100000" fill="hold" nodeType="withEffect">
                                  <p:stCondLst>
                                    <p:cond delay="0"/>
                                  </p:stCondLst>
                                  <p:childTnLst>
                                    <p:animMotion origin="layout" path="M 4.79167E-6 4.81481E-6 L 4.79167E-6 0.03171 " pathEditMode="relative" rAng="0" ptsTypes="AA">
                                      <p:cBhvr>
                                        <p:cTn id="53" dur="500" spd="-100000" fill="hold"/>
                                        <p:tgtEl>
                                          <p:spTgt spid="34"/>
                                        </p:tgtEl>
                                        <p:attrNameLst>
                                          <p:attrName>ppt_x</p:attrName>
                                          <p:attrName>ppt_y</p:attrName>
                                        </p:attrNameLst>
                                      </p:cBhvr>
                                      <p:rCtr x="0" y="157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0"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866" y="3305086"/>
            <a:ext cx="4002300" cy="355194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48149" tIns="537778" rIns="179259" bIns="143407" numCol="1" spcCol="0" rtlCol="0" fromWordArt="0" anchor="t" anchorCtr="0" forceAA="0" compatLnSpc="1">
            <a:prstTxWarp prst="textNoShape">
              <a:avLst/>
            </a:prstTxWarp>
            <a:noAutofit/>
          </a:bodyPr>
          <a:lstStyle/>
          <a:p>
            <a:pPr defTabSz="914139">
              <a:spcBef>
                <a:spcPts val="575"/>
              </a:spcBef>
              <a:spcAft>
                <a:spcPts val="575"/>
              </a:spcAft>
              <a:defRPr/>
            </a:pPr>
            <a:r>
              <a:rPr lang="en-US" sz="1961">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Roll your own with REST APIs</a:t>
            </a:r>
          </a:p>
          <a:p>
            <a:pPr defTabSz="914139">
              <a:spcBef>
                <a:spcPts val="575"/>
              </a:spcBef>
              <a:spcAft>
                <a:spcPts val="575"/>
              </a:spcAft>
              <a:defRPr/>
            </a:pPr>
            <a:r>
              <a:rPr lang="en-US" sz="1961">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Simple to add: just a few </a:t>
            </a:r>
            <a:br>
              <a:rPr lang="en-US" sz="1961">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br>
            <a:r>
              <a:rPr lang="en-US" sz="1961">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lines of code required</a:t>
            </a:r>
          </a:p>
        </p:txBody>
      </p:sp>
      <p:sp>
        <p:nvSpPr>
          <p:cNvPr id="36" name="Rectangle 35"/>
          <p:cNvSpPr/>
          <p:nvPr/>
        </p:nvSpPr>
        <p:spPr bwMode="auto">
          <a:xfrm>
            <a:off x="4094851" y="3305086"/>
            <a:ext cx="4002300" cy="355194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48149" tIns="537778" rIns="179259" bIns="143407" numCol="1" spcCol="0" rtlCol="0" fromWordArt="0" anchor="t" anchorCtr="0" forceAA="0" compatLnSpc="1">
            <a:prstTxWarp prst="textNoShape">
              <a:avLst/>
            </a:prstTxWarp>
            <a:noAutofit/>
          </a:bodyPr>
          <a:lstStyle/>
          <a:p>
            <a:pPr defTabSz="914139">
              <a:lnSpc>
                <a:spcPct val="90000"/>
              </a:lnSpc>
              <a:spcBef>
                <a:spcPts val="588"/>
              </a:spcBef>
              <a:defRPr/>
            </a:pP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Integrate into the language </a:t>
            </a:r>
            <a:b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b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and platform of your choice</a:t>
            </a:r>
          </a:p>
          <a:p>
            <a:pPr defTabSz="914139">
              <a:lnSpc>
                <a:spcPct val="90000"/>
              </a:lnSpc>
              <a:spcBef>
                <a:spcPts val="588"/>
              </a:spcBef>
              <a:defRPr/>
            </a:pP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Breadth of offerings helps you </a:t>
            </a:r>
            <a:b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b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find the right API for your app</a:t>
            </a:r>
          </a:p>
          <a:p>
            <a:pPr defTabSz="914139">
              <a:lnSpc>
                <a:spcPct val="90000"/>
              </a:lnSpc>
              <a:spcBef>
                <a:spcPts val="588"/>
              </a:spcBef>
              <a:defRPr/>
            </a:pP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Bring your own data for your </a:t>
            </a:r>
            <a:b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b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custom experience</a:t>
            </a:r>
          </a:p>
        </p:txBody>
      </p:sp>
      <p:sp>
        <p:nvSpPr>
          <p:cNvPr id="37" name="Rectangle 36"/>
          <p:cNvSpPr/>
          <p:nvPr/>
        </p:nvSpPr>
        <p:spPr bwMode="auto">
          <a:xfrm>
            <a:off x="8188837" y="3305086"/>
            <a:ext cx="4002300" cy="355194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48149" tIns="537778" rIns="179259" bIns="143407" numCol="1" spcCol="0" rtlCol="0" fromWordArt="0" anchor="t" anchorCtr="0" forceAA="0" compatLnSpc="1">
            <a:prstTxWarp prst="textNoShape">
              <a:avLst/>
            </a:prstTxWarp>
            <a:noAutofit/>
          </a:bodyPr>
          <a:lstStyle/>
          <a:p>
            <a:pPr defTabSz="914139">
              <a:lnSpc>
                <a:spcPct val="90000"/>
              </a:lnSpc>
              <a:spcBef>
                <a:spcPts val="588"/>
              </a:spcBef>
              <a:spcAft>
                <a:spcPts val="575"/>
              </a:spcAft>
              <a:defRPr/>
            </a:pP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Built by experts in their field </a:t>
            </a:r>
            <a:b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b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from Microsoft Research, Bing, </a:t>
            </a:r>
            <a:b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b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and Azure Machine Learning</a:t>
            </a:r>
          </a:p>
          <a:p>
            <a:pPr defTabSz="914139">
              <a:lnSpc>
                <a:spcPct val="90000"/>
              </a:lnSpc>
              <a:spcBef>
                <a:spcPts val="588"/>
              </a:spcBef>
              <a:spcAft>
                <a:spcPts val="575"/>
              </a:spcAft>
              <a:defRPr/>
            </a:pPr>
            <a:r>
              <a:rPr lang="en-US" sz="1730">
                <a:gradFill>
                  <a:gsLst>
                    <a:gs pos="10909">
                      <a:srgbClr val="353535"/>
                    </a:gs>
                    <a:gs pos="38000">
                      <a:srgbClr val="353535"/>
                    </a:gs>
                  </a:gsLst>
                  <a:lin ang="10800000" scaled="0"/>
                </a:gradFill>
                <a:latin typeface="Segoe UI" panose="020B0502040204020203" pitchFamily="34" charset="0"/>
                <a:cs typeface="Segoe UI" panose="020B0502040204020203" pitchFamily="34" charset="0"/>
              </a:rPr>
              <a:t>Quality documentation, sample code, and community support</a:t>
            </a:r>
          </a:p>
        </p:txBody>
      </p:sp>
      <p:pic>
        <p:nvPicPr>
          <p:cNvPr id="12" name="Picture 11"/>
          <p:cNvPicPr>
            <a:picLocks noChangeAspect="1"/>
          </p:cNvPicPr>
          <p:nvPr/>
        </p:nvPicPr>
        <p:blipFill rotWithShape="1">
          <a:blip r:embed="rId3"/>
          <a:srcRect t="31789" b="27258"/>
          <a:stretch/>
        </p:blipFill>
        <p:spPr>
          <a:xfrm>
            <a:off x="866" y="-32831"/>
            <a:ext cx="12190271" cy="3353212"/>
          </a:xfrm>
          <a:prstGeom prst="rect">
            <a:avLst/>
          </a:prstGeom>
        </p:spPr>
      </p:pic>
      <p:sp>
        <p:nvSpPr>
          <p:cNvPr id="39" name="Rectangle 38"/>
          <p:cNvSpPr/>
          <p:nvPr/>
        </p:nvSpPr>
        <p:spPr bwMode="auto">
          <a:xfrm>
            <a:off x="866" y="-41696"/>
            <a:ext cx="8190613" cy="3364132"/>
          </a:xfrm>
          <a:prstGeom prst="rect">
            <a:avLst/>
          </a:prstGeom>
          <a:gradFill>
            <a:gsLst>
              <a:gs pos="0">
                <a:schemeClr val="tx1">
                  <a:alpha val="0"/>
                </a:schemeClr>
              </a:gs>
              <a:gs pos="100000">
                <a:schemeClr val="tx1"/>
              </a:gs>
            </a:gsLst>
            <a:lin ang="1080000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algn="ctr" defTabSz="895922" fontAlgn="base">
              <a:lnSpc>
                <a:spcPct val="90000"/>
              </a:lnSpc>
              <a:spcBef>
                <a:spcPct val="0"/>
              </a:spcBef>
              <a:spcAft>
                <a:spcPct val="0"/>
              </a:spcAft>
              <a:defRPr/>
            </a:pPr>
            <a:endParaRPr lang="en-US" sz="2307"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 name="TextBox 7"/>
          <p:cNvSpPr txBox="1"/>
          <p:nvPr/>
        </p:nvSpPr>
        <p:spPr>
          <a:xfrm>
            <a:off x="864" y="2932168"/>
            <a:ext cx="3997635" cy="651635"/>
          </a:xfrm>
          <a:prstGeom prst="rect">
            <a:avLst/>
          </a:prstGeom>
          <a:solidFill>
            <a:schemeClr val="accent3"/>
          </a:solidFill>
        </p:spPr>
        <p:txBody>
          <a:bodyPr wrap="none" lIns="179259" tIns="143407" rIns="179259" bIns="143407" rtlCol="0" anchor="ctr">
            <a:noAutofit/>
          </a:bodyPr>
          <a:lstStyle/>
          <a:p>
            <a:pPr algn="ctr" defTabSz="896043">
              <a:defRPr/>
            </a:pPr>
            <a:r>
              <a:rPr lang="en-US" sz="2353">
                <a:gradFill>
                  <a:gsLst>
                    <a:gs pos="64545">
                      <a:srgbClr val="FFFFFF"/>
                    </a:gs>
                    <a:gs pos="54000">
                      <a:srgbClr val="FFFFFF"/>
                    </a:gs>
                  </a:gsLst>
                  <a:lin ang="10800000" scaled="0"/>
                </a:gradFill>
                <a:latin typeface="Segoe UI" panose="020B0502040204020203" pitchFamily="34" charset="0"/>
                <a:cs typeface="Segoe UI" panose="020B0502040204020203" pitchFamily="34" charset="0"/>
              </a:rPr>
              <a:t>Easy</a:t>
            </a:r>
          </a:p>
        </p:txBody>
      </p:sp>
      <p:sp>
        <p:nvSpPr>
          <p:cNvPr id="26" name="TextBox 25"/>
          <p:cNvSpPr txBox="1"/>
          <p:nvPr/>
        </p:nvSpPr>
        <p:spPr>
          <a:xfrm>
            <a:off x="4090186" y="2932168"/>
            <a:ext cx="4006965" cy="651635"/>
          </a:xfrm>
          <a:prstGeom prst="rect">
            <a:avLst/>
          </a:prstGeom>
          <a:solidFill>
            <a:schemeClr val="accent1"/>
          </a:solidFill>
        </p:spPr>
        <p:txBody>
          <a:bodyPr wrap="none" lIns="179259" tIns="143407" rIns="179259" bIns="143407" rtlCol="0" anchor="ctr">
            <a:noAutofit/>
          </a:bodyPr>
          <a:lstStyle/>
          <a:p>
            <a:pPr algn="ctr" defTabSz="896043">
              <a:defRPr/>
            </a:pPr>
            <a:r>
              <a:rPr lang="en-US" sz="2353">
                <a:gradFill>
                  <a:gsLst>
                    <a:gs pos="71818">
                      <a:srgbClr val="FFFFFF"/>
                    </a:gs>
                    <a:gs pos="59000">
                      <a:srgbClr val="FFFFFF"/>
                    </a:gs>
                  </a:gsLst>
                  <a:lin ang="10800000" scaled="0"/>
                </a:gradFill>
                <a:latin typeface="Segoe UI" panose="020B0502040204020203" pitchFamily="34" charset="0"/>
                <a:cs typeface="Segoe UI" panose="020B0502040204020203" pitchFamily="34" charset="0"/>
              </a:rPr>
              <a:t>Flexible</a:t>
            </a:r>
          </a:p>
        </p:txBody>
      </p:sp>
      <p:sp>
        <p:nvSpPr>
          <p:cNvPr id="27" name="TextBox 26"/>
          <p:cNvSpPr txBox="1"/>
          <p:nvPr/>
        </p:nvSpPr>
        <p:spPr>
          <a:xfrm>
            <a:off x="8184172" y="2932168"/>
            <a:ext cx="4006965" cy="651635"/>
          </a:xfrm>
          <a:prstGeom prst="rect">
            <a:avLst/>
          </a:prstGeom>
          <a:solidFill>
            <a:schemeClr val="tx1"/>
          </a:solidFill>
        </p:spPr>
        <p:txBody>
          <a:bodyPr wrap="none" lIns="179259" tIns="143407" rIns="179259" bIns="143407" rtlCol="0" anchor="ctr">
            <a:noAutofit/>
          </a:bodyPr>
          <a:lstStyle/>
          <a:p>
            <a:pPr algn="ctr" defTabSz="896043">
              <a:defRPr/>
            </a:pPr>
            <a:r>
              <a:rPr lang="en-US" sz="2353">
                <a:gradFill>
                  <a:gsLst>
                    <a:gs pos="3636">
                      <a:srgbClr val="FFFFFF"/>
                    </a:gs>
                    <a:gs pos="20000">
                      <a:srgbClr val="FFFFFF"/>
                    </a:gs>
                  </a:gsLst>
                  <a:lin ang="10800000" scaled="0"/>
                </a:gradFill>
                <a:latin typeface="Segoe UI" panose="020B0502040204020203" pitchFamily="34" charset="0"/>
                <a:cs typeface="Segoe UI" panose="020B0502040204020203" pitchFamily="34" charset="0"/>
              </a:rPr>
              <a:t>Tested</a:t>
            </a:r>
          </a:p>
        </p:txBody>
      </p:sp>
      <p:sp>
        <p:nvSpPr>
          <p:cNvPr id="2" name="Title 1"/>
          <p:cNvSpPr>
            <a:spLocks noGrp="1"/>
          </p:cNvSpPr>
          <p:nvPr>
            <p:ph type="title"/>
          </p:nvPr>
        </p:nvSpPr>
        <p:spPr/>
        <p:txBody>
          <a:bodyPr>
            <a:noAutofit/>
          </a:bodyPr>
          <a:lstStyle/>
          <a:p>
            <a:r>
              <a:rPr lang="en-US" sz="5881">
                <a:gradFill>
                  <a:gsLst>
                    <a:gs pos="1250">
                      <a:schemeClr val="bg1"/>
                    </a:gs>
                    <a:gs pos="100000">
                      <a:schemeClr val="bg1"/>
                    </a:gs>
                  </a:gsLst>
                  <a:lin ang="5400000" scaled="0"/>
                </a:gradFill>
              </a:rPr>
              <a:t>Why Microsoft </a:t>
            </a:r>
            <a:br>
              <a:rPr lang="en-US" sz="5881">
                <a:gradFill>
                  <a:gsLst>
                    <a:gs pos="1250">
                      <a:schemeClr val="bg1"/>
                    </a:gs>
                    <a:gs pos="100000">
                      <a:schemeClr val="bg1"/>
                    </a:gs>
                  </a:gsLst>
                  <a:lin ang="5400000" scaled="0"/>
                </a:gradFill>
              </a:rPr>
            </a:br>
            <a:r>
              <a:rPr lang="en-US" sz="5881">
                <a:gradFill>
                  <a:gsLst>
                    <a:gs pos="1250">
                      <a:schemeClr val="bg1"/>
                    </a:gs>
                    <a:gs pos="100000">
                      <a:schemeClr val="bg1"/>
                    </a:gs>
                  </a:gsLst>
                  <a:lin ang="5400000" scaled="0"/>
                </a:gradFill>
              </a:rPr>
              <a:t>Cognitive Services?</a:t>
            </a:r>
          </a:p>
        </p:txBody>
      </p:sp>
      <p:grpSp>
        <p:nvGrpSpPr>
          <p:cNvPr id="21" name="Group 20"/>
          <p:cNvGrpSpPr/>
          <p:nvPr/>
        </p:nvGrpSpPr>
        <p:grpSpPr>
          <a:xfrm>
            <a:off x="330662" y="5210705"/>
            <a:ext cx="1838359" cy="1238999"/>
            <a:chOff x="336997" y="5563271"/>
            <a:chExt cx="1507043" cy="1015702"/>
          </a:xfrm>
        </p:grpSpPr>
        <p:grpSp>
          <p:nvGrpSpPr>
            <p:cNvPr id="17" name="Group 16"/>
            <p:cNvGrpSpPr/>
            <p:nvPr/>
          </p:nvGrpSpPr>
          <p:grpSpPr>
            <a:xfrm>
              <a:off x="336997" y="5563271"/>
              <a:ext cx="830874" cy="828675"/>
              <a:chOff x="481383" y="5517269"/>
              <a:chExt cx="830874" cy="828675"/>
            </a:xfrm>
          </p:grpSpPr>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582" y="5517269"/>
                <a:ext cx="828675" cy="828675"/>
              </a:xfrm>
              <a:prstGeom prst="rect">
                <a:avLst/>
              </a:prstGeom>
            </p:spPr>
          </p:pic>
          <p:sp>
            <p:nvSpPr>
              <p:cNvPr id="23" name="TextBox 22"/>
              <p:cNvSpPr txBox="1"/>
              <p:nvPr/>
            </p:nvSpPr>
            <p:spPr>
              <a:xfrm>
                <a:off x="481383" y="5674497"/>
                <a:ext cx="812663" cy="555040"/>
              </a:xfrm>
              <a:prstGeom prst="rect">
                <a:avLst/>
              </a:prstGeom>
              <a:noFill/>
            </p:spPr>
            <p:txBody>
              <a:bodyPr wrap="square" lIns="179234" tIns="143388" rIns="179234" bIns="143388" rtlCol="0" anchor="ctr">
                <a:spAutoFit/>
              </a:bodyPr>
              <a:lstStyle/>
              <a:p>
                <a:pPr algn="ctr" defTabSz="896043">
                  <a:lnSpc>
                    <a:spcPct val="90000"/>
                  </a:lnSpc>
                  <a:spcAft>
                    <a:spcPts val="588"/>
                  </a:spcAft>
                  <a:defRPr/>
                </a:pPr>
                <a:r>
                  <a:rPr lang="en-US" sz="1371" b="1">
                    <a:gradFill>
                      <a:gsLst>
                        <a:gs pos="82727">
                          <a:srgbClr val="FFFFFF"/>
                        </a:gs>
                        <a:gs pos="76000">
                          <a:srgbClr val="FFFFFF"/>
                        </a:gs>
                      </a:gsLst>
                      <a:lin ang="10800000" scaled="0"/>
                    </a:gradFill>
                    <a:latin typeface="Segoe UI" panose="020B0502040204020203" pitchFamily="34" charset="0"/>
                    <a:cs typeface="Segoe UI" panose="020B0502040204020203" pitchFamily="34" charset="0"/>
                  </a:rPr>
                  <a:t>GET A</a:t>
                </a:r>
                <a:br>
                  <a:rPr lang="en-US" sz="1371" b="1">
                    <a:gradFill>
                      <a:gsLst>
                        <a:gs pos="82727">
                          <a:srgbClr val="FFFFFF"/>
                        </a:gs>
                        <a:gs pos="76000">
                          <a:srgbClr val="FFFFFF"/>
                        </a:gs>
                      </a:gsLst>
                      <a:lin ang="10800000" scaled="0"/>
                    </a:gradFill>
                    <a:latin typeface="Segoe UI" panose="020B0502040204020203" pitchFamily="34" charset="0"/>
                    <a:cs typeface="Segoe UI" panose="020B0502040204020203" pitchFamily="34" charset="0"/>
                  </a:rPr>
                </a:br>
                <a:r>
                  <a:rPr lang="en-US" sz="1371" b="1">
                    <a:gradFill>
                      <a:gsLst>
                        <a:gs pos="82727">
                          <a:srgbClr val="FFFFFF"/>
                        </a:gs>
                        <a:gs pos="76000">
                          <a:srgbClr val="FFFFFF"/>
                        </a:gs>
                      </a:gsLst>
                      <a:lin ang="10800000" scaled="0"/>
                    </a:gradFill>
                    <a:latin typeface="Segoe UI" panose="020B0502040204020203" pitchFamily="34" charset="0"/>
                    <a:cs typeface="Segoe UI" panose="020B0502040204020203" pitchFamily="34" charset="0"/>
                  </a:rPr>
                  <a:t> KEY</a:t>
                </a:r>
              </a:p>
            </p:txBody>
          </p:sp>
        </p:grpSp>
        <p:grpSp>
          <p:nvGrpSpPr>
            <p:cNvPr id="18" name="Group 17"/>
            <p:cNvGrpSpPr/>
            <p:nvPr/>
          </p:nvGrpSpPr>
          <p:grpSpPr>
            <a:xfrm>
              <a:off x="972360" y="5750298"/>
              <a:ext cx="871680" cy="828675"/>
              <a:chOff x="1170480" y="5712198"/>
              <a:chExt cx="871680" cy="828675"/>
            </a:xfrm>
          </p:grpSpPr>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1601" y="5712198"/>
                <a:ext cx="828675" cy="828675"/>
              </a:xfrm>
              <a:prstGeom prst="rect">
                <a:avLst/>
              </a:prstGeom>
            </p:spPr>
          </p:pic>
          <p:sp>
            <p:nvSpPr>
              <p:cNvPr id="53" name="TextBox 52"/>
              <p:cNvSpPr txBox="1"/>
              <p:nvPr/>
            </p:nvSpPr>
            <p:spPr>
              <a:xfrm>
                <a:off x="1170480" y="5930235"/>
                <a:ext cx="871680" cy="393195"/>
              </a:xfrm>
              <a:prstGeom prst="rect">
                <a:avLst/>
              </a:prstGeom>
              <a:noFill/>
            </p:spPr>
            <p:txBody>
              <a:bodyPr wrap="square" lIns="179234" tIns="143388" rIns="179234" bIns="143388" rtlCol="0" anchor="ctr">
                <a:spAutoFit/>
              </a:bodyPr>
              <a:lstStyle/>
              <a:p>
                <a:pPr algn="ctr" defTabSz="896043">
                  <a:lnSpc>
                    <a:spcPct val="90000"/>
                  </a:lnSpc>
                  <a:spcAft>
                    <a:spcPts val="588"/>
                  </a:spcAft>
                  <a:defRPr/>
                </a:pPr>
                <a:r>
                  <a:rPr lang="en-US" sz="1371" b="1">
                    <a:gradFill>
                      <a:gsLst>
                        <a:gs pos="82727">
                          <a:srgbClr val="FFFFFF"/>
                        </a:gs>
                        <a:gs pos="76000">
                          <a:srgbClr val="FFFFFF"/>
                        </a:gs>
                      </a:gsLst>
                      <a:lin ang="10800000" scaled="0"/>
                    </a:gradFill>
                    <a:latin typeface="Segoe UI" panose="020B0502040204020203" pitchFamily="34" charset="0"/>
                    <a:cs typeface="Segoe UI" panose="020B0502040204020203" pitchFamily="34" charset="0"/>
                  </a:rPr>
                  <a:t>BUILD</a:t>
                </a:r>
              </a:p>
            </p:txBody>
          </p:sp>
        </p:grpSp>
      </p:grpSp>
      <p:sp>
        <p:nvSpPr>
          <p:cNvPr id="44" name="Freeform 11"/>
          <p:cNvSpPr>
            <a:spLocks noEditPoints="1"/>
          </p:cNvSpPr>
          <p:nvPr/>
        </p:nvSpPr>
        <p:spPr bwMode="black">
          <a:xfrm>
            <a:off x="5142763" y="5814734"/>
            <a:ext cx="393918" cy="484981"/>
          </a:xfrm>
          <a:custGeom>
            <a:avLst/>
            <a:gdLst>
              <a:gd name="T0" fmla="*/ 574 w 618"/>
              <a:gd name="T1" fmla="*/ 227 h 723"/>
              <a:gd name="T2" fmla="*/ 530 w 618"/>
              <a:gd name="T3" fmla="*/ 272 h 723"/>
              <a:gd name="T4" fmla="*/ 530 w 618"/>
              <a:gd name="T5" fmla="*/ 446 h 723"/>
              <a:gd name="T6" fmla="*/ 574 w 618"/>
              <a:gd name="T7" fmla="*/ 491 h 723"/>
              <a:gd name="T8" fmla="*/ 618 w 618"/>
              <a:gd name="T9" fmla="*/ 446 h 723"/>
              <a:gd name="T10" fmla="*/ 618 w 618"/>
              <a:gd name="T11" fmla="*/ 272 h 723"/>
              <a:gd name="T12" fmla="*/ 574 w 618"/>
              <a:gd name="T13" fmla="*/ 227 h 723"/>
              <a:gd name="T14" fmla="*/ 44 w 618"/>
              <a:gd name="T15" fmla="*/ 227 h 723"/>
              <a:gd name="T16" fmla="*/ 0 w 618"/>
              <a:gd name="T17" fmla="*/ 272 h 723"/>
              <a:gd name="T18" fmla="*/ 0 w 618"/>
              <a:gd name="T19" fmla="*/ 446 h 723"/>
              <a:gd name="T20" fmla="*/ 44 w 618"/>
              <a:gd name="T21" fmla="*/ 491 h 723"/>
              <a:gd name="T22" fmla="*/ 88 w 618"/>
              <a:gd name="T23" fmla="*/ 446 h 723"/>
              <a:gd name="T24" fmla="*/ 88 w 618"/>
              <a:gd name="T25" fmla="*/ 272 h 723"/>
              <a:gd name="T26" fmla="*/ 44 w 618"/>
              <a:gd name="T27" fmla="*/ 227 h 723"/>
              <a:gd name="T28" fmla="*/ 505 w 618"/>
              <a:gd name="T29" fmla="*/ 228 h 723"/>
              <a:gd name="T30" fmla="*/ 505 w 618"/>
              <a:gd name="T31" fmla="*/ 547 h 723"/>
              <a:gd name="T32" fmla="*/ 471 w 618"/>
              <a:gd name="T33" fmla="*/ 581 h 723"/>
              <a:gd name="T34" fmla="*/ 432 w 618"/>
              <a:gd name="T35" fmla="*/ 581 h 723"/>
              <a:gd name="T36" fmla="*/ 432 w 618"/>
              <a:gd name="T37" fmla="*/ 678 h 723"/>
              <a:gd name="T38" fmla="*/ 388 w 618"/>
              <a:gd name="T39" fmla="*/ 723 h 723"/>
              <a:gd name="T40" fmla="*/ 344 w 618"/>
              <a:gd name="T41" fmla="*/ 678 h 723"/>
              <a:gd name="T42" fmla="*/ 344 w 618"/>
              <a:gd name="T43" fmla="*/ 581 h 723"/>
              <a:gd name="T44" fmla="*/ 276 w 618"/>
              <a:gd name="T45" fmla="*/ 581 h 723"/>
              <a:gd name="T46" fmla="*/ 276 w 618"/>
              <a:gd name="T47" fmla="*/ 678 h 723"/>
              <a:gd name="T48" fmla="*/ 232 w 618"/>
              <a:gd name="T49" fmla="*/ 723 h 723"/>
              <a:gd name="T50" fmla="*/ 188 w 618"/>
              <a:gd name="T51" fmla="*/ 678 h 723"/>
              <a:gd name="T52" fmla="*/ 188 w 618"/>
              <a:gd name="T53" fmla="*/ 581 h 723"/>
              <a:gd name="T54" fmla="*/ 149 w 618"/>
              <a:gd name="T55" fmla="*/ 581 h 723"/>
              <a:gd name="T56" fmla="*/ 115 w 618"/>
              <a:gd name="T57" fmla="*/ 547 h 723"/>
              <a:gd name="T58" fmla="*/ 115 w 618"/>
              <a:gd name="T59" fmla="*/ 228 h 723"/>
              <a:gd name="T60" fmla="*/ 505 w 618"/>
              <a:gd name="T61" fmla="*/ 228 h 723"/>
              <a:gd name="T62" fmla="*/ 402 w 618"/>
              <a:gd name="T63" fmla="*/ 63 h 723"/>
              <a:gd name="T64" fmla="*/ 438 w 618"/>
              <a:gd name="T65" fmla="*/ 11 h 723"/>
              <a:gd name="T66" fmla="*/ 437 w 618"/>
              <a:gd name="T67" fmla="*/ 2 h 723"/>
              <a:gd name="T68" fmla="*/ 428 w 618"/>
              <a:gd name="T69" fmla="*/ 4 h 723"/>
              <a:gd name="T70" fmla="*/ 390 w 618"/>
              <a:gd name="T71" fmla="*/ 59 h 723"/>
              <a:gd name="T72" fmla="*/ 309 w 618"/>
              <a:gd name="T73" fmla="*/ 43 h 723"/>
              <a:gd name="T74" fmla="*/ 228 w 618"/>
              <a:gd name="T75" fmla="*/ 59 h 723"/>
              <a:gd name="T76" fmla="*/ 190 w 618"/>
              <a:gd name="T77" fmla="*/ 4 h 723"/>
              <a:gd name="T78" fmla="*/ 181 w 618"/>
              <a:gd name="T79" fmla="*/ 2 h 723"/>
              <a:gd name="T80" fmla="*/ 180 w 618"/>
              <a:gd name="T81" fmla="*/ 11 h 723"/>
              <a:gd name="T82" fmla="*/ 216 w 618"/>
              <a:gd name="T83" fmla="*/ 63 h 723"/>
              <a:gd name="T84" fmla="*/ 114 w 618"/>
              <a:gd name="T85" fmla="*/ 200 h 723"/>
              <a:gd name="T86" fmla="*/ 504 w 618"/>
              <a:gd name="T87" fmla="*/ 200 h 723"/>
              <a:gd name="T88" fmla="*/ 402 w 618"/>
              <a:gd name="T89" fmla="*/ 63 h 723"/>
              <a:gd name="T90" fmla="*/ 227 w 618"/>
              <a:gd name="T91" fmla="*/ 146 h 723"/>
              <a:gd name="T92" fmla="*/ 205 w 618"/>
              <a:gd name="T93" fmla="*/ 124 h 723"/>
              <a:gd name="T94" fmla="*/ 227 w 618"/>
              <a:gd name="T95" fmla="*/ 103 h 723"/>
              <a:gd name="T96" fmla="*/ 248 w 618"/>
              <a:gd name="T97" fmla="*/ 124 h 723"/>
              <a:gd name="T98" fmla="*/ 227 w 618"/>
              <a:gd name="T99" fmla="*/ 146 h 723"/>
              <a:gd name="T100" fmla="*/ 394 w 618"/>
              <a:gd name="T101" fmla="*/ 146 h 723"/>
              <a:gd name="T102" fmla="*/ 373 w 618"/>
              <a:gd name="T103" fmla="*/ 124 h 723"/>
              <a:gd name="T104" fmla="*/ 394 w 618"/>
              <a:gd name="T105" fmla="*/ 103 h 723"/>
              <a:gd name="T106" fmla="*/ 416 w 618"/>
              <a:gd name="T107" fmla="*/ 124 h 723"/>
              <a:gd name="T108" fmla="*/ 394 w 618"/>
              <a:gd name="T109" fmla="*/ 146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18" h="723">
                <a:moveTo>
                  <a:pt x="574" y="227"/>
                </a:moveTo>
                <a:cubicBezTo>
                  <a:pt x="550" y="227"/>
                  <a:pt x="530" y="247"/>
                  <a:pt x="530" y="272"/>
                </a:cubicBezTo>
                <a:cubicBezTo>
                  <a:pt x="530" y="446"/>
                  <a:pt x="530" y="446"/>
                  <a:pt x="530" y="446"/>
                </a:cubicBezTo>
                <a:cubicBezTo>
                  <a:pt x="530" y="471"/>
                  <a:pt x="550" y="491"/>
                  <a:pt x="574" y="491"/>
                </a:cubicBezTo>
                <a:cubicBezTo>
                  <a:pt x="598" y="491"/>
                  <a:pt x="618" y="471"/>
                  <a:pt x="618" y="446"/>
                </a:cubicBezTo>
                <a:cubicBezTo>
                  <a:pt x="618" y="272"/>
                  <a:pt x="618" y="272"/>
                  <a:pt x="618" y="272"/>
                </a:cubicBezTo>
                <a:cubicBezTo>
                  <a:pt x="618" y="247"/>
                  <a:pt x="598" y="227"/>
                  <a:pt x="574" y="227"/>
                </a:cubicBezTo>
                <a:close/>
                <a:moveTo>
                  <a:pt x="44" y="227"/>
                </a:moveTo>
                <a:cubicBezTo>
                  <a:pt x="20" y="227"/>
                  <a:pt x="0" y="247"/>
                  <a:pt x="0" y="272"/>
                </a:cubicBezTo>
                <a:cubicBezTo>
                  <a:pt x="0" y="446"/>
                  <a:pt x="0" y="446"/>
                  <a:pt x="0" y="446"/>
                </a:cubicBezTo>
                <a:cubicBezTo>
                  <a:pt x="0" y="471"/>
                  <a:pt x="20" y="491"/>
                  <a:pt x="44" y="491"/>
                </a:cubicBezTo>
                <a:cubicBezTo>
                  <a:pt x="68" y="491"/>
                  <a:pt x="88" y="471"/>
                  <a:pt x="88" y="446"/>
                </a:cubicBezTo>
                <a:cubicBezTo>
                  <a:pt x="88" y="272"/>
                  <a:pt x="88" y="272"/>
                  <a:pt x="88" y="272"/>
                </a:cubicBezTo>
                <a:cubicBezTo>
                  <a:pt x="88" y="247"/>
                  <a:pt x="68" y="227"/>
                  <a:pt x="44" y="227"/>
                </a:cubicBezTo>
                <a:close/>
                <a:moveTo>
                  <a:pt x="505" y="228"/>
                </a:moveTo>
                <a:cubicBezTo>
                  <a:pt x="505" y="547"/>
                  <a:pt x="505" y="547"/>
                  <a:pt x="505" y="547"/>
                </a:cubicBezTo>
                <a:cubicBezTo>
                  <a:pt x="505" y="566"/>
                  <a:pt x="490" y="581"/>
                  <a:pt x="471" y="581"/>
                </a:cubicBezTo>
                <a:cubicBezTo>
                  <a:pt x="432" y="581"/>
                  <a:pt x="432" y="581"/>
                  <a:pt x="432" y="581"/>
                </a:cubicBezTo>
                <a:cubicBezTo>
                  <a:pt x="432" y="678"/>
                  <a:pt x="432" y="678"/>
                  <a:pt x="432" y="678"/>
                </a:cubicBezTo>
                <a:cubicBezTo>
                  <a:pt x="432" y="703"/>
                  <a:pt x="412" y="723"/>
                  <a:pt x="388" y="723"/>
                </a:cubicBezTo>
                <a:cubicBezTo>
                  <a:pt x="364" y="723"/>
                  <a:pt x="344" y="703"/>
                  <a:pt x="344" y="678"/>
                </a:cubicBezTo>
                <a:cubicBezTo>
                  <a:pt x="344" y="581"/>
                  <a:pt x="344" y="581"/>
                  <a:pt x="344" y="581"/>
                </a:cubicBezTo>
                <a:cubicBezTo>
                  <a:pt x="276" y="581"/>
                  <a:pt x="276" y="581"/>
                  <a:pt x="276" y="581"/>
                </a:cubicBezTo>
                <a:cubicBezTo>
                  <a:pt x="276" y="678"/>
                  <a:pt x="276" y="678"/>
                  <a:pt x="276" y="678"/>
                </a:cubicBezTo>
                <a:cubicBezTo>
                  <a:pt x="276" y="703"/>
                  <a:pt x="256" y="723"/>
                  <a:pt x="232" y="723"/>
                </a:cubicBezTo>
                <a:cubicBezTo>
                  <a:pt x="208" y="723"/>
                  <a:pt x="188" y="703"/>
                  <a:pt x="188" y="678"/>
                </a:cubicBezTo>
                <a:cubicBezTo>
                  <a:pt x="188" y="581"/>
                  <a:pt x="188" y="581"/>
                  <a:pt x="188" y="581"/>
                </a:cubicBezTo>
                <a:cubicBezTo>
                  <a:pt x="149" y="581"/>
                  <a:pt x="149" y="581"/>
                  <a:pt x="149" y="581"/>
                </a:cubicBezTo>
                <a:cubicBezTo>
                  <a:pt x="130" y="581"/>
                  <a:pt x="115" y="566"/>
                  <a:pt x="115" y="547"/>
                </a:cubicBezTo>
                <a:cubicBezTo>
                  <a:pt x="115" y="228"/>
                  <a:pt x="115" y="228"/>
                  <a:pt x="115" y="228"/>
                </a:cubicBezTo>
                <a:lnTo>
                  <a:pt x="505" y="228"/>
                </a:lnTo>
                <a:close/>
                <a:moveTo>
                  <a:pt x="402" y="63"/>
                </a:moveTo>
                <a:cubicBezTo>
                  <a:pt x="438" y="11"/>
                  <a:pt x="438" y="11"/>
                  <a:pt x="438" y="11"/>
                </a:cubicBezTo>
                <a:cubicBezTo>
                  <a:pt x="440" y="8"/>
                  <a:pt x="439" y="4"/>
                  <a:pt x="437" y="2"/>
                </a:cubicBezTo>
                <a:cubicBezTo>
                  <a:pt x="434" y="0"/>
                  <a:pt x="430" y="1"/>
                  <a:pt x="428" y="4"/>
                </a:cubicBezTo>
                <a:cubicBezTo>
                  <a:pt x="390" y="59"/>
                  <a:pt x="390" y="59"/>
                  <a:pt x="390" y="59"/>
                </a:cubicBezTo>
                <a:cubicBezTo>
                  <a:pt x="365" y="49"/>
                  <a:pt x="338" y="43"/>
                  <a:pt x="309" y="43"/>
                </a:cubicBezTo>
                <a:cubicBezTo>
                  <a:pt x="280" y="43"/>
                  <a:pt x="253" y="49"/>
                  <a:pt x="228" y="59"/>
                </a:cubicBezTo>
                <a:cubicBezTo>
                  <a:pt x="190" y="4"/>
                  <a:pt x="190" y="4"/>
                  <a:pt x="190" y="4"/>
                </a:cubicBezTo>
                <a:cubicBezTo>
                  <a:pt x="188" y="1"/>
                  <a:pt x="184" y="0"/>
                  <a:pt x="181" y="2"/>
                </a:cubicBezTo>
                <a:cubicBezTo>
                  <a:pt x="179" y="4"/>
                  <a:pt x="178" y="8"/>
                  <a:pt x="180" y="11"/>
                </a:cubicBezTo>
                <a:cubicBezTo>
                  <a:pt x="216" y="63"/>
                  <a:pt x="216" y="63"/>
                  <a:pt x="216" y="63"/>
                </a:cubicBezTo>
                <a:cubicBezTo>
                  <a:pt x="159" y="90"/>
                  <a:pt x="119" y="141"/>
                  <a:pt x="114" y="200"/>
                </a:cubicBezTo>
                <a:cubicBezTo>
                  <a:pt x="504" y="200"/>
                  <a:pt x="504" y="200"/>
                  <a:pt x="504" y="200"/>
                </a:cubicBezTo>
                <a:cubicBezTo>
                  <a:pt x="499" y="141"/>
                  <a:pt x="459" y="90"/>
                  <a:pt x="402" y="63"/>
                </a:cubicBezTo>
                <a:close/>
                <a:moveTo>
                  <a:pt x="227" y="146"/>
                </a:moveTo>
                <a:cubicBezTo>
                  <a:pt x="215" y="146"/>
                  <a:pt x="205" y="136"/>
                  <a:pt x="205" y="124"/>
                </a:cubicBezTo>
                <a:cubicBezTo>
                  <a:pt x="205" y="113"/>
                  <a:pt x="215" y="103"/>
                  <a:pt x="227" y="103"/>
                </a:cubicBezTo>
                <a:cubicBezTo>
                  <a:pt x="239" y="103"/>
                  <a:pt x="248" y="113"/>
                  <a:pt x="248" y="124"/>
                </a:cubicBezTo>
                <a:cubicBezTo>
                  <a:pt x="248" y="136"/>
                  <a:pt x="239" y="146"/>
                  <a:pt x="227" y="146"/>
                </a:cubicBezTo>
                <a:close/>
                <a:moveTo>
                  <a:pt x="394" y="146"/>
                </a:moveTo>
                <a:cubicBezTo>
                  <a:pt x="382" y="146"/>
                  <a:pt x="373" y="136"/>
                  <a:pt x="373" y="124"/>
                </a:cubicBezTo>
                <a:cubicBezTo>
                  <a:pt x="373" y="113"/>
                  <a:pt x="382" y="103"/>
                  <a:pt x="394" y="103"/>
                </a:cubicBezTo>
                <a:cubicBezTo>
                  <a:pt x="406" y="103"/>
                  <a:pt x="416" y="113"/>
                  <a:pt x="416" y="124"/>
                </a:cubicBezTo>
                <a:cubicBezTo>
                  <a:pt x="416" y="136"/>
                  <a:pt x="406" y="146"/>
                  <a:pt x="394" y="146"/>
                </a:cubicBezTo>
                <a:close/>
              </a:path>
            </a:pathLst>
          </a:custGeom>
          <a:solidFill>
            <a:srgbClr val="92D050"/>
          </a:solidFill>
          <a:ln>
            <a:noFill/>
          </a:ln>
        </p:spPr>
        <p:txBody>
          <a:bodyPr vert="horz" wrap="square" lIns="89617" tIns="44808" rIns="89617" bIns="44808" numCol="1" anchor="t" anchorCtr="0" compatLnSpc="1">
            <a:prstTxWarp prst="textNoShape">
              <a:avLst/>
            </a:prstTxWarp>
          </a:bodyPr>
          <a:lstStyle/>
          <a:p>
            <a:pPr defTabSz="896043">
              <a:defRPr/>
            </a:pPr>
            <a:endParaRPr lang="en-US" sz="1800">
              <a:solidFill>
                <a:srgbClr val="505050"/>
              </a:solidFill>
              <a:latin typeface="Segoe UI Semilight"/>
            </a:endParaRPr>
          </a:p>
        </p:txBody>
      </p:sp>
      <p:sp>
        <p:nvSpPr>
          <p:cNvPr id="48" name="Freeform 47"/>
          <p:cNvSpPr>
            <a:spLocks noChangeAspect="1" noEditPoints="1"/>
          </p:cNvSpPr>
          <p:nvPr/>
        </p:nvSpPr>
        <p:spPr bwMode="black">
          <a:xfrm>
            <a:off x="4321068" y="5873329"/>
            <a:ext cx="369295" cy="367792"/>
          </a:xfrm>
          <a:custGeom>
            <a:avLst/>
            <a:gdLst>
              <a:gd name="T0" fmla="*/ 112 w 246"/>
              <a:gd name="T1" fmla="*/ 19 h 245"/>
              <a:gd name="T2" fmla="*/ 246 w 246"/>
              <a:gd name="T3" fmla="*/ 0 h 245"/>
              <a:gd name="T4" fmla="*/ 246 w 246"/>
              <a:gd name="T5" fmla="*/ 116 h 245"/>
              <a:gd name="T6" fmla="*/ 112 w 246"/>
              <a:gd name="T7" fmla="*/ 116 h 245"/>
              <a:gd name="T8" fmla="*/ 112 w 246"/>
              <a:gd name="T9" fmla="*/ 19 h 245"/>
              <a:gd name="T10" fmla="*/ 102 w 246"/>
              <a:gd name="T11" fmla="*/ 116 h 245"/>
              <a:gd name="T12" fmla="*/ 102 w 246"/>
              <a:gd name="T13" fmla="*/ 19 h 245"/>
              <a:gd name="T14" fmla="*/ 0 w 246"/>
              <a:gd name="T15" fmla="*/ 34 h 245"/>
              <a:gd name="T16" fmla="*/ 0 w 246"/>
              <a:gd name="T17" fmla="*/ 116 h 245"/>
              <a:gd name="T18" fmla="*/ 102 w 246"/>
              <a:gd name="T19" fmla="*/ 116 h 245"/>
              <a:gd name="T20" fmla="*/ 102 w 246"/>
              <a:gd name="T21" fmla="*/ 126 h 245"/>
              <a:gd name="T22" fmla="*/ 0 w 246"/>
              <a:gd name="T23" fmla="*/ 126 h 245"/>
              <a:gd name="T24" fmla="*/ 0 w 246"/>
              <a:gd name="T25" fmla="*/ 211 h 245"/>
              <a:gd name="T26" fmla="*/ 102 w 246"/>
              <a:gd name="T27" fmla="*/ 226 h 245"/>
              <a:gd name="T28" fmla="*/ 102 w 246"/>
              <a:gd name="T29" fmla="*/ 126 h 245"/>
              <a:gd name="T30" fmla="*/ 112 w 246"/>
              <a:gd name="T31" fmla="*/ 126 h 245"/>
              <a:gd name="T32" fmla="*/ 112 w 246"/>
              <a:gd name="T33" fmla="*/ 226 h 245"/>
              <a:gd name="T34" fmla="*/ 246 w 246"/>
              <a:gd name="T35" fmla="*/ 245 h 245"/>
              <a:gd name="T36" fmla="*/ 246 w 246"/>
              <a:gd name="T37" fmla="*/ 126 h 245"/>
              <a:gd name="T38" fmla="*/ 112 w 246"/>
              <a:gd name="T39"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6" h="245">
                <a:moveTo>
                  <a:pt x="112" y="19"/>
                </a:moveTo>
                <a:lnTo>
                  <a:pt x="246" y="0"/>
                </a:lnTo>
                <a:lnTo>
                  <a:pt x="246" y="116"/>
                </a:lnTo>
                <a:lnTo>
                  <a:pt x="112" y="116"/>
                </a:lnTo>
                <a:lnTo>
                  <a:pt x="112" y="19"/>
                </a:lnTo>
                <a:close/>
                <a:moveTo>
                  <a:pt x="102" y="116"/>
                </a:moveTo>
                <a:lnTo>
                  <a:pt x="102" y="19"/>
                </a:lnTo>
                <a:lnTo>
                  <a:pt x="0" y="34"/>
                </a:lnTo>
                <a:lnTo>
                  <a:pt x="0" y="116"/>
                </a:lnTo>
                <a:lnTo>
                  <a:pt x="102" y="116"/>
                </a:lnTo>
                <a:close/>
                <a:moveTo>
                  <a:pt x="102" y="126"/>
                </a:moveTo>
                <a:lnTo>
                  <a:pt x="0" y="126"/>
                </a:lnTo>
                <a:lnTo>
                  <a:pt x="0" y="211"/>
                </a:lnTo>
                <a:lnTo>
                  <a:pt x="102" y="226"/>
                </a:lnTo>
                <a:lnTo>
                  <a:pt x="102" y="126"/>
                </a:lnTo>
                <a:close/>
                <a:moveTo>
                  <a:pt x="112" y="126"/>
                </a:moveTo>
                <a:lnTo>
                  <a:pt x="112" y="226"/>
                </a:lnTo>
                <a:lnTo>
                  <a:pt x="246" y="245"/>
                </a:lnTo>
                <a:lnTo>
                  <a:pt x="246" y="126"/>
                </a:lnTo>
                <a:lnTo>
                  <a:pt x="112" y="126"/>
                </a:lnTo>
                <a:close/>
              </a:path>
            </a:pathLst>
          </a:custGeom>
          <a:solidFill>
            <a:srgbClr val="0078D7"/>
          </a:solidFill>
          <a:ln>
            <a:noFill/>
          </a:ln>
          <a:extLst/>
        </p:spPr>
        <p:txBody>
          <a:bodyPr vert="horz" wrap="square" lIns="89617" tIns="44808" rIns="89617" bIns="44808" numCol="1" anchor="t" anchorCtr="0" compatLnSpc="1">
            <a:prstTxWarp prst="textNoShape">
              <a:avLst/>
            </a:prstTxWarp>
          </a:bodyPr>
          <a:lstStyle/>
          <a:p>
            <a:pPr defTabSz="896043">
              <a:defRPr/>
            </a:pPr>
            <a:endParaRPr lang="en-US" sz="1800">
              <a:solidFill>
                <a:srgbClr val="505050"/>
              </a:solidFill>
              <a:latin typeface="Segoe UI Semilight"/>
            </a:endParaRPr>
          </a:p>
        </p:txBody>
      </p:sp>
      <p:pic>
        <p:nvPicPr>
          <p:cNvPr id="2050" name="Picture 2" descr="http://iran-python.ir/images/python_logo.png"/>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6674893" y="6211624"/>
            <a:ext cx="986705" cy="28633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mean.io/system/assets/img/logos/nodejs.png"/>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6724845" y="5734303"/>
            <a:ext cx="969560" cy="26056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8" cstate="print">
            <a:duotone>
              <a:schemeClr val="accent6">
                <a:shade val="45000"/>
                <a:satMod val="135000"/>
              </a:schemeClr>
              <a:prstClr val="white"/>
            </a:duotone>
            <a:extLst>
              <a:ext uri="{BEBA8EAE-BF5A-486C-A8C5-ECC9F3942E4B}">
                <a14:imgProps xmlns:a14="http://schemas.microsoft.com/office/drawing/2010/main">
                  <a14:imgLayer r:embed="rId9">
                    <a14:imgEffect>
                      <a14:brightnessContrast bright="-100000"/>
                    </a14:imgEffect>
                  </a14:imgLayer>
                </a14:imgProps>
              </a:ext>
              <a:ext uri="{28A0092B-C50C-407E-A947-70E740481C1C}">
                <a14:useLocalDpi xmlns:a14="http://schemas.microsoft.com/office/drawing/2010/main"/>
              </a:ext>
            </a:extLst>
          </a:blip>
          <a:stretch>
            <a:fillRect/>
          </a:stretch>
        </p:blipFill>
        <p:spPr>
          <a:xfrm>
            <a:off x="8349796" y="5585058"/>
            <a:ext cx="904356" cy="370786"/>
          </a:xfrm>
          <a:prstGeom prst="rect">
            <a:avLst/>
          </a:prstGeom>
          <a:noFill/>
        </p:spPr>
      </p:pic>
      <p:pic>
        <p:nvPicPr>
          <p:cNvPr id="2056" name="Picture 8" descr="http://social.technet.microsoft.com/wiki/resized-image.ashx/__size/550x0/__key/communityserver-wikis-components-files/00-00-00-00-05/7206.Msdn_5F00_logo.png"/>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8349794" y="6071915"/>
            <a:ext cx="1086712" cy="33194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upload.wikimedia.org/wikipedia/en/d/d3/UserVoice_logo.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06037" y="6110927"/>
            <a:ext cx="1656496" cy="41041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i.imgur.com/pszAeGh.png"/>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9706038" y="5490685"/>
            <a:ext cx="1635229" cy="41040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923078" y="5824804"/>
            <a:ext cx="365420" cy="442932"/>
          </a:xfrm>
          <a:prstGeom prst="rect">
            <a:avLst/>
          </a:prstGeom>
        </p:spPr>
      </p:pic>
    </p:spTree>
    <p:extLst>
      <p:ext uri="{BB962C8B-B14F-4D97-AF65-F5344CB8AC3E}">
        <p14:creationId xmlns:p14="http://schemas.microsoft.com/office/powerpoint/2010/main" val="3730914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itle 2">
            <a:extLst>
              <a:ext uri="{FF2B5EF4-FFF2-40B4-BE49-F238E27FC236}">
                <a16:creationId xmlns:a16="http://schemas.microsoft.com/office/drawing/2014/main" id="{2E3872F5-BC37-4668-994E-2B780FCE87EA}"/>
              </a:ext>
            </a:extLst>
          </p:cNvPr>
          <p:cNvSpPr txBox="1">
            <a:spLocks/>
          </p:cNvSpPr>
          <p:nvPr/>
        </p:nvSpPr>
        <p:spPr>
          <a:xfrm>
            <a:off x="1190402" y="254050"/>
            <a:ext cx="10753879" cy="957862"/>
          </a:xfrm>
          <a:prstGeom prst="rect">
            <a:avLst/>
          </a:prstGeom>
          <a:solidFill>
            <a:schemeClr val="bg1">
              <a:lumMod val="95000"/>
            </a:schemeClr>
          </a:solidFill>
        </p:spPr>
        <p:txBody>
          <a:bodyPr vert="horz" wrap="square" lIns="179234" tIns="89617" rIns="143387" bIns="89617" rtlCol="0" anchor="ctr" anchorCtr="0">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896009">
              <a:defRPr/>
            </a:pPr>
            <a:r>
              <a:rPr lang="en-US" sz="4607">
                <a:gradFill>
                  <a:gsLst>
                    <a:gs pos="1250">
                      <a:srgbClr val="353535"/>
                    </a:gs>
                    <a:gs pos="100000">
                      <a:srgbClr val="353535"/>
                    </a:gs>
                  </a:gsLst>
                  <a:lin ang="5400000" scaled="0"/>
                </a:gradFill>
                <a:latin typeface="Segoe UI Light"/>
              </a:rPr>
              <a:t>Vision</a:t>
            </a:r>
          </a:p>
        </p:txBody>
      </p:sp>
      <p:sp>
        <p:nvSpPr>
          <p:cNvPr id="57" name="TextBox 56"/>
          <p:cNvSpPr txBox="1"/>
          <p:nvPr/>
        </p:nvSpPr>
        <p:spPr>
          <a:xfrm>
            <a:off x="2906267" y="5168457"/>
            <a:ext cx="2176146" cy="500875"/>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Content Moderator</a:t>
            </a:r>
          </a:p>
        </p:txBody>
      </p:sp>
      <p:sp>
        <p:nvSpPr>
          <p:cNvPr id="58" name="TextBox 57"/>
          <p:cNvSpPr txBox="1"/>
          <p:nvPr/>
        </p:nvSpPr>
        <p:spPr>
          <a:xfrm>
            <a:off x="5730916" y="5168364"/>
            <a:ext cx="2609470"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Custom Vision Service</a:t>
            </a:r>
          </a:p>
        </p:txBody>
      </p:sp>
      <p:sp>
        <p:nvSpPr>
          <p:cNvPr id="59" name="TextBox 58"/>
          <p:cNvSpPr txBox="1"/>
          <p:nvPr/>
        </p:nvSpPr>
        <p:spPr>
          <a:xfrm>
            <a:off x="8883332" y="5168364"/>
            <a:ext cx="2176146"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dirty="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Video Indexer</a:t>
            </a:r>
          </a:p>
        </p:txBody>
      </p:sp>
      <p:sp>
        <p:nvSpPr>
          <p:cNvPr id="4" name="Rectangle 3">
            <a:extLst>
              <a:ext uri="{FF2B5EF4-FFF2-40B4-BE49-F238E27FC236}">
                <a16:creationId xmlns:a16="http://schemas.microsoft.com/office/drawing/2014/main" id="{69A7FE57-AB94-4DBE-A18F-8A77D36EE5CC}"/>
              </a:ext>
            </a:extLst>
          </p:cNvPr>
          <p:cNvSpPr/>
          <p:nvPr/>
        </p:nvSpPr>
        <p:spPr>
          <a:xfrm>
            <a:off x="8812359" y="5551412"/>
            <a:ext cx="2318095" cy="479739"/>
          </a:xfrm>
          <a:prstGeom prst="rect">
            <a:avLst/>
          </a:prstGeom>
        </p:spPr>
        <p:txBody>
          <a:bodyPr wrap="square">
            <a:spAutoFit/>
          </a:bodyPr>
          <a:lstStyle/>
          <a:p>
            <a:pPr algn="ctr" defTabSz="913963">
              <a:lnSpc>
                <a:spcPct val="90000"/>
              </a:lnSpc>
              <a:spcAft>
                <a:spcPts val="574"/>
              </a:spcAft>
              <a:defRPr/>
            </a:pP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Process and extract smart insights from videos</a:t>
            </a:r>
          </a:p>
        </p:txBody>
      </p:sp>
      <p:sp>
        <p:nvSpPr>
          <p:cNvPr id="29" name="Rectangle 28">
            <a:extLst>
              <a:ext uri="{FF2B5EF4-FFF2-40B4-BE49-F238E27FC236}">
                <a16:creationId xmlns:a16="http://schemas.microsoft.com/office/drawing/2014/main" id="{4EED9C97-4676-4146-BA4C-FC209D054AF1}"/>
              </a:ext>
            </a:extLst>
          </p:cNvPr>
          <p:cNvSpPr/>
          <p:nvPr/>
        </p:nvSpPr>
        <p:spPr>
          <a:xfrm>
            <a:off x="5625261" y="5551412"/>
            <a:ext cx="2829444" cy="673456"/>
          </a:xfrm>
          <a:prstGeom prst="rect">
            <a:avLst/>
          </a:prstGeom>
        </p:spPr>
        <p:txBody>
          <a:bodyPr wrap="square">
            <a:spAutoFit/>
          </a:bodyPr>
          <a:lstStyle/>
          <a:p>
            <a:pPr algn="ctr" defTabSz="913963">
              <a:lnSpc>
                <a:spcPct val="90000"/>
              </a:lnSpc>
              <a:spcAft>
                <a:spcPts val="574"/>
              </a:spcAft>
              <a:defRPr/>
            </a:pP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Customizable web service </a:t>
            </a:r>
            <a:b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b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that learns to recognize </a:t>
            </a:r>
            <a:b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b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specific content in imagery </a:t>
            </a:r>
          </a:p>
        </p:txBody>
      </p:sp>
      <p:sp>
        <p:nvSpPr>
          <p:cNvPr id="30" name="Rectangle 29">
            <a:extLst>
              <a:ext uri="{FF2B5EF4-FFF2-40B4-BE49-F238E27FC236}">
                <a16:creationId xmlns:a16="http://schemas.microsoft.com/office/drawing/2014/main" id="{A12632B5-F48C-41F4-BF72-F9A276D3655F}"/>
              </a:ext>
            </a:extLst>
          </p:cNvPr>
          <p:cNvSpPr/>
          <p:nvPr/>
        </p:nvSpPr>
        <p:spPr>
          <a:xfrm>
            <a:off x="2567990" y="5551412"/>
            <a:ext cx="2891455" cy="673456"/>
          </a:xfrm>
          <a:prstGeom prst="rect">
            <a:avLst/>
          </a:prstGeom>
        </p:spPr>
        <p:txBody>
          <a:bodyPr wrap="square">
            <a:spAutoFit/>
          </a:bodyPr>
          <a:lstStyle/>
          <a:p>
            <a:pPr algn="ctr" defTabSz="913963">
              <a:lnSpc>
                <a:spcPct val="90000"/>
              </a:lnSpc>
              <a:spcAft>
                <a:spcPts val="574"/>
              </a:spcAft>
              <a:defRPr/>
            </a:pP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Machine-assisted moderation </a:t>
            </a:r>
            <a:b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b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of text and images, augmented with human review tools</a:t>
            </a:r>
          </a:p>
        </p:txBody>
      </p:sp>
      <p:sp>
        <p:nvSpPr>
          <p:cNvPr id="127" name="TextBox 126"/>
          <p:cNvSpPr txBox="1"/>
          <p:nvPr/>
        </p:nvSpPr>
        <p:spPr>
          <a:xfrm>
            <a:off x="1448356" y="2944993"/>
            <a:ext cx="2398715" cy="501063"/>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Computer Vision API</a:t>
            </a:r>
          </a:p>
        </p:txBody>
      </p:sp>
      <p:sp>
        <p:nvSpPr>
          <p:cNvPr id="20" name="Rectangle 19"/>
          <p:cNvSpPr/>
          <p:nvPr/>
        </p:nvSpPr>
        <p:spPr>
          <a:xfrm>
            <a:off x="1508063" y="3312257"/>
            <a:ext cx="2279299" cy="479739"/>
          </a:xfrm>
          <a:prstGeom prst="rect">
            <a:avLst/>
          </a:prstGeom>
        </p:spPr>
        <p:txBody>
          <a:bodyPr wrap="square">
            <a:spAutoFit/>
          </a:bodyPr>
          <a:lstStyle/>
          <a:p>
            <a:pPr algn="ctr" defTabSz="913963">
              <a:lnSpc>
                <a:spcPct val="90000"/>
              </a:lnSpc>
              <a:spcAft>
                <a:spcPts val="574"/>
              </a:spcAft>
              <a:defRPr/>
            </a:pP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Distill actionable information from images </a:t>
            </a:r>
          </a:p>
        </p:txBody>
      </p:sp>
      <p:sp>
        <p:nvSpPr>
          <p:cNvPr id="135" name="TextBox 134"/>
          <p:cNvSpPr txBox="1"/>
          <p:nvPr/>
        </p:nvSpPr>
        <p:spPr>
          <a:xfrm>
            <a:off x="4464264" y="2944994"/>
            <a:ext cx="2176146"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Face API</a:t>
            </a:r>
          </a:p>
        </p:txBody>
      </p:sp>
      <p:sp>
        <p:nvSpPr>
          <p:cNvPr id="136" name="Rectangle 135"/>
          <p:cNvSpPr/>
          <p:nvPr/>
        </p:nvSpPr>
        <p:spPr>
          <a:xfrm>
            <a:off x="4171025" y="3312256"/>
            <a:ext cx="2762622" cy="470190"/>
          </a:xfrm>
          <a:prstGeom prst="rect">
            <a:avLst/>
          </a:prstGeom>
        </p:spPr>
        <p:txBody>
          <a:bodyPr wrap="square">
            <a:spAutoFit/>
          </a:bodyPr>
          <a:lstStyle/>
          <a:p>
            <a:pPr algn="ctr" defTabSz="913963">
              <a:lnSpc>
                <a:spcPct val="90000"/>
              </a:lnSpc>
              <a:spcAft>
                <a:spcPts val="574"/>
              </a:spcAft>
              <a:defRPr/>
            </a:pP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Detect, identify, analyze, organize, and tag faces in photos</a:t>
            </a:r>
          </a:p>
        </p:txBody>
      </p:sp>
      <p:sp>
        <p:nvSpPr>
          <p:cNvPr id="138" name="TextBox 137"/>
          <p:cNvSpPr txBox="1"/>
          <p:nvPr/>
        </p:nvSpPr>
        <p:spPr>
          <a:xfrm>
            <a:off x="7361450" y="2944994"/>
            <a:ext cx="2176146"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Emotion API</a:t>
            </a:r>
          </a:p>
        </p:txBody>
      </p:sp>
      <p:sp>
        <p:nvSpPr>
          <p:cNvPr id="139" name="Rectangle 138"/>
          <p:cNvSpPr/>
          <p:nvPr/>
        </p:nvSpPr>
        <p:spPr>
          <a:xfrm>
            <a:off x="7272914" y="3312257"/>
            <a:ext cx="2353218" cy="479739"/>
          </a:xfrm>
          <a:prstGeom prst="rect">
            <a:avLst/>
          </a:prstGeom>
        </p:spPr>
        <p:txBody>
          <a:bodyPr wrap="square">
            <a:spAutoFit/>
          </a:bodyPr>
          <a:lstStyle/>
          <a:p>
            <a:pPr algn="ctr" defTabSz="913963">
              <a:lnSpc>
                <a:spcPct val="90000"/>
              </a:lnSpc>
              <a:spcAft>
                <a:spcPts val="574"/>
              </a:spcAft>
              <a:defRPr/>
            </a:pPr>
            <a:r>
              <a:rPr lang="en-US" sz="1370">
                <a:gradFill>
                  <a:gsLst>
                    <a:gs pos="78667">
                      <a:srgbClr val="3F3F3F"/>
                    </a:gs>
                    <a:gs pos="59000">
                      <a:srgbClr val="3F3F3F"/>
                    </a:gs>
                  </a:gsLst>
                  <a:lin ang="5400000" scaled="0"/>
                </a:gradFill>
                <a:latin typeface="Segoe UI" panose="020B0502040204020203" pitchFamily="34" charset="0"/>
                <a:cs typeface="Segoe UI" panose="020B0502040204020203" pitchFamily="34" charset="0"/>
              </a:rPr>
              <a:t>Personalize experiences with emotion recognition</a:t>
            </a:r>
          </a:p>
        </p:txBody>
      </p:sp>
      <p:sp>
        <p:nvSpPr>
          <p:cNvPr id="41" name="Rectangle 40">
            <a:extLst>
              <a:ext uri="{FF2B5EF4-FFF2-40B4-BE49-F238E27FC236}">
                <a16:creationId xmlns:a16="http://schemas.microsoft.com/office/drawing/2014/main" id="{AFC5CEA7-4F09-424F-9917-50403F152875}"/>
              </a:ext>
            </a:extLst>
          </p:cNvPr>
          <p:cNvSpPr/>
          <p:nvPr/>
        </p:nvSpPr>
        <p:spPr bwMode="auto">
          <a:xfrm>
            <a:off x="1190402" y="125930"/>
            <a:ext cx="77348" cy="124468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65" name="Group 35">
            <a:extLst>
              <a:ext uri="{FF2B5EF4-FFF2-40B4-BE49-F238E27FC236}">
                <a16:creationId xmlns:a16="http://schemas.microsoft.com/office/drawing/2014/main" id="{813C2C96-6903-488C-9E28-55C47F72E836}"/>
              </a:ext>
            </a:extLst>
          </p:cNvPr>
          <p:cNvGrpSpPr>
            <a:grpSpLocks noChangeAspect="1"/>
          </p:cNvGrpSpPr>
          <p:nvPr/>
        </p:nvGrpSpPr>
        <p:grpSpPr bwMode="auto">
          <a:xfrm>
            <a:off x="2292290" y="2105648"/>
            <a:ext cx="707631" cy="497842"/>
            <a:chOff x="-1" y="4"/>
            <a:chExt cx="2830" cy="1991"/>
          </a:xfrm>
          <a:solidFill>
            <a:srgbClr val="047CDA"/>
          </a:solidFill>
        </p:grpSpPr>
        <p:sp>
          <p:nvSpPr>
            <p:cNvPr id="66" name="Freeform 36">
              <a:extLst>
                <a:ext uri="{FF2B5EF4-FFF2-40B4-BE49-F238E27FC236}">
                  <a16:creationId xmlns:a16="http://schemas.microsoft.com/office/drawing/2014/main" id="{1C4B672F-FE24-4140-9ECB-FDB0D355315E}"/>
                </a:ext>
              </a:extLst>
            </p:cNvPr>
            <p:cNvSpPr>
              <a:spLocks noEditPoints="1"/>
            </p:cNvSpPr>
            <p:nvPr/>
          </p:nvSpPr>
          <p:spPr bwMode="auto">
            <a:xfrm>
              <a:off x="-1" y="4"/>
              <a:ext cx="2830" cy="1991"/>
            </a:xfrm>
            <a:custGeom>
              <a:avLst/>
              <a:gdLst>
                <a:gd name="T0" fmla="*/ 680 w 1361"/>
                <a:gd name="T1" fmla="*/ 0 h 955"/>
                <a:gd name="T2" fmla="*/ 1169 w 1361"/>
                <a:gd name="T3" fmla="*/ 183 h 955"/>
                <a:gd name="T4" fmla="*/ 1361 w 1361"/>
                <a:gd name="T5" fmla="*/ 478 h 955"/>
                <a:gd name="T6" fmla="*/ 1169 w 1361"/>
                <a:gd name="T7" fmla="*/ 773 h 955"/>
                <a:gd name="T8" fmla="*/ 680 w 1361"/>
                <a:gd name="T9" fmla="*/ 955 h 955"/>
                <a:gd name="T10" fmla="*/ 191 w 1361"/>
                <a:gd name="T11" fmla="*/ 764 h 955"/>
                <a:gd name="T12" fmla="*/ 0 w 1361"/>
                <a:gd name="T13" fmla="*/ 478 h 955"/>
                <a:gd name="T14" fmla="*/ 191 w 1361"/>
                <a:gd name="T15" fmla="*/ 191 h 955"/>
                <a:gd name="T16" fmla="*/ 680 w 1361"/>
                <a:gd name="T17" fmla="*/ 0 h 955"/>
                <a:gd name="T18" fmla="*/ 680 w 1361"/>
                <a:gd name="T19" fmla="*/ 91 h 955"/>
                <a:gd name="T20" fmla="*/ 251 w 1361"/>
                <a:gd name="T21" fmla="*/ 260 h 955"/>
                <a:gd name="T22" fmla="*/ 91 w 1361"/>
                <a:gd name="T23" fmla="*/ 478 h 955"/>
                <a:gd name="T24" fmla="*/ 251 w 1361"/>
                <a:gd name="T25" fmla="*/ 695 h 955"/>
                <a:gd name="T26" fmla="*/ 680 w 1361"/>
                <a:gd name="T27" fmla="*/ 864 h 955"/>
                <a:gd name="T28" fmla="*/ 1111 w 1361"/>
                <a:gd name="T29" fmla="*/ 703 h 955"/>
                <a:gd name="T30" fmla="*/ 1269 w 1361"/>
                <a:gd name="T31" fmla="*/ 478 h 955"/>
                <a:gd name="T32" fmla="*/ 1111 w 1361"/>
                <a:gd name="T33" fmla="*/ 253 h 955"/>
                <a:gd name="T34" fmla="*/ 680 w 1361"/>
                <a:gd name="T35" fmla="*/ 91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1" h="955">
                  <a:moveTo>
                    <a:pt x="680" y="0"/>
                  </a:moveTo>
                  <a:cubicBezTo>
                    <a:pt x="864" y="0"/>
                    <a:pt x="1034" y="69"/>
                    <a:pt x="1169" y="183"/>
                  </a:cubicBezTo>
                  <a:cubicBezTo>
                    <a:pt x="1283" y="278"/>
                    <a:pt x="1361" y="398"/>
                    <a:pt x="1361" y="478"/>
                  </a:cubicBezTo>
                  <a:cubicBezTo>
                    <a:pt x="1361" y="558"/>
                    <a:pt x="1283" y="678"/>
                    <a:pt x="1169" y="773"/>
                  </a:cubicBezTo>
                  <a:cubicBezTo>
                    <a:pt x="1034" y="886"/>
                    <a:pt x="864" y="955"/>
                    <a:pt x="680" y="955"/>
                  </a:cubicBezTo>
                  <a:cubicBezTo>
                    <a:pt x="498" y="955"/>
                    <a:pt x="329" y="883"/>
                    <a:pt x="191" y="764"/>
                  </a:cubicBezTo>
                  <a:cubicBezTo>
                    <a:pt x="80" y="669"/>
                    <a:pt x="0" y="549"/>
                    <a:pt x="0" y="478"/>
                  </a:cubicBezTo>
                  <a:cubicBezTo>
                    <a:pt x="0" y="408"/>
                    <a:pt x="80" y="288"/>
                    <a:pt x="191" y="191"/>
                  </a:cubicBezTo>
                  <a:cubicBezTo>
                    <a:pt x="329" y="73"/>
                    <a:pt x="498" y="0"/>
                    <a:pt x="680" y="0"/>
                  </a:cubicBezTo>
                  <a:close/>
                  <a:moveTo>
                    <a:pt x="680" y="91"/>
                  </a:moveTo>
                  <a:cubicBezTo>
                    <a:pt x="522" y="91"/>
                    <a:pt x="373" y="155"/>
                    <a:pt x="251" y="260"/>
                  </a:cubicBezTo>
                  <a:cubicBezTo>
                    <a:pt x="158" y="341"/>
                    <a:pt x="91" y="441"/>
                    <a:pt x="91" y="478"/>
                  </a:cubicBezTo>
                  <a:cubicBezTo>
                    <a:pt x="91" y="516"/>
                    <a:pt x="158" y="615"/>
                    <a:pt x="251" y="695"/>
                  </a:cubicBezTo>
                  <a:cubicBezTo>
                    <a:pt x="373" y="800"/>
                    <a:pt x="522" y="864"/>
                    <a:pt x="680" y="864"/>
                  </a:cubicBezTo>
                  <a:cubicBezTo>
                    <a:pt x="841" y="864"/>
                    <a:pt x="991" y="803"/>
                    <a:pt x="1111" y="703"/>
                  </a:cubicBezTo>
                  <a:cubicBezTo>
                    <a:pt x="1206" y="624"/>
                    <a:pt x="1269" y="526"/>
                    <a:pt x="1269" y="478"/>
                  </a:cubicBezTo>
                  <a:cubicBezTo>
                    <a:pt x="1269" y="431"/>
                    <a:pt x="1206" y="333"/>
                    <a:pt x="1111" y="253"/>
                  </a:cubicBezTo>
                  <a:cubicBezTo>
                    <a:pt x="991" y="152"/>
                    <a:pt x="841" y="91"/>
                    <a:pt x="680"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67" name="Rectangle 37">
              <a:extLst>
                <a:ext uri="{FF2B5EF4-FFF2-40B4-BE49-F238E27FC236}">
                  <a16:creationId xmlns:a16="http://schemas.microsoft.com/office/drawing/2014/main" id="{519B5E8D-FC7B-4793-8297-90AD433C11F9}"/>
                </a:ext>
              </a:extLst>
            </p:cNvPr>
            <p:cNvSpPr>
              <a:spLocks noChangeArrowheads="1"/>
            </p:cNvSpPr>
            <p:nvPr/>
          </p:nvSpPr>
          <p:spPr bwMode="auto">
            <a:xfrm>
              <a:off x="1683" y="542"/>
              <a:ext cx="443" cy="4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nvGrpSpPr>
          <p:cNvPr id="68" name="Group 20">
            <a:extLst>
              <a:ext uri="{FF2B5EF4-FFF2-40B4-BE49-F238E27FC236}">
                <a16:creationId xmlns:a16="http://schemas.microsoft.com/office/drawing/2014/main" id="{CB6A6DE3-B0C4-42FC-8A55-E151563BB20E}"/>
              </a:ext>
            </a:extLst>
          </p:cNvPr>
          <p:cNvGrpSpPr>
            <a:grpSpLocks noChangeAspect="1"/>
          </p:cNvGrpSpPr>
          <p:nvPr/>
        </p:nvGrpSpPr>
        <p:grpSpPr bwMode="auto">
          <a:xfrm>
            <a:off x="5222525" y="2023170"/>
            <a:ext cx="650109" cy="651127"/>
            <a:chOff x="-1" y="2"/>
            <a:chExt cx="2554" cy="2558"/>
          </a:xfrm>
          <a:solidFill>
            <a:srgbClr val="047CDA"/>
          </a:solidFill>
        </p:grpSpPr>
        <p:sp>
          <p:nvSpPr>
            <p:cNvPr id="69" name="Freeform 21">
              <a:extLst>
                <a:ext uri="{FF2B5EF4-FFF2-40B4-BE49-F238E27FC236}">
                  <a16:creationId xmlns:a16="http://schemas.microsoft.com/office/drawing/2014/main" id="{F7D09ED7-3D94-4FE8-8094-F68EA01108E0}"/>
                </a:ext>
              </a:extLst>
            </p:cNvPr>
            <p:cNvSpPr>
              <a:spLocks noEditPoints="1"/>
            </p:cNvSpPr>
            <p:nvPr/>
          </p:nvSpPr>
          <p:spPr bwMode="auto">
            <a:xfrm>
              <a:off x="-1" y="2"/>
              <a:ext cx="2554" cy="2558"/>
            </a:xfrm>
            <a:custGeom>
              <a:avLst/>
              <a:gdLst>
                <a:gd name="T0" fmla="*/ 0 w 2554"/>
                <a:gd name="T1" fmla="*/ 2558 h 2558"/>
                <a:gd name="T2" fmla="*/ 0 w 2554"/>
                <a:gd name="T3" fmla="*/ 0 h 2558"/>
                <a:gd name="T4" fmla="*/ 2554 w 2554"/>
                <a:gd name="T5" fmla="*/ 0 h 2558"/>
                <a:gd name="T6" fmla="*/ 2554 w 2554"/>
                <a:gd name="T7" fmla="*/ 2558 h 2558"/>
                <a:gd name="T8" fmla="*/ 0 w 2554"/>
                <a:gd name="T9" fmla="*/ 2558 h 2558"/>
                <a:gd name="T10" fmla="*/ 2365 w 2554"/>
                <a:gd name="T11" fmla="*/ 2369 h 2558"/>
                <a:gd name="T12" fmla="*/ 2365 w 2554"/>
                <a:gd name="T13" fmla="*/ 190 h 2558"/>
                <a:gd name="T14" fmla="*/ 189 w 2554"/>
                <a:gd name="T15" fmla="*/ 190 h 2558"/>
                <a:gd name="T16" fmla="*/ 189 w 2554"/>
                <a:gd name="T17" fmla="*/ 2369 h 2558"/>
                <a:gd name="T18" fmla="*/ 2365 w 2554"/>
                <a:gd name="T19" fmla="*/ 2369 h 2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54" h="2558">
                  <a:moveTo>
                    <a:pt x="0" y="2558"/>
                  </a:moveTo>
                  <a:lnTo>
                    <a:pt x="0" y="0"/>
                  </a:lnTo>
                  <a:lnTo>
                    <a:pt x="2554" y="0"/>
                  </a:lnTo>
                  <a:lnTo>
                    <a:pt x="2554" y="2558"/>
                  </a:lnTo>
                  <a:lnTo>
                    <a:pt x="0" y="2558"/>
                  </a:lnTo>
                  <a:close/>
                  <a:moveTo>
                    <a:pt x="2365" y="2369"/>
                  </a:moveTo>
                  <a:lnTo>
                    <a:pt x="2365" y="190"/>
                  </a:lnTo>
                  <a:lnTo>
                    <a:pt x="189" y="190"/>
                  </a:lnTo>
                  <a:lnTo>
                    <a:pt x="189" y="2369"/>
                  </a:lnTo>
                  <a:lnTo>
                    <a:pt x="2365" y="23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0" name="Freeform 22">
              <a:extLst>
                <a:ext uri="{FF2B5EF4-FFF2-40B4-BE49-F238E27FC236}">
                  <a16:creationId xmlns:a16="http://schemas.microsoft.com/office/drawing/2014/main" id="{270BFF7D-FD7F-4E21-8829-D215818BDAC1}"/>
                </a:ext>
              </a:extLst>
            </p:cNvPr>
            <p:cNvSpPr>
              <a:spLocks/>
            </p:cNvSpPr>
            <p:nvPr/>
          </p:nvSpPr>
          <p:spPr bwMode="auto">
            <a:xfrm>
              <a:off x="660" y="1527"/>
              <a:ext cx="1232" cy="402"/>
            </a:xfrm>
            <a:custGeom>
              <a:avLst/>
              <a:gdLst>
                <a:gd name="T0" fmla="*/ 0 w 592"/>
                <a:gd name="T1" fmla="*/ 38 h 193"/>
                <a:gd name="T2" fmla="*/ 296 w 592"/>
                <a:gd name="T3" fmla="*/ 193 h 193"/>
                <a:gd name="T4" fmla="*/ 592 w 592"/>
                <a:gd name="T5" fmla="*/ 38 h 193"/>
                <a:gd name="T6" fmla="*/ 533 w 592"/>
                <a:gd name="T7" fmla="*/ 0 h 193"/>
                <a:gd name="T8" fmla="*/ 296 w 592"/>
                <a:gd name="T9" fmla="*/ 123 h 193"/>
                <a:gd name="T10" fmla="*/ 59 w 592"/>
                <a:gd name="T11" fmla="*/ 0 h 193"/>
                <a:gd name="T12" fmla="*/ 0 w 592"/>
                <a:gd name="T13" fmla="*/ 38 h 193"/>
              </a:gdLst>
              <a:ahLst/>
              <a:cxnLst>
                <a:cxn ang="0">
                  <a:pos x="T0" y="T1"/>
                </a:cxn>
                <a:cxn ang="0">
                  <a:pos x="T2" y="T3"/>
                </a:cxn>
                <a:cxn ang="0">
                  <a:pos x="T4" y="T5"/>
                </a:cxn>
                <a:cxn ang="0">
                  <a:pos x="T6" y="T7"/>
                </a:cxn>
                <a:cxn ang="0">
                  <a:pos x="T8" y="T9"/>
                </a:cxn>
                <a:cxn ang="0">
                  <a:pos x="T10" y="T11"/>
                </a:cxn>
                <a:cxn ang="0">
                  <a:pos x="T12" y="T13"/>
                </a:cxn>
              </a:cxnLst>
              <a:rect l="0" t="0" r="r" b="b"/>
              <a:pathLst>
                <a:path w="592" h="193">
                  <a:moveTo>
                    <a:pt x="0" y="38"/>
                  </a:moveTo>
                  <a:cubicBezTo>
                    <a:pt x="62" y="133"/>
                    <a:pt x="173" y="193"/>
                    <a:pt x="296" y="193"/>
                  </a:cubicBezTo>
                  <a:cubicBezTo>
                    <a:pt x="419" y="193"/>
                    <a:pt x="530" y="133"/>
                    <a:pt x="592" y="38"/>
                  </a:cubicBezTo>
                  <a:cubicBezTo>
                    <a:pt x="533" y="0"/>
                    <a:pt x="533" y="0"/>
                    <a:pt x="533" y="0"/>
                  </a:cubicBezTo>
                  <a:cubicBezTo>
                    <a:pt x="485" y="75"/>
                    <a:pt x="395" y="123"/>
                    <a:pt x="296" y="123"/>
                  </a:cubicBezTo>
                  <a:cubicBezTo>
                    <a:pt x="197" y="123"/>
                    <a:pt x="107" y="75"/>
                    <a:pt x="59" y="0"/>
                  </a:cubicBez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1" name="Rectangle 23">
              <a:extLst>
                <a:ext uri="{FF2B5EF4-FFF2-40B4-BE49-F238E27FC236}">
                  <a16:creationId xmlns:a16="http://schemas.microsoft.com/office/drawing/2014/main" id="{EC963B7E-D1C0-4086-876E-5E0AA32F5FB7}"/>
                </a:ext>
              </a:extLst>
            </p:cNvPr>
            <p:cNvSpPr>
              <a:spLocks noChangeArrowheads="1"/>
            </p:cNvSpPr>
            <p:nvPr/>
          </p:nvSpPr>
          <p:spPr bwMode="auto">
            <a:xfrm>
              <a:off x="660" y="712"/>
              <a:ext cx="331" cy="3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2" name="Rectangle 24">
              <a:extLst>
                <a:ext uri="{FF2B5EF4-FFF2-40B4-BE49-F238E27FC236}">
                  <a16:creationId xmlns:a16="http://schemas.microsoft.com/office/drawing/2014/main" id="{1E6E9FC3-A940-4E90-B1CA-A1738D80B9F5}"/>
                </a:ext>
              </a:extLst>
            </p:cNvPr>
            <p:cNvSpPr>
              <a:spLocks noChangeArrowheads="1"/>
            </p:cNvSpPr>
            <p:nvPr/>
          </p:nvSpPr>
          <p:spPr bwMode="auto">
            <a:xfrm>
              <a:off x="1561" y="712"/>
              <a:ext cx="331" cy="3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nvGrpSpPr>
          <p:cNvPr id="73" name="Group 15">
            <a:extLst>
              <a:ext uri="{FF2B5EF4-FFF2-40B4-BE49-F238E27FC236}">
                <a16:creationId xmlns:a16="http://schemas.microsoft.com/office/drawing/2014/main" id="{2F0F0526-F76B-4A44-9EC9-FF350CB6C1EC}"/>
              </a:ext>
            </a:extLst>
          </p:cNvPr>
          <p:cNvGrpSpPr>
            <a:grpSpLocks noChangeAspect="1"/>
          </p:cNvGrpSpPr>
          <p:nvPr/>
        </p:nvGrpSpPr>
        <p:grpSpPr bwMode="auto">
          <a:xfrm>
            <a:off x="8135238" y="2029476"/>
            <a:ext cx="620561" cy="621317"/>
            <a:chOff x="1" y="1"/>
            <a:chExt cx="2463" cy="2466"/>
          </a:xfrm>
          <a:solidFill>
            <a:srgbClr val="047CDA"/>
          </a:solidFill>
        </p:grpSpPr>
        <p:sp>
          <p:nvSpPr>
            <p:cNvPr id="74" name="Freeform 16">
              <a:extLst>
                <a:ext uri="{FF2B5EF4-FFF2-40B4-BE49-F238E27FC236}">
                  <a16:creationId xmlns:a16="http://schemas.microsoft.com/office/drawing/2014/main" id="{4B18C233-4119-4B24-B44E-21C521CE4FA7}"/>
                </a:ext>
              </a:extLst>
            </p:cNvPr>
            <p:cNvSpPr>
              <a:spLocks noEditPoints="1"/>
            </p:cNvSpPr>
            <p:nvPr/>
          </p:nvSpPr>
          <p:spPr bwMode="auto">
            <a:xfrm>
              <a:off x="1" y="1"/>
              <a:ext cx="2463" cy="2466"/>
            </a:xfrm>
            <a:custGeom>
              <a:avLst/>
              <a:gdLst>
                <a:gd name="T0" fmla="*/ 592 w 1184"/>
                <a:gd name="T1" fmla="*/ 1092 h 1183"/>
                <a:gd name="T2" fmla="*/ 91 w 1184"/>
                <a:gd name="T3" fmla="*/ 591 h 1183"/>
                <a:gd name="T4" fmla="*/ 592 w 1184"/>
                <a:gd name="T5" fmla="*/ 91 h 1183"/>
                <a:gd name="T6" fmla="*/ 1093 w 1184"/>
                <a:gd name="T7" fmla="*/ 591 h 1183"/>
                <a:gd name="T8" fmla="*/ 592 w 1184"/>
                <a:gd name="T9" fmla="*/ 1092 h 1183"/>
                <a:gd name="T10" fmla="*/ 592 w 1184"/>
                <a:gd name="T11" fmla="*/ 0 h 1183"/>
                <a:gd name="T12" fmla="*/ 0 w 1184"/>
                <a:gd name="T13" fmla="*/ 591 h 1183"/>
                <a:gd name="T14" fmla="*/ 592 w 1184"/>
                <a:gd name="T15" fmla="*/ 1183 h 1183"/>
                <a:gd name="T16" fmla="*/ 1184 w 1184"/>
                <a:gd name="T17" fmla="*/ 591 h 1183"/>
                <a:gd name="T18" fmla="*/ 592 w 1184"/>
                <a:gd name="T19" fmla="*/ 0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4" h="1183">
                  <a:moveTo>
                    <a:pt x="592" y="1092"/>
                  </a:moveTo>
                  <a:cubicBezTo>
                    <a:pt x="316" y="1092"/>
                    <a:pt x="91" y="868"/>
                    <a:pt x="91" y="591"/>
                  </a:cubicBezTo>
                  <a:cubicBezTo>
                    <a:pt x="91" y="315"/>
                    <a:pt x="316" y="91"/>
                    <a:pt x="592" y="91"/>
                  </a:cubicBezTo>
                  <a:cubicBezTo>
                    <a:pt x="868" y="91"/>
                    <a:pt x="1093" y="315"/>
                    <a:pt x="1093" y="591"/>
                  </a:cubicBezTo>
                  <a:cubicBezTo>
                    <a:pt x="1093" y="868"/>
                    <a:pt x="868" y="1092"/>
                    <a:pt x="592" y="1092"/>
                  </a:cubicBezTo>
                  <a:moveTo>
                    <a:pt x="592" y="0"/>
                  </a:moveTo>
                  <a:cubicBezTo>
                    <a:pt x="265" y="0"/>
                    <a:pt x="0" y="264"/>
                    <a:pt x="0" y="591"/>
                  </a:cubicBezTo>
                  <a:cubicBezTo>
                    <a:pt x="0" y="918"/>
                    <a:pt x="265" y="1183"/>
                    <a:pt x="592" y="1183"/>
                  </a:cubicBezTo>
                  <a:cubicBezTo>
                    <a:pt x="919" y="1183"/>
                    <a:pt x="1184" y="918"/>
                    <a:pt x="1184" y="591"/>
                  </a:cubicBezTo>
                  <a:cubicBezTo>
                    <a:pt x="1184" y="264"/>
                    <a:pt x="919" y="0"/>
                    <a:pt x="59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5" name="Freeform 17">
              <a:extLst>
                <a:ext uri="{FF2B5EF4-FFF2-40B4-BE49-F238E27FC236}">
                  <a16:creationId xmlns:a16="http://schemas.microsoft.com/office/drawing/2014/main" id="{9F495FE9-112D-4660-AD98-A215786628BD}"/>
                </a:ext>
              </a:extLst>
            </p:cNvPr>
            <p:cNvSpPr>
              <a:spLocks noEditPoints="1"/>
            </p:cNvSpPr>
            <p:nvPr/>
          </p:nvSpPr>
          <p:spPr bwMode="auto">
            <a:xfrm>
              <a:off x="617" y="760"/>
              <a:ext cx="1231" cy="1138"/>
            </a:xfrm>
            <a:custGeom>
              <a:avLst/>
              <a:gdLst>
                <a:gd name="T0" fmla="*/ 296 w 592"/>
                <a:gd name="T1" fmla="*/ 318 h 546"/>
                <a:gd name="T2" fmla="*/ 410 w 592"/>
                <a:gd name="T3" fmla="*/ 432 h 546"/>
                <a:gd name="T4" fmla="*/ 296 w 592"/>
                <a:gd name="T5" fmla="*/ 546 h 546"/>
                <a:gd name="T6" fmla="*/ 182 w 592"/>
                <a:gd name="T7" fmla="*/ 432 h 546"/>
                <a:gd name="T8" fmla="*/ 296 w 592"/>
                <a:gd name="T9" fmla="*/ 318 h 546"/>
                <a:gd name="T10" fmla="*/ 80 w 592"/>
                <a:gd name="T11" fmla="*/ 0 h 546"/>
                <a:gd name="T12" fmla="*/ 159 w 592"/>
                <a:gd name="T13" fmla="*/ 79 h 546"/>
                <a:gd name="T14" fmla="*/ 80 w 592"/>
                <a:gd name="T15" fmla="*/ 159 h 546"/>
                <a:gd name="T16" fmla="*/ 0 w 592"/>
                <a:gd name="T17" fmla="*/ 79 h 546"/>
                <a:gd name="T18" fmla="*/ 80 w 592"/>
                <a:gd name="T19" fmla="*/ 0 h 546"/>
                <a:gd name="T20" fmla="*/ 512 w 592"/>
                <a:gd name="T21" fmla="*/ 0 h 546"/>
                <a:gd name="T22" fmla="*/ 592 w 592"/>
                <a:gd name="T23" fmla="*/ 79 h 546"/>
                <a:gd name="T24" fmla="*/ 512 w 592"/>
                <a:gd name="T25" fmla="*/ 159 h 546"/>
                <a:gd name="T26" fmla="*/ 433 w 592"/>
                <a:gd name="T27" fmla="*/ 79 h 546"/>
                <a:gd name="T28" fmla="*/ 512 w 592"/>
                <a:gd name="T29" fmla="*/ 0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92" h="546">
                  <a:moveTo>
                    <a:pt x="296" y="318"/>
                  </a:moveTo>
                  <a:cubicBezTo>
                    <a:pt x="359" y="318"/>
                    <a:pt x="410" y="369"/>
                    <a:pt x="410" y="432"/>
                  </a:cubicBezTo>
                  <a:cubicBezTo>
                    <a:pt x="410" y="495"/>
                    <a:pt x="359" y="546"/>
                    <a:pt x="296" y="546"/>
                  </a:cubicBezTo>
                  <a:cubicBezTo>
                    <a:pt x="233" y="546"/>
                    <a:pt x="182" y="495"/>
                    <a:pt x="182" y="432"/>
                  </a:cubicBezTo>
                  <a:cubicBezTo>
                    <a:pt x="182" y="369"/>
                    <a:pt x="233" y="318"/>
                    <a:pt x="296" y="318"/>
                  </a:cubicBezTo>
                  <a:close/>
                  <a:moveTo>
                    <a:pt x="80" y="0"/>
                  </a:moveTo>
                  <a:cubicBezTo>
                    <a:pt x="124" y="0"/>
                    <a:pt x="159" y="35"/>
                    <a:pt x="159" y="79"/>
                  </a:cubicBezTo>
                  <a:cubicBezTo>
                    <a:pt x="159" y="123"/>
                    <a:pt x="124" y="159"/>
                    <a:pt x="80" y="159"/>
                  </a:cubicBezTo>
                  <a:cubicBezTo>
                    <a:pt x="36" y="159"/>
                    <a:pt x="0" y="123"/>
                    <a:pt x="0" y="79"/>
                  </a:cubicBezTo>
                  <a:cubicBezTo>
                    <a:pt x="0" y="35"/>
                    <a:pt x="36" y="0"/>
                    <a:pt x="80" y="0"/>
                  </a:cubicBezTo>
                  <a:close/>
                  <a:moveTo>
                    <a:pt x="512" y="0"/>
                  </a:moveTo>
                  <a:cubicBezTo>
                    <a:pt x="556" y="0"/>
                    <a:pt x="592" y="35"/>
                    <a:pt x="592" y="79"/>
                  </a:cubicBezTo>
                  <a:cubicBezTo>
                    <a:pt x="592" y="123"/>
                    <a:pt x="556" y="159"/>
                    <a:pt x="512" y="159"/>
                  </a:cubicBezTo>
                  <a:cubicBezTo>
                    <a:pt x="468" y="159"/>
                    <a:pt x="433" y="123"/>
                    <a:pt x="433" y="79"/>
                  </a:cubicBezTo>
                  <a:cubicBezTo>
                    <a:pt x="433" y="35"/>
                    <a:pt x="468" y="0"/>
                    <a:pt x="5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77" name="Freeform 32">
            <a:extLst>
              <a:ext uri="{FF2B5EF4-FFF2-40B4-BE49-F238E27FC236}">
                <a16:creationId xmlns:a16="http://schemas.microsoft.com/office/drawing/2014/main" id="{A6E36EFE-DF1B-4773-99BB-7AD427D0B91D}"/>
              </a:ext>
            </a:extLst>
          </p:cNvPr>
          <p:cNvSpPr>
            <a:spLocks noEditPoints="1"/>
          </p:cNvSpPr>
          <p:nvPr/>
        </p:nvSpPr>
        <p:spPr bwMode="auto">
          <a:xfrm>
            <a:off x="9721002" y="4351013"/>
            <a:ext cx="593081" cy="688691"/>
          </a:xfrm>
          <a:custGeom>
            <a:avLst/>
            <a:gdLst>
              <a:gd name="T0" fmla="*/ 189 w 2320"/>
              <a:gd name="T1" fmla="*/ 329 h 2694"/>
              <a:gd name="T2" fmla="*/ 189 w 2320"/>
              <a:gd name="T3" fmla="*/ 1175 h 2694"/>
              <a:gd name="T4" fmla="*/ 0 w 2320"/>
              <a:gd name="T5" fmla="*/ 1175 h 2694"/>
              <a:gd name="T6" fmla="*/ 0 w 2320"/>
              <a:gd name="T7" fmla="*/ 0 h 2694"/>
              <a:gd name="T8" fmla="*/ 1026 w 2320"/>
              <a:gd name="T9" fmla="*/ 596 h 2694"/>
              <a:gd name="T10" fmla="*/ 932 w 2320"/>
              <a:gd name="T11" fmla="*/ 761 h 2694"/>
              <a:gd name="T12" fmla="*/ 189 w 2320"/>
              <a:gd name="T13" fmla="*/ 329 h 2694"/>
              <a:gd name="T14" fmla="*/ 1225 w 2320"/>
              <a:gd name="T15" fmla="*/ 1763 h 2694"/>
              <a:gd name="T16" fmla="*/ 1941 w 2320"/>
              <a:gd name="T17" fmla="*/ 1346 h 2694"/>
              <a:gd name="T18" fmla="*/ 1225 w 2320"/>
              <a:gd name="T19" fmla="*/ 932 h 2694"/>
              <a:gd name="T20" fmla="*/ 1321 w 2320"/>
              <a:gd name="T21" fmla="*/ 767 h 2694"/>
              <a:gd name="T22" fmla="*/ 2320 w 2320"/>
              <a:gd name="T23" fmla="*/ 1346 h 2694"/>
              <a:gd name="T24" fmla="*/ 1321 w 2320"/>
              <a:gd name="T25" fmla="*/ 1927 h 2694"/>
              <a:gd name="T26" fmla="*/ 1225 w 2320"/>
              <a:gd name="T27" fmla="*/ 1763 h 2694"/>
              <a:gd name="T28" fmla="*/ 189 w 2320"/>
              <a:gd name="T29" fmla="*/ 2365 h 2694"/>
              <a:gd name="T30" fmla="*/ 932 w 2320"/>
              <a:gd name="T31" fmla="*/ 1934 h 2694"/>
              <a:gd name="T32" fmla="*/ 1026 w 2320"/>
              <a:gd name="T33" fmla="*/ 2098 h 2694"/>
              <a:gd name="T34" fmla="*/ 0 w 2320"/>
              <a:gd name="T35" fmla="*/ 2694 h 2694"/>
              <a:gd name="T36" fmla="*/ 0 w 2320"/>
              <a:gd name="T37" fmla="*/ 1517 h 2694"/>
              <a:gd name="T38" fmla="*/ 189 w 2320"/>
              <a:gd name="T39" fmla="*/ 1517 h 2694"/>
              <a:gd name="T40" fmla="*/ 189 w 2320"/>
              <a:gd name="T41" fmla="*/ 2365 h 2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20" h="2694">
                <a:moveTo>
                  <a:pt x="189" y="329"/>
                </a:moveTo>
                <a:lnTo>
                  <a:pt x="189" y="1175"/>
                </a:lnTo>
                <a:lnTo>
                  <a:pt x="0" y="1175"/>
                </a:lnTo>
                <a:lnTo>
                  <a:pt x="0" y="0"/>
                </a:lnTo>
                <a:lnTo>
                  <a:pt x="1026" y="596"/>
                </a:lnTo>
                <a:lnTo>
                  <a:pt x="932" y="761"/>
                </a:lnTo>
                <a:lnTo>
                  <a:pt x="189" y="329"/>
                </a:lnTo>
                <a:close/>
                <a:moveTo>
                  <a:pt x="1225" y="1763"/>
                </a:moveTo>
                <a:lnTo>
                  <a:pt x="1941" y="1346"/>
                </a:lnTo>
                <a:lnTo>
                  <a:pt x="1225" y="932"/>
                </a:lnTo>
                <a:lnTo>
                  <a:pt x="1321" y="767"/>
                </a:lnTo>
                <a:lnTo>
                  <a:pt x="2320" y="1346"/>
                </a:lnTo>
                <a:lnTo>
                  <a:pt x="1321" y="1927"/>
                </a:lnTo>
                <a:lnTo>
                  <a:pt x="1225" y="1763"/>
                </a:lnTo>
                <a:close/>
                <a:moveTo>
                  <a:pt x="189" y="2365"/>
                </a:moveTo>
                <a:lnTo>
                  <a:pt x="932" y="1934"/>
                </a:lnTo>
                <a:lnTo>
                  <a:pt x="1026" y="2098"/>
                </a:lnTo>
                <a:lnTo>
                  <a:pt x="0" y="2694"/>
                </a:lnTo>
                <a:lnTo>
                  <a:pt x="0" y="1517"/>
                </a:lnTo>
                <a:lnTo>
                  <a:pt x="189" y="1517"/>
                </a:lnTo>
                <a:lnTo>
                  <a:pt x="189" y="2365"/>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78" name="Group 10">
            <a:extLst>
              <a:ext uri="{FF2B5EF4-FFF2-40B4-BE49-F238E27FC236}">
                <a16:creationId xmlns:a16="http://schemas.microsoft.com/office/drawing/2014/main" id="{6BAC5E67-1317-4EE8-B1B8-5EC2C2697DA8}"/>
              </a:ext>
            </a:extLst>
          </p:cNvPr>
          <p:cNvGrpSpPr>
            <a:grpSpLocks noChangeAspect="1"/>
          </p:cNvGrpSpPr>
          <p:nvPr/>
        </p:nvGrpSpPr>
        <p:grpSpPr bwMode="auto">
          <a:xfrm>
            <a:off x="6692189" y="4451597"/>
            <a:ext cx="706578" cy="497101"/>
            <a:chOff x="-1" y="4"/>
            <a:chExt cx="2830" cy="1991"/>
          </a:xfrm>
          <a:solidFill>
            <a:srgbClr val="047CDA"/>
          </a:solidFill>
        </p:grpSpPr>
        <p:sp>
          <p:nvSpPr>
            <p:cNvPr id="79" name="Freeform 11">
              <a:extLst>
                <a:ext uri="{FF2B5EF4-FFF2-40B4-BE49-F238E27FC236}">
                  <a16:creationId xmlns:a16="http://schemas.microsoft.com/office/drawing/2014/main" id="{A3E293B9-C378-4BDF-812F-13371A0D10C2}"/>
                </a:ext>
              </a:extLst>
            </p:cNvPr>
            <p:cNvSpPr>
              <a:spLocks noEditPoints="1"/>
            </p:cNvSpPr>
            <p:nvPr/>
          </p:nvSpPr>
          <p:spPr bwMode="auto">
            <a:xfrm>
              <a:off x="-1" y="4"/>
              <a:ext cx="2830" cy="1991"/>
            </a:xfrm>
            <a:custGeom>
              <a:avLst/>
              <a:gdLst>
                <a:gd name="T0" fmla="*/ 680 w 1361"/>
                <a:gd name="T1" fmla="*/ 0 h 955"/>
                <a:gd name="T2" fmla="*/ 1169 w 1361"/>
                <a:gd name="T3" fmla="*/ 183 h 955"/>
                <a:gd name="T4" fmla="*/ 1361 w 1361"/>
                <a:gd name="T5" fmla="*/ 478 h 955"/>
                <a:gd name="T6" fmla="*/ 1169 w 1361"/>
                <a:gd name="T7" fmla="*/ 773 h 955"/>
                <a:gd name="T8" fmla="*/ 680 w 1361"/>
                <a:gd name="T9" fmla="*/ 955 h 955"/>
                <a:gd name="T10" fmla="*/ 191 w 1361"/>
                <a:gd name="T11" fmla="*/ 764 h 955"/>
                <a:gd name="T12" fmla="*/ 0 w 1361"/>
                <a:gd name="T13" fmla="*/ 478 h 955"/>
                <a:gd name="T14" fmla="*/ 191 w 1361"/>
                <a:gd name="T15" fmla="*/ 191 h 955"/>
                <a:gd name="T16" fmla="*/ 680 w 1361"/>
                <a:gd name="T17" fmla="*/ 0 h 955"/>
                <a:gd name="T18" fmla="*/ 680 w 1361"/>
                <a:gd name="T19" fmla="*/ 91 h 955"/>
                <a:gd name="T20" fmla="*/ 251 w 1361"/>
                <a:gd name="T21" fmla="*/ 260 h 955"/>
                <a:gd name="T22" fmla="*/ 91 w 1361"/>
                <a:gd name="T23" fmla="*/ 478 h 955"/>
                <a:gd name="T24" fmla="*/ 251 w 1361"/>
                <a:gd name="T25" fmla="*/ 695 h 955"/>
                <a:gd name="T26" fmla="*/ 680 w 1361"/>
                <a:gd name="T27" fmla="*/ 864 h 955"/>
                <a:gd name="T28" fmla="*/ 1111 w 1361"/>
                <a:gd name="T29" fmla="*/ 703 h 955"/>
                <a:gd name="T30" fmla="*/ 1269 w 1361"/>
                <a:gd name="T31" fmla="*/ 478 h 955"/>
                <a:gd name="T32" fmla="*/ 1111 w 1361"/>
                <a:gd name="T33" fmla="*/ 253 h 955"/>
                <a:gd name="T34" fmla="*/ 680 w 1361"/>
                <a:gd name="T35" fmla="*/ 91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1" h="955">
                  <a:moveTo>
                    <a:pt x="680" y="0"/>
                  </a:moveTo>
                  <a:cubicBezTo>
                    <a:pt x="864" y="0"/>
                    <a:pt x="1034" y="69"/>
                    <a:pt x="1169" y="183"/>
                  </a:cubicBezTo>
                  <a:cubicBezTo>
                    <a:pt x="1283" y="278"/>
                    <a:pt x="1361" y="398"/>
                    <a:pt x="1361" y="478"/>
                  </a:cubicBezTo>
                  <a:cubicBezTo>
                    <a:pt x="1361" y="558"/>
                    <a:pt x="1283" y="678"/>
                    <a:pt x="1169" y="773"/>
                  </a:cubicBezTo>
                  <a:cubicBezTo>
                    <a:pt x="1034" y="886"/>
                    <a:pt x="864" y="955"/>
                    <a:pt x="680" y="955"/>
                  </a:cubicBezTo>
                  <a:cubicBezTo>
                    <a:pt x="498" y="955"/>
                    <a:pt x="329" y="883"/>
                    <a:pt x="191" y="764"/>
                  </a:cubicBezTo>
                  <a:cubicBezTo>
                    <a:pt x="80" y="669"/>
                    <a:pt x="0" y="549"/>
                    <a:pt x="0" y="478"/>
                  </a:cubicBezTo>
                  <a:cubicBezTo>
                    <a:pt x="0" y="408"/>
                    <a:pt x="80" y="288"/>
                    <a:pt x="191" y="191"/>
                  </a:cubicBezTo>
                  <a:cubicBezTo>
                    <a:pt x="329" y="73"/>
                    <a:pt x="498" y="0"/>
                    <a:pt x="680" y="0"/>
                  </a:cubicBezTo>
                  <a:close/>
                  <a:moveTo>
                    <a:pt x="680" y="91"/>
                  </a:moveTo>
                  <a:cubicBezTo>
                    <a:pt x="522" y="91"/>
                    <a:pt x="373" y="155"/>
                    <a:pt x="251" y="260"/>
                  </a:cubicBezTo>
                  <a:cubicBezTo>
                    <a:pt x="158" y="341"/>
                    <a:pt x="91" y="441"/>
                    <a:pt x="91" y="478"/>
                  </a:cubicBezTo>
                  <a:cubicBezTo>
                    <a:pt x="91" y="516"/>
                    <a:pt x="158" y="615"/>
                    <a:pt x="251" y="695"/>
                  </a:cubicBezTo>
                  <a:cubicBezTo>
                    <a:pt x="373" y="800"/>
                    <a:pt x="522" y="864"/>
                    <a:pt x="680" y="864"/>
                  </a:cubicBezTo>
                  <a:cubicBezTo>
                    <a:pt x="841" y="864"/>
                    <a:pt x="991" y="803"/>
                    <a:pt x="1111" y="703"/>
                  </a:cubicBezTo>
                  <a:cubicBezTo>
                    <a:pt x="1206" y="624"/>
                    <a:pt x="1269" y="526"/>
                    <a:pt x="1269" y="478"/>
                  </a:cubicBezTo>
                  <a:cubicBezTo>
                    <a:pt x="1269" y="431"/>
                    <a:pt x="1206" y="333"/>
                    <a:pt x="1111" y="253"/>
                  </a:cubicBezTo>
                  <a:cubicBezTo>
                    <a:pt x="991" y="152"/>
                    <a:pt x="841" y="91"/>
                    <a:pt x="680"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80" name="Freeform 12">
              <a:extLst>
                <a:ext uri="{FF2B5EF4-FFF2-40B4-BE49-F238E27FC236}">
                  <a16:creationId xmlns:a16="http://schemas.microsoft.com/office/drawing/2014/main" id="{C255B86E-A36B-4B16-9AE9-3F0BE5470635}"/>
                </a:ext>
              </a:extLst>
            </p:cNvPr>
            <p:cNvSpPr>
              <a:spLocks noEditPoints="1"/>
            </p:cNvSpPr>
            <p:nvPr/>
          </p:nvSpPr>
          <p:spPr bwMode="auto">
            <a:xfrm>
              <a:off x="945" y="525"/>
              <a:ext cx="948" cy="951"/>
            </a:xfrm>
            <a:custGeom>
              <a:avLst/>
              <a:gdLst>
                <a:gd name="T0" fmla="*/ 228 w 456"/>
                <a:gd name="T1" fmla="*/ 319 h 456"/>
                <a:gd name="T2" fmla="*/ 137 w 456"/>
                <a:gd name="T3" fmla="*/ 228 h 456"/>
                <a:gd name="T4" fmla="*/ 228 w 456"/>
                <a:gd name="T5" fmla="*/ 137 h 456"/>
                <a:gd name="T6" fmla="*/ 319 w 456"/>
                <a:gd name="T7" fmla="*/ 228 h 456"/>
                <a:gd name="T8" fmla="*/ 228 w 456"/>
                <a:gd name="T9" fmla="*/ 319 h 456"/>
                <a:gd name="T10" fmla="*/ 400 w 456"/>
                <a:gd name="T11" fmla="*/ 180 h 456"/>
                <a:gd name="T12" fmla="*/ 383 w 456"/>
                <a:gd name="T13" fmla="*/ 140 h 456"/>
                <a:gd name="T14" fmla="*/ 411 w 456"/>
                <a:gd name="T15" fmla="*/ 90 h 456"/>
                <a:gd name="T16" fmla="*/ 366 w 456"/>
                <a:gd name="T17" fmla="*/ 45 h 456"/>
                <a:gd name="T18" fmla="*/ 316 w 456"/>
                <a:gd name="T19" fmla="*/ 73 h 456"/>
                <a:gd name="T20" fmla="*/ 276 w 456"/>
                <a:gd name="T21" fmla="*/ 56 h 456"/>
                <a:gd name="T22" fmla="*/ 260 w 456"/>
                <a:gd name="T23" fmla="*/ 0 h 456"/>
                <a:gd name="T24" fmla="*/ 196 w 456"/>
                <a:gd name="T25" fmla="*/ 0 h 456"/>
                <a:gd name="T26" fmla="*/ 180 w 456"/>
                <a:gd name="T27" fmla="*/ 56 h 456"/>
                <a:gd name="T28" fmla="*/ 140 w 456"/>
                <a:gd name="T29" fmla="*/ 73 h 456"/>
                <a:gd name="T30" fmla="*/ 90 w 456"/>
                <a:gd name="T31" fmla="*/ 45 h 456"/>
                <a:gd name="T32" fmla="*/ 45 w 456"/>
                <a:gd name="T33" fmla="*/ 90 h 456"/>
                <a:gd name="T34" fmla="*/ 73 w 456"/>
                <a:gd name="T35" fmla="*/ 140 h 456"/>
                <a:gd name="T36" fmla="*/ 56 w 456"/>
                <a:gd name="T37" fmla="*/ 180 h 456"/>
                <a:gd name="T38" fmla="*/ 0 w 456"/>
                <a:gd name="T39" fmla="*/ 196 h 456"/>
                <a:gd name="T40" fmla="*/ 0 w 456"/>
                <a:gd name="T41" fmla="*/ 260 h 456"/>
                <a:gd name="T42" fmla="*/ 56 w 456"/>
                <a:gd name="T43" fmla="*/ 276 h 456"/>
                <a:gd name="T44" fmla="*/ 73 w 456"/>
                <a:gd name="T45" fmla="*/ 316 h 456"/>
                <a:gd name="T46" fmla="*/ 45 w 456"/>
                <a:gd name="T47" fmla="*/ 366 h 456"/>
                <a:gd name="T48" fmla="*/ 90 w 456"/>
                <a:gd name="T49" fmla="*/ 411 h 456"/>
                <a:gd name="T50" fmla="*/ 140 w 456"/>
                <a:gd name="T51" fmla="*/ 383 h 456"/>
                <a:gd name="T52" fmla="*/ 180 w 456"/>
                <a:gd name="T53" fmla="*/ 400 h 456"/>
                <a:gd name="T54" fmla="*/ 196 w 456"/>
                <a:gd name="T55" fmla="*/ 456 h 456"/>
                <a:gd name="T56" fmla="*/ 260 w 456"/>
                <a:gd name="T57" fmla="*/ 456 h 456"/>
                <a:gd name="T58" fmla="*/ 276 w 456"/>
                <a:gd name="T59" fmla="*/ 400 h 456"/>
                <a:gd name="T60" fmla="*/ 316 w 456"/>
                <a:gd name="T61" fmla="*/ 383 h 456"/>
                <a:gd name="T62" fmla="*/ 366 w 456"/>
                <a:gd name="T63" fmla="*/ 411 h 456"/>
                <a:gd name="T64" fmla="*/ 411 w 456"/>
                <a:gd name="T65" fmla="*/ 366 h 456"/>
                <a:gd name="T66" fmla="*/ 383 w 456"/>
                <a:gd name="T67" fmla="*/ 316 h 456"/>
                <a:gd name="T68" fmla="*/ 400 w 456"/>
                <a:gd name="T69" fmla="*/ 276 h 456"/>
                <a:gd name="T70" fmla="*/ 456 w 456"/>
                <a:gd name="T71" fmla="*/ 260 h 456"/>
                <a:gd name="T72" fmla="*/ 456 w 456"/>
                <a:gd name="T73" fmla="*/ 196 h 456"/>
                <a:gd name="T74" fmla="*/ 400 w 456"/>
                <a:gd name="T75" fmla="*/ 18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6" h="456">
                  <a:moveTo>
                    <a:pt x="228" y="319"/>
                  </a:moveTo>
                  <a:cubicBezTo>
                    <a:pt x="178" y="319"/>
                    <a:pt x="137" y="278"/>
                    <a:pt x="137" y="228"/>
                  </a:cubicBezTo>
                  <a:cubicBezTo>
                    <a:pt x="137" y="178"/>
                    <a:pt x="178" y="137"/>
                    <a:pt x="228" y="137"/>
                  </a:cubicBezTo>
                  <a:cubicBezTo>
                    <a:pt x="278" y="137"/>
                    <a:pt x="319" y="178"/>
                    <a:pt x="319" y="228"/>
                  </a:cubicBezTo>
                  <a:cubicBezTo>
                    <a:pt x="319" y="278"/>
                    <a:pt x="278" y="319"/>
                    <a:pt x="228" y="319"/>
                  </a:cubicBezTo>
                  <a:close/>
                  <a:moveTo>
                    <a:pt x="400" y="180"/>
                  </a:moveTo>
                  <a:cubicBezTo>
                    <a:pt x="396" y="166"/>
                    <a:pt x="391" y="152"/>
                    <a:pt x="383" y="140"/>
                  </a:cubicBezTo>
                  <a:cubicBezTo>
                    <a:pt x="411" y="90"/>
                    <a:pt x="411" y="90"/>
                    <a:pt x="411" y="90"/>
                  </a:cubicBezTo>
                  <a:cubicBezTo>
                    <a:pt x="366" y="45"/>
                    <a:pt x="366" y="45"/>
                    <a:pt x="366" y="45"/>
                  </a:cubicBezTo>
                  <a:cubicBezTo>
                    <a:pt x="316" y="73"/>
                    <a:pt x="316" y="73"/>
                    <a:pt x="316" y="73"/>
                  </a:cubicBezTo>
                  <a:cubicBezTo>
                    <a:pt x="304" y="65"/>
                    <a:pt x="290" y="60"/>
                    <a:pt x="276" y="56"/>
                  </a:cubicBezTo>
                  <a:cubicBezTo>
                    <a:pt x="260" y="0"/>
                    <a:pt x="260" y="0"/>
                    <a:pt x="260" y="0"/>
                  </a:cubicBezTo>
                  <a:cubicBezTo>
                    <a:pt x="196" y="0"/>
                    <a:pt x="196" y="0"/>
                    <a:pt x="196" y="0"/>
                  </a:cubicBezTo>
                  <a:cubicBezTo>
                    <a:pt x="180" y="56"/>
                    <a:pt x="180" y="56"/>
                    <a:pt x="180" y="56"/>
                  </a:cubicBezTo>
                  <a:cubicBezTo>
                    <a:pt x="166" y="60"/>
                    <a:pt x="152" y="65"/>
                    <a:pt x="140" y="73"/>
                  </a:cubicBezTo>
                  <a:cubicBezTo>
                    <a:pt x="90" y="45"/>
                    <a:pt x="90" y="45"/>
                    <a:pt x="90" y="45"/>
                  </a:cubicBezTo>
                  <a:cubicBezTo>
                    <a:pt x="45" y="90"/>
                    <a:pt x="45" y="90"/>
                    <a:pt x="45" y="90"/>
                  </a:cubicBezTo>
                  <a:cubicBezTo>
                    <a:pt x="73" y="140"/>
                    <a:pt x="73" y="140"/>
                    <a:pt x="73" y="140"/>
                  </a:cubicBezTo>
                  <a:cubicBezTo>
                    <a:pt x="65" y="152"/>
                    <a:pt x="60" y="166"/>
                    <a:pt x="56" y="180"/>
                  </a:cubicBezTo>
                  <a:cubicBezTo>
                    <a:pt x="0" y="196"/>
                    <a:pt x="0" y="196"/>
                    <a:pt x="0" y="196"/>
                  </a:cubicBezTo>
                  <a:cubicBezTo>
                    <a:pt x="0" y="260"/>
                    <a:pt x="0" y="260"/>
                    <a:pt x="0" y="260"/>
                  </a:cubicBezTo>
                  <a:cubicBezTo>
                    <a:pt x="56" y="276"/>
                    <a:pt x="56" y="276"/>
                    <a:pt x="56" y="276"/>
                  </a:cubicBezTo>
                  <a:cubicBezTo>
                    <a:pt x="60" y="290"/>
                    <a:pt x="65" y="304"/>
                    <a:pt x="73" y="316"/>
                  </a:cubicBezTo>
                  <a:cubicBezTo>
                    <a:pt x="45" y="366"/>
                    <a:pt x="45" y="366"/>
                    <a:pt x="45" y="366"/>
                  </a:cubicBezTo>
                  <a:cubicBezTo>
                    <a:pt x="90" y="411"/>
                    <a:pt x="90" y="411"/>
                    <a:pt x="90" y="411"/>
                  </a:cubicBezTo>
                  <a:cubicBezTo>
                    <a:pt x="140" y="383"/>
                    <a:pt x="140" y="383"/>
                    <a:pt x="140" y="383"/>
                  </a:cubicBezTo>
                  <a:cubicBezTo>
                    <a:pt x="152" y="391"/>
                    <a:pt x="166" y="396"/>
                    <a:pt x="180" y="400"/>
                  </a:cubicBezTo>
                  <a:cubicBezTo>
                    <a:pt x="196" y="456"/>
                    <a:pt x="196" y="456"/>
                    <a:pt x="196" y="456"/>
                  </a:cubicBezTo>
                  <a:cubicBezTo>
                    <a:pt x="260" y="456"/>
                    <a:pt x="260" y="456"/>
                    <a:pt x="260" y="456"/>
                  </a:cubicBezTo>
                  <a:cubicBezTo>
                    <a:pt x="276" y="400"/>
                    <a:pt x="276" y="400"/>
                    <a:pt x="276" y="400"/>
                  </a:cubicBezTo>
                  <a:cubicBezTo>
                    <a:pt x="290" y="396"/>
                    <a:pt x="304" y="391"/>
                    <a:pt x="316" y="383"/>
                  </a:cubicBezTo>
                  <a:cubicBezTo>
                    <a:pt x="366" y="411"/>
                    <a:pt x="366" y="411"/>
                    <a:pt x="366" y="411"/>
                  </a:cubicBezTo>
                  <a:cubicBezTo>
                    <a:pt x="411" y="366"/>
                    <a:pt x="411" y="366"/>
                    <a:pt x="411" y="366"/>
                  </a:cubicBezTo>
                  <a:cubicBezTo>
                    <a:pt x="383" y="316"/>
                    <a:pt x="383" y="316"/>
                    <a:pt x="383" y="316"/>
                  </a:cubicBezTo>
                  <a:cubicBezTo>
                    <a:pt x="391" y="304"/>
                    <a:pt x="396" y="290"/>
                    <a:pt x="400" y="276"/>
                  </a:cubicBezTo>
                  <a:cubicBezTo>
                    <a:pt x="456" y="260"/>
                    <a:pt x="456" y="260"/>
                    <a:pt x="456" y="260"/>
                  </a:cubicBezTo>
                  <a:cubicBezTo>
                    <a:pt x="456" y="196"/>
                    <a:pt x="456" y="196"/>
                    <a:pt x="456" y="196"/>
                  </a:cubicBezTo>
                  <a:lnTo>
                    <a:pt x="400"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nvGrpSpPr>
          <p:cNvPr id="81" name="Group 4">
            <a:extLst>
              <a:ext uri="{FF2B5EF4-FFF2-40B4-BE49-F238E27FC236}">
                <a16:creationId xmlns:a16="http://schemas.microsoft.com/office/drawing/2014/main" id="{6709BAFE-56BD-40BB-84F4-EF86AB758AF3}"/>
              </a:ext>
            </a:extLst>
          </p:cNvPr>
          <p:cNvGrpSpPr>
            <a:grpSpLocks noChangeAspect="1"/>
          </p:cNvGrpSpPr>
          <p:nvPr/>
        </p:nvGrpSpPr>
        <p:grpSpPr bwMode="auto">
          <a:xfrm>
            <a:off x="3709408" y="4383375"/>
            <a:ext cx="607291" cy="629728"/>
            <a:chOff x="-2" y="4"/>
            <a:chExt cx="2463" cy="2554"/>
          </a:xfrm>
          <a:solidFill>
            <a:srgbClr val="047CDA"/>
          </a:solidFill>
        </p:grpSpPr>
        <p:sp>
          <p:nvSpPr>
            <p:cNvPr id="82" name="Freeform 5">
              <a:extLst>
                <a:ext uri="{FF2B5EF4-FFF2-40B4-BE49-F238E27FC236}">
                  <a16:creationId xmlns:a16="http://schemas.microsoft.com/office/drawing/2014/main" id="{92ED5837-BD16-40AA-8663-841BCB44913B}"/>
                </a:ext>
              </a:extLst>
            </p:cNvPr>
            <p:cNvSpPr>
              <a:spLocks noEditPoints="1"/>
            </p:cNvSpPr>
            <p:nvPr/>
          </p:nvSpPr>
          <p:spPr bwMode="auto">
            <a:xfrm>
              <a:off x="-2" y="4"/>
              <a:ext cx="2463" cy="2554"/>
            </a:xfrm>
            <a:custGeom>
              <a:avLst/>
              <a:gdLst>
                <a:gd name="T0" fmla="*/ 1093 w 1184"/>
                <a:gd name="T1" fmla="*/ 507 h 1226"/>
                <a:gd name="T2" fmla="*/ 592 w 1184"/>
                <a:gd name="T3" fmla="*/ 1133 h 1226"/>
                <a:gd name="T4" fmla="*/ 91 w 1184"/>
                <a:gd name="T5" fmla="*/ 507 h 1226"/>
                <a:gd name="T6" fmla="*/ 91 w 1184"/>
                <a:gd name="T7" fmla="*/ 249 h 1226"/>
                <a:gd name="T8" fmla="*/ 106 w 1184"/>
                <a:gd name="T9" fmla="*/ 236 h 1226"/>
                <a:gd name="T10" fmla="*/ 196 w 1184"/>
                <a:gd name="T11" fmla="*/ 178 h 1226"/>
                <a:gd name="T12" fmla="*/ 592 w 1184"/>
                <a:gd name="T13" fmla="*/ 90 h 1226"/>
                <a:gd name="T14" fmla="*/ 988 w 1184"/>
                <a:gd name="T15" fmla="*/ 178 h 1226"/>
                <a:gd name="T16" fmla="*/ 1078 w 1184"/>
                <a:gd name="T17" fmla="*/ 236 h 1226"/>
                <a:gd name="T18" fmla="*/ 1093 w 1184"/>
                <a:gd name="T19" fmla="*/ 249 h 1226"/>
                <a:gd name="T20" fmla="*/ 1093 w 1184"/>
                <a:gd name="T21" fmla="*/ 507 h 1226"/>
                <a:gd name="T22" fmla="*/ 1172 w 1184"/>
                <a:gd name="T23" fmla="*/ 201 h 1226"/>
                <a:gd name="T24" fmla="*/ 1136 w 1184"/>
                <a:gd name="T25" fmla="*/ 166 h 1226"/>
                <a:gd name="T26" fmla="*/ 1031 w 1184"/>
                <a:gd name="T27" fmla="*/ 97 h 1226"/>
                <a:gd name="T28" fmla="*/ 592 w 1184"/>
                <a:gd name="T29" fmla="*/ 0 h 1226"/>
                <a:gd name="T30" fmla="*/ 153 w 1184"/>
                <a:gd name="T31" fmla="*/ 97 h 1226"/>
                <a:gd name="T32" fmla="*/ 48 w 1184"/>
                <a:gd name="T33" fmla="*/ 166 h 1226"/>
                <a:gd name="T34" fmla="*/ 12 w 1184"/>
                <a:gd name="T35" fmla="*/ 201 h 1226"/>
                <a:gd name="T36" fmla="*/ 0 w 1184"/>
                <a:gd name="T37" fmla="*/ 213 h 1226"/>
                <a:gd name="T38" fmla="*/ 0 w 1184"/>
                <a:gd name="T39" fmla="*/ 507 h 1226"/>
                <a:gd name="T40" fmla="*/ 584 w 1184"/>
                <a:gd name="T41" fmla="*/ 1224 h 1226"/>
                <a:gd name="T42" fmla="*/ 592 w 1184"/>
                <a:gd name="T43" fmla="*/ 1226 h 1226"/>
                <a:gd name="T44" fmla="*/ 600 w 1184"/>
                <a:gd name="T45" fmla="*/ 1224 h 1226"/>
                <a:gd name="T46" fmla="*/ 1184 w 1184"/>
                <a:gd name="T47" fmla="*/ 507 h 1226"/>
                <a:gd name="T48" fmla="*/ 1184 w 1184"/>
                <a:gd name="T49" fmla="*/ 213 h 1226"/>
                <a:gd name="T50" fmla="*/ 1172 w 1184"/>
                <a:gd name="T51" fmla="*/ 201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4" h="1226">
                  <a:moveTo>
                    <a:pt x="1093" y="507"/>
                  </a:moveTo>
                  <a:cubicBezTo>
                    <a:pt x="1093" y="764"/>
                    <a:pt x="857" y="1078"/>
                    <a:pt x="592" y="1133"/>
                  </a:cubicBezTo>
                  <a:cubicBezTo>
                    <a:pt x="327" y="1078"/>
                    <a:pt x="91" y="764"/>
                    <a:pt x="91" y="507"/>
                  </a:cubicBezTo>
                  <a:cubicBezTo>
                    <a:pt x="91" y="249"/>
                    <a:pt x="91" y="249"/>
                    <a:pt x="91" y="249"/>
                  </a:cubicBezTo>
                  <a:cubicBezTo>
                    <a:pt x="95" y="245"/>
                    <a:pt x="100" y="241"/>
                    <a:pt x="106" y="236"/>
                  </a:cubicBezTo>
                  <a:cubicBezTo>
                    <a:pt x="130" y="217"/>
                    <a:pt x="160" y="197"/>
                    <a:pt x="196" y="178"/>
                  </a:cubicBezTo>
                  <a:cubicBezTo>
                    <a:pt x="300" y="123"/>
                    <a:pt x="431" y="90"/>
                    <a:pt x="592" y="90"/>
                  </a:cubicBezTo>
                  <a:cubicBezTo>
                    <a:pt x="753" y="90"/>
                    <a:pt x="884" y="123"/>
                    <a:pt x="988" y="178"/>
                  </a:cubicBezTo>
                  <a:cubicBezTo>
                    <a:pt x="1024" y="197"/>
                    <a:pt x="1054" y="217"/>
                    <a:pt x="1078" y="236"/>
                  </a:cubicBezTo>
                  <a:cubicBezTo>
                    <a:pt x="1084" y="241"/>
                    <a:pt x="1089" y="245"/>
                    <a:pt x="1093" y="249"/>
                  </a:cubicBezTo>
                  <a:lnTo>
                    <a:pt x="1093" y="507"/>
                  </a:lnTo>
                  <a:close/>
                  <a:moveTo>
                    <a:pt x="1172" y="201"/>
                  </a:moveTo>
                  <a:cubicBezTo>
                    <a:pt x="1166" y="193"/>
                    <a:pt x="1154" y="181"/>
                    <a:pt x="1136" y="166"/>
                  </a:cubicBezTo>
                  <a:cubicBezTo>
                    <a:pt x="1107" y="143"/>
                    <a:pt x="1072" y="119"/>
                    <a:pt x="1031" y="97"/>
                  </a:cubicBezTo>
                  <a:cubicBezTo>
                    <a:pt x="914" y="36"/>
                    <a:pt x="768" y="0"/>
                    <a:pt x="592" y="0"/>
                  </a:cubicBezTo>
                  <a:cubicBezTo>
                    <a:pt x="416" y="0"/>
                    <a:pt x="270" y="36"/>
                    <a:pt x="153" y="97"/>
                  </a:cubicBezTo>
                  <a:cubicBezTo>
                    <a:pt x="112" y="119"/>
                    <a:pt x="77" y="143"/>
                    <a:pt x="48" y="166"/>
                  </a:cubicBezTo>
                  <a:cubicBezTo>
                    <a:pt x="30" y="181"/>
                    <a:pt x="18" y="193"/>
                    <a:pt x="12" y="201"/>
                  </a:cubicBezTo>
                  <a:cubicBezTo>
                    <a:pt x="0" y="213"/>
                    <a:pt x="0" y="213"/>
                    <a:pt x="0" y="213"/>
                  </a:cubicBezTo>
                  <a:cubicBezTo>
                    <a:pt x="0" y="507"/>
                    <a:pt x="0" y="507"/>
                    <a:pt x="0" y="507"/>
                  </a:cubicBezTo>
                  <a:cubicBezTo>
                    <a:pt x="0" y="809"/>
                    <a:pt x="270" y="1166"/>
                    <a:pt x="584" y="1224"/>
                  </a:cubicBezTo>
                  <a:cubicBezTo>
                    <a:pt x="592" y="1226"/>
                    <a:pt x="592" y="1226"/>
                    <a:pt x="592" y="1226"/>
                  </a:cubicBezTo>
                  <a:cubicBezTo>
                    <a:pt x="600" y="1224"/>
                    <a:pt x="600" y="1224"/>
                    <a:pt x="600" y="1224"/>
                  </a:cubicBezTo>
                  <a:cubicBezTo>
                    <a:pt x="914" y="1166"/>
                    <a:pt x="1184" y="809"/>
                    <a:pt x="1184" y="507"/>
                  </a:cubicBezTo>
                  <a:cubicBezTo>
                    <a:pt x="1184" y="213"/>
                    <a:pt x="1184" y="213"/>
                    <a:pt x="1184" y="213"/>
                  </a:cubicBezTo>
                  <a:lnTo>
                    <a:pt x="1172"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83" name="Freeform 6">
              <a:extLst>
                <a:ext uri="{FF2B5EF4-FFF2-40B4-BE49-F238E27FC236}">
                  <a16:creationId xmlns:a16="http://schemas.microsoft.com/office/drawing/2014/main" id="{0BAF937B-8F89-4A23-9B50-ACB72BCB8033}"/>
                </a:ext>
              </a:extLst>
            </p:cNvPr>
            <p:cNvSpPr>
              <a:spLocks/>
            </p:cNvSpPr>
            <p:nvPr/>
          </p:nvSpPr>
          <p:spPr bwMode="auto">
            <a:xfrm>
              <a:off x="1063" y="1710"/>
              <a:ext cx="333" cy="331"/>
            </a:xfrm>
            <a:custGeom>
              <a:avLst/>
              <a:gdLst>
                <a:gd name="T0" fmla="*/ 80 w 160"/>
                <a:gd name="T1" fmla="*/ 0 h 159"/>
                <a:gd name="T2" fmla="*/ 23 w 160"/>
                <a:gd name="T3" fmla="*/ 22 h 159"/>
                <a:gd name="T4" fmla="*/ 0 w 160"/>
                <a:gd name="T5" fmla="*/ 79 h 159"/>
                <a:gd name="T6" fmla="*/ 23 w 160"/>
                <a:gd name="T7" fmla="*/ 136 h 159"/>
                <a:gd name="T8" fmla="*/ 80 w 160"/>
                <a:gd name="T9" fmla="*/ 159 h 159"/>
                <a:gd name="T10" fmla="*/ 138 w 160"/>
                <a:gd name="T11" fmla="*/ 136 h 159"/>
                <a:gd name="T12" fmla="*/ 160 w 160"/>
                <a:gd name="T13" fmla="*/ 79 h 159"/>
                <a:gd name="T14" fmla="*/ 137 w 160"/>
                <a:gd name="T15" fmla="*/ 22 h 159"/>
                <a:gd name="T16" fmla="*/ 80 w 160"/>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159">
                  <a:moveTo>
                    <a:pt x="80" y="0"/>
                  </a:moveTo>
                  <a:cubicBezTo>
                    <a:pt x="58" y="0"/>
                    <a:pt x="39" y="7"/>
                    <a:pt x="23" y="22"/>
                  </a:cubicBezTo>
                  <a:cubicBezTo>
                    <a:pt x="8" y="37"/>
                    <a:pt x="0" y="56"/>
                    <a:pt x="0" y="79"/>
                  </a:cubicBezTo>
                  <a:cubicBezTo>
                    <a:pt x="0" y="101"/>
                    <a:pt x="8" y="120"/>
                    <a:pt x="23" y="136"/>
                  </a:cubicBezTo>
                  <a:cubicBezTo>
                    <a:pt x="38" y="151"/>
                    <a:pt x="57" y="159"/>
                    <a:pt x="80" y="159"/>
                  </a:cubicBezTo>
                  <a:cubicBezTo>
                    <a:pt x="103" y="159"/>
                    <a:pt x="123" y="151"/>
                    <a:pt x="138" y="136"/>
                  </a:cubicBezTo>
                  <a:cubicBezTo>
                    <a:pt x="152" y="121"/>
                    <a:pt x="160" y="102"/>
                    <a:pt x="160" y="79"/>
                  </a:cubicBezTo>
                  <a:cubicBezTo>
                    <a:pt x="160" y="57"/>
                    <a:pt x="152" y="37"/>
                    <a:pt x="137" y="22"/>
                  </a:cubicBezTo>
                  <a:cubicBezTo>
                    <a:pt x="122" y="7"/>
                    <a:pt x="103" y="0"/>
                    <a:pt x="8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84" name="Rectangle 7">
              <a:extLst>
                <a:ext uri="{FF2B5EF4-FFF2-40B4-BE49-F238E27FC236}">
                  <a16:creationId xmlns:a16="http://schemas.microsoft.com/office/drawing/2014/main" id="{3DC33496-B79A-4472-901E-B532FD76D959}"/>
                </a:ext>
              </a:extLst>
            </p:cNvPr>
            <p:cNvSpPr>
              <a:spLocks noChangeArrowheads="1"/>
            </p:cNvSpPr>
            <p:nvPr/>
          </p:nvSpPr>
          <p:spPr bwMode="auto">
            <a:xfrm>
              <a:off x="1134" y="429"/>
              <a:ext cx="191" cy="109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nvGrpSpPr>
          <p:cNvPr id="3" name="Group 2">
            <a:extLst>
              <a:ext uri="{FF2B5EF4-FFF2-40B4-BE49-F238E27FC236}">
                <a16:creationId xmlns:a16="http://schemas.microsoft.com/office/drawing/2014/main" id="{7F8E01D2-84DA-4CA7-8004-0AF89B72C716}"/>
              </a:ext>
            </a:extLst>
          </p:cNvPr>
          <p:cNvGrpSpPr/>
          <p:nvPr/>
        </p:nvGrpSpPr>
        <p:grpSpPr>
          <a:xfrm>
            <a:off x="866" y="254050"/>
            <a:ext cx="1188671" cy="956848"/>
            <a:chOff x="1" y="253599"/>
            <a:chExt cx="1188839" cy="956984"/>
          </a:xfrm>
        </p:grpSpPr>
        <p:sp>
          <p:nvSpPr>
            <p:cNvPr id="36" name="Rectangle 35">
              <a:extLst>
                <a:ext uri="{FF2B5EF4-FFF2-40B4-BE49-F238E27FC236}">
                  <a16:creationId xmlns:a16="http://schemas.microsoft.com/office/drawing/2014/main" id="{7A07E0C7-8323-4D86-8EA3-D58420A83DBE}"/>
                </a:ext>
              </a:extLst>
            </p:cNvPr>
            <p:cNvSpPr/>
            <p:nvPr/>
          </p:nvSpPr>
          <p:spPr bwMode="auto">
            <a:xfrm>
              <a:off x="1" y="253599"/>
              <a:ext cx="1188839" cy="956984"/>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45" name="Group 35">
              <a:extLst>
                <a:ext uri="{FF2B5EF4-FFF2-40B4-BE49-F238E27FC236}">
                  <a16:creationId xmlns:a16="http://schemas.microsoft.com/office/drawing/2014/main" id="{C61A27E8-D390-4B8E-BBE2-84608E5AC657}"/>
                </a:ext>
              </a:extLst>
            </p:cNvPr>
            <p:cNvGrpSpPr>
              <a:grpSpLocks noChangeAspect="1"/>
            </p:cNvGrpSpPr>
            <p:nvPr/>
          </p:nvGrpSpPr>
          <p:grpSpPr bwMode="auto">
            <a:xfrm>
              <a:off x="269603" y="508238"/>
              <a:ext cx="648049" cy="455925"/>
              <a:chOff x="-1" y="4"/>
              <a:chExt cx="2830" cy="1991"/>
            </a:xfrm>
            <a:solidFill>
              <a:schemeClr val="bg2"/>
            </a:solidFill>
          </p:grpSpPr>
          <p:sp>
            <p:nvSpPr>
              <p:cNvPr id="46" name="Freeform 36">
                <a:extLst>
                  <a:ext uri="{FF2B5EF4-FFF2-40B4-BE49-F238E27FC236}">
                    <a16:creationId xmlns:a16="http://schemas.microsoft.com/office/drawing/2014/main" id="{A20C3F53-6C32-4E23-9DEB-C429230FBEED}"/>
                  </a:ext>
                </a:extLst>
              </p:cNvPr>
              <p:cNvSpPr>
                <a:spLocks noEditPoints="1"/>
              </p:cNvSpPr>
              <p:nvPr/>
            </p:nvSpPr>
            <p:spPr bwMode="auto">
              <a:xfrm>
                <a:off x="-1" y="4"/>
                <a:ext cx="2830" cy="1991"/>
              </a:xfrm>
              <a:custGeom>
                <a:avLst/>
                <a:gdLst>
                  <a:gd name="T0" fmla="*/ 680 w 1361"/>
                  <a:gd name="T1" fmla="*/ 0 h 955"/>
                  <a:gd name="T2" fmla="*/ 1169 w 1361"/>
                  <a:gd name="T3" fmla="*/ 183 h 955"/>
                  <a:gd name="T4" fmla="*/ 1361 w 1361"/>
                  <a:gd name="T5" fmla="*/ 478 h 955"/>
                  <a:gd name="T6" fmla="*/ 1169 w 1361"/>
                  <a:gd name="T7" fmla="*/ 773 h 955"/>
                  <a:gd name="T8" fmla="*/ 680 w 1361"/>
                  <a:gd name="T9" fmla="*/ 955 h 955"/>
                  <a:gd name="T10" fmla="*/ 191 w 1361"/>
                  <a:gd name="T11" fmla="*/ 764 h 955"/>
                  <a:gd name="T12" fmla="*/ 0 w 1361"/>
                  <a:gd name="T13" fmla="*/ 478 h 955"/>
                  <a:gd name="T14" fmla="*/ 191 w 1361"/>
                  <a:gd name="T15" fmla="*/ 191 h 955"/>
                  <a:gd name="T16" fmla="*/ 680 w 1361"/>
                  <a:gd name="T17" fmla="*/ 0 h 955"/>
                  <a:gd name="T18" fmla="*/ 680 w 1361"/>
                  <a:gd name="T19" fmla="*/ 91 h 955"/>
                  <a:gd name="T20" fmla="*/ 251 w 1361"/>
                  <a:gd name="T21" fmla="*/ 260 h 955"/>
                  <a:gd name="T22" fmla="*/ 91 w 1361"/>
                  <a:gd name="T23" fmla="*/ 478 h 955"/>
                  <a:gd name="T24" fmla="*/ 251 w 1361"/>
                  <a:gd name="T25" fmla="*/ 695 h 955"/>
                  <a:gd name="T26" fmla="*/ 680 w 1361"/>
                  <a:gd name="T27" fmla="*/ 864 h 955"/>
                  <a:gd name="T28" fmla="*/ 1111 w 1361"/>
                  <a:gd name="T29" fmla="*/ 703 h 955"/>
                  <a:gd name="T30" fmla="*/ 1269 w 1361"/>
                  <a:gd name="T31" fmla="*/ 478 h 955"/>
                  <a:gd name="T32" fmla="*/ 1111 w 1361"/>
                  <a:gd name="T33" fmla="*/ 253 h 955"/>
                  <a:gd name="T34" fmla="*/ 680 w 1361"/>
                  <a:gd name="T35" fmla="*/ 91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1" h="955">
                    <a:moveTo>
                      <a:pt x="680" y="0"/>
                    </a:moveTo>
                    <a:cubicBezTo>
                      <a:pt x="864" y="0"/>
                      <a:pt x="1034" y="69"/>
                      <a:pt x="1169" y="183"/>
                    </a:cubicBezTo>
                    <a:cubicBezTo>
                      <a:pt x="1283" y="278"/>
                      <a:pt x="1361" y="398"/>
                      <a:pt x="1361" y="478"/>
                    </a:cubicBezTo>
                    <a:cubicBezTo>
                      <a:pt x="1361" y="558"/>
                      <a:pt x="1283" y="678"/>
                      <a:pt x="1169" y="773"/>
                    </a:cubicBezTo>
                    <a:cubicBezTo>
                      <a:pt x="1034" y="886"/>
                      <a:pt x="864" y="955"/>
                      <a:pt x="680" y="955"/>
                    </a:cubicBezTo>
                    <a:cubicBezTo>
                      <a:pt x="498" y="955"/>
                      <a:pt x="329" y="883"/>
                      <a:pt x="191" y="764"/>
                    </a:cubicBezTo>
                    <a:cubicBezTo>
                      <a:pt x="80" y="669"/>
                      <a:pt x="0" y="549"/>
                      <a:pt x="0" y="478"/>
                    </a:cubicBezTo>
                    <a:cubicBezTo>
                      <a:pt x="0" y="408"/>
                      <a:pt x="80" y="288"/>
                      <a:pt x="191" y="191"/>
                    </a:cubicBezTo>
                    <a:cubicBezTo>
                      <a:pt x="329" y="73"/>
                      <a:pt x="498" y="0"/>
                      <a:pt x="680" y="0"/>
                    </a:cubicBezTo>
                    <a:close/>
                    <a:moveTo>
                      <a:pt x="680" y="91"/>
                    </a:moveTo>
                    <a:cubicBezTo>
                      <a:pt x="522" y="91"/>
                      <a:pt x="373" y="155"/>
                      <a:pt x="251" y="260"/>
                    </a:cubicBezTo>
                    <a:cubicBezTo>
                      <a:pt x="158" y="341"/>
                      <a:pt x="91" y="441"/>
                      <a:pt x="91" y="478"/>
                    </a:cubicBezTo>
                    <a:cubicBezTo>
                      <a:pt x="91" y="516"/>
                      <a:pt x="158" y="615"/>
                      <a:pt x="251" y="695"/>
                    </a:cubicBezTo>
                    <a:cubicBezTo>
                      <a:pt x="373" y="800"/>
                      <a:pt x="522" y="864"/>
                      <a:pt x="680" y="864"/>
                    </a:cubicBezTo>
                    <a:cubicBezTo>
                      <a:pt x="841" y="864"/>
                      <a:pt x="991" y="803"/>
                      <a:pt x="1111" y="703"/>
                    </a:cubicBezTo>
                    <a:cubicBezTo>
                      <a:pt x="1206" y="624"/>
                      <a:pt x="1269" y="526"/>
                      <a:pt x="1269" y="478"/>
                    </a:cubicBezTo>
                    <a:cubicBezTo>
                      <a:pt x="1269" y="431"/>
                      <a:pt x="1206" y="333"/>
                      <a:pt x="1111" y="253"/>
                    </a:cubicBezTo>
                    <a:cubicBezTo>
                      <a:pt x="991" y="152"/>
                      <a:pt x="841" y="91"/>
                      <a:pt x="680" y="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47" name="Rectangle 37">
                <a:extLst>
                  <a:ext uri="{FF2B5EF4-FFF2-40B4-BE49-F238E27FC236}">
                    <a16:creationId xmlns:a16="http://schemas.microsoft.com/office/drawing/2014/main" id="{8ABA5B8B-34C8-4641-AAB3-9C702963DC56}"/>
                  </a:ext>
                </a:extLst>
              </p:cNvPr>
              <p:cNvSpPr>
                <a:spLocks noChangeArrowheads="1"/>
              </p:cNvSpPr>
              <p:nvPr/>
            </p:nvSpPr>
            <p:spPr bwMode="auto">
              <a:xfrm>
                <a:off x="1683" y="542"/>
                <a:ext cx="443" cy="46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spTree>
    <p:extLst>
      <p:ext uri="{BB962C8B-B14F-4D97-AF65-F5344CB8AC3E}">
        <p14:creationId xmlns:p14="http://schemas.microsoft.com/office/powerpoint/2010/main" val="409748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8000" decel="92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10000" decel="9000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additive="base">
                                        <p:cTn id="12" dur="500" fill="hold"/>
                                        <p:tgtEl>
                                          <p:spTgt spid="44"/>
                                        </p:tgtEl>
                                        <p:attrNameLst>
                                          <p:attrName>ppt_x</p:attrName>
                                        </p:attrNameLst>
                                      </p:cBhvr>
                                      <p:tavLst>
                                        <p:tav tm="0">
                                          <p:val>
                                            <p:strVal val="0-#ppt_w/2"/>
                                          </p:val>
                                        </p:tav>
                                        <p:tav tm="100000">
                                          <p:val>
                                            <p:strVal val="#ppt_x"/>
                                          </p:val>
                                        </p:tav>
                                      </p:tavLst>
                                    </p:anim>
                                    <p:anim calcmode="lin" valueType="num">
                                      <p:cBhvr additive="base">
                                        <p:cTn id="13" dur="500" fill="hold"/>
                                        <p:tgtEl>
                                          <p:spTgt spid="44"/>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0"/>
                                  </p:stCondLst>
                                  <p:childTnLst>
                                    <p:set>
                                      <p:cBhvr>
                                        <p:cTn id="15" dur="1" fill="hold">
                                          <p:stCondLst>
                                            <p:cond delay="0"/>
                                          </p:stCondLst>
                                        </p:cTn>
                                        <p:tgtEl>
                                          <p:spTgt spid="65"/>
                                        </p:tgtEl>
                                        <p:attrNameLst>
                                          <p:attrName>style.visibility</p:attrName>
                                        </p:attrNameLst>
                                      </p:cBhvr>
                                      <p:to>
                                        <p:strVal val="visible"/>
                                      </p:to>
                                    </p:set>
                                    <p:anim calcmode="lin" valueType="num">
                                      <p:cBhvr>
                                        <p:cTn id="16" dur="500" fill="hold"/>
                                        <p:tgtEl>
                                          <p:spTgt spid="65"/>
                                        </p:tgtEl>
                                        <p:attrNameLst>
                                          <p:attrName>ppt_w</p:attrName>
                                        </p:attrNameLst>
                                      </p:cBhvr>
                                      <p:tavLst>
                                        <p:tav tm="0">
                                          <p:val>
                                            <p:fltVal val="0"/>
                                          </p:val>
                                        </p:tav>
                                        <p:tav tm="100000">
                                          <p:val>
                                            <p:strVal val="#ppt_w"/>
                                          </p:val>
                                        </p:tav>
                                      </p:tavLst>
                                    </p:anim>
                                    <p:anim calcmode="lin" valueType="num">
                                      <p:cBhvr>
                                        <p:cTn id="17" dur="500" fill="hold"/>
                                        <p:tgtEl>
                                          <p:spTgt spid="65"/>
                                        </p:tgtEl>
                                        <p:attrNameLst>
                                          <p:attrName>ppt_h</p:attrName>
                                        </p:attrNameLst>
                                      </p:cBhvr>
                                      <p:tavLst>
                                        <p:tav tm="0">
                                          <p:val>
                                            <p:fltVal val="0"/>
                                          </p:val>
                                        </p:tav>
                                        <p:tav tm="100000">
                                          <p:val>
                                            <p:strVal val="#ppt_h"/>
                                          </p:val>
                                        </p:tav>
                                      </p:tavLst>
                                    </p:anim>
                                    <p:animEffect transition="in" filter="fade">
                                      <p:cBhvr>
                                        <p:cTn id="18" dur="500"/>
                                        <p:tgtEl>
                                          <p:spTgt spid="65"/>
                                        </p:tgtEl>
                                      </p:cBhvr>
                                    </p:animEffect>
                                  </p:childTnLst>
                                </p:cTn>
                              </p:par>
                              <p:par>
                                <p:cTn id="19" presetID="53" presetClass="entr" presetSubtype="16" fill="hold" nodeType="withEffect">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cBhvr>
                                        <p:cTn id="21" dur="500" fill="hold"/>
                                        <p:tgtEl>
                                          <p:spTgt spid="68"/>
                                        </p:tgtEl>
                                        <p:attrNameLst>
                                          <p:attrName>ppt_w</p:attrName>
                                        </p:attrNameLst>
                                      </p:cBhvr>
                                      <p:tavLst>
                                        <p:tav tm="0">
                                          <p:val>
                                            <p:fltVal val="0"/>
                                          </p:val>
                                        </p:tav>
                                        <p:tav tm="100000">
                                          <p:val>
                                            <p:strVal val="#ppt_w"/>
                                          </p:val>
                                        </p:tav>
                                      </p:tavLst>
                                    </p:anim>
                                    <p:anim calcmode="lin" valueType="num">
                                      <p:cBhvr>
                                        <p:cTn id="22" dur="500" fill="hold"/>
                                        <p:tgtEl>
                                          <p:spTgt spid="68"/>
                                        </p:tgtEl>
                                        <p:attrNameLst>
                                          <p:attrName>ppt_h</p:attrName>
                                        </p:attrNameLst>
                                      </p:cBhvr>
                                      <p:tavLst>
                                        <p:tav tm="0">
                                          <p:val>
                                            <p:fltVal val="0"/>
                                          </p:val>
                                        </p:tav>
                                        <p:tav tm="100000">
                                          <p:val>
                                            <p:strVal val="#ppt_h"/>
                                          </p:val>
                                        </p:tav>
                                      </p:tavLst>
                                    </p:anim>
                                    <p:animEffect transition="in" filter="fade">
                                      <p:cBhvr>
                                        <p:cTn id="23" dur="500"/>
                                        <p:tgtEl>
                                          <p:spTgt spid="68"/>
                                        </p:tgtEl>
                                      </p:cBhvr>
                                    </p:animEffect>
                                  </p:childTnLst>
                                </p:cTn>
                              </p:par>
                              <p:par>
                                <p:cTn id="24" presetID="53" presetClass="entr" presetSubtype="16" fill="hold" nodeType="withEffect">
                                  <p:stCondLst>
                                    <p:cond delay="0"/>
                                  </p:stCondLst>
                                  <p:childTnLst>
                                    <p:set>
                                      <p:cBhvr>
                                        <p:cTn id="25" dur="1" fill="hold">
                                          <p:stCondLst>
                                            <p:cond delay="0"/>
                                          </p:stCondLst>
                                        </p:cTn>
                                        <p:tgtEl>
                                          <p:spTgt spid="73"/>
                                        </p:tgtEl>
                                        <p:attrNameLst>
                                          <p:attrName>style.visibility</p:attrName>
                                        </p:attrNameLst>
                                      </p:cBhvr>
                                      <p:to>
                                        <p:strVal val="visible"/>
                                      </p:to>
                                    </p:set>
                                    <p:anim calcmode="lin" valueType="num">
                                      <p:cBhvr>
                                        <p:cTn id="26" dur="500" fill="hold"/>
                                        <p:tgtEl>
                                          <p:spTgt spid="73"/>
                                        </p:tgtEl>
                                        <p:attrNameLst>
                                          <p:attrName>ppt_w</p:attrName>
                                        </p:attrNameLst>
                                      </p:cBhvr>
                                      <p:tavLst>
                                        <p:tav tm="0">
                                          <p:val>
                                            <p:fltVal val="0"/>
                                          </p:val>
                                        </p:tav>
                                        <p:tav tm="100000">
                                          <p:val>
                                            <p:strVal val="#ppt_w"/>
                                          </p:val>
                                        </p:tav>
                                      </p:tavLst>
                                    </p:anim>
                                    <p:anim calcmode="lin" valueType="num">
                                      <p:cBhvr>
                                        <p:cTn id="27" dur="500" fill="hold"/>
                                        <p:tgtEl>
                                          <p:spTgt spid="73"/>
                                        </p:tgtEl>
                                        <p:attrNameLst>
                                          <p:attrName>ppt_h</p:attrName>
                                        </p:attrNameLst>
                                      </p:cBhvr>
                                      <p:tavLst>
                                        <p:tav tm="0">
                                          <p:val>
                                            <p:fltVal val="0"/>
                                          </p:val>
                                        </p:tav>
                                        <p:tav tm="100000">
                                          <p:val>
                                            <p:strVal val="#ppt_h"/>
                                          </p:val>
                                        </p:tav>
                                      </p:tavLst>
                                    </p:anim>
                                    <p:animEffect transition="in" filter="fade">
                                      <p:cBhvr>
                                        <p:cTn id="28" dur="500"/>
                                        <p:tgtEl>
                                          <p:spTgt spid="73"/>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p:cTn id="31" dur="500" fill="hold"/>
                                        <p:tgtEl>
                                          <p:spTgt spid="77"/>
                                        </p:tgtEl>
                                        <p:attrNameLst>
                                          <p:attrName>ppt_w</p:attrName>
                                        </p:attrNameLst>
                                      </p:cBhvr>
                                      <p:tavLst>
                                        <p:tav tm="0">
                                          <p:val>
                                            <p:fltVal val="0"/>
                                          </p:val>
                                        </p:tav>
                                        <p:tav tm="100000">
                                          <p:val>
                                            <p:strVal val="#ppt_w"/>
                                          </p:val>
                                        </p:tav>
                                      </p:tavLst>
                                    </p:anim>
                                    <p:anim calcmode="lin" valueType="num">
                                      <p:cBhvr>
                                        <p:cTn id="32" dur="500" fill="hold"/>
                                        <p:tgtEl>
                                          <p:spTgt spid="77"/>
                                        </p:tgtEl>
                                        <p:attrNameLst>
                                          <p:attrName>ppt_h</p:attrName>
                                        </p:attrNameLst>
                                      </p:cBhvr>
                                      <p:tavLst>
                                        <p:tav tm="0">
                                          <p:val>
                                            <p:fltVal val="0"/>
                                          </p:val>
                                        </p:tav>
                                        <p:tav tm="100000">
                                          <p:val>
                                            <p:strVal val="#ppt_h"/>
                                          </p:val>
                                        </p:tav>
                                      </p:tavLst>
                                    </p:anim>
                                    <p:animEffect transition="in" filter="fade">
                                      <p:cBhvr>
                                        <p:cTn id="33" dur="500"/>
                                        <p:tgtEl>
                                          <p:spTgt spid="77"/>
                                        </p:tgtEl>
                                      </p:cBhvr>
                                    </p:animEffect>
                                  </p:childTnLst>
                                </p:cTn>
                              </p:par>
                              <p:par>
                                <p:cTn id="34" presetID="53" presetClass="entr" presetSubtype="16" fill="hold" nodeType="with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p:cTn id="36" dur="500" fill="hold"/>
                                        <p:tgtEl>
                                          <p:spTgt spid="78"/>
                                        </p:tgtEl>
                                        <p:attrNameLst>
                                          <p:attrName>ppt_w</p:attrName>
                                        </p:attrNameLst>
                                      </p:cBhvr>
                                      <p:tavLst>
                                        <p:tav tm="0">
                                          <p:val>
                                            <p:fltVal val="0"/>
                                          </p:val>
                                        </p:tav>
                                        <p:tav tm="100000">
                                          <p:val>
                                            <p:strVal val="#ppt_w"/>
                                          </p:val>
                                        </p:tav>
                                      </p:tavLst>
                                    </p:anim>
                                    <p:anim calcmode="lin" valueType="num">
                                      <p:cBhvr>
                                        <p:cTn id="37" dur="500" fill="hold"/>
                                        <p:tgtEl>
                                          <p:spTgt spid="78"/>
                                        </p:tgtEl>
                                        <p:attrNameLst>
                                          <p:attrName>ppt_h</p:attrName>
                                        </p:attrNameLst>
                                      </p:cBhvr>
                                      <p:tavLst>
                                        <p:tav tm="0">
                                          <p:val>
                                            <p:fltVal val="0"/>
                                          </p:val>
                                        </p:tav>
                                        <p:tav tm="100000">
                                          <p:val>
                                            <p:strVal val="#ppt_h"/>
                                          </p:val>
                                        </p:tav>
                                      </p:tavLst>
                                    </p:anim>
                                    <p:animEffect transition="in" filter="fade">
                                      <p:cBhvr>
                                        <p:cTn id="38" dur="500"/>
                                        <p:tgtEl>
                                          <p:spTgt spid="78"/>
                                        </p:tgtEl>
                                      </p:cBhvr>
                                    </p:animEffect>
                                  </p:childTnLst>
                                </p:cTn>
                              </p:par>
                              <p:par>
                                <p:cTn id="39" presetID="53" presetClass="entr" presetSubtype="16" fill="hold" nodeType="withEffect">
                                  <p:stCondLst>
                                    <p:cond delay="0"/>
                                  </p:stCondLst>
                                  <p:childTnLst>
                                    <p:set>
                                      <p:cBhvr>
                                        <p:cTn id="40" dur="1" fill="hold">
                                          <p:stCondLst>
                                            <p:cond delay="0"/>
                                          </p:stCondLst>
                                        </p:cTn>
                                        <p:tgtEl>
                                          <p:spTgt spid="81"/>
                                        </p:tgtEl>
                                        <p:attrNameLst>
                                          <p:attrName>style.visibility</p:attrName>
                                        </p:attrNameLst>
                                      </p:cBhvr>
                                      <p:to>
                                        <p:strVal val="visible"/>
                                      </p:to>
                                    </p:set>
                                    <p:anim calcmode="lin" valueType="num">
                                      <p:cBhvr>
                                        <p:cTn id="41" dur="500" fill="hold"/>
                                        <p:tgtEl>
                                          <p:spTgt spid="81"/>
                                        </p:tgtEl>
                                        <p:attrNameLst>
                                          <p:attrName>ppt_w</p:attrName>
                                        </p:attrNameLst>
                                      </p:cBhvr>
                                      <p:tavLst>
                                        <p:tav tm="0">
                                          <p:val>
                                            <p:fltVal val="0"/>
                                          </p:val>
                                        </p:tav>
                                        <p:tav tm="100000">
                                          <p:val>
                                            <p:strVal val="#ppt_w"/>
                                          </p:val>
                                        </p:tav>
                                      </p:tavLst>
                                    </p:anim>
                                    <p:anim calcmode="lin" valueType="num">
                                      <p:cBhvr>
                                        <p:cTn id="42" dur="500" fill="hold"/>
                                        <p:tgtEl>
                                          <p:spTgt spid="81"/>
                                        </p:tgtEl>
                                        <p:attrNameLst>
                                          <p:attrName>ppt_h</p:attrName>
                                        </p:attrNameLst>
                                      </p:cBhvr>
                                      <p:tavLst>
                                        <p:tav tm="0">
                                          <p:val>
                                            <p:fltVal val="0"/>
                                          </p:val>
                                        </p:tav>
                                        <p:tav tm="100000">
                                          <p:val>
                                            <p:strVal val="#ppt_h"/>
                                          </p:val>
                                        </p:tav>
                                      </p:tavLst>
                                    </p:anim>
                                    <p:animEffect transition="in" filter="fade">
                                      <p:cBhvr>
                                        <p:cTn id="43" dur="500"/>
                                        <p:tgtEl>
                                          <p:spTgt spid="81"/>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39"/>
                                        </p:tgtEl>
                                        <p:attrNameLst>
                                          <p:attrName>style.visibility</p:attrName>
                                        </p:attrNameLst>
                                      </p:cBhvr>
                                      <p:to>
                                        <p:strVal val="visible"/>
                                      </p:to>
                                    </p:set>
                                    <p:animEffect transition="in" filter="fade">
                                      <p:cBhvr>
                                        <p:cTn id="53" dur="500"/>
                                        <p:tgtEl>
                                          <p:spTgt spid="13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38"/>
                                        </p:tgtEl>
                                        <p:attrNameLst>
                                          <p:attrName>style.visibility</p:attrName>
                                        </p:attrNameLst>
                                      </p:cBhvr>
                                      <p:to>
                                        <p:strVal val="visible"/>
                                      </p:to>
                                    </p:set>
                                    <p:animEffect transition="in" filter="fade">
                                      <p:cBhvr>
                                        <p:cTn id="56" dur="500"/>
                                        <p:tgtEl>
                                          <p:spTgt spid="13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35"/>
                                        </p:tgtEl>
                                        <p:attrNameLst>
                                          <p:attrName>style.visibility</p:attrName>
                                        </p:attrNameLst>
                                      </p:cBhvr>
                                      <p:to>
                                        <p:strVal val="visible"/>
                                      </p:to>
                                    </p:set>
                                    <p:animEffect transition="in" filter="fade">
                                      <p:cBhvr>
                                        <p:cTn id="59" dur="500"/>
                                        <p:tgtEl>
                                          <p:spTgt spid="13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27"/>
                                        </p:tgtEl>
                                        <p:attrNameLst>
                                          <p:attrName>style.visibility</p:attrName>
                                        </p:attrNameLst>
                                      </p:cBhvr>
                                      <p:to>
                                        <p:strVal val="visible"/>
                                      </p:to>
                                    </p:set>
                                    <p:animEffect transition="in" filter="fade">
                                      <p:cBhvr>
                                        <p:cTn id="62" dur="500"/>
                                        <p:tgtEl>
                                          <p:spTgt spid="12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500"/>
                                        <p:tgtEl>
                                          <p:spTgt spid="5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8"/>
                                        </p:tgtEl>
                                        <p:attrNameLst>
                                          <p:attrName>style.visibility</p:attrName>
                                        </p:attrNameLst>
                                      </p:cBhvr>
                                      <p:to>
                                        <p:strVal val="visible"/>
                                      </p:to>
                                    </p:set>
                                    <p:animEffect transition="in" filter="fade">
                                      <p:cBhvr>
                                        <p:cTn id="71" dur="500"/>
                                        <p:tgtEl>
                                          <p:spTgt spid="5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500"/>
                                        <p:tgtEl>
                                          <p:spTgt spid="29"/>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500"/>
                                        <p:tgtEl>
                                          <p:spTgt spid="5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4"/>
                                        </p:tgtEl>
                                        <p:attrNameLst>
                                          <p:attrName>style.visibility</p:attrName>
                                        </p:attrNameLst>
                                      </p:cBhvr>
                                      <p:to>
                                        <p:strVal val="visible"/>
                                      </p:to>
                                    </p:set>
                                    <p:animEffect transition="in" filter="fade">
                                      <p:cBhvr>
                                        <p:cTn id="8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57" grpId="0"/>
      <p:bldP spid="58" grpId="0"/>
      <p:bldP spid="59" grpId="0"/>
      <p:bldP spid="4" grpId="0"/>
      <p:bldP spid="29" grpId="0"/>
      <p:bldP spid="30" grpId="0"/>
      <p:bldP spid="127" grpId="0"/>
      <p:bldP spid="20" grpId="0"/>
      <p:bldP spid="135" grpId="0"/>
      <p:bldP spid="136" grpId="0"/>
      <p:bldP spid="138" grpId="0"/>
      <p:bldP spid="139" grpId="0"/>
      <p:bldP spid="7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
            <a:extLst>
              <a:ext uri="{FF2B5EF4-FFF2-40B4-BE49-F238E27FC236}">
                <a16:creationId xmlns:a16="http://schemas.microsoft.com/office/drawing/2014/main" id="{EDEDDB05-9AF3-452C-B604-56CE8E2508C4}"/>
              </a:ext>
            </a:extLst>
          </p:cNvPr>
          <p:cNvSpPr txBox="1">
            <a:spLocks/>
          </p:cNvSpPr>
          <p:nvPr/>
        </p:nvSpPr>
        <p:spPr>
          <a:xfrm>
            <a:off x="1190402" y="254050"/>
            <a:ext cx="10753879" cy="957862"/>
          </a:xfrm>
          <a:prstGeom prst="rect">
            <a:avLst/>
          </a:prstGeom>
          <a:solidFill>
            <a:schemeClr val="bg1">
              <a:lumMod val="95000"/>
            </a:schemeClr>
          </a:solidFill>
        </p:spPr>
        <p:txBody>
          <a:bodyPr vert="horz" wrap="square" lIns="179234" tIns="89617" rIns="143387" bIns="89617" rtlCol="0" anchor="ctr" anchorCtr="0">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896009">
              <a:defRPr/>
            </a:pPr>
            <a:r>
              <a:rPr lang="en-US" sz="4607">
                <a:gradFill>
                  <a:gsLst>
                    <a:gs pos="1250">
                      <a:srgbClr val="353535"/>
                    </a:gs>
                    <a:gs pos="100000">
                      <a:srgbClr val="353535"/>
                    </a:gs>
                  </a:gsLst>
                  <a:lin ang="5400000" scaled="0"/>
                </a:gradFill>
                <a:latin typeface="Segoe UI Light"/>
              </a:rPr>
              <a:t>Speech</a:t>
            </a:r>
          </a:p>
        </p:txBody>
      </p:sp>
      <p:sp>
        <p:nvSpPr>
          <p:cNvPr id="24" name="TextBox 23"/>
          <p:cNvSpPr txBox="1"/>
          <p:nvPr/>
        </p:nvSpPr>
        <p:spPr>
          <a:xfrm>
            <a:off x="1015035" y="3932423"/>
            <a:ext cx="2811371"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Speech API</a:t>
            </a:r>
          </a:p>
        </p:txBody>
      </p:sp>
      <p:sp>
        <p:nvSpPr>
          <p:cNvPr id="25" name="Rectangle 24"/>
          <p:cNvSpPr/>
          <p:nvPr/>
        </p:nvSpPr>
        <p:spPr>
          <a:xfrm>
            <a:off x="993642" y="4340503"/>
            <a:ext cx="2854154"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Convert speech to text and back again, and understand its intent</a:t>
            </a:r>
          </a:p>
        </p:txBody>
      </p:sp>
      <p:sp>
        <p:nvSpPr>
          <p:cNvPr id="27" name="TextBox 26"/>
          <p:cNvSpPr txBox="1"/>
          <p:nvPr/>
        </p:nvSpPr>
        <p:spPr>
          <a:xfrm>
            <a:off x="4549748" y="3932423"/>
            <a:ext cx="3092509"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Speaker Recognition API</a:t>
            </a:r>
          </a:p>
        </p:txBody>
      </p:sp>
      <p:sp>
        <p:nvSpPr>
          <p:cNvPr id="28" name="Rectangle 27"/>
          <p:cNvSpPr/>
          <p:nvPr/>
        </p:nvSpPr>
        <p:spPr>
          <a:xfrm>
            <a:off x="4818108" y="4340503"/>
            <a:ext cx="2555792"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Give your app the ability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to know who's talking</a:t>
            </a:r>
          </a:p>
        </p:txBody>
      </p:sp>
      <p:sp>
        <p:nvSpPr>
          <p:cNvPr id="30" name="TextBox 29"/>
          <p:cNvSpPr txBox="1"/>
          <p:nvPr/>
        </p:nvSpPr>
        <p:spPr>
          <a:xfrm>
            <a:off x="8365598" y="3932423"/>
            <a:ext cx="2811371"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Custom Speech Service</a:t>
            </a:r>
          </a:p>
        </p:txBody>
      </p:sp>
      <p:sp>
        <p:nvSpPr>
          <p:cNvPr id="31" name="Rectangle 30"/>
          <p:cNvSpPr/>
          <p:nvPr/>
        </p:nvSpPr>
        <p:spPr>
          <a:xfrm>
            <a:off x="8493390" y="4340503"/>
            <a:ext cx="2555792"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Fine-tune speech recognition for anyone, anywhere</a:t>
            </a:r>
          </a:p>
        </p:txBody>
      </p:sp>
      <p:sp>
        <p:nvSpPr>
          <p:cNvPr id="45" name="Rectangle 44"/>
          <p:cNvSpPr/>
          <p:nvPr/>
        </p:nvSpPr>
        <p:spPr bwMode="auto">
          <a:xfrm>
            <a:off x="1190402" y="125930"/>
            <a:ext cx="77348" cy="124468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29" name="Group 28">
            <a:extLst>
              <a:ext uri="{FF2B5EF4-FFF2-40B4-BE49-F238E27FC236}">
                <a16:creationId xmlns:a16="http://schemas.microsoft.com/office/drawing/2014/main" id="{6B6C0DF1-7074-4885-9345-271A1F66B18D}"/>
              </a:ext>
            </a:extLst>
          </p:cNvPr>
          <p:cNvGrpSpPr>
            <a:grpSpLocks noChangeAspect="1"/>
          </p:cNvGrpSpPr>
          <p:nvPr/>
        </p:nvGrpSpPr>
        <p:grpSpPr bwMode="auto">
          <a:xfrm>
            <a:off x="2099102" y="3044044"/>
            <a:ext cx="668762" cy="572304"/>
            <a:chOff x="1" y="3"/>
            <a:chExt cx="2697" cy="2308"/>
          </a:xfrm>
          <a:solidFill>
            <a:srgbClr val="047CDA"/>
          </a:solidFill>
        </p:grpSpPr>
        <p:sp>
          <p:nvSpPr>
            <p:cNvPr id="32" name="Freeform 5">
              <a:extLst>
                <a:ext uri="{FF2B5EF4-FFF2-40B4-BE49-F238E27FC236}">
                  <a16:creationId xmlns:a16="http://schemas.microsoft.com/office/drawing/2014/main" id="{1B63226B-362D-4FCD-9C21-0526D5D9F8E5}"/>
                </a:ext>
              </a:extLst>
            </p:cNvPr>
            <p:cNvSpPr>
              <a:spLocks noEditPoints="1"/>
            </p:cNvSpPr>
            <p:nvPr/>
          </p:nvSpPr>
          <p:spPr bwMode="auto">
            <a:xfrm>
              <a:off x="617" y="808"/>
              <a:ext cx="1466" cy="333"/>
            </a:xfrm>
            <a:custGeom>
              <a:avLst/>
              <a:gdLst>
                <a:gd name="T0" fmla="*/ 80 w 705"/>
                <a:gd name="T1" fmla="*/ 0 h 160"/>
                <a:gd name="T2" fmla="*/ 137 w 705"/>
                <a:gd name="T3" fmla="*/ 23 h 160"/>
                <a:gd name="T4" fmla="*/ 159 w 705"/>
                <a:gd name="T5" fmla="*/ 80 h 160"/>
                <a:gd name="T6" fmla="*/ 137 w 705"/>
                <a:gd name="T7" fmla="*/ 137 h 160"/>
                <a:gd name="T8" fmla="*/ 80 w 705"/>
                <a:gd name="T9" fmla="*/ 160 h 160"/>
                <a:gd name="T10" fmla="*/ 22 w 705"/>
                <a:gd name="T11" fmla="*/ 136 h 160"/>
                <a:gd name="T12" fmla="*/ 0 w 705"/>
                <a:gd name="T13" fmla="*/ 80 h 160"/>
                <a:gd name="T14" fmla="*/ 23 w 705"/>
                <a:gd name="T15" fmla="*/ 23 h 160"/>
                <a:gd name="T16" fmla="*/ 80 w 705"/>
                <a:gd name="T17" fmla="*/ 0 h 160"/>
                <a:gd name="T18" fmla="*/ 353 w 705"/>
                <a:gd name="T19" fmla="*/ 0 h 160"/>
                <a:gd name="T20" fmla="*/ 410 w 705"/>
                <a:gd name="T21" fmla="*/ 23 h 160"/>
                <a:gd name="T22" fmla="*/ 432 w 705"/>
                <a:gd name="T23" fmla="*/ 80 h 160"/>
                <a:gd name="T24" fmla="*/ 410 w 705"/>
                <a:gd name="T25" fmla="*/ 137 h 160"/>
                <a:gd name="T26" fmla="*/ 353 w 705"/>
                <a:gd name="T27" fmla="*/ 160 h 160"/>
                <a:gd name="T28" fmla="*/ 295 w 705"/>
                <a:gd name="T29" fmla="*/ 136 h 160"/>
                <a:gd name="T30" fmla="*/ 273 w 705"/>
                <a:gd name="T31" fmla="*/ 80 h 160"/>
                <a:gd name="T32" fmla="*/ 296 w 705"/>
                <a:gd name="T33" fmla="*/ 23 h 160"/>
                <a:gd name="T34" fmla="*/ 353 w 705"/>
                <a:gd name="T35" fmla="*/ 0 h 160"/>
                <a:gd name="T36" fmla="*/ 626 w 705"/>
                <a:gd name="T37" fmla="*/ 0 h 160"/>
                <a:gd name="T38" fmla="*/ 683 w 705"/>
                <a:gd name="T39" fmla="*/ 23 h 160"/>
                <a:gd name="T40" fmla="*/ 705 w 705"/>
                <a:gd name="T41" fmla="*/ 80 h 160"/>
                <a:gd name="T42" fmla="*/ 683 w 705"/>
                <a:gd name="T43" fmla="*/ 137 h 160"/>
                <a:gd name="T44" fmla="*/ 626 w 705"/>
                <a:gd name="T45" fmla="*/ 160 h 160"/>
                <a:gd name="T46" fmla="*/ 568 w 705"/>
                <a:gd name="T47" fmla="*/ 136 h 160"/>
                <a:gd name="T48" fmla="*/ 546 w 705"/>
                <a:gd name="T49" fmla="*/ 80 h 160"/>
                <a:gd name="T50" fmla="*/ 569 w 705"/>
                <a:gd name="T51" fmla="*/ 23 h 160"/>
                <a:gd name="T52" fmla="*/ 626 w 705"/>
                <a:gd name="T5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5" h="160">
                  <a:moveTo>
                    <a:pt x="80" y="0"/>
                  </a:moveTo>
                  <a:cubicBezTo>
                    <a:pt x="103" y="0"/>
                    <a:pt x="122" y="8"/>
                    <a:pt x="137" y="23"/>
                  </a:cubicBezTo>
                  <a:cubicBezTo>
                    <a:pt x="152" y="38"/>
                    <a:pt x="159" y="57"/>
                    <a:pt x="159" y="80"/>
                  </a:cubicBezTo>
                  <a:cubicBezTo>
                    <a:pt x="159" y="103"/>
                    <a:pt x="152" y="122"/>
                    <a:pt x="137" y="137"/>
                  </a:cubicBezTo>
                  <a:cubicBezTo>
                    <a:pt x="122" y="152"/>
                    <a:pt x="103" y="160"/>
                    <a:pt x="80" y="160"/>
                  </a:cubicBezTo>
                  <a:cubicBezTo>
                    <a:pt x="57" y="160"/>
                    <a:pt x="37" y="152"/>
                    <a:pt x="22" y="136"/>
                  </a:cubicBezTo>
                  <a:cubicBezTo>
                    <a:pt x="7" y="121"/>
                    <a:pt x="0" y="102"/>
                    <a:pt x="0" y="80"/>
                  </a:cubicBezTo>
                  <a:cubicBezTo>
                    <a:pt x="0" y="56"/>
                    <a:pt x="7" y="37"/>
                    <a:pt x="23" y="23"/>
                  </a:cubicBezTo>
                  <a:cubicBezTo>
                    <a:pt x="38" y="8"/>
                    <a:pt x="57" y="0"/>
                    <a:pt x="80" y="0"/>
                  </a:cubicBezTo>
                  <a:close/>
                  <a:moveTo>
                    <a:pt x="353" y="0"/>
                  </a:moveTo>
                  <a:cubicBezTo>
                    <a:pt x="376" y="0"/>
                    <a:pt x="395" y="8"/>
                    <a:pt x="410" y="23"/>
                  </a:cubicBezTo>
                  <a:cubicBezTo>
                    <a:pt x="425" y="38"/>
                    <a:pt x="432" y="57"/>
                    <a:pt x="432" y="80"/>
                  </a:cubicBezTo>
                  <a:cubicBezTo>
                    <a:pt x="432" y="103"/>
                    <a:pt x="425" y="122"/>
                    <a:pt x="410" y="137"/>
                  </a:cubicBezTo>
                  <a:cubicBezTo>
                    <a:pt x="395" y="152"/>
                    <a:pt x="376" y="160"/>
                    <a:pt x="353" y="160"/>
                  </a:cubicBezTo>
                  <a:cubicBezTo>
                    <a:pt x="330" y="160"/>
                    <a:pt x="310" y="152"/>
                    <a:pt x="295" y="136"/>
                  </a:cubicBezTo>
                  <a:cubicBezTo>
                    <a:pt x="280" y="121"/>
                    <a:pt x="273" y="102"/>
                    <a:pt x="273" y="80"/>
                  </a:cubicBezTo>
                  <a:cubicBezTo>
                    <a:pt x="273" y="56"/>
                    <a:pt x="280" y="37"/>
                    <a:pt x="296" y="23"/>
                  </a:cubicBezTo>
                  <a:cubicBezTo>
                    <a:pt x="311" y="8"/>
                    <a:pt x="330" y="0"/>
                    <a:pt x="353" y="0"/>
                  </a:cubicBezTo>
                  <a:close/>
                  <a:moveTo>
                    <a:pt x="626" y="0"/>
                  </a:moveTo>
                  <a:cubicBezTo>
                    <a:pt x="649" y="0"/>
                    <a:pt x="668" y="8"/>
                    <a:pt x="683" y="23"/>
                  </a:cubicBezTo>
                  <a:cubicBezTo>
                    <a:pt x="698" y="38"/>
                    <a:pt x="705" y="57"/>
                    <a:pt x="705" y="80"/>
                  </a:cubicBezTo>
                  <a:cubicBezTo>
                    <a:pt x="705" y="103"/>
                    <a:pt x="698" y="122"/>
                    <a:pt x="683" y="137"/>
                  </a:cubicBezTo>
                  <a:cubicBezTo>
                    <a:pt x="668" y="152"/>
                    <a:pt x="649" y="160"/>
                    <a:pt x="626" y="160"/>
                  </a:cubicBezTo>
                  <a:cubicBezTo>
                    <a:pt x="603" y="160"/>
                    <a:pt x="584" y="152"/>
                    <a:pt x="568" y="136"/>
                  </a:cubicBezTo>
                  <a:cubicBezTo>
                    <a:pt x="553" y="121"/>
                    <a:pt x="546" y="102"/>
                    <a:pt x="546" y="80"/>
                  </a:cubicBezTo>
                  <a:cubicBezTo>
                    <a:pt x="546" y="56"/>
                    <a:pt x="553" y="37"/>
                    <a:pt x="569" y="23"/>
                  </a:cubicBezTo>
                  <a:cubicBezTo>
                    <a:pt x="584" y="8"/>
                    <a:pt x="603" y="0"/>
                    <a:pt x="6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33" name="Freeform 6">
              <a:extLst>
                <a:ext uri="{FF2B5EF4-FFF2-40B4-BE49-F238E27FC236}">
                  <a16:creationId xmlns:a16="http://schemas.microsoft.com/office/drawing/2014/main" id="{C466FF26-9CF8-4195-AC84-7F96068E1C28}"/>
                </a:ext>
              </a:extLst>
            </p:cNvPr>
            <p:cNvSpPr>
              <a:spLocks noEditPoints="1"/>
            </p:cNvSpPr>
            <p:nvPr/>
          </p:nvSpPr>
          <p:spPr bwMode="auto">
            <a:xfrm>
              <a:off x="1" y="3"/>
              <a:ext cx="2697" cy="2308"/>
            </a:xfrm>
            <a:custGeom>
              <a:avLst/>
              <a:gdLst>
                <a:gd name="T0" fmla="*/ 1206 w 1297"/>
                <a:gd name="T1" fmla="*/ 479 h 1107"/>
                <a:gd name="T2" fmla="*/ 854 w 1297"/>
                <a:gd name="T3" fmla="*/ 839 h 1107"/>
                <a:gd name="T4" fmla="*/ 443 w 1297"/>
                <a:gd name="T5" fmla="*/ 839 h 1107"/>
                <a:gd name="T6" fmla="*/ 418 w 1297"/>
                <a:gd name="T7" fmla="*/ 839 h 1107"/>
                <a:gd name="T8" fmla="*/ 189 w 1297"/>
                <a:gd name="T9" fmla="*/ 937 h 1107"/>
                <a:gd name="T10" fmla="*/ 251 w 1297"/>
                <a:gd name="T11" fmla="*/ 781 h 1107"/>
                <a:gd name="T12" fmla="*/ 91 w 1297"/>
                <a:gd name="T13" fmla="*/ 479 h 1107"/>
                <a:gd name="T14" fmla="*/ 91 w 1297"/>
                <a:gd name="T15" fmla="*/ 450 h 1107"/>
                <a:gd name="T16" fmla="*/ 443 w 1297"/>
                <a:gd name="T17" fmla="*/ 90 h 1107"/>
                <a:gd name="T18" fmla="*/ 854 w 1297"/>
                <a:gd name="T19" fmla="*/ 90 h 1107"/>
                <a:gd name="T20" fmla="*/ 1206 w 1297"/>
                <a:gd name="T21" fmla="*/ 450 h 1107"/>
                <a:gd name="T22" fmla="*/ 1206 w 1297"/>
                <a:gd name="T23" fmla="*/ 479 h 1107"/>
                <a:gd name="T24" fmla="*/ 854 w 1297"/>
                <a:gd name="T25" fmla="*/ 0 h 1107"/>
                <a:gd name="T26" fmla="*/ 443 w 1297"/>
                <a:gd name="T27" fmla="*/ 0 h 1107"/>
                <a:gd name="T28" fmla="*/ 0 w 1297"/>
                <a:gd name="T29" fmla="*/ 450 h 1107"/>
                <a:gd name="T30" fmla="*/ 0 w 1297"/>
                <a:gd name="T31" fmla="*/ 479 h 1107"/>
                <a:gd name="T32" fmla="*/ 142 w 1297"/>
                <a:gd name="T33" fmla="*/ 810 h 1107"/>
                <a:gd name="T34" fmla="*/ 23 w 1297"/>
                <a:gd name="T35" fmla="*/ 1107 h 1107"/>
                <a:gd name="T36" fmla="*/ 435 w 1297"/>
                <a:gd name="T37" fmla="*/ 930 h 1107"/>
                <a:gd name="T38" fmla="*/ 443 w 1297"/>
                <a:gd name="T39" fmla="*/ 930 h 1107"/>
                <a:gd name="T40" fmla="*/ 854 w 1297"/>
                <a:gd name="T41" fmla="*/ 930 h 1107"/>
                <a:gd name="T42" fmla="*/ 1297 w 1297"/>
                <a:gd name="T43" fmla="*/ 479 h 1107"/>
                <a:gd name="T44" fmla="*/ 1297 w 1297"/>
                <a:gd name="T45" fmla="*/ 450 h 1107"/>
                <a:gd name="T46" fmla="*/ 854 w 1297"/>
                <a:gd name="T47" fmla="*/ 0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97" h="1107">
                  <a:moveTo>
                    <a:pt x="1206" y="479"/>
                  </a:moveTo>
                  <a:cubicBezTo>
                    <a:pt x="1206" y="677"/>
                    <a:pt x="1048" y="839"/>
                    <a:pt x="854" y="839"/>
                  </a:cubicBezTo>
                  <a:cubicBezTo>
                    <a:pt x="443" y="839"/>
                    <a:pt x="443" y="839"/>
                    <a:pt x="443" y="839"/>
                  </a:cubicBezTo>
                  <a:cubicBezTo>
                    <a:pt x="435" y="839"/>
                    <a:pt x="427" y="839"/>
                    <a:pt x="418" y="839"/>
                  </a:cubicBezTo>
                  <a:cubicBezTo>
                    <a:pt x="189" y="937"/>
                    <a:pt x="189" y="937"/>
                    <a:pt x="189" y="937"/>
                  </a:cubicBezTo>
                  <a:cubicBezTo>
                    <a:pt x="251" y="781"/>
                    <a:pt x="251" y="781"/>
                    <a:pt x="251" y="781"/>
                  </a:cubicBezTo>
                  <a:cubicBezTo>
                    <a:pt x="155" y="716"/>
                    <a:pt x="91" y="605"/>
                    <a:pt x="91" y="479"/>
                  </a:cubicBezTo>
                  <a:cubicBezTo>
                    <a:pt x="91" y="450"/>
                    <a:pt x="91" y="450"/>
                    <a:pt x="91" y="450"/>
                  </a:cubicBezTo>
                  <a:cubicBezTo>
                    <a:pt x="91" y="252"/>
                    <a:pt x="249" y="90"/>
                    <a:pt x="443" y="90"/>
                  </a:cubicBezTo>
                  <a:cubicBezTo>
                    <a:pt x="854" y="90"/>
                    <a:pt x="854" y="90"/>
                    <a:pt x="854" y="90"/>
                  </a:cubicBezTo>
                  <a:cubicBezTo>
                    <a:pt x="1047" y="90"/>
                    <a:pt x="1206" y="252"/>
                    <a:pt x="1206" y="450"/>
                  </a:cubicBezTo>
                  <a:lnTo>
                    <a:pt x="1206" y="479"/>
                  </a:lnTo>
                  <a:close/>
                  <a:moveTo>
                    <a:pt x="854" y="0"/>
                  </a:moveTo>
                  <a:cubicBezTo>
                    <a:pt x="443" y="0"/>
                    <a:pt x="443" y="0"/>
                    <a:pt x="443" y="0"/>
                  </a:cubicBezTo>
                  <a:cubicBezTo>
                    <a:pt x="199" y="0"/>
                    <a:pt x="0" y="203"/>
                    <a:pt x="0" y="450"/>
                  </a:cubicBezTo>
                  <a:cubicBezTo>
                    <a:pt x="0" y="479"/>
                    <a:pt x="0" y="479"/>
                    <a:pt x="0" y="479"/>
                  </a:cubicBezTo>
                  <a:cubicBezTo>
                    <a:pt x="0" y="607"/>
                    <a:pt x="53" y="725"/>
                    <a:pt x="142" y="810"/>
                  </a:cubicBezTo>
                  <a:cubicBezTo>
                    <a:pt x="23" y="1107"/>
                    <a:pt x="23" y="1107"/>
                    <a:pt x="23" y="1107"/>
                  </a:cubicBezTo>
                  <a:cubicBezTo>
                    <a:pt x="435" y="930"/>
                    <a:pt x="435" y="930"/>
                    <a:pt x="435" y="930"/>
                  </a:cubicBezTo>
                  <a:cubicBezTo>
                    <a:pt x="438" y="930"/>
                    <a:pt x="440" y="930"/>
                    <a:pt x="443" y="930"/>
                  </a:cubicBezTo>
                  <a:cubicBezTo>
                    <a:pt x="854" y="930"/>
                    <a:pt x="854" y="930"/>
                    <a:pt x="854" y="930"/>
                  </a:cubicBezTo>
                  <a:cubicBezTo>
                    <a:pt x="1098" y="930"/>
                    <a:pt x="1297" y="727"/>
                    <a:pt x="1297" y="479"/>
                  </a:cubicBezTo>
                  <a:cubicBezTo>
                    <a:pt x="1297" y="450"/>
                    <a:pt x="1297" y="450"/>
                    <a:pt x="1297" y="450"/>
                  </a:cubicBezTo>
                  <a:cubicBezTo>
                    <a:pt x="1297" y="203"/>
                    <a:pt x="1098" y="0"/>
                    <a:pt x="85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35" name="Freeform 14">
            <a:extLst>
              <a:ext uri="{FF2B5EF4-FFF2-40B4-BE49-F238E27FC236}">
                <a16:creationId xmlns:a16="http://schemas.microsoft.com/office/drawing/2014/main" id="{D27481FD-214F-4DB1-B1EF-12D290AFAF44}"/>
              </a:ext>
            </a:extLst>
          </p:cNvPr>
          <p:cNvSpPr>
            <a:spLocks noEditPoints="1"/>
          </p:cNvSpPr>
          <p:nvPr/>
        </p:nvSpPr>
        <p:spPr bwMode="auto">
          <a:xfrm>
            <a:off x="5792855" y="3053769"/>
            <a:ext cx="632219" cy="560597"/>
          </a:xfrm>
          <a:custGeom>
            <a:avLst/>
            <a:gdLst>
              <a:gd name="T0" fmla="*/ 177 w 1154"/>
              <a:gd name="T1" fmla="*/ 506 h 1021"/>
              <a:gd name="T2" fmla="*/ 364 w 1154"/>
              <a:gd name="T3" fmla="*/ 694 h 1021"/>
              <a:gd name="T4" fmla="*/ 886 w 1154"/>
              <a:gd name="T5" fmla="*/ 171 h 1021"/>
              <a:gd name="T6" fmla="*/ 951 w 1154"/>
              <a:gd name="T7" fmla="*/ 235 h 1021"/>
              <a:gd name="T8" fmla="*/ 364 w 1154"/>
              <a:gd name="T9" fmla="*/ 822 h 1021"/>
              <a:gd name="T10" fmla="*/ 112 w 1154"/>
              <a:gd name="T11" fmla="*/ 570 h 1021"/>
              <a:gd name="T12" fmla="*/ 177 w 1154"/>
              <a:gd name="T13" fmla="*/ 506 h 1021"/>
              <a:gd name="T14" fmla="*/ 1031 w 1154"/>
              <a:gd name="T15" fmla="*/ 923 h 1021"/>
              <a:gd name="T16" fmla="*/ 942 w 1154"/>
              <a:gd name="T17" fmla="*/ 850 h 1021"/>
              <a:gd name="T18" fmla="*/ 1021 w 1154"/>
              <a:gd name="T19" fmla="*/ 750 h 1021"/>
              <a:gd name="T20" fmla="*/ 1141 w 1154"/>
              <a:gd name="T21" fmla="*/ 835 h 1021"/>
              <a:gd name="T22" fmla="*/ 968 w 1154"/>
              <a:gd name="T23" fmla="*/ 1020 h 1021"/>
              <a:gd name="T24" fmla="*/ 964 w 1154"/>
              <a:gd name="T25" fmla="*/ 1018 h 1021"/>
              <a:gd name="T26" fmla="*/ 959 w 1154"/>
              <a:gd name="T27" fmla="*/ 988 h 1021"/>
              <a:gd name="T28" fmla="*/ 962 w 1154"/>
              <a:gd name="T29" fmla="*/ 984 h 1021"/>
              <a:gd name="T30" fmla="*/ 1031 w 1154"/>
              <a:gd name="T31" fmla="*/ 923 h 1021"/>
              <a:gd name="T32" fmla="*/ 781 w 1154"/>
              <a:gd name="T33" fmla="*/ 923 h 1021"/>
              <a:gd name="T34" fmla="*/ 692 w 1154"/>
              <a:gd name="T35" fmla="*/ 850 h 1021"/>
              <a:gd name="T36" fmla="*/ 770 w 1154"/>
              <a:gd name="T37" fmla="*/ 750 h 1021"/>
              <a:gd name="T38" fmla="*/ 891 w 1154"/>
              <a:gd name="T39" fmla="*/ 835 h 1021"/>
              <a:gd name="T40" fmla="*/ 718 w 1154"/>
              <a:gd name="T41" fmla="*/ 1020 h 1021"/>
              <a:gd name="T42" fmla="*/ 713 w 1154"/>
              <a:gd name="T43" fmla="*/ 1018 h 1021"/>
              <a:gd name="T44" fmla="*/ 709 w 1154"/>
              <a:gd name="T45" fmla="*/ 988 h 1021"/>
              <a:gd name="T46" fmla="*/ 711 w 1154"/>
              <a:gd name="T47" fmla="*/ 984 h 1021"/>
              <a:gd name="T48" fmla="*/ 781 w 1154"/>
              <a:gd name="T49" fmla="*/ 923 h 1021"/>
              <a:gd name="T50" fmla="*/ 373 w 1154"/>
              <a:gd name="T51" fmla="*/ 97 h 1021"/>
              <a:gd name="T52" fmla="*/ 462 w 1154"/>
              <a:gd name="T53" fmla="*/ 171 h 1021"/>
              <a:gd name="T54" fmla="*/ 383 w 1154"/>
              <a:gd name="T55" fmla="*/ 270 h 1021"/>
              <a:gd name="T56" fmla="*/ 263 w 1154"/>
              <a:gd name="T57" fmla="*/ 186 h 1021"/>
              <a:gd name="T58" fmla="*/ 436 w 1154"/>
              <a:gd name="T59" fmla="*/ 0 h 1021"/>
              <a:gd name="T60" fmla="*/ 441 w 1154"/>
              <a:gd name="T61" fmla="*/ 2 h 1021"/>
              <a:gd name="T62" fmla="*/ 445 w 1154"/>
              <a:gd name="T63" fmla="*/ 32 h 1021"/>
              <a:gd name="T64" fmla="*/ 443 w 1154"/>
              <a:gd name="T65" fmla="*/ 36 h 1021"/>
              <a:gd name="T66" fmla="*/ 373 w 1154"/>
              <a:gd name="T67" fmla="*/ 97 h 1021"/>
              <a:gd name="T68" fmla="*/ 123 w 1154"/>
              <a:gd name="T69" fmla="*/ 97 h 1021"/>
              <a:gd name="T70" fmla="*/ 212 w 1154"/>
              <a:gd name="T71" fmla="*/ 171 h 1021"/>
              <a:gd name="T72" fmla="*/ 133 w 1154"/>
              <a:gd name="T73" fmla="*/ 270 h 1021"/>
              <a:gd name="T74" fmla="*/ 13 w 1154"/>
              <a:gd name="T75" fmla="*/ 186 h 1021"/>
              <a:gd name="T76" fmla="*/ 186 w 1154"/>
              <a:gd name="T77" fmla="*/ 0 h 1021"/>
              <a:gd name="T78" fmla="*/ 190 w 1154"/>
              <a:gd name="T79" fmla="*/ 2 h 1021"/>
              <a:gd name="T80" fmla="*/ 195 w 1154"/>
              <a:gd name="T81" fmla="*/ 32 h 1021"/>
              <a:gd name="T82" fmla="*/ 192 w 1154"/>
              <a:gd name="T83" fmla="*/ 36 h 1021"/>
              <a:gd name="T84" fmla="*/ 123 w 1154"/>
              <a:gd name="T85" fmla="*/ 97 h 1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4" h="1021">
                <a:moveTo>
                  <a:pt x="177" y="506"/>
                </a:moveTo>
                <a:cubicBezTo>
                  <a:pt x="364" y="694"/>
                  <a:pt x="364" y="694"/>
                  <a:pt x="364" y="694"/>
                </a:cubicBezTo>
                <a:cubicBezTo>
                  <a:pt x="886" y="171"/>
                  <a:pt x="886" y="171"/>
                  <a:pt x="886" y="171"/>
                </a:cubicBezTo>
                <a:cubicBezTo>
                  <a:pt x="951" y="235"/>
                  <a:pt x="951" y="235"/>
                  <a:pt x="951" y="235"/>
                </a:cubicBezTo>
                <a:cubicBezTo>
                  <a:pt x="364" y="822"/>
                  <a:pt x="364" y="822"/>
                  <a:pt x="364" y="822"/>
                </a:cubicBezTo>
                <a:cubicBezTo>
                  <a:pt x="112" y="570"/>
                  <a:pt x="112" y="570"/>
                  <a:pt x="112" y="570"/>
                </a:cubicBezTo>
                <a:lnTo>
                  <a:pt x="177" y="506"/>
                </a:lnTo>
                <a:close/>
                <a:moveTo>
                  <a:pt x="1031" y="923"/>
                </a:moveTo>
                <a:cubicBezTo>
                  <a:pt x="987" y="922"/>
                  <a:pt x="949" y="892"/>
                  <a:pt x="942" y="850"/>
                </a:cubicBezTo>
                <a:cubicBezTo>
                  <a:pt x="934" y="802"/>
                  <a:pt x="969" y="758"/>
                  <a:pt x="1021" y="750"/>
                </a:cubicBezTo>
                <a:cubicBezTo>
                  <a:pt x="1072" y="743"/>
                  <a:pt x="1128" y="769"/>
                  <a:pt x="1141" y="835"/>
                </a:cubicBezTo>
                <a:cubicBezTo>
                  <a:pt x="1154" y="930"/>
                  <a:pt x="1080" y="1008"/>
                  <a:pt x="968" y="1020"/>
                </a:cubicBezTo>
                <a:cubicBezTo>
                  <a:pt x="964" y="1021"/>
                  <a:pt x="964" y="1018"/>
                  <a:pt x="964" y="1018"/>
                </a:cubicBezTo>
                <a:cubicBezTo>
                  <a:pt x="959" y="988"/>
                  <a:pt x="959" y="988"/>
                  <a:pt x="959" y="988"/>
                </a:cubicBezTo>
                <a:cubicBezTo>
                  <a:pt x="959" y="988"/>
                  <a:pt x="958" y="985"/>
                  <a:pt x="962" y="984"/>
                </a:cubicBezTo>
                <a:cubicBezTo>
                  <a:pt x="993" y="976"/>
                  <a:pt x="1021" y="961"/>
                  <a:pt x="1031" y="923"/>
                </a:cubicBezTo>
                <a:close/>
                <a:moveTo>
                  <a:pt x="781" y="923"/>
                </a:moveTo>
                <a:cubicBezTo>
                  <a:pt x="737" y="922"/>
                  <a:pt x="699" y="892"/>
                  <a:pt x="692" y="850"/>
                </a:cubicBezTo>
                <a:cubicBezTo>
                  <a:pt x="684" y="802"/>
                  <a:pt x="719" y="758"/>
                  <a:pt x="770" y="750"/>
                </a:cubicBezTo>
                <a:cubicBezTo>
                  <a:pt x="821" y="743"/>
                  <a:pt x="878" y="769"/>
                  <a:pt x="891" y="835"/>
                </a:cubicBezTo>
                <a:cubicBezTo>
                  <a:pt x="904" y="930"/>
                  <a:pt x="830" y="1008"/>
                  <a:pt x="718" y="1020"/>
                </a:cubicBezTo>
                <a:cubicBezTo>
                  <a:pt x="714" y="1021"/>
                  <a:pt x="713" y="1018"/>
                  <a:pt x="713" y="1018"/>
                </a:cubicBezTo>
                <a:cubicBezTo>
                  <a:pt x="709" y="988"/>
                  <a:pt x="709" y="988"/>
                  <a:pt x="709" y="988"/>
                </a:cubicBezTo>
                <a:cubicBezTo>
                  <a:pt x="709" y="988"/>
                  <a:pt x="708" y="985"/>
                  <a:pt x="711" y="984"/>
                </a:cubicBezTo>
                <a:cubicBezTo>
                  <a:pt x="743" y="976"/>
                  <a:pt x="770" y="961"/>
                  <a:pt x="781" y="923"/>
                </a:cubicBezTo>
                <a:close/>
                <a:moveTo>
                  <a:pt x="373" y="97"/>
                </a:moveTo>
                <a:cubicBezTo>
                  <a:pt x="417" y="99"/>
                  <a:pt x="455" y="128"/>
                  <a:pt x="462" y="171"/>
                </a:cubicBezTo>
                <a:cubicBezTo>
                  <a:pt x="470" y="218"/>
                  <a:pt x="435" y="263"/>
                  <a:pt x="383" y="270"/>
                </a:cubicBezTo>
                <a:cubicBezTo>
                  <a:pt x="333" y="277"/>
                  <a:pt x="276" y="251"/>
                  <a:pt x="263" y="186"/>
                </a:cubicBezTo>
                <a:cubicBezTo>
                  <a:pt x="250" y="90"/>
                  <a:pt x="324" y="12"/>
                  <a:pt x="436" y="0"/>
                </a:cubicBezTo>
                <a:cubicBezTo>
                  <a:pt x="440" y="0"/>
                  <a:pt x="441" y="2"/>
                  <a:pt x="441" y="2"/>
                </a:cubicBezTo>
                <a:cubicBezTo>
                  <a:pt x="445" y="32"/>
                  <a:pt x="445" y="32"/>
                  <a:pt x="445" y="32"/>
                </a:cubicBezTo>
                <a:cubicBezTo>
                  <a:pt x="445" y="32"/>
                  <a:pt x="446" y="35"/>
                  <a:pt x="443" y="36"/>
                </a:cubicBezTo>
                <a:cubicBezTo>
                  <a:pt x="411" y="45"/>
                  <a:pt x="383" y="60"/>
                  <a:pt x="373" y="97"/>
                </a:cubicBezTo>
                <a:close/>
                <a:moveTo>
                  <a:pt x="123" y="97"/>
                </a:moveTo>
                <a:cubicBezTo>
                  <a:pt x="167" y="99"/>
                  <a:pt x="205" y="128"/>
                  <a:pt x="212" y="171"/>
                </a:cubicBezTo>
                <a:cubicBezTo>
                  <a:pt x="220" y="218"/>
                  <a:pt x="185" y="263"/>
                  <a:pt x="133" y="270"/>
                </a:cubicBezTo>
                <a:cubicBezTo>
                  <a:pt x="82" y="277"/>
                  <a:pt x="26" y="251"/>
                  <a:pt x="13" y="186"/>
                </a:cubicBezTo>
                <a:cubicBezTo>
                  <a:pt x="0" y="90"/>
                  <a:pt x="74" y="12"/>
                  <a:pt x="186" y="0"/>
                </a:cubicBezTo>
                <a:cubicBezTo>
                  <a:pt x="190" y="0"/>
                  <a:pt x="190" y="2"/>
                  <a:pt x="190" y="2"/>
                </a:cubicBezTo>
                <a:cubicBezTo>
                  <a:pt x="195" y="32"/>
                  <a:pt x="195" y="32"/>
                  <a:pt x="195" y="32"/>
                </a:cubicBezTo>
                <a:cubicBezTo>
                  <a:pt x="195" y="32"/>
                  <a:pt x="196" y="35"/>
                  <a:pt x="192" y="36"/>
                </a:cubicBezTo>
                <a:cubicBezTo>
                  <a:pt x="161" y="45"/>
                  <a:pt x="133" y="60"/>
                  <a:pt x="123" y="97"/>
                </a:cubicBez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sp>
        <p:nvSpPr>
          <p:cNvPr id="36" name="Freeform 10">
            <a:extLst>
              <a:ext uri="{FF2B5EF4-FFF2-40B4-BE49-F238E27FC236}">
                <a16:creationId xmlns:a16="http://schemas.microsoft.com/office/drawing/2014/main" id="{F75193B7-9B2A-47C6-8C0A-EA0D95FE0158}"/>
              </a:ext>
            </a:extLst>
          </p:cNvPr>
          <p:cNvSpPr>
            <a:spLocks noEditPoints="1"/>
          </p:cNvSpPr>
          <p:nvPr/>
        </p:nvSpPr>
        <p:spPr bwMode="auto">
          <a:xfrm>
            <a:off x="9405798" y="3016757"/>
            <a:ext cx="729852" cy="609324"/>
          </a:xfrm>
          <a:custGeom>
            <a:avLst/>
            <a:gdLst>
              <a:gd name="T0" fmla="*/ 663 w 2840"/>
              <a:gd name="T1" fmla="*/ 238 h 2371"/>
              <a:gd name="T2" fmla="*/ 852 w 2840"/>
              <a:gd name="T3" fmla="*/ 238 h 2371"/>
              <a:gd name="T4" fmla="*/ 852 w 2840"/>
              <a:gd name="T5" fmla="*/ 2134 h 2371"/>
              <a:gd name="T6" fmla="*/ 663 w 2840"/>
              <a:gd name="T7" fmla="*/ 2134 h 2371"/>
              <a:gd name="T8" fmla="*/ 663 w 2840"/>
              <a:gd name="T9" fmla="*/ 238 h 2371"/>
              <a:gd name="T10" fmla="*/ 1988 w 2840"/>
              <a:gd name="T11" fmla="*/ 0 h 2371"/>
              <a:gd name="T12" fmla="*/ 2177 w 2840"/>
              <a:gd name="T13" fmla="*/ 0 h 2371"/>
              <a:gd name="T14" fmla="*/ 2177 w 2840"/>
              <a:gd name="T15" fmla="*/ 2371 h 2371"/>
              <a:gd name="T16" fmla="*/ 1988 w 2840"/>
              <a:gd name="T17" fmla="*/ 2371 h 2371"/>
              <a:gd name="T18" fmla="*/ 1988 w 2840"/>
              <a:gd name="T19" fmla="*/ 0 h 2371"/>
              <a:gd name="T20" fmla="*/ 994 w 2840"/>
              <a:gd name="T21" fmla="*/ 521 h 2371"/>
              <a:gd name="T22" fmla="*/ 1183 w 2840"/>
              <a:gd name="T23" fmla="*/ 521 h 2371"/>
              <a:gd name="T24" fmla="*/ 1183 w 2840"/>
              <a:gd name="T25" fmla="*/ 1850 h 2371"/>
              <a:gd name="T26" fmla="*/ 994 w 2840"/>
              <a:gd name="T27" fmla="*/ 1850 h 2371"/>
              <a:gd name="T28" fmla="*/ 994 w 2840"/>
              <a:gd name="T29" fmla="*/ 521 h 2371"/>
              <a:gd name="T30" fmla="*/ 1657 w 2840"/>
              <a:gd name="T31" fmla="*/ 331 h 2371"/>
              <a:gd name="T32" fmla="*/ 1846 w 2840"/>
              <a:gd name="T33" fmla="*/ 331 h 2371"/>
              <a:gd name="T34" fmla="*/ 1846 w 2840"/>
              <a:gd name="T35" fmla="*/ 2040 h 2371"/>
              <a:gd name="T36" fmla="*/ 1657 w 2840"/>
              <a:gd name="T37" fmla="*/ 2040 h 2371"/>
              <a:gd name="T38" fmla="*/ 1657 w 2840"/>
              <a:gd name="T39" fmla="*/ 331 h 2371"/>
              <a:gd name="T40" fmla="*/ 2318 w 2840"/>
              <a:gd name="T41" fmla="*/ 521 h 2371"/>
              <a:gd name="T42" fmla="*/ 2507 w 2840"/>
              <a:gd name="T43" fmla="*/ 521 h 2371"/>
              <a:gd name="T44" fmla="*/ 2507 w 2840"/>
              <a:gd name="T45" fmla="*/ 1850 h 2371"/>
              <a:gd name="T46" fmla="*/ 2318 w 2840"/>
              <a:gd name="T47" fmla="*/ 1850 h 2371"/>
              <a:gd name="T48" fmla="*/ 2318 w 2840"/>
              <a:gd name="T49" fmla="*/ 521 h 2371"/>
              <a:gd name="T50" fmla="*/ 333 w 2840"/>
              <a:gd name="T51" fmla="*/ 711 h 2371"/>
              <a:gd name="T52" fmla="*/ 522 w 2840"/>
              <a:gd name="T53" fmla="*/ 711 h 2371"/>
              <a:gd name="T54" fmla="*/ 522 w 2840"/>
              <a:gd name="T55" fmla="*/ 1661 h 2371"/>
              <a:gd name="T56" fmla="*/ 333 w 2840"/>
              <a:gd name="T57" fmla="*/ 1661 h 2371"/>
              <a:gd name="T58" fmla="*/ 333 w 2840"/>
              <a:gd name="T59" fmla="*/ 711 h 2371"/>
              <a:gd name="T60" fmla="*/ 1324 w 2840"/>
              <a:gd name="T61" fmla="*/ 854 h 2371"/>
              <a:gd name="T62" fmla="*/ 1516 w 2840"/>
              <a:gd name="T63" fmla="*/ 854 h 2371"/>
              <a:gd name="T64" fmla="*/ 1516 w 2840"/>
              <a:gd name="T65" fmla="*/ 1517 h 2371"/>
              <a:gd name="T66" fmla="*/ 1324 w 2840"/>
              <a:gd name="T67" fmla="*/ 1517 h 2371"/>
              <a:gd name="T68" fmla="*/ 1324 w 2840"/>
              <a:gd name="T69" fmla="*/ 854 h 2371"/>
              <a:gd name="T70" fmla="*/ 2651 w 2840"/>
              <a:gd name="T71" fmla="*/ 900 h 2371"/>
              <a:gd name="T72" fmla="*/ 2840 w 2840"/>
              <a:gd name="T73" fmla="*/ 900 h 2371"/>
              <a:gd name="T74" fmla="*/ 2840 w 2840"/>
              <a:gd name="T75" fmla="*/ 1471 h 2371"/>
              <a:gd name="T76" fmla="*/ 2651 w 2840"/>
              <a:gd name="T77" fmla="*/ 1471 h 2371"/>
              <a:gd name="T78" fmla="*/ 2651 w 2840"/>
              <a:gd name="T79" fmla="*/ 900 h 2371"/>
              <a:gd name="T80" fmla="*/ 0 w 2840"/>
              <a:gd name="T81" fmla="*/ 1090 h 2371"/>
              <a:gd name="T82" fmla="*/ 189 w 2840"/>
              <a:gd name="T83" fmla="*/ 1090 h 2371"/>
              <a:gd name="T84" fmla="*/ 189 w 2840"/>
              <a:gd name="T85" fmla="*/ 1281 h 2371"/>
              <a:gd name="T86" fmla="*/ 0 w 2840"/>
              <a:gd name="T87" fmla="*/ 1281 h 2371"/>
              <a:gd name="T88" fmla="*/ 0 w 2840"/>
              <a:gd name="T89" fmla="*/ 1090 h 2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840" h="2371">
                <a:moveTo>
                  <a:pt x="663" y="238"/>
                </a:moveTo>
                <a:lnTo>
                  <a:pt x="852" y="238"/>
                </a:lnTo>
                <a:lnTo>
                  <a:pt x="852" y="2134"/>
                </a:lnTo>
                <a:lnTo>
                  <a:pt x="663" y="2134"/>
                </a:lnTo>
                <a:lnTo>
                  <a:pt x="663" y="238"/>
                </a:lnTo>
                <a:close/>
                <a:moveTo>
                  <a:pt x="1988" y="0"/>
                </a:moveTo>
                <a:lnTo>
                  <a:pt x="2177" y="0"/>
                </a:lnTo>
                <a:lnTo>
                  <a:pt x="2177" y="2371"/>
                </a:lnTo>
                <a:lnTo>
                  <a:pt x="1988" y="2371"/>
                </a:lnTo>
                <a:lnTo>
                  <a:pt x="1988" y="0"/>
                </a:lnTo>
                <a:close/>
                <a:moveTo>
                  <a:pt x="994" y="521"/>
                </a:moveTo>
                <a:lnTo>
                  <a:pt x="1183" y="521"/>
                </a:lnTo>
                <a:lnTo>
                  <a:pt x="1183" y="1850"/>
                </a:lnTo>
                <a:lnTo>
                  <a:pt x="994" y="1850"/>
                </a:lnTo>
                <a:lnTo>
                  <a:pt x="994" y="521"/>
                </a:lnTo>
                <a:close/>
                <a:moveTo>
                  <a:pt x="1657" y="331"/>
                </a:moveTo>
                <a:lnTo>
                  <a:pt x="1846" y="331"/>
                </a:lnTo>
                <a:lnTo>
                  <a:pt x="1846" y="2040"/>
                </a:lnTo>
                <a:lnTo>
                  <a:pt x="1657" y="2040"/>
                </a:lnTo>
                <a:lnTo>
                  <a:pt x="1657" y="331"/>
                </a:lnTo>
                <a:close/>
                <a:moveTo>
                  <a:pt x="2318" y="521"/>
                </a:moveTo>
                <a:lnTo>
                  <a:pt x="2507" y="521"/>
                </a:lnTo>
                <a:lnTo>
                  <a:pt x="2507" y="1850"/>
                </a:lnTo>
                <a:lnTo>
                  <a:pt x="2318" y="1850"/>
                </a:lnTo>
                <a:lnTo>
                  <a:pt x="2318" y="521"/>
                </a:lnTo>
                <a:close/>
                <a:moveTo>
                  <a:pt x="333" y="711"/>
                </a:moveTo>
                <a:lnTo>
                  <a:pt x="522" y="711"/>
                </a:lnTo>
                <a:lnTo>
                  <a:pt x="522" y="1661"/>
                </a:lnTo>
                <a:lnTo>
                  <a:pt x="333" y="1661"/>
                </a:lnTo>
                <a:lnTo>
                  <a:pt x="333" y="711"/>
                </a:lnTo>
                <a:close/>
                <a:moveTo>
                  <a:pt x="1324" y="854"/>
                </a:moveTo>
                <a:lnTo>
                  <a:pt x="1516" y="854"/>
                </a:lnTo>
                <a:lnTo>
                  <a:pt x="1516" y="1517"/>
                </a:lnTo>
                <a:lnTo>
                  <a:pt x="1324" y="1517"/>
                </a:lnTo>
                <a:lnTo>
                  <a:pt x="1324" y="854"/>
                </a:lnTo>
                <a:close/>
                <a:moveTo>
                  <a:pt x="2651" y="900"/>
                </a:moveTo>
                <a:lnTo>
                  <a:pt x="2840" y="900"/>
                </a:lnTo>
                <a:lnTo>
                  <a:pt x="2840" y="1471"/>
                </a:lnTo>
                <a:lnTo>
                  <a:pt x="2651" y="1471"/>
                </a:lnTo>
                <a:lnTo>
                  <a:pt x="2651" y="900"/>
                </a:lnTo>
                <a:close/>
                <a:moveTo>
                  <a:pt x="0" y="1090"/>
                </a:moveTo>
                <a:lnTo>
                  <a:pt x="189" y="1090"/>
                </a:lnTo>
                <a:lnTo>
                  <a:pt x="189" y="1281"/>
                </a:lnTo>
                <a:lnTo>
                  <a:pt x="0" y="1281"/>
                </a:lnTo>
                <a:lnTo>
                  <a:pt x="0" y="1090"/>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20" name="Group 19">
            <a:extLst>
              <a:ext uri="{FF2B5EF4-FFF2-40B4-BE49-F238E27FC236}">
                <a16:creationId xmlns:a16="http://schemas.microsoft.com/office/drawing/2014/main" id="{95E17712-AEF8-4108-A409-4C1D746214F1}"/>
              </a:ext>
            </a:extLst>
          </p:cNvPr>
          <p:cNvGrpSpPr/>
          <p:nvPr/>
        </p:nvGrpSpPr>
        <p:grpSpPr>
          <a:xfrm>
            <a:off x="1729" y="255064"/>
            <a:ext cx="1188671" cy="956848"/>
            <a:chOff x="864" y="254613"/>
            <a:chExt cx="1188839" cy="956984"/>
          </a:xfrm>
        </p:grpSpPr>
        <p:sp>
          <p:nvSpPr>
            <p:cNvPr id="34" name="Rectangle 33"/>
            <p:cNvSpPr/>
            <p:nvPr/>
          </p:nvSpPr>
          <p:spPr bwMode="auto">
            <a:xfrm>
              <a:off x="864" y="254613"/>
              <a:ext cx="1188839" cy="956984"/>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40" name="Group 39">
              <a:extLst>
                <a:ext uri="{FF2B5EF4-FFF2-40B4-BE49-F238E27FC236}">
                  <a16:creationId xmlns:a16="http://schemas.microsoft.com/office/drawing/2014/main" id="{16084DAB-62DA-4BAC-8404-0E1191913BA1}"/>
                </a:ext>
              </a:extLst>
            </p:cNvPr>
            <p:cNvGrpSpPr>
              <a:grpSpLocks noChangeAspect="1"/>
            </p:cNvGrpSpPr>
            <p:nvPr/>
          </p:nvGrpSpPr>
          <p:grpSpPr bwMode="auto">
            <a:xfrm>
              <a:off x="280465" y="471791"/>
              <a:ext cx="624195" cy="534165"/>
              <a:chOff x="1" y="3"/>
              <a:chExt cx="2697" cy="2308"/>
            </a:xfrm>
            <a:solidFill>
              <a:schemeClr val="bg2"/>
            </a:solidFill>
          </p:grpSpPr>
          <p:sp>
            <p:nvSpPr>
              <p:cNvPr id="41" name="Freeform 5">
                <a:extLst>
                  <a:ext uri="{FF2B5EF4-FFF2-40B4-BE49-F238E27FC236}">
                    <a16:creationId xmlns:a16="http://schemas.microsoft.com/office/drawing/2014/main" id="{6D54119A-34B3-49E0-BB21-5B94D4C69C8F}"/>
                  </a:ext>
                </a:extLst>
              </p:cNvPr>
              <p:cNvSpPr>
                <a:spLocks noEditPoints="1"/>
              </p:cNvSpPr>
              <p:nvPr/>
            </p:nvSpPr>
            <p:spPr bwMode="auto">
              <a:xfrm>
                <a:off x="617" y="808"/>
                <a:ext cx="1466" cy="333"/>
              </a:xfrm>
              <a:custGeom>
                <a:avLst/>
                <a:gdLst>
                  <a:gd name="T0" fmla="*/ 80 w 705"/>
                  <a:gd name="T1" fmla="*/ 0 h 160"/>
                  <a:gd name="T2" fmla="*/ 137 w 705"/>
                  <a:gd name="T3" fmla="*/ 23 h 160"/>
                  <a:gd name="T4" fmla="*/ 159 w 705"/>
                  <a:gd name="T5" fmla="*/ 80 h 160"/>
                  <a:gd name="T6" fmla="*/ 137 w 705"/>
                  <a:gd name="T7" fmla="*/ 137 h 160"/>
                  <a:gd name="T8" fmla="*/ 80 w 705"/>
                  <a:gd name="T9" fmla="*/ 160 h 160"/>
                  <a:gd name="T10" fmla="*/ 22 w 705"/>
                  <a:gd name="T11" fmla="*/ 136 h 160"/>
                  <a:gd name="T12" fmla="*/ 0 w 705"/>
                  <a:gd name="T13" fmla="*/ 80 h 160"/>
                  <a:gd name="T14" fmla="*/ 23 w 705"/>
                  <a:gd name="T15" fmla="*/ 23 h 160"/>
                  <a:gd name="T16" fmla="*/ 80 w 705"/>
                  <a:gd name="T17" fmla="*/ 0 h 160"/>
                  <a:gd name="T18" fmla="*/ 353 w 705"/>
                  <a:gd name="T19" fmla="*/ 0 h 160"/>
                  <a:gd name="T20" fmla="*/ 410 w 705"/>
                  <a:gd name="T21" fmla="*/ 23 h 160"/>
                  <a:gd name="T22" fmla="*/ 432 w 705"/>
                  <a:gd name="T23" fmla="*/ 80 h 160"/>
                  <a:gd name="T24" fmla="*/ 410 w 705"/>
                  <a:gd name="T25" fmla="*/ 137 h 160"/>
                  <a:gd name="T26" fmla="*/ 353 w 705"/>
                  <a:gd name="T27" fmla="*/ 160 h 160"/>
                  <a:gd name="T28" fmla="*/ 295 w 705"/>
                  <a:gd name="T29" fmla="*/ 136 h 160"/>
                  <a:gd name="T30" fmla="*/ 273 w 705"/>
                  <a:gd name="T31" fmla="*/ 80 h 160"/>
                  <a:gd name="T32" fmla="*/ 296 w 705"/>
                  <a:gd name="T33" fmla="*/ 23 h 160"/>
                  <a:gd name="T34" fmla="*/ 353 w 705"/>
                  <a:gd name="T35" fmla="*/ 0 h 160"/>
                  <a:gd name="T36" fmla="*/ 626 w 705"/>
                  <a:gd name="T37" fmla="*/ 0 h 160"/>
                  <a:gd name="T38" fmla="*/ 683 w 705"/>
                  <a:gd name="T39" fmla="*/ 23 h 160"/>
                  <a:gd name="T40" fmla="*/ 705 w 705"/>
                  <a:gd name="T41" fmla="*/ 80 h 160"/>
                  <a:gd name="T42" fmla="*/ 683 w 705"/>
                  <a:gd name="T43" fmla="*/ 137 h 160"/>
                  <a:gd name="T44" fmla="*/ 626 w 705"/>
                  <a:gd name="T45" fmla="*/ 160 h 160"/>
                  <a:gd name="T46" fmla="*/ 568 w 705"/>
                  <a:gd name="T47" fmla="*/ 136 h 160"/>
                  <a:gd name="T48" fmla="*/ 546 w 705"/>
                  <a:gd name="T49" fmla="*/ 80 h 160"/>
                  <a:gd name="T50" fmla="*/ 569 w 705"/>
                  <a:gd name="T51" fmla="*/ 23 h 160"/>
                  <a:gd name="T52" fmla="*/ 626 w 705"/>
                  <a:gd name="T5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5" h="160">
                    <a:moveTo>
                      <a:pt x="80" y="0"/>
                    </a:moveTo>
                    <a:cubicBezTo>
                      <a:pt x="103" y="0"/>
                      <a:pt x="122" y="8"/>
                      <a:pt x="137" y="23"/>
                    </a:cubicBezTo>
                    <a:cubicBezTo>
                      <a:pt x="152" y="38"/>
                      <a:pt x="159" y="57"/>
                      <a:pt x="159" y="80"/>
                    </a:cubicBezTo>
                    <a:cubicBezTo>
                      <a:pt x="159" y="103"/>
                      <a:pt x="152" y="122"/>
                      <a:pt x="137" y="137"/>
                    </a:cubicBezTo>
                    <a:cubicBezTo>
                      <a:pt x="122" y="152"/>
                      <a:pt x="103" y="160"/>
                      <a:pt x="80" y="160"/>
                    </a:cubicBezTo>
                    <a:cubicBezTo>
                      <a:pt x="57" y="160"/>
                      <a:pt x="37" y="152"/>
                      <a:pt x="22" y="136"/>
                    </a:cubicBezTo>
                    <a:cubicBezTo>
                      <a:pt x="7" y="121"/>
                      <a:pt x="0" y="102"/>
                      <a:pt x="0" y="80"/>
                    </a:cubicBezTo>
                    <a:cubicBezTo>
                      <a:pt x="0" y="56"/>
                      <a:pt x="7" y="37"/>
                      <a:pt x="23" y="23"/>
                    </a:cubicBezTo>
                    <a:cubicBezTo>
                      <a:pt x="38" y="8"/>
                      <a:pt x="57" y="0"/>
                      <a:pt x="80" y="0"/>
                    </a:cubicBezTo>
                    <a:close/>
                    <a:moveTo>
                      <a:pt x="353" y="0"/>
                    </a:moveTo>
                    <a:cubicBezTo>
                      <a:pt x="376" y="0"/>
                      <a:pt x="395" y="8"/>
                      <a:pt x="410" y="23"/>
                    </a:cubicBezTo>
                    <a:cubicBezTo>
                      <a:pt x="425" y="38"/>
                      <a:pt x="432" y="57"/>
                      <a:pt x="432" y="80"/>
                    </a:cubicBezTo>
                    <a:cubicBezTo>
                      <a:pt x="432" y="103"/>
                      <a:pt x="425" y="122"/>
                      <a:pt x="410" y="137"/>
                    </a:cubicBezTo>
                    <a:cubicBezTo>
                      <a:pt x="395" y="152"/>
                      <a:pt x="376" y="160"/>
                      <a:pt x="353" y="160"/>
                    </a:cubicBezTo>
                    <a:cubicBezTo>
                      <a:pt x="330" y="160"/>
                      <a:pt x="310" y="152"/>
                      <a:pt x="295" y="136"/>
                    </a:cubicBezTo>
                    <a:cubicBezTo>
                      <a:pt x="280" y="121"/>
                      <a:pt x="273" y="102"/>
                      <a:pt x="273" y="80"/>
                    </a:cubicBezTo>
                    <a:cubicBezTo>
                      <a:pt x="273" y="56"/>
                      <a:pt x="280" y="37"/>
                      <a:pt x="296" y="23"/>
                    </a:cubicBezTo>
                    <a:cubicBezTo>
                      <a:pt x="311" y="8"/>
                      <a:pt x="330" y="0"/>
                      <a:pt x="353" y="0"/>
                    </a:cubicBezTo>
                    <a:close/>
                    <a:moveTo>
                      <a:pt x="626" y="0"/>
                    </a:moveTo>
                    <a:cubicBezTo>
                      <a:pt x="649" y="0"/>
                      <a:pt x="668" y="8"/>
                      <a:pt x="683" y="23"/>
                    </a:cubicBezTo>
                    <a:cubicBezTo>
                      <a:pt x="698" y="38"/>
                      <a:pt x="705" y="57"/>
                      <a:pt x="705" y="80"/>
                    </a:cubicBezTo>
                    <a:cubicBezTo>
                      <a:pt x="705" y="103"/>
                      <a:pt x="698" y="122"/>
                      <a:pt x="683" y="137"/>
                    </a:cubicBezTo>
                    <a:cubicBezTo>
                      <a:pt x="668" y="152"/>
                      <a:pt x="649" y="160"/>
                      <a:pt x="626" y="160"/>
                    </a:cubicBezTo>
                    <a:cubicBezTo>
                      <a:pt x="603" y="160"/>
                      <a:pt x="584" y="152"/>
                      <a:pt x="568" y="136"/>
                    </a:cubicBezTo>
                    <a:cubicBezTo>
                      <a:pt x="553" y="121"/>
                      <a:pt x="546" y="102"/>
                      <a:pt x="546" y="80"/>
                    </a:cubicBezTo>
                    <a:cubicBezTo>
                      <a:pt x="546" y="56"/>
                      <a:pt x="553" y="37"/>
                      <a:pt x="569" y="23"/>
                    </a:cubicBezTo>
                    <a:cubicBezTo>
                      <a:pt x="584" y="8"/>
                      <a:pt x="603" y="0"/>
                      <a:pt x="626"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42" name="Freeform 6">
                <a:extLst>
                  <a:ext uri="{FF2B5EF4-FFF2-40B4-BE49-F238E27FC236}">
                    <a16:creationId xmlns:a16="http://schemas.microsoft.com/office/drawing/2014/main" id="{0CF0CDB0-3B79-4AA4-9C3D-C4F07E2C4094}"/>
                  </a:ext>
                </a:extLst>
              </p:cNvPr>
              <p:cNvSpPr>
                <a:spLocks noEditPoints="1"/>
              </p:cNvSpPr>
              <p:nvPr/>
            </p:nvSpPr>
            <p:spPr bwMode="auto">
              <a:xfrm>
                <a:off x="1" y="3"/>
                <a:ext cx="2697" cy="2308"/>
              </a:xfrm>
              <a:custGeom>
                <a:avLst/>
                <a:gdLst>
                  <a:gd name="T0" fmla="*/ 1206 w 1297"/>
                  <a:gd name="T1" fmla="*/ 479 h 1107"/>
                  <a:gd name="T2" fmla="*/ 854 w 1297"/>
                  <a:gd name="T3" fmla="*/ 839 h 1107"/>
                  <a:gd name="T4" fmla="*/ 443 w 1297"/>
                  <a:gd name="T5" fmla="*/ 839 h 1107"/>
                  <a:gd name="T6" fmla="*/ 418 w 1297"/>
                  <a:gd name="T7" fmla="*/ 839 h 1107"/>
                  <a:gd name="T8" fmla="*/ 189 w 1297"/>
                  <a:gd name="T9" fmla="*/ 937 h 1107"/>
                  <a:gd name="T10" fmla="*/ 251 w 1297"/>
                  <a:gd name="T11" fmla="*/ 781 h 1107"/>
                  <a:gd name="T12" fmla="*/ 91 w 1297"/>
                  <a:gd name="T13" fmla="*/ 479 h 1107"/>
                  <a:gd name="T14" fmla="*/ 91 w 1297"/>
                  <a:gd name="T15" fmla="*/ 450 h 1107"/>
                  <a:gd name="T16" fmla="*/ 443 w 1297"/>
                  <a:gd name="T17" fmla="*/ 90 h 1107"/>
                  <a:gd name="T18" fmla="*/ 854 w 1297"/>
                  <a:gd name="T19" fmla="*/ 90 h 1107"/>
                  <a:gd name="T20" fmla="*/ 1206 w 1297"/>
                  <a:gd name="T21" fmla="*/ 450 h 1107"/>
                  <a:gd name="T22" fmla="*/ 1206 w 1297"/>
                  <a:gd name="T23" fmla="*/ 479 h 1107"/>
                  <a:gd name="T24" fmla="*/ 854 w 1297"/>
                  <a:gd name="T25" fmla="*/ 0 h 1107"/>
                  <a:gd name="T26" fmla="*/ 443 w 1297"/>
                  <a:gd name="T27" fmla="*/ 0 h 1107"/>
                  <a:gd name="T28" fmla="*/ 0 w 1297"/>
                  <a:gd name="T29" fmla="*/ 450 h 1107"/>
                  <a:gd name="T30" fmla="*/ 0 w 1297"/>
                  <a:gd name="T31" fmla="*/ 479 h 1107"/>
                  <a:gd name="T32" fmla="*/ 142 w 1297"/>
                  <a:gd name="T33" fmla="*/ 810 h 1107"/>
                  <a:gd name="T34" fmla="*/ 23 w 1297"/>
                  <a:gd name="T35" fmla="*/ 1107 h 1107"/>
                  <a:gd name="T36" fmla="*/ 435 w 1297"/>
                  <a:gd name="T37" fmla="*/ 930 h 1107"/>
                  <a:gd name="T38" fmla="*/ 443 w 1297"/>
                  <a:gd name="T39" fmla="*/ 930 h 1107"/>
                  <a:gd name="T40" fmla="*/ 854 w 1297"/>
                  <a:gd name="T41" fmla="*/ 930 h 1107"/>
                  <a:gd name="T42" fmla="*/ 1297 w 1297"/>
                  <a:gd name="T43" fmla="*/ 479 h 1107"/>
                  <a:gd name="T44" fmla="*/ 1297 w 1297"/>
                  <a:gd name="T45" fmla="*/ 450 h 1107"/>
                  <a:gd name="T46" fmla="*/ 854 w 1297"/>
                  <a:gd name="T47" fmla="*/ 0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97" h="1107">
                    <a:moveTo>
                      <a:pt x="1206" y="479"/>
                    </a:moveTo>
                    <a:cubicBezTo>
                      <a:pt x="1206" y="677"/>
                      <a:pt x="1048" y="839"/>
                      <a:pt x="854" y="839"/>
                    </a:cubicBezTo>
                    <a:cubicBezTo>
                      <a:pt x="443" y="839"/>
                      <a:pt x="443" y="839"/>
                      <a:pt x="443" y="839"/>
                    </a:cubicBezTo>
                    <a:cubicBezTo>
                      <a:pt x="435" y="839"/>
                      <a:pt x="427" y="839"/>
                      <a:pt x="418" y="839"/>
                    </a:cubicBezTo>
                    <a:cubicBezTo>
                      <a:pt x="189" y="937"/>
                      <a:pt x="189" y="937"/>
                      <a:pt x="189" y="937"/>
                    </a:cubicBezTo>
                    <a:cubicBezTo>
                      <a:pt x="251" y="781"/>
                      <a:pt x="251" y="781"/>
                      <a:pt x="251" y="781"/>
                    </a:cubicBezTo>
                    <a:cubicBezTo>
                      <a:pt x="155" y="716"/>
                      <a:pt x="91" y="605"/>
                      <a:pt x="91" y="479"/>
                    </a:cubicBezTo>
                    <a:cubicBezTo>
                      <a:pt x="91" y="450"/>
                      <a:pt x="91" y="450"/>
                      <a:pt x="91" y="450"/>
                    </a:cubicBezTo>
                    <a:cubicBezTo>
                      <a:pt x="91" y="252"/>
                      <a:pt x="249" y="90"/>
                      <a:pt x="443" y="90"/>
                    </a:cubicBezTo>
                    <a:cubicBezTo>
                      <a:pt x="854" y="90"/>
                      <a:pt x="854" y="90"/>
                      <a:pt x="854" y="90"/>
                    </a:cubicBezTo>
                    <a:cubicBezTo>
                      <a:pt x="1047" y="90"/>
                      <a:pt x="1206" y="252"/>
                      <a:pt x="1206" y="450"/>
                    </a:cubicBezTo>
                    <a:lnTo>
                      <a:pt x="1206" y="479"/>
                    </a:lnTo>
                    <a:close/>
                    <a:moveTo>
                      <a:pt x="854" y="0"/>
                    </a:moveTo>
                    <a:cubicBezTo>
                      <a:pt x="443" y="0"/>
                      <a:pt x="443" y="0"/>
                      <a:pt x="443" y="0"/>
                    </a:cubicBezTo>
                    <a:cubicBezTo>
                      <a:pt x="199" y="0"/>
                      <a:pt x="0" y="203"/>
                      <a:pt x="0" y="450"/>
                    </a:cubicBezTo>
                    <a:cubicBezTo>
                      <a:pt x="0" y="479"/>
                      <a:pt x="0" y="479"/>
                      <a:pt x="0" y="479"/>
                    </a:cubicBezTo>
                    <a:cubicBezTo>
                      <a:pt x="0" y="607"/>
                      <a:pt x="53" y="725"/>
                      <a:pt x="142" y="810"/>
                    </a:cubicBezTo>
                    <a:cubicBezTo>
                      <a:pt x="23" y="1107"/>
                      <a:pt x="23" y="1107"/>
                      <a:pt x="23" y="1107"/>
                    </a:cubicBezTo>
                    <a:cubicBezTo>
                      <a:pt x="435" y="930"/>
                      <a:pt x="435" y="930"/>
                      <a:pt x="435" y="930"/>
                    </a:cubicBezTo>
                    <a:cubicBezTo>
                      <a:pt x="438" y="930"/>
                      <a:pt x="440" y="930"/>
                      <a:pt x="443" y="930"/>
                    </a:cubicBezTo>
                    <a:cubicBezTo>
                      <a:pt x="854" y="930"/>
                      <a:pt x="854" y="930"/>
                      <a:pt x="854" y="930"/>
                    </a:cubicBezTo>
                    <a:cubicBezTo>
                      <a:pt x="1098" y="930"/>
                      <a:pt x="1297" y="727"/>
                      <a:pt x="1297" y="479"/>
                    </a:cubicBezTo>
                    <a:cubicBezTo>
                      <a:pt x="1297" y="450"/>
                      <a:pt x="1297" y="450"/>
                      <a:pt x="1297" y="450"/>
                    </a:cubicBezTo>
                    <a:cubicBezTo>
                      <a:pt x="1297" y="203"/>
                      <a:pt x="1098" y="0"/>
                      <a:pt x="854"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spTree>
    <p:extLst>
      <p:ext uri="{BB962C8B-B14F-4D97-AF65-F5344CB8AC3E}">
        <p14:creationId xmlns:p14="http://schemas.microsoft.com/office/powerpoint/2010/main" val="2550963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8000" decel="92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10000" decel="90000"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0-#ppt_w/2"/>
                                          </p:val>
                                        </p:tav>
                                        <p:tav tm="100000">
                                          <p:val>
                                            <p:strVal val="#ppt_x"/>
                                          </p:val>
                                        </p:tav>
                                      </p:tavLst>
                                    </p:anim>
                                    <p:anim calcmode="lin" valueType="num">
                                      <p:cBhvr additive="base">
                                        <p:cTn id="13" dur="500" fill="hold"/>
                                        <p:tgtEl>
                                          <p:spTgt spid="26"/>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p:cTn id="16" dur="500" fill="hold"/>
                                        <p:tgtEl>
                                          <p:spTgt spid="29"/>
                                        </p:tgtEl>
                                        <p:attrNameLst>
                                          <p:attrName>ppt_w</p:attrName>
                                        </p:attrNameLst>
                                      </p:cBhvr>
                                      <p:tavLst>
                                        <p:tav tm="0">
                                          <p:val>
                                            <p:fltVal val="0"/>
                                          </p:val>
                                        </p:tav>
                                        <p:tav tm="100000">
                                          <p:val>
                                            <p:strVal val="#ppt_w"/>
                                          </p:val>
                                        </p:tav>
                                      </p:tavLst>
                                    </p:anim>
                                    <p:anim calcmode="lin" valueType="num">
                                      <p:cBhvr>
                                        <p:cTn id="17" dur="500" fill="hold"/>
                                        <p:tgtEl>
                                          <p:spTgt spid="29"/>
                                        </p:tgtEl>
                                        <p:attrNameLst>
                                          <p:attrName>ppt_h</p:attrName>
                                        </p:attrNameLst>
                                      </p:cBhvr>
                                      <p:tavLst>
                                        <p:tav tm="0">
                                          <p:val>
                                            <p:fltVal val="0"/>
                                          </p:val>
                                        </p:tav>
                                        <p:tav tm="100000">
                                          <p:val>
                                            <p:strVal val="#ppt_h"/>
                                          </p:val>
                                        </p:tav>
                                      </p:tavLst>
                                    </p:anim>
                                    <p:animEffect transition="in" filter="fade">
                                      <p:cBhvr>
                                        <p:cTn id="18" dur="500"/>
                                        <p:tgtEl>
                                          <p:spTgt spid="29"/>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500" fill="hold"/>
                                        <p:tgtEl>
                                          <p:spTgt spid="35"/>
                                        </p:tgtEl>
                                        <p:attrNameLst>
                                          <p:attrName>ppt_w</p:attrName>
                                        </p:attrNameLst>
                                      </p:cBhvr>
                                      <p:tavLst>
                                        <p:tav tm="0">
                                          <p:val>
                                            <p:fltVal val="0"/>
                                          </p:val>
                                        </p:tav>
                                        <p:tav tm="100000">
                                          <p:val>
                                            <p:strVal val="#ppt_w"/>
                                          </p:val>
                                        </p:tav>
                                      </p:tavLst>
                                    </p:anim>
                                    <p:anim calcmode="lin" valueType="num">
                                      <p:cBhvr>
                                        <p:cTn id="22" dur="500" fill="hold"/>
                                        <p:tgtEl>
                                          <p:spTgt spid="35"/>
                                        </p:tgtEl>
                                        <p:attrNameLst>
                                          <p:attrName>ppt_h</p:attrName>
                                        </p:attrNameLst>
                                      </p:cBhvr>
                                      <p:tavLst>
                                        <p:tav tm="0">
                                          <p:val>
                                            <p:fltVal val="0"/>
                                          </p:val>
                                        </p:tav>
                                        <p:tav tm="100000">
                                          <p:val>
                                            <p:strVal val="#ppt_h"/>
                                          </p:val>
                                        </p:tav>
                                      </p:tavLst>
                                    </p:anim>
                                    <p:animEffect transition="in" filter="fade">
                                      <p:cBhvr>
                                        <p:cTn id="23" dur="500"/>
                                        <p:tgtEl>
                                          <p:spTgt spid="3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500" fill="hold"/>
                                        <p:tgtEl>
                                          <p:spTgt spid="36"/>
                                        </p:tgtEl>
                                        <p:attrNameLst>
                                          <p:attrName>ppt_w</p:attrName>
                                        </p:attrNameLst>
                                      </p:cBhvr>
                                      <p:tavLst>
                                        <p:tav tm="0">
                                          <p:val>
                                            <p:fltVal val="0"/>
                                          </p:val>
                                        </p:tav>
                                        <p:tav tm="100000">
                                          <p:val>
                                            <p:strVal val="#ppt_w"/>
                                          </p:val>
                                        </p:tav>
                                      </p:tavLst>
                                    </p:anim>
                                    <p:anim calcmode="lin" valueType="num">
                                      <p:cBhvr>
                                        <p:cTn id="27" dur="500" fill="hold"/>
                                        <p:tgtEl>
                                          <p:spTgt spid="36"/>
                                        </p:tgtEl>
                                        <p:attrNameLst>
                                          <p:attrName>ppt_h</p:attrName>
                                        </p:attrNameLst>
                                      </p:cBhvr>
                                      <p:tavLst>
                                        <p:tav tm="0">
                                          <p:val>
                                            <p:fltVal val="0"/>
                                          </p:val>
                                        </p:tav>
                                        <p:tav tm="100000">
                                          <p:val>
                                            <p:strVal val="#ppt_h"/>
                                          </p:val>
                                        </p:tav>
                                      </p:tavLst>
                                    </p:anim>
                                    <p:animEffect transition="in" filter="fade">
                                      <p:cBhvr>
                                        <p:cTn id="28" dur="500"/>
                                        <p:tgtEl>
                                          <p:spTgt spid="3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500"/>
                                        <p:tgtEl>
                                          <p:spTgt spid="2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fade">
                                      <p:cBhvr>
                                        <p:cTn id="44" dur="500"/>
                                        <p:tgtEl>
                                          <p:spTgt spid="3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4" grpId="0"/>
      <p:bldP spid="25" grpId="0"/>
      <p:bldP spid="27" grpId="0"/>
      <p:bldP spid="28" grpId="0"/>
      <p:bldP spid="30" grpId="0"/>
      <p:bldP spid="31" grpId="0"/>
      <p:bldP spid="35" grpId="0" animBg="1"/>
      <p:bldP spid="3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itle 2">
            <a:extLst>
              <a:ext uri="{FF2B5EF4-FFF2-40B4-BE49-F238E27FC236}">
                <a16:creationId xmlns:a16="http://schemas.microsoft.com/office/drawing/2014/main" id="{A5529E76-B09F-4CA7-903C-630FEFBC1FD1}"/>
              </a:ext>
            </a:extLst>
          </p:cNvPr>
          <p:cNvSpPr txBox="1">
            <a:spLocks/>
          </p:cNvSpPr>
          <p:nvPr/>
        </p:nvSpPr>
        <p:spPr>
          <a:xfrm>
            <a:off x="1190402" y="254050"/>
            <a:ext cx="10753879" cy="957862"/>
          </a:xfrm>
          <a:prstGeom prst="rect">
            <a:avLst/>
          </a:prstGeom>
          <a:solidFill>
            <a:schemeClr val="bg1">
              <a:lumMod val="95000"/>
            </a:schemeClr>
          </a:solidFill>
        </p:spPr>
        <p:txBody>
          <a:bodyPr vert="horz" wrap="square" lIns="179234" tIns="89617" rIns="143387" bIns="89617" rtlCol="0" anchor="ctr" anchorCtr="0">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896009">
              <a:defRPr/>
            </a:pPr>
            <a:r>
              <a:rPr lang="en-US" sz="4607">
                <a:gradFill>
                  <a:gsLst>
                    <a:gs pos="1250">
                      <a:srgbClr val="353535"/>
                    </a:gs>
                    <a:gs pos="100000">
                      <a:srgbClr val="353535"/>
                    </a:gs>
                  </a:gsLst>
                  <a:lin ang="5400000" scaled="0"/>
                </a:gradFill>
                <a:latin typeface="Segoe UI Light"/>
              </a:rPr>
              <a:t>Language</a:t>
            </a:r>
          </a:p>
        </p:txBody>
      </p:sp>
      <p:sp>
        <p:nvSpPr>
          <p:cNvPr id="102" name="TextBox 101">
            <a:hlinkClick r:id="" action="ppaction://noaction"/>
            <a:extLst>
              <a:ext uri="{FF2B5EF4-FFF2-40B4-BE49-F238E27FC236}">
                <a16:creationId xmlns:a16="http://schemas.microsoft.com/office/drawing/2014/main" id="{845C3895-9F7E-42CF-964F-0F9589A45751}"/>
              </a:ext>
            </a:extLst>
          </p:cNvPr>
          <p:cNvSpPr txBox="1"/>
          <p:nvPr/>
        </p:nvSpPr>
        <p:spPr>
          <a:xfrm>
            <a:off x="4826986" y="5190785"/>
            <a:ext cx="2687340"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Text Analytics API</a:t>
            </a:r>
          </a:p>
        </p:txBody>
      </p:sp>
      <p:sp>
        <p:nvSpPr>
          <p:cNvPr id="103" name="Rectangle 102">
            <a:extLst>
              <a:ext uri="{FF2B5EF4-FFF2-40B4-BE49-F238E27FC236}">
                <a16:creationId xmlns:a16="http://schemas.microsoft.com/office/drawing/2014/main" id="{354E4348-829F-46AC-ABAF-C6AC7244446C}"/>
              </a:ext>
            </a:extLst>
          </p:cNvPr>
          <p:cNvSpPr/>
          <p:nvPr/>
        </p:nvSpPr>
        <p:spPr>
          <a:xfrm>
            <a:off x="4826400" y="5684514"/>
            <a:ext cx="2688511" cy="673456"/>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Detect sentiment, key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phrases, topics, and language from your text</a:t>
            </a:r>
          </a:p>
        </p:txBody>
      </p:sp>
      <p:sp>
        <p:nvSpPr>
          <p:cNvPr id="119" name="TextBox 118">
            <a:extLst>
              <a:ext uri="{FF2B5EF4-FFF2-40B4-BE49-F238E27FC236}">
                <a16:creationId xmlns:a16="http://schemas.microsoft.com/office/drawing/2014/main" id="{F2A87705-13DD-42EC-9E8F-7CB9EB9832C8}"/>
              </a:ext>
            </a:extLst>
          </p:cNvPr>
          <p:cNvSpPr txBox="1"/>
          <p:nvPr/>
        </p:nvSpPr>
        <p:spPr>
          <a:xfrm>
            <a:off x="1401187" y="2943787"/>
            <a:ext cx="2679020"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Spell Check API</a:t>
            </a:r>
          </a:p>
        </p:txBody>
      </p:sp>
      <p:sp>
        <p:nvSpPr>
          <p:cNvPr id="120" name="Rectangle 119">
            <a:extLst>
              <a:ext uri="{FF2B5EF4-FFF2-40B4-BE49-F238E27FC236}">
                <a16:creationId xmlns:a16="http://schemas.microsoft.com/office/drawing/2014/main" id="{3E2788E7-730E-4B10-8379-AAECF59651D0}"/>
              </a:ext>
            </a:extLst>
          </p:cNvPr>
          <p:cNvSpPr/>
          <p:nvPr/>
        </p:nvSpPr>
        <p:spPr>
          <a:xfrm>
            <a:off x="1396442" y="3266877"/>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Detect and correct spelling mistakes within your app</a:t>
            </a:r>
          </a:p>
        </p:txBody>
      </p:sp>
      <p:sp>
        <p:nvSpPr>
          <p:cNvPr id="130" name="TextBox 129">
            <a:extLst>
              <a:ext uri="{FF2B5EF4-FFF2-40B4-BE49-F238E27FC236}">
                <a16:creationId xmlns:a16="http://schemas.microsoft.com/office/drawing/2014/main" id="{380D9FA8-CE8C-480C-A1D1-21D267ECB3F0}"/>
              </a:ext>
            </a:extLst>
          </p:cNvPr>
          <p:cNvSpPr txBox="1"/>
          <p:nvPr/>
        </p:nvSpPr>
        <p:spPr>
          <a:xfrm>
            <a:off x="4722130" y="2943787"/>
            <a:ext cx="2897050"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Web Language Model API</a:t>
            </a:r>
          </a:p>
        </p:txBody>
      </p:sp>
      <p:sp>
        <p:nvSpPr>
          <p:cNvPr id="131" name="Rectangle 130">
            <a:extLst>
              <a:ext uri="{FF2B5EF4-FFF2-40B4-BE49-F238E27FC236}">
                <a16:creationId xmlns:a16="http://schemas.microsoft.com/office/drawing/2014/main" id="{A9521D52-003C-4F18-8886-237C58BE477F}"/>
              </a:ext>
            </a:extLst>
          </p:cNvPr>
          <p:cNvSpPr/>
          <p:nvPr/>
        </p:nvSpPr>
        <p:spPr>
          <a:xfrm>
            <a:off x="4826400" y="3266876"/>
            <a:ext cx="2688511" cy="673456"/>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Leverage the power of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language models trained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on web-scale data</a:t>
            </a:r>
          </a:p>
        </p:txBody>
      </p:sp>
      <p:sp>
        <p:nvSpPr>
          <p:cNvPr id="141" name="TextBox 140">
            <a:extLst>
              <a:ext uri="{FF2B5EF4-FFF2-40B4-BE49-F238E27FC236}">
                <a16:creationId xmlns:a16="http://schemas.microsoft.com/office/drawing/2014/main" id="{544A23D6-1EE7-48AD-B625-4BE7DEF2B1AD}"/>
              </a:ext>
            </a:extLst>
          </p:cNvPr>
          <p:cNvSpPr txBox="1"/>
          <p:nvPr/>
        </p:nvSpPr>
        <p:spPr>
          <a:xfrm>
            <a:off x="8266744" y="2943787"/>
            <a:ext cx="2595082"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Linguistic Analysis API</a:t>
            </a:r>
          </a:p>
        </p:txBody>
      </p:sp>
      <p:sp>
        <p:nvSpPr>
          <p:cNvPr id="142" name="Rectangle 141">
            <a:extLst>
              <a:ext uri="{FF2B5EF4-FFF2-40B4-BE49-F238E27FC236}">
                <a16:creationId xmlns:a16="http://schemas.microsoft.com/office/drawing/2014/main" id="{37DE5736-44FC-4CB7-B99E-1B0C1B3B8B84}"/>
              </a:ext>
            </a:extLst>
          </p:cNvPr>
          <p:cNvSpPr/>
          <p:nvPr/>
        </p:nvSpPr>
        <p:spPr>
          <a:xfrm>
            <a:off x="8220029" y="3266877"/>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Easily parse complex text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with language analysis</a:t>
            </a:r>
          </a:p>
        </p:txBody>
      </p:sp>
      <p:sp>
        <p:nvSpPr>
          <p:cNvPr id="152" name="TextBox 151">
            <a:extLst>
              <a:ext uri="{FF2B5EF4-FFF2-40B4-BE49-F238E27FC236}">
                <a16:creationId xmlns:a16="http://schemas.microsoft.com/office/drawing/2014/main" id="{E8D6C3B4-64CC-4E7F-B45E-2EE2B4D328A0}"/>
              </a:ext>
            </a:extLst>
          </p:cNvPr>
          <p:cNvSpPr txBox="1"/>
          <p:nvPr/>
        </p:nvSpPr>
        <p:spPr>
          <a:xfrm>
            <a:off x="1338706" y="5077968"/>
            <a:ext cx="2803982" cy="726700"/>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Language Understanding </a:t>
            </a:r>
            <a:b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Intelligent Service</a:t>
            </a:r>
          </a:p>
        </p:txBody>
      </p:sp>
      <p:sp>
        <p:nvSpPr>
          <p:cNvPr id="153" name="Rectangle 152">
            <a:extLst>
              <a:ext uri="{FF2B5EF4-FFF2-40B4-BE49-F238E27FC236}">
                <a16:creationId xmlns:a16="http://schemas.microsoft.com/office/drawing/2014/main" id="{F4AB2BA7-6DEE-4CE2-B722-7FC095B8A4BB}"/>
              </a:ext>
            </a:extLst>
          </p:cNvPr>
          <p:cNvSpPr/>
          <p:nvPr/>
        </p:nvSpPr>
        <p:spPr>
          <a:xfrm>
            <a:off x="1396442" y="5684516"/>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Teach your apps to understand commands from your users</a:t>
            </a:r>
          </a:p>
        </p:txBody>
      </p:sp>
      <p:sp>
        <p:nvSpPr>
          <p:cNvPr id="156" name="Rectangle 155">
            <a:extLst>
              <a:ext uri="{FF2B5EF4-FFF2-40B4-BE49-F238E27FC236}">
                <a16:creationId xmlns:a16="http://schemas.microsoft.com/office/drawing/2014/main" id="{6EDB0E3E-ED3E-48E0-9420-DEC0AEA26C26}"/>
              </a:ext>
            </a:extLst>
          </p:cNvPr>
          <p:cNvSpPr/>
          <p:nvPr/>
        </p:nvSpPr>
        <p:spPr>
          <a:xfrm>
            <a:off x="8220029" y="5684516"/>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Easily perform speech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and text translation</a:t>
            </a:r>
          </a:p>
        </p:txBody>
      </p:sp>
      <p:sp>
        <p:nvSpPr>
          <p:cNvPr id="70" name="TextBox 69">
            <a:extLst/>
          </p:cNvPr>
          <p:cNvSpPr txBox="1"/>
          <p:nvPr/>
        </p:nvSpPr>
        <p:spPr>
          <a:xfrm>
            <a:off x="8604184" y="5190785"/>
            <a:ext cx="1920205"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Translator</a:t>
            </a:r>
          </a:p>
        </p:txBody>
      </p:sp>
      <p:sp>
        <p:nvSpPr>
          <p:cNvPr id="45" name="Rectangle 44"/>
          <p:cNvSpPr/>
          <p:nvPr/>
        </p:nvSpPr>
        <p:spPr bwMode="auto">
          <a:xfrm>
            <a:off x="1190402" y="125930"/>
            <a:ext cx="77348" cy="124468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49" name="Group 48">
            <a:extLst>
              <a:ext uri="{FF2B5EF4-FFF2-40B4-BE49-F238E27FC236}">
                <a16:creationId xmlns:a16="http://schemas.microsoft.com/office/drawing/2014/main" id="{81ADF90D-BC73-4425-B6E7-177F7378A15E}"/>
              </a:ext>
            </a:extLst>
          </p:cNvPr>
          <p:cNvGrpSpPr/>
          <p:nvPr/>
        </p:nvGrpSpPr>
        <p:grpSpPr>
          <a:xfrm>
            <a:off x="1729" y="255064"/>
            <a:ext cx="1188671" cy="956848"/>
            <a:chOff x="864" y="254613"/>
            <a:chExt cx="1188839" cy="956984"/>
          </a:xfrm>
        </p:grpSpPr>
        <p:sp>
          <p:nvSpPr>
            <p:cNvPr id="43" name="Rectangle 42"/>
            <p:cNvSpPr/>
            <p:nvPr/>
          </p:nvSpPr>
          <p:spPr bwMode="auto">
            <a:xfrm>
              <a:off x="864" y="254613"/>
              <a:ext cx="1188839" cy="956984"/>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61" name="Group 34">
              <a:extLst>
                <a:ext uri="{FF2B5EF4-FFF2-40B4-BE49-F238E27FC236}">
                  <a16:creationId xmlns:a16="http://schemas.microsoft.com/office/drawing/2014/main" id="{27BA7B74-368D-41B0-955E-404F28CA4FB2}"/>
                </a:ext>
              </a:extLst>
            </p:cNvPr>
            <p:cNvGrpSpPr>
              <a:grpSpLocks noChangeAspect="1"/>
            </p:cNvGrpSpPr>
            <p:nvPr/>
          </p:nvGrpSpPr>
          <p:grpSpPr bwMode="auto">
            <a:xfrm>
              <a:off x="272986" y="536618"/>
              <a:ext cx="634006" cy="415489"/>
              <a:chOff x="671" y="1179"/>
              <a:chExt cx="2884" cy="1890"/>
            </a:xfrm>
            <a:solidFill>
              <a:schemeClr val="bg1"/>
            </a:solidFill>
          </p:grpSpPr>
          <p:sp>
            <p:nvSpPr>
              <p:cNvPr id="62" name="Freeform 36">
                <a:extLst>
                  <a:ext uri="{FF2B5EF4-FFF2-40B4-BE49-F238E27FC236}">
                    <a16:creationId xmlns:a16="http://schemas.microsoft.com/office/drawing/2014/main" id="{0A49481B-889A-485A-87D1-E5D00CF661D5}"/>
                  </a:ext>
                </a:extLst>
              </p:cNvPr>
              <p:cNvSpPr>
                <a:spLocks noEditPoints="1"/>
              </p:cNvSpPr>
              <p:nvPr/>
            </p:nvSpPr>
            <p:spPr bwMode="auto">
              <a:xfrm>
                <a:off x="2171" y="1179"/>
                <a:ext cx="1384" cy="1890"/>
              </a:xfrm>
              <a:custGeom>
                <a:avLst/>
                <a:gdLst>
                  <a:gd name="T0" fmla="*/ 167 w 666"/>
                  <a:gd name="T1" fmla="*/ 781 h 908"/>
                  <a:gd name="T2" fmla="*/ 172 w 666"/>
                  <a:gd name="T3" fmla="*/ 814 h 908"/>
                  <a:gd name="T4" fmla="*/ 479 w 666"/>
                  <a:gd name="T5" fmla="*/ 639 h 908"/>
                  <a:gd name="T6" fmla="*/ 565 w 666"/>
                  <a:gd name="T7" fmla="*/ 321 h 908"/>
                  <a:gd name="T8" fmla="*/ 287 w 666"/>
                  <a:gd name="T9" fmla="*/ 106 h 908"/>
                  <a:gd name="T10" fmla="*/ 110 w 666"/>
                  <a:gd name="T11" fmla="*/ 351 h 908"/>
                  <a:gd name="T12" fmla="*/ 310 w 666"/>
                  <a:gd name="T13" fmla="*/ 533 h 908"/>
                  <a:gd name="T14" fmla="*/ 363 w 666"/>
                  <a:gd name="T15" fmla="*/ 535 h 908"/>
                  <a:gd name="T16" fmla="*/ 350 w 666"/>
                  <a:gd name="T17" fmla="*/ 586 h 908"/>
                  <a:gd name="T18" fmla="*/ 167 w 666"/>
                  <a:gd name="T19" fmla="*/ 781 h 908"/>
                  <a:gd name="T20" fmla="*/ 107 w 666"/>
                  <a:gd name="T21" fmla="*/ 908 h 908"/>
                  <a:gd name="T22" fmla="*/ 98 w 666"/>
                  <a:gd name="T23" fmla="*/ 873 h 908"/>
                  <a:gd name="T24" fmla="*/ 78 w 666"/>
                  <a:gd name="T25" fmla="*/ 762 h 908"/>
                  <a:gd name="T26" fmla="*/ 74 w 666"/>
                  <a:gd name="T27" fmla="*/ 730 h 908"/>
                  <a:gd name="T28" fmla="*/ 103 w 666"/>
                  <a:gd name="T29" fmla="*/ 718 h 908"/>
                  <a:gd name="T30" fmla="*/ 246 w 666"/>
                  <a:gd name="T31" fmla="*/ 610 h 908"/>
                  <a:gd name="T32" fmla="*/ 26 w 666"/>
                  <a:gd name="T33" fmla="*/ 364 h 908"/>
                  <a:gd name="T34" fmla="*/ 274 w 666"/>
                  <a:gd name="T35" fmla="*/ 22 h 908"/>
                  <a:gd name="T36" fmla="*/ 649 w 666"/>
                  <a:gd name="T37" fmla="*/ 306 h 908"/>
                  <a:gd name="T38" fmla="*/ 649 w 666"/>
                  <a:gd name="T39" fmla="*/ 309 h 908"/>
                  <a:gd name="T40" fmla="*/ 545 w 666"/>
                  <a:gd name="T41" fmla="*/ 692 h 908"/>
                  <a:gd name="T42" fmla="*/ 143 w 666"/>
                  <a:gd name="T43" fmla="*/ 904 h 908"/>
                  <a:gd name="T44" fmla="*/ 107 w 666"/>
                  <a:gd name="T45" fmla="*/ 908 h 9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6" h="908">
                    <a:moveTo>
                      <a:pt x="167" y="781"/>
                    </a:moveTo>
                    <a:cubicBezTo>
                      <a:pt x="168" y="791"/>
                      <a:pt x="170" y="803"/>
                      <a:pt x="172" y="814"/>
                    </a:cubicBezTo>
                    <a:cubicBezTo>
                      <a:pt x="299" y="792"/>
                      <a:pt x="407" y="730"/>
                      <a:pt x="479" y="639"/>
                    </a:cubicBezTo>
                    <a:cubicBezTo>
                      <a:pt x="549" y="549"/>
                      <a:pt x="579" y="439"/>
                      <a:pt x="565" y="321"/>
                    </a:cubicBezTo>
                    <a:cubicBezTo>
                      <a:pt x="532" y="149"/>
                      <a:pt x="402" y="89"/>
                      <a:pt x="287" y="106"/>
                    </a:cubicBezTo>
                    <a:cubicBezTo>
                      <a:pt x="171" y="125"/>
                      <a:pt x="92" y="235"/>
                      <a:pt x="110" y="351"/>
                    </a:cubicBezTo>
                    <a:cubicBezTo>
                      <a:pt x="125" y="453"/>
                      <a:pt x="209" y="530"/>
                      <a:pt x="310" y="533"/>
                    </a:cubicBezTo>
                    <a:cubicBezTo>
                      <a:pt x="363" y="535"/>
                      <a:pt x="363" y="535"/>
                      <a:pt x="363" y="535"/>
                    </a:cubicBezTo>
                    <a:cubicBezTo>
                      <a:pt x="350" y="586"/>
                      <a:pt x="350" y="586"/>
                      <a:pt x="350" y="586"/>
                    </a:cubicBezTo>
                    <a:cubicBezTo>
                      <a:pt x="325" y="685"/>
                      <a:pt x="219" y="753"/>
                      <a:pt x="167" y="781"/>
                    </a:cubicBezTo>
                    <a:close/>
                    <a:moveTo>
                      <a:pt x="107" y="908"/>
                    </a:moveTo>
                    <a:cubicBezTo>
                      <a:pt x="98" y="873"/>
                      <a:pt x="98" y="873"/>
                      <a:pt x="98" y="873"/>
                    </a:cubicBezTo>
                    <a:cubicBezTo>
                      <a:pt x="87" y="834"/>
                      <a:pt x="79" y="765"/>
                      <a:pt x="78" y="762"/>
                    </a:cubicBezTo>
                    <a:cubicBezTo>
                      <a:pt x="74" y="730"/>
                      <a:pt x="74" y="730"/>
                      <a:pt x="74" y="730"/>
                    </a:cubicBezTo>
                    <a:cubicBezTo>
                      <a:pt x="103" y="718"/>
                      <a:pt x="103" y="718"/>
                      <a:pt x="103" y="718"/>
                    </a:cubicBezTo>
                    <a:cubicBezTo>
                      <a:pt x="134" y="704"/>
                      <a:pt x="208" y="663"/>
                      <a:pt x="246" y="610"/>
                    </a:cubicBezTo>
                    <a:cubicBezTo>
                      <a:pt x="132" y="581"/>
                      <a:pt x="44" y="485"/>
                      <a:pt x="26" y="364"/>
                    </a:cubicBezTo>
                    <a:cubicBezTo>
                      <a:pt x="0" y="202"/>
                      <a:pt x="111" y="48"/>
                      <a:pt x="274" y="22"/>
                    </a:cubicBezTo>
                    <a:cubicBezTo>
                      <a:pt x="425" y="0"/>
                      <a:pt x="606" y="80"/>
                      <a:pt x="649" y="306"/>
                    </a:cubicBezTo>
                    <a:cubicBezTo>
                      <a:pt x="649" y="309"/>
                      <a:pt x="649" y="309"/>
                      <a:pt x="649" y="309"/>
                    </a:cubicBezTo>
                    <a:cubicBezTo>
                      <a:pt x="666" y="449"/>
                      <a:pt x="630" y="585"/>
                      <a:pt x="545" y="692"/>
                    </a:cubicBezTo>
                    <a:cubicBezTo>
                      <a:pt x="452" y="810"/>
                      <a:pt x="310" y="885"/>
                      <a:pt x="143" y="904"/>
                    </a:cubicBezTo>
                    <a:lnTo>
                      <a:pt x="107" y="9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63" name="Freeform 37">
                <a:extLst>
                  <a:ext uri="{FF2B5EF4-FFF2-40B4-BE49-F238E27FC236}">
                    <a16:creationId xmlns:a16="http://schemas.microsoft.com/office/drawing/2014/main" id="{51F24768-9835-4147-A4F6-56C1BDFB7A90}"/>
                  </a:ext>
                </a:extLst>
              </p:cNvPr>
              <p:cNvSpPr>
                <a:spLocks noEditPoints="1"/>
              </p:cNvSpPr>
              <p:nvPr/>
            </p:nvSpPr>
            <p:spPr bwMode="auto">
              <a:xfrm>
                <a:off x="671" y="1179"/>
                <a:ext cx="1384" cy="1890"/>
              </a:xfrm>
              <a:custGeom>
                <a:avLst/>
                <a:gdLst>
                  <a:gd name="T0" fmla="*/ 166 w 666"/>
                  <a:gd name="T1" fmla="*/ 781 h 908"/>
                  <a:gd name="T2" fmla="*/ 171 w 666"/>
                  <a:gd name="T3" fmla="*/ 814 h 908"/>
                  <a:gd name="T4" fmla="*/ 478 w 666"/>
                  <a:gd name="T5" fmla="*/ 639 h 908"/>
                  <a:gd name="T6" fmla="*/ 564 w 666"/>
                  <a:gd name="T7" fmla="*/ 321 h 908"/>
                  <a:gd name="T8" fmla="*/ 286 w 666"/>
                  <a:gd name="T9" fmla="*/ 106 h 908"/>
                  <a:gd name="T10" fmla="*/ 110 w 666"/>
                  <a:gd name="T11" fmla="*/ 351 h 908"/>
                  <a:gd name="T12" fmla="*/ 310 w 666"/>
                  <a:gd name="T13" fmla="*/ 533 h 908"/>
                  <a:gd name="T14" fmla="*/ 362 w 666"/>
                  <a:gd name="T15" fmla="*/ 535 h 908"/>
                  <a:gd name="T16" fmla="*/ 349 w 666"/>
                  <a:gd name="T17" fmla="*/ 586 h 908"/>
                  <a:gd name="T18" fmla="*/ 166 w 666"/>
                  <a:gd name="T19" fmla="*/ 781 h 908"/>
                  <a:gd name="T20" fmla="*/ 107 w 666"/>
                  <a:gd name="T21" fmla="*/ 908 h 908"/>
                  <a:gd name="T22" fmla="*/ 97 w 666"/>
                  <a:gd name="T23" fmla="*/ 873 h 908"/>
                  <a:gd name="T24" fmla="*/ 78 w 666"/>
                  <a:gd name="T25" fmla="*/ 762 h 908"/>
                  <a:gd name="T26" fmla="*/ 74 w 666"/>
                  <a:gd name="T27" fmla="*/ 730 h 908"/>
                  <a:gd name="T28" fmla="*/ 103 w 666"/>
                  <a:gd name="T29" fmla="*/ 718 h 908"/>
                  <a:gd name="T30" fmla="*/ 245 w 666"/>
                  <a:gd name="T31" fmla="*/ 610 h 908"/>
                  <a:gd name="T32" fmla="*/ 26 w 666"/>
                  <a:gd name="T33" fmla="*/ 364 h 908"/>
                  <a:gd name="T34" fmla="*/ 273 w 666"/>
                  <a:gd name="T35" fmla="*/ 22 h 908"/>
                  <a:gd name="T36" fmla="*/ 648 w 666"/>
                  <a:gd name="T37" fmla="*/ 306 h 908"/>
                  <a:gd name="T38" fmla="*/ 649 w 666"/>
                  <a:gd name="T39" fmla="*/ 309 h 908"/>
                  <a:gd name="T40" fmla="*/ 545 w 666"/>
                  <a:gd name="T41" fmla="*/ 692 h 908"/>
                  <a:gd name="T42" fmla="*/ 143 w 666"/>
                  <a:gd name="T43" fmla="*/ 904 h 908"/>
                  <a:gd name="T44" fmla="*/ 107 w 666"/>
                  <a:gd name="T45" fmla="*/ 908 h 9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6" h="908">
                    <a:moveTo>
                      <a:pt x="166" y="781"/>
                    </a:moveTo>
                    <a:cubicBezTo>
                      <a:pt x="168" y="791"/>
                      <a:pt x="169" y="803"/>
                      <a:pt x="171" y="814"/>
                    </a:cubicBezTo>
                    <a:cubicBezTo>
                      <a:pt x="298" y="792"/>
                      <a:pt x="406" y="730"/>
                      <a:pt x="478" y="639"/>
                    </a:cubicBezTo>
                    <a:cubicBezTo>
                      <a:pt x="549" y="549"/>
                      <a:pt x="579" y="439"/>
                      <a:pt x="564" y="321"/>
                    </a:cubicBezTo>
                    <a:cubicBezTo>
                      <a:pt x="532" y="149"/>
                      <a:pt x="401" y="89"/>
                      <a:pt x="286" y="106"/>
                    </a:cubicBezTo>
                    <a:cubicBezTo>
                      <a:pt x="171" y="125"/>
                      <a:pt x="91" y="235"/>
                      <a:pt x="110" y="351"/>
                    </a:cubicBezTo>
                    <a:cubicBezTo>
                      <a:pt x="125" y="453"/>
                      <a:pt x="209" y="530"/>
                      <a:pt x="310" y="533"/>
                    </a:cubicBezTo>
                    <a:cubicBezTo>
                      <a:pt x="362" y="535"/>
                      <a:pt x="362" y="535"/>
                      <a:pt x="362" y="535"/>
                    </a:cubicBezTo>
                    <a:cubicBezTo>
                      <a:pt x="349" y="586"/>
                      <a:pt x="349" y="586"/>
                      <a:pt x="349" y="586"/>
                    </a:cubicBezTo>
                    <a:cubicBezTo>
                      <a:pt x="324" y="685"/>
                      <a:pt x="218" y="753"/>
                      <a:pt x="166" y="781"/>
                    </a:cubicBezTo>
                    <a:close/>
                    <a:moveTo>
                      <a:pt x="107" y="908"/>
                    </a:moveTo>
                    <a:cubicBezTo>
                      <a:pt x="97" y="873"/>
                      <a:pt x="97" y="873"/>
                      <a:pt x="97" y="873"/>
                    </a:cubicBezTo>
                    <a:cubicBezTo>
                      <a:pt x="87" y="834"/>
                      <a:pt x="78" y="765"/>
                      <a:pt x="78" y="762"/>
                    </a:cubicBezTo>
                    <a:cubicBezTo>
                      <a:pt x="74" y="730"/>
                      <a:pt x="74" y="730"/>
                      <a:pt x="74" y="730"/>
                    </a:cubicBezTo>
                    <a:cubicBezTo>
                      <a:pt x="103" y="718"/>
                      <a:pt x="103" y="718"/>
                      <a:pt x="103" y="718"/>
                    </a:cubicBezTo>
                    <a:cubicBezTo>
                      <a:pt x="134" y="704"/>
                      <a:pt x="207" y="663"/>
                      <a:pt x="245" y="610"/>
                    </a:cubicBezTo>
                    <a:cubicBezTo>
                      <a:pt x="132" y="581"/>
                      <a:pt x="43" y="485"/>
                      <a:pt x="26" y="364"/>
                    </a:cubicBezTo>
                    <a:cubicBezTo>
                      <a:pt x="0" y="202"/>
                      <a:pt x="111" y="48"/>
                      <a:pt x="273" y="22"/>
                    </a:cubicBezTo>
                    <a:cubicBezTo>
                      <a:pt x="424" y="0"/>
                      <a:pt x="606" y="80"/>
                      <a:pt x="648" y="306"/>
                    </a:cubicBezTo>
                    <a:cubicBezTo>
                      <a:pt x="649" y="309"/>
                      <a:pt x="649" y="309"/>
                      <a:pt x="649" y="309"/>
                    </a:cubicBezTo>
                    <a:cubicBezTo>
                      <a:pt x="666" y="449"/>
                      <a:pt x="629" y="585"/>
                      <a:pt x="545" y="692"/>
                    </a:cubicBezTo>
                    <a:cubicBezTo>
                      <a:pt x="452" y="810"/>
                      <a:pt x="309" y="885"/>
                      <a:pt x="143" y="904"/>
                    </a:cubicBezTo>
                    <a:lnTo>
                      <a:pt x="107" y="9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sp>
        <p:nvSpPr>
          <p:cNvPr id="65" name="Freeform 5">
            <a:extLst>
              <a:ext uri="{FF2B5EF4-FFF2-40B4-BE49-F238E27FC236}">
                <a16:creationId xmlns:a16="http://schemas.microsoft.com/office/drawing/2014/main" id="{6806F727-C1FC-4EB6-A3BD-25C6AAE7C91E}"/>
              </a:ext>
            </a:extLst>
          </p:cNvPr>
          <p:cNvSpPr>
            <a:spLocks noEditPoints="1"/>
          </p:cNvSpPr>
          <p:nvPr/>
        </p:nvSpPr>
        <p:spPr bwMode="auto">
          <a:xfrm>
            <a:off x="2448856" y="1982915"/>
            <a:ext cx="602207" cy="603480"/>
          </a:xfrm>
          <a:custGeom>
            <a:avLst/>
            <a:gdLst>
              <a:gd name="T0" fmla="*/ 131 w 2367"/>
              <a:gd name="T1" fmla="*/ 971 h 2372"/>
              <a:gd name="T2" fmla="*/ 699 w 2367"/>
              <a:gd name="T3" fmla="*/ 1540 h 2372"/>
              <a:gd name="T4" fmla="*/ 2234 w 2367"/>
              <a:gd name="T5" fmla="*/ 0 h 2372"/>
              <a:gd name="T6" fmla="*/ 2367 w 2367"/>
              <a:gd name="T7" fmla="*/ 134 h 2372"/>
              <a:gd name="T8" fmla="*/ 699 w 2367"/>
              <a:gd name="T9" fmla="*/ 1805 h 2372"/>
              <a:gd name="T10" fmla="*/ 0 w 2367"/>
              <a:gd name="T11" fmla="*/ 1103 h 2372"/>
              <a:gd name="T12" fmla="*/ 131 w 2367"/>
              <a:gd name="T13" fmla="*/ 971 h 2372"/>
              <a:gd name="T14" fmla="*/ 0 w 2367"/>
              <a:gd name="T15" fmla="*/ 2372 h 2372"/>
              <a:gd name="T16" fmla="*/ 0 w 2367"/>
              <a:gd name="T17" fmla="*/ 2182 h 2372"/>
              <a:gd name="T18" fmla="*/ 2367 w 2367"/>
              <a:gd name="T19" fmla="*/ 2182 h 2372"/>
              <a:gd name="T20" fmla="*/ 2367 w 2367"/>
              <a:gd name="T21" fmla="*/ 2372 h 2372"/>
              <a:gd name="T22" fmla="*/ 0 w 2367"/>
              <a:gd name="T23" fmla="*/ 2372 h 2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67" h="2372">
                <a:moveTo>
                  <a:pt x="131" y="971"/>
                </a:moveTo>
                <a:lnTo>
                  <a:pt x="699" y="1540"/>
                </a:lnTo>
                <a:lnTo>
                  <a:pt x="2234" y="0"/>
                </a:lnTo>
                <a:lnTo>
                  <a:pt x="2367" y="134"/>
                </a:lnTo>
                <a:lnTo>
                  <a:pt x="699" y="1805"/>
                </a:lnTo>
                <a:lnTo>
                  <a:pt x="0" y="1103"/>
                </a:lnTo>
                <a:lnTo>
                  <a:pt x="131" y="971"/>
                </a:lnTo>
                <a:close/>
                <a:moveTo>
                  <a:pt x="0" y="2372"/>
                </a:moveTo>
                <a:lnTo>
                  <a:pt x="0" y="2182"/>
                </a:lnTo>
                <a:lnTo>
                  <a:pt x="2367" y="2182"/>
                </a:lnTo>
                <a:lnTo>
                  <a:pt x="2367" y="2372"/>
                </a:lnTo>
                <a:lnTo>
                  <a:pt x="0" y="2372"/>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66" name="Group 8">
            <a:extLst>
              <a:ext uri="{FF2B5EF4-FFF2-40B4-BE49-F238E27FC236}">
                <a16:creationId xmlns:a16="http://schemas.microsoft.com/office/drawing/2014/main" id="{FBBCB57C-F52F-4502-8098-2DE790C8DE2D}"/>
              </a:ext>
            </a:extLst>
          </p:cNvPr>
          <p:cNvGrpSpPr>
            <a:grpSpLocks noChangeAspect="1"/>
          </p:cNvGrpSpPr>
          <p:nvPr/>
        </p:nvGrpSpPr>
        <p:grpSpPr bwMode="auto">
          <a:xfrm>
            <a:off x="9158188" y="2081086"/>
            <a:ext cx="807103" cy="417378"/>
            <a:chOff x="3" y="0"/>
            <a:chExt cx="3123" cy="1615"/>
          </a:xfrm>
          <a:solidFill>
            <a:srgbClr val="047CDA"/>
          </a:solidFill>
        </p:grpSpPr>
        <p:sp>
          <p:nvSpPr>
            <p:cNvPr id="67" name="Freeform 9">
              <a:extLst>
                <a:ext uri="{FF2B5EF4-FFF2-40B4-BE49-F238E27FC236}">
                  <a16:creationId xmlns:a16="http://schemas.microsoft.com/office/drawing/2014/main" id="{A73B73ED-D9E5-4591-8E24-FF641032BA2B}"/>
                </a:ext>
              </a:extLst>
            </p:cNvPr>
            <p:cNvSpPr>
              <a:spLocks/>
            </p:cNvSpPr>
            <p:nvPr/>
          </p:nvSpPr>
          <p:spPr bwMode="auto">
            <a:xfrm>
              <a:off x="1327" y="570"/>
              <a:ext cx="474" cy="475"/>
            </a:xfrm>
            <a:custGeom>
              <a:avLst/>
              <a:gdLst>
                <a:gd name="T0" fmla="*/ 115 w 228"/>
                <a:gd name="T1" fmla="*/ 0 h 228"/>
                <a:gd name="T2" fmla="*/ 196 w 228"/>
                <a:gd name="T3" fmla="*/ 32 h 228"/>
                <a:gd name="T4" fmla="*/ 228 w 228"/>
                <a:gd name="T5" fmla="*/ 113 h 228"/>
                <a:gd name="T6" fmla="*/ 196 w 228"/>
                <a:gd name="T7" fmla="*/ 195 h 228"/>
                <a:gd name="T8" fmla="*/ 115 w 228"/>
                <a:gd name="T9" fmla="*/ 228 h 228"/>
                <a:gd name="T10" fmla="*/ 33 w 228"/>
                <a:gd name="T11" fmla="*/ 194 h 228"/>
                <a:gd name="T12" fmla="*/ 0 w 228"/>
                <a:gd name="T13" fmla="*/ 113 h 228"/>
                <a:gd name="T14" fmla="*/ 33 w 228"/>
                <a:gd name="T15" fmla="*/ 32 h 228"/>
                <a:gd name="T16" fmla="*/ 115 w 228"/>
                <a:gd name="T17"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228">
                  <a:moveTo>
                    <a:pt x="115" y="0"/>
                  </a:moveTo>
                  <a:cubicBezTo>
                    <a:pt x="148" y="0"/>
                    <a:pt x="175" y="11"/>
                    <a:pt x="196" y="32"/>
                  </a:cubicBezTo>
                  <a:cubicBezTo>
                    <a:pt x="217" y="54"/>
                    <a:pt x="228" y="81"/>
                    <a:pt x="228" y="113"/>
                  </a:cubicBezTo>
                  <a:cubicBezTo>
                    <a:pt x="228" y="146"/>
                    <a:pt x="217" y="174"/>
                    <a:pt x="196" y="195"/>
                  </a:cubicBezTo>
                  <a:cubicBezTo>
                    <a:pt x="175" y="217"/>
                    <a:pt x="148" y="228"/>
                    <a:pt x="115" y="228"/>
                  </a:cubicBezTo>
                  <a:cubicBezTo>
                    <a:pt x="81" y="228"/>
                    <a:pt x="54" y="217"/>
                    <a:pt x="33" y="194"/>
                  </a:cubicBezTo>
                  <a:cubicBezTo>
                    <a:pt x="11" y="172"/>
                    <a:pt x="0" y="145"/>
                    <a:pt x="0" y="113"/>
                  </a:cubicBezTo>
                  <a:cubicBezTo>
                    <a:pt x="0" y="80"/>
                    <a:pt x="11" y="53"/>
                    <a:pt x="33" y="32"/>
                  </a:cubicBezTo>
                  <a:cubicBezTo>
                    <a:pt x="55" y="11"/>
                    <a:pt x="82" y="0"/>
                    <a:pt x="1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68" name="Freeform 10">
              <a:extLst>
                <a:ext uri="{FF2B5EF4-FFF2-40B4-BE49-F238E27FC236}">
                  <a16:creationId xmlns:a16="http://schemas.microsoft.com/office/drawing/2014/main" id="{9EBB1672-5886-4480-9BF1-F6A4FA39A273}"/>
                </a:ext>
              </a:extLst>
            </p:cNvPr>
            <p:cNvSpPr>
              <a:spLocks/>
            </p:cNvSpPr>
            <p:nvPr/>
          </p:nvSpPr>
          <p:spPr bwMode="auto">
            <a:xfrm>
              <a:off x="2652" y="570"/>
              <a:ext cx="474" cy="475"/>
            </a:xfrm>
            <a:custGeom>
              <a:avLst/>
              <a:gdLst>
                <a:gd name="T0" fmla="*/ 115 w 228"/>
                <a:gd name="T1" fmla="*/ 0 h 228"/>
                <a:gd name="T2" fmla="*/ 33 w 228"/>
                <a:gd name="T3" fmla="*/ 32 h 228"/>
                <a:gd name="T4" fmla="*/ 0 w 228"/>
                <a:gd name="T5" fmla="*/ 113 h 228"/>
                <a:gd name="T6" fmla="*/ 33 w 228"/>
                <a:gd name="T7" fmla="*/ 194 h 228"/>
                <a:gd name="T8" fmla="*/ 115 w 228"/>
                <a:gd name="T9" fmla="*/ 228 h 228"/>
                <a:gd name="T10" fmla="*/ 197 w 228"/>
                <a:gd name="T11" fmla="*/ 195 h 228"/>
                <a:gd name="T12" fmla="*/ 228 w 228"/>
                <a:gd name="T13" fmla="*/ 113 h 228"/>
                <a:gd name="T14" fmla="*/ 196 w 228"/>
                <a:gd name="T15" fmla="*/ 32 h 228"/>
                <a:gd name="T16" fmla="*/ 115 w 228"/>
                <a:gd name="T17"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228">
                  <a:moveTo>
                    <a:pt x="115" y="0"/>
                  </a:moveTo>
                  <a:cubicBezTo>
                    <a:pt x="82" y="0"/>
                    <a:pt x="55" y="11"/>
                    <a:pt x="33" y="32"/>
                  </a:cubicBezTo>
                  <a:cubicBezTo>
                    <a:pt x="11" y="53"/>
                    <a:pt x="0" y="80"/>
                    <a:pt x="0" y="113"/>
                  </a:cubicBezTo>
                  <a:cubicBezTo>
                    <a:pt x="0" y="145"/>
                    <a:pt x="11" y="172"/>
                    <a:pt x="33" y="194"/>
                  </a:cubicBezTo>
                  <a:cubicBezTo>
                    <a:pt x="54" y="217"/>
                    <a:pt x="82" y="228"/>
                    <a:pt x="115" y="228"/>
                  </a:cubicBezTo>
                  <a:cubicBezTo>
                    <a:pt x="148" y="228"/>
                    <a:pt x="176" y="217"/>
                    <a:pt x="197" y="195"/>
                  </a:cubicBezTo>
                  <a:cubicBezTo>
                    <a:pt x="217" y="174"/>
                    <a:pt x="228" y="146"/>
                    <a:pt x="228" y="113"/>
                  </a:cubicBezTo>
                  <a:cubicBezTo>
                    <a:pt x="228" y="81"/>
                    <a:pt x="217" y="54"/>
                    <a:pt x="196" y="32"/>
                  </a:cubicBezTo>
                  <a:cubicBezTo>
                    <a:pt x="175" y="11"/>
                    <a:pt x="148" y="0"/>
                    <a:pt x="11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69" name="Freeform 11">
              <a:extLst>
                <a:ext uri="{FF2B5EF4-FFF2-40B4-BE49-F238E27FC236}">
                  <a16:creationId xmlns:a16="http://schemas.microsoft.com/office/drawing/2014/main" id="{77449BF7-1B39-4545-9A5B-AFCDFDD2A65B}"/>
                </a:ext>
              </a:extLst>
            </p:cNvPr>
            <p:cNvSpPr>
              <a:spLocks/>
            </p:cNvSpPr>
            <p:nvPr/>
          </p:nvSpPr>
          <p:spPr bwMode="auto">
            <a:xfrm>
              <a:off x="3" y="570"/>
              <a:ext cx="474" cy="475"/>
            </a:xfrm>
            <a:custGeom>
              <a:avLst/>
              <a:gdLst>
                <a:gd name="T0" fmla="*/ 114 w 228"/>
                <a:gd name="T1" fmla="*/ 0 h 228"/>
                <a:gd name="T2" fmla="*/ 33 w 228"/>
                <a:gd name="T3" fmla="*/ 32 h 228"/>
                <a:gd name="T4" fmla="*/ 0 w 228"/>
                <a:gd name="T5" fmla="*/ 113 h 228"/>
                <a:gd name="T6" fmla="*/ 32 w 228"/>
                <a:gd name="T7" fmla="*/ 194 h 228"/>
                <a:gd name="T8" fmla="*/ 114 w 228"/>
                <a:gd name="T9" fmla="*/ 228 h 228"/>
                <a:gd name="T10" fmla="*/ 196 w 228"/>
                <a:gd name="T11" fmla="*/ 195 h 228"/>
                <a:gd name="T12" fmla="*/ 228 w 228"/>
                <a:gd name="T13" fmla="*/ 113 h 228"/>
                <a:gd name="T14" fmla="*/ 196 w 228"/>
                <a:gd name="T15" fmla="*/ 32 h 228"/>
                <a:gd name="T16" fmla="*/ 114 w 228"/>
                <a:gd name="T17"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228">
                  <a:moveTo>
                    <a:pt x="114" y="0"/>
                  </a:moveTo>
                  <a:cubicBezTo>
                    <a:pt x="82" y="0"/>
                    <a:pt x="54" y="11"/>
                    <a:pt x="33" y="32"/>
                  </a:cubicBezTo>
                  <a:cubicBezTo>
                    <a:pt x="11" y="53"/>
                    <a:pt x="0" y="80"/>
                    <a:pt x="0" y="113"/>
                  </a:cubicBezTo>
                  <a:cubicBezTo>
                    <a:pt x="0" y="145"/>
                    <a:pt x="11" y="172"/>
                    <a:pt x="32" y="194"/>
                  </a:cubicBezTo>
                  <a:cubicBezTo>
                    <a:pt x="54" y="217"/>
                    <a:pt x="81" y="228"/>
                    <a:pt x="114" y="228"/>
                  </a:cubicBezTo>
                  <a:cubicBezTo>
                    <a:pt x="148" y="228"/>
                    <a:pt x="175" y="217"/>
                    <a:pt x="196" y="195"/>
                  </a:cubicBezTo>
                  <a:cubicBezTo>
                    <a:pt x="217" y="174"/>
                    <a:pt x="228" y="146"/>
                    <a:pt x="228" y="113"/>
                  </a:cubicBezTo>
                  <a:cubicBezTo>
                    <a:pt x="228" y="81"/>
                    <a:pt x="217" y="54"/>
                    <a:pt x="196" y="32"/>
                  </a:cubicBezTo>
                  <a:cubicBezTo>
                    <a:pt x="175" y="11"/>
                    <a:pt x="148" y="0"/>
                    <a:pt x="1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1" name="Freeform 12">
              <a:extLst>
                <a:ext uri="{FF2B5EF4-FFF2-40B4-BE49-F238E27FC236}">
                  <a16:creationId xmlns:a16="http://schemas.microsoft.com/office/drawing/2014/main" id="{2AACE06A-D9B2-48B6-8222-8280588C4688}"/>
                </a:ext>
              </a:extLst>
            </p:cNvPr>
            <p:cNvSpPr>
              <a:spLocks noEditPoints="1"/>
            </p:cNvSpPr>
            <p:nvPr/>
          </p:nvSpPr>
          <p:spPr bwMode="auto">
            <a:xfrm>
              <a:off x="760" y="0"/>
              <a:ext cx="1609" cy="1615"/>
            </a:xfrm>
            <a:custGeom>
              <a:avLst/>
              <a:gdLst>
                <a:gd name="T0" fmla="*/ 189 w 1609"/>
                <a:gd name="T1" fmla="*/ 1425 h 1615"/>
                <a:gd name="T2" fmla="*/ 1420 w 1609"/>
                <a:gd name="T3" fmla="*/ 1425 h 1615"/>
                <a:gd name="T4" fmla="*/ 1420 w 1609"/>
                <a:gd name="T5" fmla="*/ 190 h 1615"/>
                <a:gd name="T6" fmla="*/ 189 w 1609"/>
                <a:gd name="T7" fmla="*/ 190 h 1615"/>
                <a:gd name="T8" fmla="*/ 189 w 1609"/>
                <a:gd name="T9" fmla="*/ 1425 h 1615"/>
                <a:gd name="T10" fmla="*/ 0 w 1609"/>
                <a:gd name="T11" fmla="*/ 1615 h 1615"/>
                <a:gd name="T12" fmla="*/ 1609 w 1609"/>
                <a:gd name="T13" fmla="*/ 1615 h 1615"/>
                <a:gd name="T14" fmla="*/ 1609 w 1609"/>
                <a:gd name="T15" fmla="*/ 0 h 1615"/>
                <a:gd name="T16" fmla="*/ 0 w 1609"/>
                <a:gd name="T17" fmla="*/ 0 h 1615"/>
                <a:gd name="T18" fmla="*/ 0 w 1609"/>
                <a:gd name="T19" fmla="*/ 1615 h 1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9" h="1615">
                  <a:moveTo>
                    <a:pt x="189" y="1425"/>
                  </a:moveTo>
                  <a:lnTo>
                    <a:pt x="1420" y="1425"/>
                  </a:lnTo>
                  <a:lnTo>
                    <a:pt x="1420" y="190"/>
                  </a:lnTo>
                  <a:lnTo>
                    <a:pt x="189" y="190"/>
                  </a:lnTo>
                  <a:lnTo>
                    <a:pt x="189" y="1425"/>
                  </a:lnTo>
                  <a:close/>
                  <a:moveTo>
                    <a:pt x="0" y="1615"/>
                  </a:moveTo>
                  <a:lnTo>
                    <a:pt x="1609" y="1615"/>
                  </a:lnTo>
                  <a:lnTo>
                    <a:pt x="1609" y="0"/>
                  </a:lnTo>
                  <a:lnTo>
                    <a:pt x="0" y="0"/>
                  </a:lnTo>
                  <a:lnTo>
                    <a:pt x="0" y="16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72" name="Freeform 16">
            <a:extLst>
              <a:ext uri="{FF2B5EF4-FFF2-40B4-BE49-F238E27FC236}">
                <a16:creationId xmlns:a16="http://schemas.microsoft.com/office/drawing/2014/main" id="{002539C8-6F23-42DA-9947-06EA6D7D0C21}"/>
              </a:ext>
            </a:extLst>
          </p:cNvPr>
          <p:cNvSpPr>
            <a:spLocks noEditPoints="1"/>
          </p:cNvSpPr>
          <p:nvPr/>
        </p:nvSpPr>
        <p:spPr bwMode="auto">
          <a:xfrm>
            <a:off x="2427345" y="4339012"/>
            <a:ext cx="616413" cy="539742"/>
          </a:xfrm>
          <a:custGeom>
            <a:avLst/>
            <a:gdLst>
              <a:gd name="T0" fmla="*/ 1150 w 1167"/>
              <a:gd name="T1" fmla="*/ 473 h 1020"/>
              <a:gd name="T2" fmla="*/ 1167 w 1167"/>
              <a:gd name="T3" fmla="*/ 475 h 1020"/>
              <a:gd name="T4" fmla="*/ 1167 w 1167"/>
              <a:gd name="T5" fmla="*/ 545 h 1020"/>
              <a:gd name="T6" fmla="*/ 1150 w 1167"/>
              <a:gd name="T7" fmla="*/ 548 h 1020"/>
              <a:gd name="T8" fmla="*/ 1077 w 1167"/>
              <a:gd name="T9" fmla="*/ 673 h 1020"/>
              <a:gd name="T10" fmla="*/ 1077 w 1167"/>
              <a:gd name="T11" fmla="*/ 838 h 1020"/>
              <a:gd name="T12" fmla="*/ 1033 w 1167"/>
              <a:gd name="T13" fmla="*/ 974 h 1020"/>
              <a:gd name="T14" fmla="*/ 909 w 1167"/>
              <a:gd name="T15" fmla="*/ 1020 h 1020"/>
              <a:gd name="T16" fmla="*/ 888 w 1167"/>
              <a:gd name="T17" fmla="*/ 1020 h 1020"/>
              <a:gd name="T18" fmla="*/ 888 w 1167"/>
              <a:gd name="T19" fmla="*/ 934 h 1020"/>
              <a:gd name="T20" fmla="*/ 907 w 1167"/>
              <a:gd name="T21" fmla="*/ 933 h 1020"/>
              <a:gd name="T22" fmla="*/ 964 w 1167"/>
              <a:gd name="T23" fmla="*/ 909 h 1020"/>
              <a:gd name="T24" fmla="*/ 981 w 1167"/>
              <a:gd name="T25" fmla="*/ 822 h 1020"/>
              <a:gd name="T26" fmla="*/ 981 w 1167"/>
              <a:gd name="T27" fmla="*/ 668 h 1020"/>
              <a:gd name="T28" fmla="*/ 1041 w 1167"/>
              <a:gd name="T29" fmla="*/ 511 h 1020"/>
              <a:gd name="T30" fmla="*/ 981 w 1167"/>
              <a:gd name="T31" fmla="*/ 362 h 1020"/>
              <a:gd name="T32" fmla="*/ 981 w 1167"/>
              <a:gd name="T33" fmla="*/ 199 h 1020"/>
              <a:gd name="T34" fmla="*/ 964 w 1167"/>
              <a:gd name="T35" fmla="*/ 111 h 1020"/>
              <a:gd name="T36" fmla="*/ 907 w 1167"/>
              <a:gd name="T37" fmla="*/ 88 h 1020"/>
              <a:gd name="T38" fmla="*/ 888 w 1167"/>
              <a:gd name="T39" fmla="*/ 87 h 1020"/>
              <a:gd name="T40" fmla="*/ 888 w 1167"/>
              <a:gd name="T41" fmla="*/ 0 h 1020"/>
              <a:gd name="T42" fmla="*/ 909 w 1167"/>
              <a:gd name="T43" fmla="*/ 1 h 1020"/>
              <a:gd name="T44" fmla="*/ 1033 w 1167"/>
              <a:gd name="T45" fmla="*/ 47 h 1020"/>
              <a:gd name="T46" fmla="*/ 1077 w 1167"/>
              <a:gd name="T47" fmla="*/ 183 h 1020"/>
              <a:gd name="T48" fmla="*/ 1077 w 1167"/>
              <a:gd name="T49" fmla="*/ 357 h 1020"/>
              <a:gd name="T50" fmla="*/ 1150 w 1167"/>
              <a:gd name="T51" fmla="*/ 473 h 1020"/>
              <a:gd name="T52" fmla="*/ 134 w 1167"/>
              <a:gd name="T53" fmla="*/ 47 h 1020"/>
              <a:gd name="T54" fmla="*/ 259 w 1167"/>
              <a:gd name="T55" fmla="*/ 1 h 1020"/>
              <a:gd name="T56" fmla="*/ 280 w 1167"/>
              <a:gd name="T57" fmla="*/ 0 h 1020"/>
              <a:gd name="T58" fmla="*/ 280 w 1167"/>
              <a:gd name="T59" fmla="*/ 87 h 1020"/>
              <a:gd name="T60" fmla="*/ 261 w 1167"/>
              <a:gd name="T61" fmla="*/ 88 h 1020"/>
              <a:gd name="T62" fmla="*/ 204 w 1167"/>
              <a:gd name="T63" fmla="*/ 111 h 1020"/>
              <a:gd name="T64" fmla="*/ 187 w 1167"/>
              <a:gd name="T65" fmla="*/ 199 h 1020"/>
              <a:gd name="T66" fmla="*/ 187 w 1167"/>
              <a:gd name="T67" fmla="*/ 362 h 1020"/>
              <a:gd name="T68" fmla="*/ 126 w 1167"/>
              <a:gd name="T69" fmla="*/ 511 h 1020"/>
              <a:gd name="T70" fmla="*/ 187 w 1167"/>
              <a:gd name="T71" fmla="*/ 668 h 1020"/>
              <a:gd name="T72" fmla="*/ 187 w 1167"/>
              <a:gd name="T73" fmla="*/ 822 h 1020"/>
              <a:gd name="T74" fmla="*/ 204 w 1167"/>
              <a:gd name="T75" fmla="*/ 909 h 1020"/>
              <a:gd name="T76" fmla="*/ 261 w 1167"/>
              <a:gd name="T77" fmla="*/ 933 h 1020"/>
              <a:gd name="T78" fmla="*/ 280 w 1167"/>
              <a:gd name="T79" fmla="*/ 934 h 1020"/>
              <a:gd name="T80" fmla="*/ 280 w 1167"/>
              <a:gd name="T81" fmla="*/ 1020 h 1020"/>
              <a:gd name="T82" fmla="*/ 259 w 1167"/>
              <a:gd name="T83" fmla="*/ 1020 h 1020"/>
              <a:gd name="T84" fmla="*/ 134 w 1167"/>
              <a:gd name="T85" fmla="*/ 974 h 1020"/>
              <a:gd name="T86" fmla="*/ 91 w 1167"/>
              <a:gd name="T87" fmla="*/ 838 h 1020"/>
              <a:gd name="T88" fmla="*/ 91 w 1167"/>
              <a:gd name="T89" fmla="*/ 673 h 1020"/>
              <a:gd name="T90" fmla="*/ 18 w 1167"/>
              <a:gd name="T91" fmla="*/ 548 h 1020"/>
              <a:gd name="T92" fmla="*/ 0 w 1167"/>
              <a:gd name="T93" fmla="*/ 545 h 1020"/>
              <a:gd name="T94" fmla="*/ 0 w 1167"/>
              <a:gd name="T95" fmla="*/ 475 h 1020"/>
              <a:gd name="T96" fmla="*/ 18 w 1167"/>
              <a:gd name="T97" fmla="*/ 473 h 1020"/>
              <a:gd name="T98" fmla="*/ 91 w 1167"/>
              <a:gd name="T99" fmla="*/ 357 h 1020"/>
              <a:gd name="T100" fmla="*/ 91 w 1167"/>
              <a:gd name="T101" fmla="*/ 183 h 1020"/>
              <a:gd name="T102" fmla="*/ 134 w 1167"/>
              <a:gd name="T103" fmla="*/ 47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67" h="1020">
                <a:moveTo>
                  <a:pt x="1150" y="473"/>
                </a:moveTo>
                <a:cubicBezTo>
                  <a:pt x="1167" y="475"/>
                  <a:pt x="1167" y="475"/>
                  <a:pt x="1167" y="475"/>
                </a:cubicBezTo>
                <a:cubicBezTo>
                  <a:pt x="1167" y="545"/>
                  <a:pt x="1167" y="545"/>
                  <a:pt x="1167" y="545"/>
                </a:cubicBezTo>
                <a:cubicBezTo>
                  <a:pt x="1150" y="548"/>
                  <a:pt x="1150" y="548"/>
                  <a:pt x="1150" y="548"/>
                </a:cubicBezTo>
                <a:cubicBezTo>
                  <a:pt x="1101" y="555"/>
                  <a:pt x="1077" y="594"/>
                  <a:pt x="1077" y="673"/>
                </a:cubicBezTo>
                <a:cubicBezTo>
                  <a:pt x="1077" y="838"/>
                  <a:pt x="1077" y="838"/>
                  <a:pt x="1077" y="838"/>
                </a:cubicBezTo>
                <a:cubicBezTo>
                  <a:pt x="1077" y="899"/>
                  <a:pt x="1063" y="945"/>
                  <a:pt x="1033" y="974"/>
                </a:cubicBezTo>
                <a:cubicBezTo>
                  <a:pt x="1004" y="1002"/>
                  <a:pt x="962" y="1018"/>
                  <a:pt x="909" y="1020"/>
                </a:cubicBezTo>
                <a:cubicBezTo>
                  <a:pt x="888" y="1020"/>
                  <a:pt x="888" y="1020"/>
                  <a:pt x="888" y="1020"/>
                </a:cubicBezTo>
                <a:cubicBezTo>
                  <a:pt x="888" y="934"/>
                  <a:pt x="888" y="934"/>
                  <a:pt x="888" y="934"/>
                </a:cubicBezTo>
                <a:cubicBezTo>
                  <a:pt x="907" y="933"/>
                  <a:pt x="907" y="933"/>
                  <a:pt x="907" y="933"/>
                </a:cubicBezTo>
                <a:cubicBezTo>
                  <a:pt x="935" y="931"/>
                  <a:pt x="954" y="923"/>
                  <a:pt x="964" y="909"/>
                </a:cubicBezTo>
                <a:cubicBezTo>
                  <a:pt x="975" y="894"/>
                  <a:pt x="981" y="865"/>
                  <a:pt x="981" y="822"/>
                </a:cubicBezTo>
                <a:cubicBezTo>
                  <a:pt x="981" y="668"/>
                  <a:pt x="981" y="668"/>
                  <a:pt x="981" y="668"/>
                </a:cubicBezTo>
                <a:cubicBezTo>
                  <a:pt x="981" y="594"/>
                  <a:pt x="1001" y="541"/>
                  <a:pt x="1041" y="511"/>
                </a:cubicBezTo>
                <a:cubicBezTo>
                  <a:pt x="1001" y="483"/>
                  <a:pt x="981" y="432"/>
                  <a:pt x="981" y="362"/>
                </a:cubicBezTo>
                <a:cubicBezTo>
                  <a:pt x="981" y="199"/>
                  <a:pt x="981" y="199"/>
                  <a:pt x="981" y="199"/>
                </a:cubicBezTo>
                <a:cubicBezTo>
                  <a:pt x="981" y="156"/>
                  <a:pt x="975" y="126"/>
                  <a:pt x="964" y="111"/>
                </a:cubicBezTo>
                <a:cubicBezTo>
                  <a:pt x="954" y="97"/>
                  <a:pt x="935" y="89"/>
                  <a:pt x="907" y="88"/>
                </a:cubicBezTo>
                <a:cubicBezTo>
                  <a:pt x="888" y="87"/>
                  <a:pt x="888" y="87"/>
                  <a:pt x="888" y="87"/>
                </a:cubicBezTo>
                <a:cubicBezTo>
                  <a:pt x="888" y="0"/>
                  <a:pt x="888" y="0"/>
                  <a:pt x="888" y="0"/>
                </a:cubicBezTo>
                <a:cubicBezTo>
                  <a:pt x="909" y="1"/>
                  <a:pt x="909" y="1"/>
                  <a:pt x="909" y="1"/>
                </a:cubicBezTo>
                <a:cubicBezTo>
                  <a:pt x="962" y="3"/>
                  <a:pt x="1004" y="18"/>
                  <a:pt x="1033" y="47"/>
                </a:cubicBezTo>
                <a:cubicBezTo>
                  <a:pt x="1063" y="76"/>
                  <a:pt x="1077" y="122"/>
                  <a:pt x="1077" y="183"/>
                </a:cubicBezTo>
                <a:cubicBezTo>
                  <a:pt x="1077" y="357"/>
                  <a:pt x="1077" y="357"/>
                  <a:pt x="1077" y="357"/>
                </a:cubicBezTo>
                <a:cubicBezTo>
                  <a:pt x="1077" y="430"/>
                  <a:pt x="1101" y="466"/>
                  <a:pt x="1150" y="473"/>
                </a:cubicBezTo>
                <a:close/>
                <a:moveTo>
                  <a:pt x="134" y="47"/>
                </a:moveTo>
                <a:cubicBezTo>
                  <a:pt x="163" y="18"/>
                  <a:pt x="205" y="3"/>
                  <a:pt x="259" y="1"/>
                </a:cubicBezTo>
                <a:cubicBezTo>
                  <a:pt x="280" y="0"/>
                  <a:pt x="280" y="0"/>
                  <a:pt x="280" y="0"/>
                </a:cubicBezTo>
                <a:cubicBezTo>
                  <a:pt x="280" y="87"/>
                  <a:pt x="280" y="87"/>
                  <a:pt x="280" y="87"/>
                </a:cubicBezTo>
                <a:cubicBezTo>
                  <a:pt x="261" y="88"/>
                  <a:pt x="261" y="88"/>
                  <a:pt x="261" y="88"/>
                </a:cubicBezTo>
                <a:cubicBezTo>
                  <a:pt x="232" y="89"/>
                  <a:pt x="214" y="97"/>
                  <a:pt x="204" y="111"/>
                </a:cubicBezTo>
                <a:cubicBezTo>
                  <a:pt x="193" y="126"/>
                  <a:pt x="187" y="156"/>
                  <a:pt x="187" y="199"/>
                </a:cubicBezTo>
                <a:cubicBezTo>
                  <a:pt x="187" y="362"/>
                  <a:pt x="187" y="362"/>
                  <a:pt x="187" y="362"/>
                </a:cubicBezTo>
                <a:cubicBezTo>
                  <a:pt x="187" y="433"/>
                  <a:pt x="167" y="483"/>
                  <a:pt x="126" y="511"/>
                </a:cubicBezTo>
                <a:cubicBezTo>
                  <a:pt x="167" y="540"/>
                  <a:pt x="187" y="594"/>
                  <a:pt x="187" y="668"/>
                </a:cubicBezTo>
                <a:cubicBezTo>
                  <a:pt x="187" y="822"/>
                  <a:pt x="187" y="822"/>
                  <a:pt x="187" y="822"/>
                </a:cubicBezTo>
                <a:cubicBezTo>
                  <a:pt x="187" y="865"/>
                  <a:pt x="193" y="894"/>
                  <a:pt x="204" y="909"/>
                </a:cubicBezTo>
                <a:cubicBezTo>
                  <a:pt x="214" y="923"/>
                  <a:pt x="232" y="931"/>
                  <a:pt x="261" y="933"/>
                </a:cubicBezTo>
                <a:cubicBezTo>
                  <a:pt x="280" y="934"/>
                  <a:pt x="280" y="934"/>
                  <a:pt x="280" y="934"/>
                </a:cubicBezTo>
                <a:cubicBezTo>
                  <a:pt x="280" y="1020"/>
                  <a:pt x="280" y="1020"/>
                  <a:pt x="280" y="1020"/>
                </a:cubicBezTo>
                <a:cubicBezTo>
                  <a:pt x="259" y="1020"/>
                  <a:pt x="259" y="1020"/>
                  <a:pt x="259" y="1020"/>
                </a:cubicBezTo>
                <a:cubicBezTo>
                  <a:pt x="205" y="1018"/>
                  <a:pt x="163" y="1002"/>
                  <a:pt x="134" y="974"/>
                </a:cubicBezTo>
                <a:cubicBezTo>
                  <a:pt x="105" y="945"/>
                  <a:pt x="91" y="899"/>
                  <a:pt x="91" y="838"/>
                </a:cubicBezTo>
                <a:cubicBezTo>
                  <a:pt x="91" y="673"/>
                  <a:pt x="91" y="673"/>
                  <a:pt x="91" y="673"/>
                </a:cubicBezTo>
                <a:cubicBezTo>
                  <a:pt x="91" y="594"/>
                  <a:pt x="67" y="555"/>
                  <a:pt x="18" y="548"/>
                </a:cubicBezTo>
                <a:cubicBezTo>
                  <a:pt x="0" y="545"/>
                  <a:pt x="0" y="545"/>
                  <a:pt x="0" y="545"/>
                </a:cubicBezTo>
                <a:cubicBezTo>
                  <a:pt x="0" y="475"/>
                  <a:pt x="0" y="475"/>
                  <a:pt x="0" y="475"/>
                </a:cubicBezTo>
                <a:cubicBezTo>
                  <a:pt x="18" y="473"/>
                  <a:pt x="18" y="473"/>
                  <a:pt x="18" y="473"/>
                </a:cubicBezTo>
                <a:cubicBezTo>
                  <a:pt x="67" y="466"/>
                  <a:pt x="91" y="430"/>
                  <a:pt x="91" y="357"/>
                </a:cubicBezTo>
                <a:cubicBezTo>
                  <a:pt x="91" y="183"/>
                  <a:pt x="91" y="183"/>
                  <a:pt x="91" y="183"/>
                </a:cubicBezTo>
                <a:cubicBezTo>
                  <a:pt x="91" y="122"/>
                  <a:pt x="105" y="76"/>
                  <a:pt x="134" y="47"/>
                </a:cubicBez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sp>
        <p:nvSpPr>
          <p:cNvPr id="73" name="Freeform 20">
            <a:extLst>
              <a:ext uri="{FF2B5EF4-FFF2-40B4-BE49-F238E27FC236}">
                <a16:creationId xmlns:a16="http://schemas.microsoft.com/office/drawing/2014/main" id="{09D71DE8-9E76-48A5-AD8B-A9DA445CD2EE}"/>
              </a:ext>
            </a:extLst>
          </p:cNvPr>
          <p:cNvSpPr>
            <a:spLocks noEditPoints="1"/>
          </p:cNvSpPr>
          <p:nvPr/>
        </p:nvSpPr>
        <p:spPr bwMode="auto">
          <a:xfrm>
            <a:off x="5875608" y="4378201"/>
            <a:ext cx="653333" cy="448848"/>
          </a:xfrm>
          <a:custGeom>
            <a:avLst/>
            <a:gdLst>
              <a:gd name="T0" fmla="*/ 0 w 2556"/>
              <a:gd name="T1" fmla="*/ 190 h 1756"/>
              <a:gd name="T2" fmla="*/ 0 w 2556"/>
              <a:gd name="T3" fmla="*/ 0 h 1756"/>
              <a:gd name="T4" fmla="*/ 2223 w 2556"/>
              <a:gd name="T5" fmla="*/ 0 h 1756"/>
              <a:gd name="T6" fmla="*/ 2223 w 2556"/>
              <a:gd name="T7" fmla="*/ 190 h 1756"/>
              <a:gd name="T8" fmla="*/ 0 w 2556"/>
              <a:gd name="T9" fmla="*/ 190 h 1756"/>
              <a:gd name="T10" fmla="*/ 0 w 2556"/>
              <a:gd name="T11" fmla="*/ 711 h 1756"/>
              <a:gd name="T12" fmla="*/ 0 w 2556"/>
              <a:gd name="T13" fmla="*/ 521 h 1756"/>
              <a:gd name="T14" fmla="*/ 2223 w 2556"/>
              <a:gd name="T15" fmla="*/ 521 h 1756"/>
              <a:gd name="T16" fmla="*/ 2223 w 2556"/>
              <a:gd name="T17" fmla="*/ 711 h 1756"/>
              <a:gd name="T18" fmla="*/ 0 w 2556"/>
              <a:gd name="T19" fmla="*/ 711 h 1756"/>
              <a:gd name="T20" fmla="*/ 331 w 2556"/>
              <a:gd name="T21" fmla="*/ 1233 h 1756"/>
              <a:gd name="T22" fmla="*/ 331 w 2556"/>
              <a:gd name="T23" fmla="*/ 1043 h 1756"/>
              <a:gd name="T24" fmla="*/ 2556 w 2556"/>
              <a:gd name="T25" fmla="*/ 1043 h 1756"/>
              <a:gd name="T26" fmla="*/ 2556 w 2556"/>
              <a:gd name="T27" fmla="*/ 1233 h 1756"/>
              <a:gd name="T28" fmla="*/ 331 w 2556"/>
              <a:gd name="T29" fmla="*/ 1233 h 1756"/>
              <a:gd name="T30" fmla="*/ 0 w 2556"/>
              <a:gd name="T31" fmla="*/ 1756 h 1756"/>
              <a:gd name="T32" fmla="*/ 0 w 2556"/>
              <a:gd name="T33" fmla="*/ 1566 h 1756"/>
              <a:gd name="T34" fmla="*/ 2223 w 2556"/>
              <a:gd name="T35" fmla="*/ 1566 h 1756"/>
              <a:gd name="T36" fmla="*/ 2223 w 2556"/>
              <a:gd name="T37" fmla="*/ 1756 h 1756"/>
              <a:gd name="T38" fmla="*/ 0 w 2556"/>
              <a:gd name="T39" fmla="*/ 1756 h 1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56" h="1756">
                <a:moveTo>
                  <a:pt x="0" y="190"/>
                </a:moveTo>
                <a:lnTo>
                  <a:pt x="0" y="0"/>
                </a:lnTo>
                <a:lnTo>
                  <a:pt x="2223" y="0"/>
                </a:lnTo>
                <a:lnTo>
                  <a:pt x="2223" y="190"/>
                </a:lnTo>
                <a:lnTo>
                  <a:pt x="0" y="190"/>
                </a:lnTo>
                <a:close/>
                <a:moveTo>
                  <a:pt x="0" y="711"/>
                </a:moveTo>
                <a:lnTo>
                  <a:pt x="0" y="521"/>
                </a:lnTo>
                <a:lnTo>
                  <a:pt x="2223" y="521"/>
                </a:lnTo>
                <a:lnTo>
                  <a:pt x="2223" y="711"/>
                </a:lnTo>
                <a:lnTo>
                  <a:pt x="0" y="711"/>
                </a:lnTo>
                <a:close/>
                <a:moveTo>
                  <a:pt x="331" y="1233"/>
                </a:moveTo>
                <a:lnTo>
                  <a:pt x="331" y="1043"/>
                </a:lnTo>
                <a:lnTo>
                  <a:pt x="2556" y="1043"/>
                </a:lnTo>
                <a:lnTo>
                  <a:pt x="2556" y="1233"/>
                </a:lnTo>
                <a:lnTo>
                  <a:pt x="331" y="1233"/>
                </a:lnTo>
                <a:close/>
                <a:moveTo>
                  <a:pt x="0" y="1756"/>
                </a:moveTo>
                <a:lnTo>
                  <a:pt x="0" y="1566"/>
                </a:lnTo>
                <a:lnTo>
                  <a:pt x="2223" y="1566"/>
                </a:lnTo>
                <a:lnTo>
                  <a:pt x="2223" y="1756"/>
                </a:lnTo>
                <a:lnTo>
                  <a:pt x="0" y="1756"/>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74" name="Group 23">
            <a:extLst>
              <a:ext uri="{FF2B5EF4-FFF2-40B4-BE49-F238E27FC236}">
                <a16:creationId xmlns:a16="http://schemas.microsoft.com/office/drawing/2014/main" id="{ED7DCE96-71FA-4F97-8A07-A9E6703D8008}"/>
              </a:ext>
            </a:extLst>
          </p:cNvPr>
          <p:cNvGrpSpPr>
            <a:grpSpLocks noChangeAspect="1"/>
          </p:cNvGrpSpPr>
          <p:nvPr/>
        </p:nvGrpSpPr>
        <p:grpSpPr bwMode="auto">
          <a:xfrm>
            <a:off x="9273767" y="4299677"/>
            <a:ext cx="604584" cy="606121"/>
            <a:chOff x="0" y="2"/>
            <a:chExt cx="2361" cy="2367"/>
          </a:xfrm>
          <a:solidFill>
            <a:srgbClr val="047CDA"/>
          </a:solidFill>
        </p:grpSpPr>
        <p:sp>
          <p:nvSpPr>
            <p:cNvPr id="75" name="Freeform 24">
              <a:extLst>
                <a:ext uri="{FF2B5EF4-FFF2-40B4-BE49-F238E27FC236}">
                  <a16:creationId xmlns:a16="http://schemas.microsoft.com/office/drawing/2014/main" id="{2992062E-2243-486C-A42D-A2235403F9D5}"/>
                </a:ext>
              </a:extLst>
            </p:cNvPr>
            <p:cNvSpPr>
              <a:spLocks noEditPoints="1"/>
            </p:cNvSpPr>
            <p:nvPr/>
          </p:nvSpPr>
          <p:spPr bwMode="auto">
            <a:xfrm>
              <a:off x="10" y="1188"/>
              <a:ext cx="851" cy="1168"/>
            </a:xfrm>
            <a:custGeom>
              <a:avLst/>
              <a:gdLst>
                <a:gd name="T0" fmla="*/ 224 w 409"/>
                <a:gd name="T1" fmla="*/ 74 h 561"/>
                <a:gd name="T2" fmla="*/ 73 w 409"/>
                <a:gd name="T3" fmla="*/ 137 h 561"/>
                <a:gd name="T4" fmla="*/ 46 w 409"/>
                <a:gd name="T5" fmla="*/ 160 h 561"/>
                <a:gd name="T6" fmla="*/ 46 w 409"/>
                <a:gd name="T7" fmla="*/ 62 h 561"/>
                <a:gd name="T8" fmla="*/ 52 w 409"/>
                <a:gd name="T9" fmla="*/ 57 h 561"/>
                <a:gd name="T10" fmla="*/ 133 w 409"/>
                <a:gd name="T11" fmla="*/ 17 h 561"/>
                <a:gd name="T12" fmla="*/ 229 w 409"/>
                <a:gd name="T13" fmla="*/ 0 h 561"/>
                <a:gd name="T14" fmla="*/ 362 w 409"/>
                <a:gd name="T15" fmla="*/ 54 h 561"/>
                <a:gd name="T16" fmla="*/ 409 w 409"/>
                <a:gd name="T17" fmla="*/ 205 h 561"/>
                <a:gd name="T18" fmla="*/ 409 w 409"/>
                <a:gd name="T19" fmla="*/ 549 h 561"/>
                <a:gd name="T20" fmla="*/ 330 w 409"/>
                <a:gd name="T21" fmla="*/ 549 h 561"/>
                <a:gd name="T22" fmla="*/ 330 w 409"/>
                <a:gd name="T23" fmla="*/ 485 h 561"/>
                <a:gd name="T24" fmla="*/ 284 w 409"/>
                <a:gd name="T25" fmla="*/ 527 h 561"/>
                <a:gd name="T26" fmla="*/ 172 w 409"/>
                <a:gd name="T27" fmla="*/ 561 h 561"/>
                <a:gd name="T28" fmla="*/ 47 w 409"/>
                <a:gd name="T29" fmla="*/ 516 h 561"/>
                <a:gd name="T30" fmla="*/ 0 w 409"/>
                <a:gd name="T31" fmla="*/ 402 h 561"/>
                <a:gd name="T32" fmla="*/ 189 w 409"/>
                <a:gd name="T33" fmla="*/ 227 h 561"/>
                <a:gd name="T34" fmla="*/ 330 w 409"/>
                <a:gd name="T35" fmla="*/ 206 h 561"/>
                <a:gd name="T36" fmla="*/ 224 w 409"/>
                <a:gd name="T37" fmla="*/ 74 h 561"/>
                <a:gd name="T38" fmla="*/ 210 w 409"/>
                <a:gd name="T39" fmla="*/ 298 h 561"/>
                <a:gd name="T40" fmla="*/ 106 w 409"/>
                <a:gd name="T41" fmla="*/ 331 h 561"/>
                <a:gd name="T42" fmla="*/ 81 w 409"/>
                <a:gd name="T43" fmla="*/ 400 h 561"/>
                <a:gd name="T44" fmla="*/ 106 w 409"/>
                <a:gd name="T45" fmla="*/ 462 h 561"/>
                <a:gd name="T46" fmla="*/ 177 w 409"/>
                <a:gd name="T47" fmla="*/ 487 h 561"/>
                <a:gd name="T48" fmla="*/ 286 w 409"/>
                <a:gd name="T49" fmla="*/ 438 h 561"/>
                <a:gd name="T50" fmla="*/ 330 w 409"/>
                <a:gd name="T51" fmla="*/ 310 h 561"/>
                <a:gd name="T52" fmla="*/ 330 w 409"/>
                <a:gd name="T53" fmla="*/ 280 h 561"/>
                <a:gd name="T54" fmla="*/ 210 w 409"/>
                <a:gd name="T55" fmla="*/ 298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9" h="561">
                  <a:moveTo>
                    <a:pt x="224" y="74"/>
                  </a:moveTo>
                  <a:cubicBezTo>
                    <a:pt x="173" y="74"/>
                    <a:pt x="123" y="95"/>
                    <a:pt x="73" y="137"/>
                  </a:cubicBezTo>
                  <a:cubicBezTo>
                    <a:pt x="46" y="160"/>
                    <a:pt x="46" y="160"/>
                    <a:pt x="46" y="160"/>
                  </a:cubicBezTo>
                  <a:cubicBezTo>
                    <a:pt x="46" y="62"/>
                    <a:pt x="46" y="62"/>
                    <a:pt x="46" y="62"/>
                  </a:cubicBezTo>
                  <a:cubicBezTo>
                    <a:pt x="52" y="57"/>
                    <a:pt x="52" y="57"/>
                    <a:pt x="52" y="57"/>
                  </a:cubicBezTo>
                  <a:cubicBezTo>
                    <a:pt x="72" y="41"/>
                    <a:pt x="100" y="28"/>
                    <a:pt x="133" y="17"/>
                  </a:cubicBezTo>
                  <a:cubicBezTo>
                    <a:pt x="167" y="6"/>
                    <a:pt x="199" y="0"/>
                    <a:pt x="229" y="0"/>
                  </a:cubicBezTo>
                  <a:cubicBezTo>
                    <a:pt x="285" y="0"/>
                    <a:pt x="330" y="18"/>
                    <a:pt x="362" y="54"/>
                  </a:cubicBezTo>
                  <a:cubicBezTo>
                    <a:pt x="393" y="89"/>
                    <a:pt x="409" y="140"/>
                    <a:pt x="409" y="205"/>
                  </a:cubicBezTo>
                  <a:cubicBezTo>
                    <a:pt x="409" y="549"/>
                    <a:pt x="409" y="549"/>
                    <a:pt x="409" y="549"/>
                  </a:cubicBezTo>
                  <a:cubicBezTo>
                    <a:pt x="330" y="549"/>
                    <a:pt x="330" y="549"/>
                    <a:pt x="330" y="549"/>
                  </a:cubicBezTo>
                  <a:cubicBezTo>
                    <a:pt x="330" y="485"/>
                    <a:pt x="330" y="485"/>
                    <a:pt x="330" y="485"/>
                  </a:cubicBezTo>
                  <a:cubicBezTo>
                    <a:pt x="317" y="502"/>
                    <a:pt x="301" y="516"/>
                    <a:pt x="284" y="527"/>
                  </a:cubicBezTo>
                  <a:cubicBezTo>
                    <a:pt x="250" y="550"/>
                    <a:pt x="213" y="561"/>
                    <a:pt x="172" y="561"/>
                  </a:cubicBezTo>
                  <a:cubicBezTo>
                    <a:pt x="120" y="561"/>
                    <a:pt x="78" y="546"/>
                    <a:pt x="47" y="516"/>
                  </a:cubicBezTo>
                  <a:cubicBezTo>
                    <a:pt x="16" y="486"/>
                    <a:pt x="0" y="448"/>
                    <a:pt x="0" y="402"/>
                  </a:cubicBezTo>
                  <a:cubicBezTo>
                    <a:pt x="0" y="305"/>
                    <a:pt x="65" y="246"/>
                    <a:pt x="189" y="227"/>
                  </a:cubicBezTo>
                  <a:cubicBezTo>
                    <a:pt x="330" y="206"/>
                    <a:pt x="330" y="206"/>
                    <a:pt x="330" y="206"/>
                  </a:cubicBezTo>
                  <a:cubicBezTo>
                    <a:pt x="327" y="116"/>
                    <a:pt x="292" y="74"/>
                    <a:pt x="224" y="74"/>
                  </a:cubicBezTo>
                  <a:close/>
                  <a:moveTo>
                    <a:pt x="210" y="298"/>
                  </a:moveTo>
                  <a:cubicBezTo>
                    <a:pt x="160" y="305"/>
                    <a:pt x="125" y="316"/>
                    <a:pt x="106" y="331"/>
                  </a:cubicBezTo>
                  <a:cubicBezTo>
                    <a:pt x="90" y="344"/>
                    <a:pt x="81" y="367"/>
                    <a:pt x="81" y="400"/>
                  </a:cubicBezTo>
                  <a:cubicBezTo>
                    <a:pt x="81" y="426"/>
                    <a:pt x="89" y="446"/>
                    <a:pt x="106" y="462"/>
                  </a:cubicBezTo>
                  <a:cubicBezTo>
                    <a:pt x="122" y="478"/>
                    <a:pt x="146" y="487"/>
                    <a:pt x="177" y="487"/>
                  </a:cubicBezTo>
                  <a:cubicBezTo>
                    <a:pt x="221" y="487"/>
                    <a:pt x="257" y="471"/>
                    <a:pt x="286" y="438"/>
                  </a:cubicBezTo>
                  <a:cubicBezTo>
                    <a:pt x="316" y="406"/>
                    <a:pt x="330" y="363"/>
                    <a:pt x="330" y="310"/>
                  </a:cubicBezTo>
                  <a:cubicBezTo>
                    <a:pt x="330" y="280"/>
                    <a:pt x="330" y="280"/>
                    <a:pt x="330" y="280"/>
                  </a:cubicBezTo>
                  <a:lnTo>
                    <a:pt x="21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6" name="Freeform 25">
              <a:extLst>
                <a:ext uri="{FF2B5EF4-FFF2-40B4-BE49-F238E27FC236}">
                  <a16:creationId xmlns:a16="http://schemas.microsoft.com/office/drawing/2014/main" id="{E2436930-98A7-4476-9C03-0A429D02E82E}"/>
                </a:ext>
              </a:extLst>
            </p:cNvPr>
            <p:cNvSpPr>
              <a:spLocks/>
            </p:cNvSpPr>
            <p:nvPr/>
          </p:nvSpPr>
          <p:spPr bwMode="auto">
            <a:xfrm>
              <a:off x="1265" y="1665"/>
              <a:ext cx="1048" cy="704"/>
            </a:xfrm>
            <a:custGeom>
              <a:avLst/>
              <a:gdLst>
                <a:gd name="T0" fmla="*/ 251 w 504"/>
                <a:gd name="T1" fmla="*/ 153 h 338"/>
                <a:gd name="T2" fmla="*/ 270 w 504"/>
                <a:gd name="T3" fmla="*/ 129 h 338"/>
                <a:gd name="T4" fmla="*/ 145 w 504"/>
                <a:gd name="T5" fmla="*/ 17 h 338"/>
                <a:gd name="T6" fmla="*/ 462 w 504"/>
                <a:gd name="T7" fmla="*/ 0 h 338"/>
                <a:gd name="T8" fmla="*/ 487 w 504"/>
                <a:gd name="T9" fmla="*/ 23 h 338"/>
                <a:gd name="T10" fmla="*/ 504 w 504"/>
                <a:gd name="T11" fmla="*/ 338 h 338"/>
                <a:gd name="T12" fmla="*/ 386 w 504"/>
                <a:gd name="T13" fmla="*/ 233 h 338"/>
                <a:gd name="T14" fmla="*/ 14 w 504"/>
                <a:gd name="T15" fmla="*/ 230 h 338"/>
                <a:gd name="T16" fmla="*/ 0 w 504"/>
                <a:gd name="T17" fmla="*/ 217 h 338"/>
                <a:gd name="T18" fmla="*/ 251 w 504"/>
                <a:gd name="T19" fmla="*/ 153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4" h="338">
                  <a:moveTo>
                    <a:pt x="251" y="153"/>
                  </a:moveTo>
                  <a:cubicBezTo>
                    <a:pt x="258" y="145"/>
                    <a:pt x="264" y="137"/>
                    <a:pt x="270" y="129"/>
                  </a:cubicBezTo>
                  <a:cubicBezTo>
                    <a:pt x="145" y="17"/>
                    <a:pt x="145" y="17"/>
                    <a:pt x="145" y="17"/>
                  </a:cubicBezTo>
                  <a:cubicBezTo>
                    <a:pt x="462" y="0"/>
                    <a:pt x="462" y="0"/>
                    <a:pt x="462" y="0"/>
                  </a:cubicBezTo>
                  <a:cubicBezTo>
                    <a:pt x="475" y="0"/>
                    <a:pt x="487" y="10"/>
                    <a:pt x="487" y="23"/>
                  </a:cubicBezTo>
                  <a:cubicBezTo>
                    <a:pt x="504" y="338"/>
                    <a:pt x="504" y="338"/>
                    <a:pt x="504" y="338"/>
                  </a:cubicBezTo>
                  <a:cubicBezTo>
                    <a:pt x="386" y="233"/>
                    <a:pt x="386" y="233"/>
                    <a:pt x="386" y="233"/>
                  </a:cubicBezTo>
                  <a:cubicBezTo>
                    <a:pt x="281" y="324"/>
                    <a:pt x="121" y="326"/>
                    <a:pt x="14" y="230"/>
                  </a:cubicBezTo>
                  <a:cubicBezTo>
                    <a:pt x="10" y="226"/>
                    <a:pt x="4" y="221"/>
                    <a:pt x="0" y="217"/>
                  </a:cubicBezTo>
                  <a:cubicBezTo>
                    <a:pt x="86" y="246"/>
                    <a:pt x="186" y="225"/>
                    <a:pt x="251" y="1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7" name="Freeform 26">
              <a:extLst>
                <a:ext uri="{FF2B5EF4-FFF2-40B4-BE49-F238E27FC236}">
                  <a16:creationId xmlns:a16="http://schemas.microsoft.com/office/drawing/2014/main" id="{3AAD90D3-6D54-49BA-BB20-2A01EFCBF769}"/>
                </a:ext>
              </a:extLst>
            </p:cNvPr>
            <p:cNvSpPr>
              <a:spLocks/>
            </p:cNvSpPr>
            <p:nvPr/>
          </p:nvSpPr>
          <p:spPr bwMode="auto">
            <a:xfrm>
              <a:off x="0" y="129"/>
              <a:ext cx="1048" cy="704"/>
            </a:xfrm>
            <a:custGeom>
              <a:avLst/>
              <a:gdLst>
                <a:gd name="T0" fmla="*/ 253 w 504"/>
                <a:gd name="T1" fmla="*/ 184 h 338"/>
                <a:gd name="T2" fmla="*/ 234 w 504"/>
                <a:gd name="T3" fmla="*/ 209 h 338"/>
                <a:gd name="T4" fmla="*/ 359 w 504"/>
                <a:gd name="T5" fmla="*/ 321 h 338"/>
                <a:gd name="T6" fmla="*/ 42 w 504"/>
                <a:gd name="T7" fmla="*/ 338 h 338"/>
                <a:gd name="T8" fmla="*/ 17 w 504"/>
                <a:gd name="T9" fmla="*/ 314 h 338"/>
                <a:gd name="T10" fmla="*/ 0 w 504"/>
                <a:gd name="T11" fmla="*/ 0 h 338"/>
                <a:gd name="T12" fmla="*/ 118 w 504"/>
                <a:gd name="T13" fmla="*/ 105 h 338"/>
                <a:gd name="T14" fmla="*/ 489 w 504"/>
                <a:gd name="T15" fmla="*/ 107 h 338"/>
                <a:gd name="T16" fmla="*/ 504 w 504"/>
                <a:gd name="T17" fmla="*/ 121 h 338"/>
                <a:gd name="T18" fmla="*/ 253 w 504"/>
                <a:gd name="T19" fmla="*/ 18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4" h="338">
                  <a:moveTo>
                    <a:pt x="253" y="184"/>
                  </a:moveTo>
                  <a:cubicBezTo>
                    <a:pt x="245" y="192"/>
                    <a:pt x="239" y="201"/>
                    <a:pt x="234" y="209"/>
                  </a:cubicBezTo>
                  <a:cubicBezTo>
                    <a:pt x="359" y="321"/>
                    <a:pt x="359" y="321"/>
                    <a:pt x="359" y="321"/>
                  </a:cubicBezTo>
                  <a:cubicBezTo>
                    <a:pt x="42" y="338"/>
                    <a:pt x="42" y="338"/>
                    <a:pt x="42" y="338"/>
                  </a:cubicBezTo>
                  <a:cubicBezTo>
                    <a:pt x="28" y="338"/>
                    <a:pt x="17" y="328"/>
                    <a:pt x="17" y="314"/>
                  </a:cubicBezTo>
                  <a:cubicBezTo>
                    <a:pt x="0" y="0"/>
                    <a:pt x="0" y="0"/>
                    <a:pt x="0" y="0"/>
                  </a:cubicBezTo>
                  <a:cubicBezTo>
                    <a:pt x="118" y="105"/>
                    <a:pt x="118" y="105"/>
                    <a:pt x="118" y="105"/>
                  </a:cubicBezTo>
                  <a:cubicBezTo>
                    <a:pt x="223" y="13"/>
                    <a:pt x="382" y="11"/>
                    <a:pt x="489" y="107"/>
                  </a:cubicBezTo>
                  <a:cubicBezTo>
                    <a:pt x="494" y="112"/>
                    <a:pt x="499" y="116"/>
                    <a:pt x="504" y="121"/>
                  </a:cubicBezTo>
                  <a:cubicBezTo>
                    <a:pt x="417" y="91"/>
                    <a:pt x="317" y="113"/>
                    <a:pt x="253" y="1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8" name="Freeform 27">
              <a:extLst>
                <a:ext uri="{FF2B5EF4-FFF2-40B4-BE49-F238E27FC236}">
                  <a16:creationId xmlns:a16="http://schemas.microsoft.com/office/drawing/2014/main" id="{536DFA1E-E559-41E2-83B3-157D9A0037F6}"/>
                </a:ext>
              </a:extLst>
            </p:cNvPr>
            <p:cNvSpPr>
              <a:spLocks noEditPoints="1"/>
            </p:cNvSpPr>
            <p:nvPr/>
          </p:nvSpPr>
          <p:spPr bwMode="auto">
            <a:xfrm>
              <a:off x="1194" y="2"/>
              <a:ext cx="1167" cy="1271"/>
            </a:xfrm>
            <a:custGeom>
              <a:avLst/>
              <a:gdLst>
                <a:gd name="T0" fmla="*/ 527 w 561"/>
                <a:gd name="T1" fmla="*/ 78 h 610"/>
                <a:gd name="T2" fmla="*/ 544 w 561"/>
                <a:gd name="T3" fmla="*/ 77 h 610"/>
                <a:gd name="T4" fmla="*/ 548 w 561"/>
                <a:gd name="T5" fmla="*/ 142 h 610"/>
                <a:gd name="T6" fmla="*/ 531 w 561"/>
                <a:gd name="T7" fmla="*/ 143 h 610"/>
                <a:gd name="T8" fmla="*/ 248 w 561"/>
                <a:gd name="T9" fmla="*/ 153 h 610"/>
                <a:gd name="T10" fmla="*/ 244 w 561"/>
                <a:gd name="T11" fmla="*/ 215 h 610"/>
                <a:gd name="T12" fmla="*/ 332 w 561"/>
                <a:gd name="T13" fmla="*/ 207 h 610"/>
                <a:gd name="T14" fmla="*/ 358 w 561"/>
                <a:gd name="T15" fmla="*/ 208 h 610"/>
                <a:gd name="T16" fmla="*/ 369 w 561"/>
                <a:gd name="T17" fmla="*/ 167 h 610"/>
                <a:gd name="T18" fmla="*/ 434 w 561"/>
                <a:gd name="T19" fmla="*/ 182 h 610"/>
                <a:gd name="T20" fmla="*/ 430 w 561"/>
                <a:gd name="T21" fmla="*/ 198 h 610"/>
                <a:gd name="T22" fmla="*/ 424 w 561"/>
                <a:gd name="T23" fmla="*/ 221 h 610"/>
                <a:gd name="T24" fmla="*/ 485 w 561"/>
                <a:gd name="T25" fmla="*/ 252 h 610"/>
                <a:gd name="T26" fmla="*/ 561 w 561"/>
                <a:gd name="T27" fmla="*/ 396 h 610"/>
                <a:gd name="T28" fmla="*/ 498 w 561"/>
                <a:gd name="T29" fmla="*/ 544 h 610"/>
                <a:gd name="T30" fmla="*/ 332 w 561"/>
                <a:gd name="T31" fmla="*/ 608 h 610"/>
                <a:gd name="T32" fmla="*/ 319 w 561"/>
                <a:gd name="T33" fmla="*/ 610 h 610"/>
                <a:gd name="T34" fmla="*/ 294 w 561"/>
                <a:gd name="T35" fmla="*/ 548 h 610"/>
                <a:gd name="T36" fmla="*/ 315 w 561"/>
                <a:gd name="T37" fmla="*/ 545 h 610"/>
                <a:gd name="T38" fmla="*/ 448 w 561"/>
                <a:gd name="T39" fmla="*/ 495 h 610"/>
                <a:gd name="T40" fmla="*/ 493 w 561"/>
                <a:gd name="T41" fmla="*/ 396 h 610"/>
                <a:gd name="T42" fmla="*/ 442 w 561"/>
                <a:gd name="T43" fmla="*/ 303 h 610"/>
                <a:gd name="T44" fmla="*/ 406 w 561"/>
                <a:gd name="T45" fmla="*/ 285 h 610"/>
                <a:gd name="T46" fmla="*/ 335 w 561"/>
                <a:gd name="T47" fmla="*/ 438 h 610"/>
                <a:gd name="T48" fmla="*/ 114 w 561"/>
                <a:gd name="T49" fmla="*/ 580 h 610"/>
                <a:gd name="T50" fmla="*/ 29 w 561"/>
                <a:gd name="T51" fmla="*/ 546 h 610"/>
                <a:gd name="T52" fmla="*/ 0 w 561"/>
                <a:gd name="T53" fmla="*/ 457 h 610"/>
                <a:gd name="T54" fmla="*/ 93 w 561"/>
                <a:gd name="T55" fmla="*/ 284 h 610"/>
                <a:gd name="T56" fmla="*/ 175 w 561"/>
                <a:gd name="T57" fmla="*/ 236 h 610"/>
                <a:gd name="T58" fmla="*/ 179 w 561"/>
                <a:gd name="T59" fmla="*/ 154 h 610"/>
                <a:gd name="T60" fmla="*/ 115 w 561"/>
                <a:gd name="T61" fmla="*/ 155 h 610"/>
                <a:gd name="T62" fmla="*/ 27 w 561"/>
                <a:gd name="T63" fmla="*/ 155 h 610"/>
                <a:gd name="T64" fmla="*/ 10 w 561"/>
                <a:gd name="T65" fmla="*/ 155 h 610"/>
                <a:gd name="T66" fmla="*/ 10 w 561"/>
                <a:gd name="T67" fmla="*/ 89 h 610"/>
                <a:gd name="T68" fmla="*/ 27 w 561"/>
                <a:gd name="T69" fmla="*/ 89 h 610"/>
                <a:gd name="T70" fmla="*/ 117 w 561"/>
                <a:gd name="T71" fmla="*/ 89 h 610"/>
                <a:gd name="T72" fmla="*/ 186 w 561"/>
                <a:gd name="T73" fmla="*/ 88 h 610"/>
                <a:gd name="T74" fmla="*/ 198 w 561"/>
                <a:gd name="T75" fmla="*/ 17 h 610"/>
                <a:gd name="T76" fmla="*/ 201 w 561"/>
                <a:gd name="T77" fmla="*/ 0 h 610"/>
                <a:gd name="T78" fmla="*/ 268 w 561"/>
                <a:gd name="T79" fmla="*/ 16 h 610"/>
                <a:gd name="T80" fmla="*/ 265 w 561"/>
                <a:gd name="T81" fmla="*/ 31 h 610"/>
                <a:gd name="T82" fmla="*/ 255 w 561"/>
                <a:gd name="T83" fmla="*/ 87 h 610"/>
                <a:gd name="T84" fmla="*/ 527 w 561"/>
                <a:gd name="T85" fmla="*/ 78 h 610"/>
                <a:gd name="T86" fmla="*/ 332 w 561"/>
                <a:gd name="T87" fmla="*/ 273 h 610"/>
                <a:gd name="T88" fmla="*/ 242 w 561"/>
                <a:gd name="T89" fmla="*/ 283 h 610"/>
                <a:gd name="T90" fmla="*/ 242 w 561"/>
                <a:gd name="T91" fmla="*/ 285 h 610"/>
                <a:gd name="T92" fmla="*/ 252 w 561"/>
                <a:gd name="T93" fmla="*/ 438 h 610"/>
                <a:gd name="T94" fmla="*/ 277 w 561"/>
                <a:gd name="T95" fmla="*/ 403 h 610"/>
                <a:gd name="T96" fmla="*/ 339 w 561"/>
                <a:gd name="T97" fmla="*/ 273 h 610"/>
                <a:gd name="T98" fmla="*/ 332 w 561"/>
                <a:gd name="T99" fmla="*/ 273 h 610"/>
                <a:gd name="T100" fmla="*/ 137 w 561"/>
                <a:gd name="T101" fmla="*/ 335 h 610"/>
                <a:gd name="T102" fmla="*/ 68 w 561"/>
                <a:gd name="T103" fmla="*/ 457 h 610"/>
                <a:gd name="T104" fmla="*/ 114 w 561"/>
                <a:gd name="T105" fmla="*/ 514 h 610"/>
                <a:gd name="T106" fmla="*/ 192 w 561"/>
                <a:gd name="T107" fmla="*/ 493 h 610"/>
                <a:gd name="T108" fmla="*/ 174 w 561"/>
                <a:gd name="T109" fmla="*/ 311 h 610"/>
                <a:gd name="T110" fmla="*/ 137 w 561"/>
                <a:gd name="T111" fmla="*/ 335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61" h="610">
                  <a:moveTo>
                    <a:pt x="527" y="78"/>
                  </a:moveTo>
                  <a:cubicBezTo>
                    <a:pt x="544" y="77"/>
                    <a:pt x="544" y="77"/>
                    <a:pt x="544" y="77"/>
                  </a:cubicBezTo>
                  <a:cubicBezTo>
                    <a:pt x="548" y="142"/>
                    <a:pt x="548" y="142"/>
                    <a:pt x="548" y="142"/>
                  </a:cubicBezTo>
                  <a:cubicBezTo>
                    <a:pt x="531" y="143"/>
                    <a:pt x="531" y="143"/>
                    <a:pt x="531" y="143"/>
                  </a:cubicBezTo>
                  <a:cubicBezTo>
                    <a:pt x="457" y="148"/>
                    <a:pt x="364" y="151"/>
                    <a:pt x="248" y="153"/>
                  </a:cubicBezTo>
                  <a:cubicBezTo>
                    <a:pt x="246" y="173"/>
                    <a:pt x="245" y="193"/>
                    <a:pt x="244" y="215"/>
                  </a:cubicBezTo>
                  <a:cubicBezTo>
                    <a:pt x="271" y="210"/>
                    <a:pt x="300" y="207"/>
                    <a:pt x="332" y="207"/>
                  </a:cubicBezTo>
                  <a:cubicBezTo>
                    <a:pt x="341" y="207"/>
                    <a:pt x="350" y="208"/>
                    <a:pt x="358" y="208"/>
                  </a:cubicBezTo>
                  <a:cubicBezTo>
                    <a:pt x="369" y="167"/>
                    <a:pt x="369" y="167"/>
                    <a:pt x="369" y="167"/>
                  </a:cubicBezTo>
                  <a:cubicBezTo>
                    <a:pt x="434" y="182"/>
                    <a:pt x="434" y="182"/>
                    <a:pt x="434" y="182"/>
                  </a:cubicBezTo>
                  <a:cubicBezTo>
                    <a:pt x="430" y="198"/>
                    <a:pt x="430" y="198"/>
                    <a:pt x="430" y="198"/>
                  </a:cubicBezTo>
                  <a:cubicBezTo>
                    <a:pt x="428" y="206"/>
                    <a:pt x="427" y="212"/>
                    <a:pt x="424" y="221"/>
                  </a:cubicBezTo>
                  <a:cubicBezTo>
                    <a:pt x="446" y="228"/>
                    <a:pt x="467" y="239"/>
                    <a:pt x="485" y="252"/>
                  </a:cubicBezTo>
                  <a:cubicBezTo>
                    <a:pt x="536" y="287"/>
                    <a:pt x="561" y="335"/>
                    <a:pt x="561" y="396"/>
                  </a:cubicBezTo>
                  <a:cubicBezTo>
                    <a:pt x="561" y="458"/>
                    <a:pt x="540" y="508"/>
                    <a:pt x="498" y="544"/>
                  </a:cubicBezTo>
                  <a:cubicBezTo>
                    <a:pt x="459" y="577"/>
                    <a:pt x="403" y="599"/>
                    <a:pt x="332" y="608"/>
                  </a:cubicBezTo>
                  <a:cubicBezTo>
                    <a:pt x="319" y="610"/>
                    <a:pt x="319" y="610"/>
                    <a:pt x="319" y="610"/>
                  </a:cubicBezTo>
                  <a:cubicBezTo>
                    <a:pt x="294" y="548"/>
                    <a:pt x="294" y="548"/>
                    <a:pt x="294" y="548"/>
                  </a:cubicBezTo>
                  <a:cubicBezTo>
                    <a:pt x="315" y="545"/>
                    <a:pt x="315" y="545"/>
                    <a:pt x="315" y="545"/>
                  </a:cubicBezTo>
                  <a:cubicBezTo>
                    <a:pt x="374" y="537"/>
                    <a:pt x="418" y="521"/>
                    <a:pt x="448" y="495"/>
                  </a:cubicBezTo>
                  <a:cubicBezTo>
                    <a:pt x="478" y="469"/>
                    <a:pt x="493" y="437"/>
                    <a:pt x="493" y="396"/>
                  </a:cubicBezTo>
                  <a:cubicBezTo>
                    <a:pt x="493" y="356"/>
                    <a:pt x="476" y="325"/>
                    <a:pt x="442" y="303"/>
                  </a:cubicBezTo>
                  <a:cubicBezTo>
                    <a:pt x="430" y="295"/>
                    <a:pt x="419" y="289"/>
                    <a:pt x="406" y="285"/>
                  </a:cubicBezTo>
                  <a:cubicBezTo>
                    <a:pt x="386" y="343"/>
                    <a:pt x="363" y="394"/>
                    <a:pt x="335" y="438"/>
                  </a:cubicBezTo>
                  <a:cubicBezTo>
                    <a:pt x="275" y="532"/>
                    <a:pt x="201" y="580"/>
                    <a:pt x="114" y="580"/>
                  </a:cubicBezTo>
                  <a:cubicBezTo>
                    <a:pt x="78" y="580"/>
                    <a:pt x="49" y="568"/>
                    <a:pt x="29" y="546"/>
                  </a:cubicBezTo>
                  <a:cubicBezTo>
                    <a:pt x="9" y="525"/>
                    <a:pt x="0" y="494"/>
                    <a:pt x="0" y="457"/>
                  </a:cubicBezTo>
                  <a:cubicBezTo>
                    <a:pt x="0" y="390"/>
                    <a:pt x="31" y="333"/>
                    <a:pt x="93" y="284"/>
                  </a:cubicBezTo>
                  <a:cubicBezTo>
                    <a:pt x="118" y="264"/>
                    <a:pt x="145" y="248"/>
                    <a:pt x="175" y="236"/>
                  </a:cubicBezTo>
                  <a:cubicBezTo>
                    <a:pt x="175" y="208"/>
                    <a:pt x="177" y="180"/>
                    <a:pt x="179" y="154"/>
                  </a:cubicBezTo>
                  <a:cubicBezTo>
                    <a:pt x="164" y="154"/>
                    <a:pt x="147" y="154"/>
                    <a:pt x="115" y="155"/>
                  </a:cubicBezTo>
                  <a:cubicBezTo>
                    <a:pt x="74" y="155"/>
                    <a:pt x="52" y="155"/>
                    <a:pt x="27" y="155"/>
                  </a:cubicBezTo>
                  <a:cubicBezTo>
                    <a:pt x="10" y="155"/>
                    <a:pt x="10" y="155"/>
                    <a:pt x="10" y="155"/>
                  </a:cubicBezTo>
                  <a:cubicBezTo>
                    <a:pt x="10" y="89"/>
                    <a:pt x="10" y="89"/>
                    <a:pt x="10" y="89"/>
                  </a:cubicBezTo>
                  <a:cubicBezTo>
                    <a:pt x="27" y="89"/>
                    <a:pt x="27" y="89"/>
                    <a:pt x="27" y="89"/>
                  </a:cubicBezTo>
                  <a:cubicBezTo>
                    <a:pt x="53" y="89"/>
                    <a:pt x="75" y="89"/>
                    <a:pt x="117" y="89"/>
                  </a:cubicBezTo>
                  <a:cubicBezTo>
                    <a:pt x="152" y="88"/>
                    <a:pt x="170" y="88"/>
                    <a:pt x="186" y="88"/>
                  </a:cubicBezTo>
                  <a:cubicBezTo>
                    <a:pt x="189" y="66"/>
                    <a:pt x="193" y="43"/>
                    <a:pt x="198" y="17"/>
                  </a:cubicBezTo>
                  <a:cubicBezTo>
                    <a:pt x="201" y="0"/>
                    <a:pt x="201" y="0"/>
                    <a:pt x="201" y="0"/>
                  </a:cubicBezTo>
                  <a:cubicBezTo>
                    <a:pt x="268" y="16"/>
                    <a:pt x="268" y="16"/>
                    <a:pt x="268" y="16"/>
                  </a:cubicBezTo>
                  <a:cubicBezTo>
                    <a:pt x="265" y="31"/>
                    <a:pt x="265" y="31"/>
                    <a:pt x="265" y="31"/>
                  </a:cubicBezTo>
                  <a:cubicBezTo>
                    <a:pt x="261" y="50"/>
                    <a:pt x="258" y="68"/>
                    <a:pt x="255" y="87"/>
                  </a:cubicBezTo>
                  <a:cubicBezTo>
                    <a:pt x="366" y="85"/>
                    <a:pt x="457" y="82"/>
                    <a:pt x="527" y="78"/>
                  </a:cubicBezTo>
                  <a:moveTo>
                    <a:pt x="332" y="273"/>
                  </a:moveTo>
                  <a:cubicBezTo>
                    <a:pt x="299" y="273"/>
                    <a:pt x="269" y="276"/>
                    <a:pt x="242" y="283"/>
                  </a:cubicBezTo>
                  <a:cubicBezTo>
                    <a:pt x="242" y="285"/>
                    <a:pt x="242" y="285"/>
                    <a:pt x="242" y="285"/>
                  </a:cubicBezTo>
                  <a:cubicBezTo>
                    <a:pt x="242" y="342"/>
                    <a:pt x="245" y="393"/>
                    <a:pt x="252" y="438"/>
                  </a:cubicBezTo>
                  <a:cubicBezTo>
                    <a:pt x="260" y="428"/>
                    <a:pt x="269" y="416"/>
                    <a:pt x="277" y="403"/>
                  </a:cubicBezTo>
                  <a:cubicBezTo>
                    <a:pt x="302" y="365"/>
                    <a:pt x="322" y="321"/>
                    <a:pt x="339" y="273"/>
                  </a:cubicBezTo>
                  <a:cubicBezTo>
                    <a:pt x="337" y="273"/>
                    <a:pt x="335" y="273"/>
                    <a:pt x="332" y="273"/>
                  </a:cubicBezTo>
                  <a:moveTo>
                    <a:pt x="137" y="335"/>
                  </a:moveTo>
                  <a:cubicBezTo>
                    <a:pt x="91" y="372"/>
                    <a:pt x="68" y="413"/>
                    <a:pt x="68" y="457"/>
                  </a:cubicBezTo>
                  <a:cubicBezTo>
                    <a:pt x="68" y="498"/>
                    <a:pt x="82" y="514"/>
                    <a:pt x="114" y="514"/>
                  </a:cubicBezTo>
                  <a:cubicBezTo>
                    <a:pt x="140" y="514"/>
                    <a:pt x="166" y="507"/>
                    <a:pt x="192" y="493"/>
                  </a:cubicBezTo>
                  <a:cubicBezTo>
                    <a:pt x="181" y="440"/>
                    <a:pt x="175" y="379"/>
                    <a:pt x="174" y="311"/>
                  </a:cubicBezTo>
                  <a:cubicBezTo>
                    <a:pt x="161" y="318"/>
                    <a:pt x="149" y="326"/>
                    <a:pt x="137" y="33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79" name="Freeform 31">
            <a:extLst>
              <a:ext uri="{FF2B5EF4-FFF2-40B4-BE49-F238E27FC236}">
                <a16:creationId xmlns:a16="http://schemas.microsoft.com/office/drawing/2014/main" id="{C49D6B46-FE96-4DE2-80B3-F80851384701}"/>
              </a:ext>
            </a:extLst>
          </p:cNvPr>
          <p:cNvSpPr>
            <a:spLocks noEditPoints="1"/>
          </p:cNvSpPr>
          <p:nvPr/>
        </p:nvSpPr>
        <p:spPr bwMode="auto">
          <a:xfrm>
            <a:off x="5776893" y="2139841"/>
            <a:ext cx="784764" cy="323005"/>
          </a:xfrm>
          <a:custGeom>
            <a:avLst/>
            <a:gdLst>
              <a:gd name="T0" fmla="*/ 1135 w 3122"/>
              <a:gd name="T1" fmla="*/ 0 h 1285"/>
              <a:gd name="T2" fmla="*/ 1135 w 3122"/>
              <a:gd name="T3" fmla="*/ 245 h 1285"/>
              <a:gd name="T4" fmla="*/ 305 w 3122"/>
              <a:gd name="T5" fmla="*/ 660 h 1285"/>
              <a:gd name="T6" fmla="*/ 305 w 3122"/>
              <a:gd name="T7" fmla="*/ 665 h 1285"/>
              <a:gd name="T8" fmla="*/ 1135 w 3122"/>
              <a:gd name="T9" fmla="*/ 1043 h 1285"/>
              <a:gd name="T10" fmla="*/ 1135 w 3122"/>
              <a:gd name="T11" fmla="*/ 1285 h 1285"/>
              <a:gd name="T12" fmla="*/ 0 w 3122"/>
              <a:gd name="T13" fmla="*/ 734 h 1285"/>
              <a:gd name="T14" fmla="*/ 0 w 3122"/>
              <a:gd name="T15" fmla="*/ 598 h 1285"/>
              <a:gd name="T16" fmla="*/ 1135 w 3122"/>
              <a:gd name="T17" fmla="*/ 0 h 1285"/>
              <a:gd name="T18" fmla="*/ 1987 w 3122"/>
              <a:gd name="T19" fmla="*/ 0 h 1285"/>
              <a:gd name="T20" fmla="*/ 3122 w 3122"/>
              <a:gd name="T21" fmla="*/ 598 h 1285"/>
              <a:gd name="T22" fmla="*/ 3122 w 3122"/>
              <a:gd name="T23" fmla="*/ 734 h 1285"/>
              <a:gd name="T24" fmla="*/ 1987 w 3122"/>
              <a:gd name="T25" fmla="*/ 1285 h 1285"/>
              <a:gd name="T26" fmla="*/ 1987 w 3122"/>
              <a:gd name="T27" fmla="*/ 1041 h 1285"/>
              <a:gd name="T28" fmla="*/ 2818 w 3122"/>
              <a:gd name="T29" fmla="*/ 669 h 1285"/>
              <a:gd name="T30" fmla="*/ 2818 w 3122"/>
              <a:gd name="T31" fmla="*/ 660 h 1285"/>
              <a:gd name="T32" fmla="*/ 1987 w 3122"/>
              <a:gd name="T33" fmla="*/ 245 h 1285"/>
              <a:gd name="T34" fmla="*/ 1987 w 3122"/>
              <a:gd name="T35" fmla="*/ 0 h 1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2" h="1285">
                <a:moveTo>
                  <a:pt x="1135" y="0"/>
                </a:moveTo>
                <a:lnTo>
                  <a:pt x="1135" y="245"/>
                </a:lnTo>
                <a:lnTo>
                  <a:pt x="305" y="660"/>
                </a:lnTo>
                <a:lnTo>
                  <a:pt x="305" y="665"/>
                </a:lnTo>
                <a:lnTo>
                  <a:pt x="1135" y="1043"/>
                </a:lnTo>
                <a:lnTo>
                  <a:pt x="1135" y="1285"/>
                </a:lnTo>
                <a:lnTo>
                  <a:pt x="0" y="734"/>
                </a:lnTo>
                <a:lnTo>
                  <a:pt x="0" y="598"/>
                </a:lnTo>
                <a:lnTo>
                  <a:pt x="1135" y="0"/>
                </a:lnTo>
                <a:close/>
                <a:moveTo>
                  <a:pt x="1987" y="0"/>
                </a:moveTo>
                <a:lnTo>
                  <a:pt x="3122" y="598"/>
                </a:lnTo>
                <a:lnTo>
                  <a:pt x="3122" y="734"/>
                </a:lnTo>
                <a:lnTo>
                  <a:pt x="1987" y="1285"/>
                </a:lnTo>
                <a:lnTo>
                  <a:pt x="1987" y="1041"/>
                </a:lnTo>
                <a:lnTo>
                  <a:pt x="2818" y="669"/>
                </a:lnTo>
                <a:lnTo>
                  <a:pt x="2818" y="660"/>
                </a:lnTo>
                <a:lnTo>
                  <a:pt x="1987" y="245"/>
                </a:lnTo>
                <a:lnTo>
                  <a:pt x="1987" y="0"/>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753754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8000" decel="9200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10000" decel="9000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additive="base">
                                        <p:cTn id="12" dur="500" fill="hold"/>
                                        <p:tgtEl>
                                          <p:spTgt spid="44"/>
                                        </p:tgtEl>
                                        <p:attrNameLst>
                                          <p:attrName>ppt_x</p:attrName>
                                        </p:attrNameLst>
                                      </p:cBhvr>
                                      <p:tavLst>
                                        <p:tav tm="0">
                                          <p:val>
                                            <p:strVal val="0-#ppt_w/2"/>
                                          </p:val>
                                        </p:tav>
                                        <p:tav tm="100000">
                                          <p:val>
                                            <p:strVal val="#ppt_x"/>
                                          </p:val>
                                        </p:tav>
                                      </p:tavLst>
                                    </p:anim>
                                    <p:anim calcmode="lin" valueType="num">
                                      <p:cBhvr additive="base">
                                        <p:cTn id="13" dur="500" fill="hold"/>
                                        <p:tgtEl>
                                          <p:spTgt spid="44"/>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65"/>
                                        </p:tgtEl>
                                        <p:attrNameLst>
                                          <p:attrName>style.visibility</p:attrName>
                                        </p:attrNameLst>
                                      </p:cBhvr>
                                      <p:to>
                                        <p:strVal val="visible"/>
                                      </p:to>
                                    </p:set>
                                    <p:anim calcmode="lin" valueType="num">
                                      <p:cBhvr>
                                        <p:cTn id="16" dur="500" fill="hold"/>
                                        <p:tgtEl>
                                          <p:spTgt spid="65"/>
                                        </p:tgtEl>
                                        <p:attrNameLst>
                                          <p:attrName>ppt_w</p:attrName>
                                        </p:attrNameLst>
                                      </p:cBhvr>
                                      <p:tavLst>
                                        <p:tav tm="0">
                                          <p:val>
                                            <p:fltVal val="0"/>
                                          </p:val>
                                        </p:tav>
                                        <p:tav tm="100000">
                                          <p:val>
                                            <p:strVal val="#ppt_w"/>
                                          </p:val>
                                        </p:tav>
                                      </p:tavLst>
                                    </p:anim>
                                    <p:anim calcmode="lin" valueType="num">
                                      <p:cBhvr>
                                        <p:cTn id="17" dur="500" fill="hold"/>
                                        <p:tgtEl>
                                          <p:spTgt spid="65"/>
                                        </p:tgtEl>
                                        <p:attrNameLst>
                                          <p:attrName>ppt_h</p:attrName>
                                        </p:attrNameLst>
                                      </p:cBhvr>
                                      <p:tavLst>
                                        <p:tav tm="0">
                                          <p:val>
                                            <p:fltVal val="0"/>
                                          </p:val>
                                        </p:tav>
                                        <p:tav tm="100000">
                                          <p:val>
                                            <p:strVal val="#ppt_h"/>
                                          </p:val>
                                        </p:tav>
                                      </p:tavLst>
                                    </p:anim>
                                    <p:animEffect transition="in" filter="fade">
                                      <p:cBhvr>
                                        <p:cTn id="18" dur="500"/>
                                        <p:tgtEl>
                                          <p:spTgt spid="6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Effect transition="in" filter="fade">
                                      <p:cBhvr>
                                        <p:cTn id="23" dur="500"/>
                                        <p:tgtEl>
                                          <p:spTgt spid="79"/>
                                        </p:tgtEl>
                                      </p:cBhvr>
                                    </p:animEffect>
                                  </p:childTnLst>
                                </p:cTn>
                              </p:par>
                              <p:par>
                                <p:cTn id="24" presetID="53" presetClass="entr" presetSubtype="16" fill="hold" nodeType="with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par>
                                <p:cTn id="29" presetID="53" presetClass="entr" presetSubtype="16" fill="hold" nodeType="withEffect">
                                  <p:stCondLst>
                                    <p:cond delay="0"/>
                                  </p:stCondLst>
                                  <p:childTnLst>
                                    <p:set>
                                      <p:cBhvr>
                                        <p:cTn id="30" dur="1" fill="hold">
                                          <p:stCondLst>
                                            <p:cond delay="0"/>
                                          </p:stCondLst>
                                        </p:cTn>
                                        <p:tgtEl>
                                          <p:spTgt spid="74"/>
                                        </p:tgtEl>
                                        <p:attrNameLst>
                                          <p:attrName>style.visibility</p:attrName>
                                        </p:attrNameLst>
                                      </p:cBhvr>
                                      <p:to>
                                        <p:strVal val="visible"/>
                                      </p:to>
                                    </p:set>
                                    <p:anim calcmode="lin" valueType="num">
                                      <p:cBhvr>
                                        <p:cTn id="31" dur="500" fill="hold"/>
                                        <p:tgtEl>
                                          <p:spTgt spid="74"/>
                                        </p:tgtEl>
                                        <p:attrNameLst>
                                          <p:attrName>ppt_w</p:attrName>
                                        </p:attrNameLst>
                                      </p:cBhvr>
                                      <p:tavLst>
                                        <p:tav tm="0">
                                          <p:val>
                                            <p:fltVal val="0"/>
                                          </p:val>
                                        </p:tav>
                                        <p:tav tm="100000">
                                          <p:val>
                                            <p:strVal val="#ppt_w"/>
                                          </p:val>
                                        </p:tav>
                                      </p:tavLst>
                                    </p:anim>
                                    <p:anim calcmode="lin" valueType="num">
                                      <p:cBhvr>
                                        <p:cTn id="32" dur="500" fill="hold"/>
                                        <p:tgtEl>
                                          <p:spTgt spid="74"/>
                                        </p:tgtEl>
                                        <p:attrNameLst>
                                          <p:attrName>ppt_h</p:attrName>
                                        </p:attrNameLst>
                                      </p:cBhvr>
                                      <p:tavLst>
                                        <p:tav tm="0">
                                          <p:val>
                                            <p:fltVal val="0"/>
                                          </p:val>
                                        </p:tav>
                                        <p:tav tm="100000">
                                          <p:val>
                                            <p:strVal val="#ppt_h"/>
                                          </p:val>
                                        </p:tav>
                                      </p:tavLst>
                                    </p:anim>
                                    <p:animEffect transition="in" filter="fade">
                                      <p:cBhvr>
                                        <p:cTn id="33" dur="500"/>
                                        <p:tgtEl>
                                          <p:spTgt spid="74"/>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73"/>
                                        </p:tgtEl>
                                        <p:attrNameLst>
                                          <p:attrName>style.visibility</p:attrName>
                                        </p:attrNameLst>
                                      </p:cBhvr>
                                      <p:to>
                                        <p:strVal val="visible"/>
                                      </p:to>
                                    </p:set>
                                    <p:anim calcmode="lin" valueType="num">
                                      <p:cBhvr>
                                        <p:cTn id="36" dur="500" fill="hold"/>
                                        <p:tgtEl>
                                          <p:spTgt spid="73"/>
                                        </p:tgtEl>
                                        <p:attrNameLst>
                                          <p:attrName>ppt_w</p:attrName>
                                        </p:attrNameLst>
                                      </p:cBhvr>
                                      <p:tavLst>
                                        <p:tav tm="0">
                                          <p:val>
                                            <p:fltVal val="0"/>
                                          </p:val>
                                        </p:tav>
                                        <p:tav tm="100000">
                                          <p:val>
                                            <p:strVal val="#ppt_w"/>
                                          </p:val>
                                        </p:tav>
                                      </p:tavLst>
                                    </p:anim>
                                    <p:anim calcmode="lin" valueType="num">
                                      <p:cBhvr>
                                        <p:cTn id="37" dur="500" fill="hold"/>
                                        <p:tgtEl>
                                          <p:spTgt spid="73"/>
                                        </p:tgtEl>
                                        <p:attrNameLst>
                                          <p:attrName>ppt_h</p:attrName>
                                        </p:attrNameLst>
                                      </p:cBhvr>
                                      <p:tavLst>
                                        <p:tav tm="0">
                                          <p:val>
                                            <p:fltVal val="0"/>
                                          </p:val>
                                        </p:tav>
                                        <p:tav tm="100000">
                                          <p:val>
                                            <p:strVal val="#ppt_h"/>
                                          </p:val>
                                        </p:tav>
                                      </p:tavLst>
                                    </p:anim>
                                    <p:animEffect transition="in" filter="fade">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2"/>
                                        </p:tgtEl>
                                        <p:attrNameLst>
                                          <p:attrName>style.visibility</p:attrName>
                                        </p:attrNameLst>
                                      </p:cBhvr>
                                      <p:to>
                                        <p:strVal val="visible"/>
                                      </p:to>
                                    </p:set>
                                    <p:anim calcmode="lin" valueType="num">
                                      <p:cBhvr>
                                        <p:cTn id="41" dur="500" fill="hold"/>
                                        <p:tgtEl>
                                          <p:spTgt spid="72"/>
                                        </p:tgtEl>
                                        <p:attrNameLst>
                                          <p:attrName>ppt_w</p:attrName>
                                        </p:attrNameLst>
                                      </p:cBhvr>
                                      <p:tavLst>
                                        <p:tav tm="0">
                                          <p:val>
                                            <p:fltVal val="0"/>
                                          </p:val>
                                        </p:tav>
                                        <p:tav tm="100000">
                                          <p:val>
                                            <p:strVal val="#ppt_w"/>
                                          </p:val>
                                        </p:tav>
                                      </p:tavLst>
                                    </p:anim>
                                    <p:anim calcmode="lin" valueType="num">
                                      <p:cBhvr>
                                        <p:cTn id="42" dur="500" fill="hold"/>
                                        <p:tgtEl>
                                          <p:spTgt spid="72"/>
                                        </p:tgtEl>
                                        <p:attrNameLst>
                                          <p:attrName>ppt_h</p:attrName>
                                        </p:attrNameLst>
                                      </p:cBhvr>
                                      <p:tavLst>
                                        <p:tav tm="0">
                                          <p:val>
                                            <p:fltVal val="0"/>
                                          </p:val>
                                        </p:tav>
                                        <p:tav tm="100000">
                                          <p:val>
                                            <p:strVal val="#ppt_h"/>
                                          </p:val>
                                        </p:tav>
                                      </p:tavLst>
                                    </p:anim>
                                    <p:animEffect transition="in" filter="fade">
                                      <p:cBhvr>
                                        <p:cTn id="43" dur="500"/>
                                        <p:tgtEl>
                                          <p:spTgt spid="72"/>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120"/>
                                        </p:tgtEl>
                                        <p:attrNameLst>
                                          <p:attrName>style.visibility</p:attrName>
                                        </p:attrNameLst>
                                      </p:cBhvr>
                                      <p:to>
                                        <p:strVal val="visible"/>
                                      </p:to>
                                    </p:set>
                                    <p:animEffect transition="in" filter="fade">
                                      <p:cBhvr>
                                        <p:cTn id="47" dur="500"/>
                                        <p:tgtEl>
                                          <p:spTgt spid="12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41"/>
                                        </p:tgtEl>
                                        <p:attrNameLst>
                                          <p:attrName>style.visibility</p:attrName>
                                        </p:attrNameLst>
                                      </p:cBhvr>
                                      <p:to>
                                        <p:strVal val="visible"/>
                                      </p:to>
                                    </p:set>
                                    <p:animEffect transition="in" filter="fade">
                                      <p:cBhvr>
                                        <p:cTn id="50" dur="500"/>
                                        <p:tgtEl>
                                          <p:spTgt spid="14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42"/>
                                        </p:tgtEl>
                                        <p:attrNameLst>
                                          <p:attrName>style.visibility</p:attrName>
                                        </p:attrNameLst>
                                      </p:cBhvr>
                                      <p:to>
                                        <p:strVal val="visible"/>
                                      </p:to>
                                    </p:set>
                                    <p:animEffect transition="in" filter="fade">
                                      <p:cBhvr>
                                        <p:cTn id="53" dur="500"/>
                                        <p:tgtEl>
                                          <p:spTgt spid="14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70"/>
                                        </p:tgtEl>
                                        <p:attrNameLst>
                                          <p:attrName>style.visibility</p:attrName>
                                        </p:attrNameLst>
                                      </p:cBhvr>
                                      <p:to>
                                        <p:strVal val="visible"/>
                                      </p:to>
                                    </p:set>
                                    <p:animEffect transition="in" filter="fade">
                                      <p:cBhvr>
                                        <p:cTn id="56" dur="500"/>
                                        <p:tgtEl>
                                          <p:spTgt spid="7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56"/>
                                        </p:tgtEl>
                                        <p:attrNameLst>
                                          <p:attrName>style.visibility</p:attrName>
                                        </p:attrNameLst>
                                      </p:cBhvr>
                                      <p:to>
                                        <p:strVal val="visible"/>
                                      </p:to>
                                    </p:set>
                                    <p:animEffect transition="in" filter="fade">
                                      <p:cBhvr>
                                        <p:cTn id="59" dur="500"/>
                                        <p:tgtEl>
                                          <p:spTgt spid="15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53"/>
                                        </p:tgtEl>
                                        <p:attrNameLst>
                                          <p:attrName>style.visibility</p:attrName>
                                        </p:attrNameLst>
                                      </p:cBhvr>
                                      <p:to>
                                        <p:strVal val="visible"/>
                                      </p:to>
                                    </p:set>
                                    <p:animEffect transition="in" filter="fade">
                                      <p:cBhvr>
                                        <p:cTn id="68" dur="500"/>
                                        <p:tgtEl>
                                          <p:spTgt spid="15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52"/>
                                        </p:tgtEl>
                                        <p:attrNameLst>
                                          <p:attrName>style.visibility</p:attrName>
                                        </p:attrNameLst>
                                      </p:cBhvr>
                                      <p:to>
                                        <p:strVal val="visible"/>
                                      </p:to>
                                    </p:set>
                                    <p:animEffect transition="in" filter="fade">
                                      <p:cBhvr>
                                        <p:cTn id="71" dur="500"/>
                                        <p:tgtEl>
                                          <p:spTgt spid="152"/>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30"/>
                                        </p:tgtEl>
                                        <p:attrNameLst>
                                          <p:attrName>style.visibility</p:attrName>
                                        </p:attrNameLst>
                                      </p:cBhvr>
                                      <p:to>
                                        <p:strVal val="visible"/>
                                      </p:to>
                                    </p:set>
                                    <p:animEffect transition="in" filter="fade">
                                      <p:cBhvr>
                                        <p:cTn id="74" dur="500"/>
                                        <p:tgtEl>
                                          <p:spTgt spid="13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31"/>
                                        </p:tgtEl>
                                        <p:attrNameLst>
                                          <p:attrName>style.visibility</p:attrName>
                                        </p:attrNameLst>
                                      </p:cBhvr>
                                      <p:to>
                                        <p:strVal val="visible"/>
                                      </p:to>
                                    </p:set>
                                    <p:animEffect transition="in" filter="fade">
                                      <p:cBhvr>
                                        <p:cTn id="77" dur="500"/>
                                        <p:tgtEl>
                                          <p:spTgt spid="13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19"/>
                                        </p:tgtEl>
                                        <p:attrNameLst>
                                          <p:attrName>style.visibility</p:attrName>
                                        </p:attrNameLst>
                                      </p:cBhvr>
                                      <p:to>
                                        <p:strVal val="visible"/>
                                      </p:to>
                                    </p:set>
                                    <p:animEffect transition="in" filter="fade">
                                      <p:cBhvr>
                                        <p:cTn id="80"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102" grpId="0"/>
      <p:bldP spid="103" grpId="0"/>
      <p:bldP spid="119" grpId="0"/>
      <p:bldP spid="120" grpId="0"/>
      <p:bldP spid="130" grpId="0"/>
      <p:bldP spid="131" grpId="0"/>
      <p:bldP spid="141" grpId="0"/>
      <p:bldP spid="142" grpId="0"/>
      <p:bldP spid="152" grpId="0"/>
      <p:bldP spid="153" grpId="0"/>
      <p:bldP spid="156" grpId="0"/>
      <p:bldP spid="70" grpId="0"/>
      <p:bldP spid="65" grpId="0" animBg="1"/>
      <p:bldP spid="72" grpId="0" animBg="1"/>
      <p:bldP spid="73" grpId="0" animBg="1"/>
      <p:bldP spid="7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itle 2">
            <a:extLst>
              <a:ext uri="{FF2B5EF4-FFF2-40B4-BE49-F238E27FC236}">
                <a16:creationId xmlns:a16="http://schemas.microsoft.com/office/drawing/2014/main" id="{AFFE8BC7-2204-479B-A141-0E182026BFFC}"/>
              </a:ext>
            </a:extLst>
          </p:cNvPr>
          <p:cNvSpPr txBox="1">
            <a:spLocks/>
          </p:cNvSpPr>
          <p:nvPr/>
        </p:nvSpPr>
        <p:spPr>
          <a:xfrm>
            <a:off x="1190402" y="254050"/>
            <a:ext cx="10753879" cy="957862"/>
          </a:xfrm>
          <a:prstGeom prst="rect">
            <a:avLst/>
          </a:prstGeom>
          <a:solidFill>
            <a:schemeClr val="bg1">
              <a:lumMod val="95000"/>
            </a:schemeClr>
          </a:solidFill>
        </p:spPr>
        <p:txBody>
          <a:bodyPr vert="horz" wrap="square" lIns="179234" tIns="89617" rIns="143387" bIns="89617" rtlCol="0" anchor="ctr" anchorCtr="0">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896009">
              <a:defRPr/>
            </a:pPr>
            <a:r>
              <a:rPr lang="en-US" sz="4607">
                <a:gradFill>
                  <a:gsLst>
                    <a:gs pos="1250">
                      <a:srgbClr val="353535"/>
                    </a:gs>
                    <a:gs pos="100000">
                      <a:srgbClr val="353535"/>
                    </a:gs>
                  </a:gsLst>
                  <a:lin ang="5400000" scaled="0"/>
                </a:gradFill>
                <a:latin typeface="Segoe UI Light"/>
              </a:rPr>
              <a:t>Knowledge</a:t>
            </a:r>
          </a:p>
        </p:txBody>
      </p:sp>
      <p:sp>
        <p:nvSpPr>
          <p:cNvPr id="91" name="TextBox 90"/>
          <p:cNvSpPr txBox="1"/>
          <p:nvPr/>
        </p:nvSpPr>
        <p:spPr>
          <a:xfrm>
            <a:off x="856018" y="2996160"/>
            <a:ext cx="2972570"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Academic Knowledge API</a:t>
            </a:r>
          </a:p>
        </p:txBody>
      </p:sp>
      <p:sp>
        <p:nvSpPr>
          <p:cNvPr id="92" name="Rectangle 91"/>
          <p:cNvSpPr/>
          <p:nvPr/>
        </p:nvSpPr>
        <p:spPr>
          <a:xfrm>
            <a:off x="701507" y="3412600"/>
            <a:ext cx="3281592"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Explore relationships among academic papers, journals, and authors</a:t>
            </a:r>
          </a:p>
        </p:txBody>
      </p:sp>
      <p:sp>
        <p:nvSpPr>
          <p:cNvPr id="97" name="TextBox 96"/>
          <p:cNvSpPr txBox="1"/>
          <p:nvPr/>
        </p:nvSpPr>
        <p:spPr>
          <a:xfrm>
            <a:off x="4513046" y="2993745"/>
            <a:ext cx="3270956" cy="500875"/>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Knowledge Exploration Service</a:t>
            </a:r>
          </a:p>
        </p:txBody>
      </p:sp>
      <p:sp>
        <p:nvSpPr>
          <p:cNvPr id="98" name="Rectangle 97"/>
          <p:cNvSpPr/>
          <p:nvPr/>
        </p:nvSpPr>
        <p:spPr>
          <a:xfrm>
            <a:off x="4792453" y="3412600"/>
            <a:ext cx="2712142"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Add interactive search over structured data to your project</a:t>
            </a:r>
          </a:p>
        </p:txBody>
      </p:sp>
      <p:sp>
        <p:nvSpPr>
          <p:cNvPr id="100" name="TextBox 99"/>
          <p:cNvSpPr txBox="1"/>
          <p:nvPr/>
        </p:nvSpPr>
        <p:spPr>
          <a:xfrm>
            <a:off x="8505958" y="2993653"/>
            <a:ext cx="2561624"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Entity Linking Service</a:t>
            </a:r>
          </a:p>
        </p:txBody>
      </p:sp>
      <p:sp>
        <p:nvSpPr>
          <p:cNvPr id="101" name="Rectangle 100"/>
          <p:cNvSpPr/>
          <p:nvPr/>
        </p:nvSpPr>
        <p:spPr>
          <a:xfrm>
            <a:off x="8455562" y="3412598"/>
            <a:ext cx="2662418" cy="479550"/>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Contextually extend knowledge of people, locations, and events</a:t>
            </a:r>
          </a:p>
        </p:txBody>
      </p:sp>
      <p:sp>
        <p:nvSpPr>
          <p:cNvPr id="123" name="Freeform 5"/>
          <p:cNvSpPr>
            <a:spLocks noEditPoints="1"/>
          </p:cNvSpPr>
          <p:nvPr/>
        </p:nvSpPr>
        <p:spPr bwMode="auto">
          <a:xfrm>
            <a:off x="2672482" y="5837105"/>
            <a:ext cx="953776" cy="949950"/>
          </a:xfrm>
          <a:custGeom>
            <a:avLst/>
            <a:gdLst>
              <a:gd name="T0" fmla="*/ 300 w 303"/>
              <a:gd name="T1" fmla="*/ 151 h 302"/>
              <a:gd name="T2" fmla="*/ 301 w 303"/>
              <a:gd name="T3" fmla="*/ 134 h 302"/>
              <a:gd name="T4" fmla="*/ 290 w 303"/>
              <a:gd name="T5" fmla="*/ 121 h 302"/>
              <a:gd name="T6" fmla="*/ 280 w 303"/>
              <a:gd name="T7" fmla="*/ 122 h 302"/>
              <a:gd name="T8" fmla="*/ 263 w 303"/>
              <a:gd name="T9" fmla="*/ 82 h 302"/>
              <a:gd name="T10" fmla="*/ 272 w 303"/>
              <a:gd name="T11" fmla="*/ 75 h 302"/>
              <a:gd name="T12" fmla="*/ 272 w 303"/>
              <a:gd name="T13" fmla="*/ 62 h 302"/>
              <a:gd name="T14" fmla="*/ 243 w 303"/>
              <a:gd name="T15" fmla="*/ 33 h 302"/>
              <a:gd name="T16" fmla="*/ 225 w 303"/>
              <a:gd name="T17" fmla="*/ 34 h 302"/>
              <a:gd name="T18" fmla="*/ 220 w 303"/>
              <a:gd name="T19" fmla="*/ 40 h 302"/>
              <a:gd name="T20" fmla="*/ 181 w 303"/>
              <a:gd name="T21" fmla="*/ 24 h 302"/>
              <a:gd name="T22" fmla="*/ 181 w 303"/>
              <a:gd name="T23" fmla="*/ 14 h 302"/>
              <a:gd name="T24" fmla="*/ 171 w 303"/>
              <a:gd name="T25" fmla="*/ 1 h 302"/>
              <a:gd name="T26" fmla="*/ 132 w 303"/>
              <a:gd name="T27" fmla="*/ 1 h 302"/>
              <a:gd name="T28" fmla="*/ 120 w 303"/>
              <a:gd name="T29" fmla="*/ 14 h 302"/>
              <a:gd name="T30" fmla="*/ 121 w 303"/>
              <a:gd name="T31" fmla="*/ 23 h 302"/>
              <a:gd name="T32" fmla="*/ 81 w 303"/>
              <a:gd name="T33" fmla="*/ 40 h 302"/>
              <a:gd name="T34" fmla="*/ 74 w 303"/>
              <a:gd name="T35" fmla="*/ 31 h 302"/>
              <a:gd name="T36" fmla="*/ 61 w 303"/>
              <a:gd name="T37" fmla="*/ 31 h 302"/>
              <a:gd name="T38" fmla="*/ 32 w 303"/>
              <a:gd name="T39" fmla="*/ 59 h 302"/>
              <a:gd name="T40" fmla="*/ 33 w 303"/>
              <a:gd name="T41" fmla="*/ 77 h 302"/>
              <a:gd name="T42" fmla="*/ 39 w 303"/>
              <a:gd name="T43" fmla="*/ 82 h 302"/>
              <a:gd name="T44" fmla="*/ 23 w 303"/>
              <a:gd name="T45" fmla="*/ 122 h 302"/>
              <a:gd name="T46" fmla="*/ 11 w 303"/>
              <a:gd name="T47" fmla="*/ 121 h 302"/>
              <a:gd name="T48" fmla="*/ 9 w 303"/>
              <a:gd name="T49" fmla="*/ 121 h 302"/>
              <a:gd name="T50" fmla="*/ 1 w 303"/>
              <a:gd name="T51" fmla="*/ 131 h 302"/>
              <a:gd name="T52" fmla="*/ 1 w 303"/>
              <a:gd name="T53" fmla="*/ 169 h 302"/>
              <a:gd name="T54" fmla="*/ 12 w 303"/>
              <a:gd name="T55" fmla="*/ 181 h 302"/>
              <a:gd name="T56" fmla="*/ 22 w 303"/>
              <a:gd name="T57" fmla="*/ 181 h 302"/>
              <a:gd name="T58" fmla="*/ 38 w 303"/>
              <a:gd name="T59" fmla="*/ 220 h 302"/>
              <a:gd name="T60" fmla="*/ 38 w 303"/>
              <a:gd name="T61" fmla="*/ 220 h 302"/>
              <a:gd name="T62" fmla="*/ 30 w 303"/>
              <a:gd name="T63" fmla="*/ 227 h 302"/>
              <a:gd name="T64" fmla="*/ 29 w 303"/>
              <a:gd name="T65" fmla="*/ 240 h 302"/>
              <a:gd name="T66" fmla="*/ 61 w 303"/>
              <a:gd name="T67" fmla="*/ 271 h 302"/>
              <a:gd name="T68" fmla="*/ 74 w 303"/>
              <a:gd name="T69" fmla="*/ 271 h 302"/>
              <a:gd name="T70" fmla="*/ 81 w 303"/>
              <a:gd name="T71" fmla="*/ 264 h 302"/>
              <a:gd name="T72" fmla="*/ 122 w 303"/>
              <a:gd name="T73" fmla="*/ 281 h 302"/>
              <a:gd name="T74" fmla="*/ 121 w 303"/>
              <a:gd name="T75" fmla="*/ 291 h 302"/>
              <a:gd name="T76" fmla="*/ 130 w 303"/>
              <a:gd name="T77" fmla="*/ 301 h 302"/>
              <a:gd name="T78" fmla="*/ 168 w 303"/>
              <a:gd name="T79" fmla="*/ 301 h 302"/>
              <a:gd name="T80" fmla="*/ 180 w 303"/>
              <a:gd name="T81" fmla="*/ 286 h 302"/>
              <a:gd name="T82" fmla="*/ 180 w 303"/>
              <a:gd name="T83" fmla="*/ 281 h 302"/>
              <a:gd name="T84" fmla="*/ 221 w 303"/>
              <a:gd name="T85" fmla="*/ 264 h 302"/>
              <a:gd name="T86" fmla="*/ 227 w 303"/>
              <a:gd name="T87" fmla="*/ 271 h 302"/>
              <a:gd name="T88" fmla="*/ 241 w 303"/>
              <a:gd name="T89" fmla="*/ 271 h 302"/>
              <a:gd name="T90" fmla="*/ 271 w 303"/>
              <a:gd name="T91" fmla="*/ 242 h 302"/>
              <a:gd name="T92" fmla="*/ 271 w 303"/>
              <a:gd name="T93" fmla="*/ 228 h 302"/>
              <a:gd name="T94" fmla="*/ 263 w 303"/>
              <a:gd name="T95" fmla="*/ 222 h 302"/>
              <a:gd name="T96" fmla="*/ 280 w 303"/>
              <a:gd name="T97" fmla="*/ 181 h 302"/>
              <a:gd name="T98" fmla="*/ 299 w 303"/>
              <a:gd name="T99" fmla="*/ 179 h 302"/>
              <a:gd name="T100" fmla="*/ 300 w 303"/>
              <a:gd name="T101" fmla="*/ 151 h 302"/>
              <a:gd name="T102" fmla="*/ 151 w 303"/>
              <a:gd name="T103" fmla="*/ 230 h 302"/>
              <a:gd name="T104" fmla="*/ 72 w 303"/>
              <a:gd name="T105" fmla="*/ 151 h 302"/>
              <a:gd name="T106" fmla="*/ 151 w 303"/>
              <a:gd name="T107" fmla="*/ 72 h 302"/>
              <a:gd name="T108" fmla="*/ 230 w 303"/>
              <a:gd name="T109" fmla="*/ 151 h 302"/>
              <a:gd name="T110" fmla="*/ 151 w 303"/>
              <a:gd name="T111" fmla="*/ 23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3" h="302">
                <a:moveTo>
                  <a:pt x="300" y="151"/>
                </a:moveTo>
                <a:cubicBezTo>
                  <a:pt x="301" y="146"/>
                  <a:pt x="300" y="140"/>
                  <a:pt x="301" y="134"/>
                </a:cubicBezTo>
                <a:cubicBezTo>
                  <a:pt x="302" y="124"/>
                  <a:pt x="299" y="120"/>
                  <a:pt x="290" y="121"/>
                </a:cubicBezTo>
                <a:cubicBezTo>
                  <a:pt x="287" y="121"/>
                  <a:pt x="283" y="122"/>
                  <a:pt x="280" y="122"/>
                </a:cubicBezTo>
                <a:cubicBezTo>
                  <a:pt x="276" y="108"/>
                  <a:pt x="270" y="94"/>
                  <a:pt x="263" y="82"/>
                </a:cubicBezTo>
                <a:cubicBezTo>
                  <a:pt x="265" y="79"/>
                  <a:pt x="269" y="77"/>
                  <a:pt x="272" y="75"/>
                </a:cubicBezTo>
                <a:cubicBezTo>
                  <a:pt x="277" y="70"/>
                  <a:pt x="278" y="67"/>
                  <a:pt x="272" y="62"/>
                </a:cubicBezTo>
                <a:cubicBezTo>
                  <a:pt x="262" y="53"/>
                  <a:pt x="252" y="44"/>
                  <a:pt x="243" y="33"/>
                </a:cubicBezTo>
                <a:cubicBezTo>
                  <a:pt x="237" y="26"/>
                  <a:pt x="231" y="25"/>
                  <a:pt x="225" y="34"/>
                </a:cubicBezTo>
                <a:cubicBezTo>
                  <a:pt x="224" y="36"/>
                  <a:pt x="222" y="38"/>
                  <a:pt x="220" y="40"/>
                </a:cubicBezTo>
                <a:cubicBezTo>
                  <a:pt x="208" y="32"/>
                  <a:pt x="195" y="27"/>
                  <a:pt x="181" y="24"/>
                </a:cubicBezTo>
                <a:cubicBezTo>
                  <a:pt x="181" y="21"/>
                  <a:pt x="180" y="18"/>
                  <a:pt x="181" y="14"/>
                </a:cubicBezTo>
                <a:cubicBezTo>
                  <a:pt x="183" y="4"/>
                  <a:pt x="179" y="0"/>
                  <a:pt x="171" y="1"/>
                </a:cubicBezTo>
                <a:cubicBezTo>
                  <a:pt x="158" y="2"/>
                  <a:pt x="145" y="2"/>
                  <a:pt x="132" y="1"/>
                </a:cubicBezTo>
                <a:cubicBezTo>
                  <a:pt x="123" y="1"/>
                  <a:pt x="120" y="4"/>
                  <a:pt x="120" y="14"/>
                </a:cubicBezTo>
                <a:cubicBezTo>
                  <a:pt x="121" y="17"/>
                  <a:pt x="121" y="20"/>
                  <a:pt x="121" y="23"/>
                </a:cubicBezTo>
                <a:cubicBezTo>
                  <a:pt x="107" y="27"/>
                  <a:pt x="93" y="32"/>
                  <a:pt x="81" y="40"/>
                </a:cubicBezTo>
                <a:cubicBezTo>
                  <a:pt x="79" y="37"/>
                  <a:pt x="77" y="34"/>
                  <a:pt x="74" y="31"/>
                </a:cubicBezTo>
                <a:cubicBezTo>
                  <a:pt x="69" y="25"/>
                  <a:pt x="66" y="26"/>
                  <a:pt x="61" y="31"/>
                </a:cubicBezTo>
                <a:cubicBezTo>
                  <a:pt x="52" y="41"/>
                  <a:pt x="42" y="51"/>
                  <a:pt x="32" y="59"/>
                </a:cubicBezTo>
                <a:cubicBezTo>
                  <a:pt x="23" y="67"/>
                  <a:pt x="25" y="71"/>
                  <a:pt x="33" y="77"/>
                </a:cubicBezTo>
                <a:cubicBezTo>
                  <a:pt x="34" y="79"/>
                  <a:pt x="37" y="80"/>
                  <a:pt x="39" y="82"/>
                </a:cubicBezTo>
                <a:cubicBezTo>
                  <a:pt x="32" y="94"/>
                  <a:pt x="26" y="107"/>
                  <a:pt x="23" y="122"/>
                </a:cubicBezTo>
                <a:cubicBezTo>
                  <a:pt x="19" y="122"/>
                  <a:pt x="14" y="120"/>
                  <a:pt x="11" y="121"/>
                </a:cubicBezTo>
                <a:cubicBezTo>
                  <a:pt x="10" y="121"/>
                  <a:pt x="10" y="121"/>
                  <a:pt x="9" y="121"/>
                </a:cubicBezTo>
                <a:cubicBezTo>
                  <a:pt x="2" y="120"/>
                  <a:pt x="1" y="124"/>
                  <a:pt x="1" y="131"/>
                </a:cubicBezTo>
                <a:cubicBezTo>
                  <a:pt x="2" y="144"/>
                  <a:pt x="2" y="157"/>
                  <a:pt x="1" y="169"/>
                </a:cubicBezTo>
                <a:cubicBezTo>
                  <a:pt x="0" y="179"/>
                  <a:pt x="4" y="183"/>
                  <a:pt x="12" y="181"/>
                </a:cubicBezTo>
                <a:cubicBezTo>
                  <a:pt x="16" y="180"/>
                  <a:pt x="19" y="180"/>
                  <a:pt x="22" y="181"/>
                </a:cubicBezTo>
                <a:cubicBezTo>
                  <a:pt x="25" y="195"/>
                  <a:pt x="31" y="208"/>
                  <a:pt x="38" y="220"/>
                </a:cubicBezTo>
                <a:cubicBezTo>
                  <a:pt x="38" y="220"/>
                  <a:pt x="38" y="220"/>
                  <a:pt x="38" y="220"/>
                </a:cubicBezTo>
                <a:cubicBezTo>
                  <a:pt x="35" y="222"/>
                  <a:pt x="33" y="225"/>
                  <a:pt x="30" y="227"/>
                </a:cubicBezTo>
                <a:cubicBezTo>
                  <a:pt x="24" y="231"/>
                  <a:pt x="23" y="234"/>
                  <a:pt x="29" y="240"/>
                </a:cubicBezTo>
                <a:cubicBezTo>
                  <a:pt x="40" y="250"/>
                  <a:pt x="50" y="261"/>
                  <a:pt x="61" y="271"/>
                </a:cubicBezTo>
                <a:cubicBezTo>
                  <a:pt x="66" y="277"/>
                  <a:pt x="69" y="277"/>
                  <a:pt x="74" y="271"/>
                </a:cubicBezTo>
                <a:cubicBezTo>
                  <a:pt x="76" y="269"/>
                  <a:pt x="78" y="266"/>
                  <a:pt x="81" y="264"/>
                </a:cubicBezTo>
                <a:cubicBezTo>
                  <a:pt x="93" y="272"/>
                  <a:pt x="107" y="277"/>
                  <a:pt x="122" y="281"/>
                </a:cubicBezTo>
                <a:cubicBezTo>
                  <a:pt x="122" y="283"/>
                  <a:pt x="121" y="286"/>
                  <a:pt x="121" y="291"/>
                </a:cubicBezTo>
                <a:cubicBezTo>
                  <a:pt x="119" y="299"/>
                  <a:pt x="124" y="301"/>
                  <a:pt x="130" y="301"/>
                </a:cubicBezTo>
                <a:cubicBezTo>
                  <a:pt x="143" y="300"/>
                  <a:pt x="155" y="300"/>
                  <a:pt x="168" y="301"/>
                </a:cubicBezTo>
                <a:cubicBezTo>
                  <a:pt x="178" y="302"/>
                  <a:pt x="182" y="298"/>
                  <a:pt x="180" y="286"/>
                </a:cubicBezTo>
                <a:cubicBezTo>
                  <a:pt x="180" y="284"/>
                  <a:pt x="180" y="282"/>
                  <a:pt x="180" y="281"/>
                </a:cubicBezTo>
                <a:cubicBezTo>
                  <a:pt x="195" y="278"/>
                  <a:pt x="209" y="272"/>
                  <a:pt x="221" y="264"/>
                </a:cubicBezTo>
                <a:cubicBezTo>
                  <a:pt x="223" y="265"/>
                  <a:pt x="225" y="268"/>
                  <a:pt x="227" y="271"/>
                </a:cubicBezTo>
                <a:cubicBezTo>
                  <a:pt x="231" y="277"/>
                  <a:pt x="235" y="278"/>
                  <a:pt x="241" y="271"/>
                </a:cubicBezTo>
                <a:cubicBezTo>
                  <a:pt x="250" y="261"/>
                  <a:pt x="261" y="251"/>
                  <a:pt x="271" y="242"/>
                </a:cubicBezTo>
                <a:cubicBezTo>
                  <a:pt x="276" y="237"/>
                  <a:pt x="278" y="232"/>
                  <a:pt x="271" y="228"/>
                </a:cubicBezTo>
                <a:cubicBezTo>
                  <a:pt x="267" y="226"/>
                  <a:pt x="265" y="224"/>
                  <a:pt x="263" y="222"/>
                </a:cubicBezTo>
                <a:cubicBezTo>
                  <a:pt x="271" y="209"/>
                  <a:pt x="277" y="196"/>
                  <a:pt x="280" y="181"/>
                </a:cubicBezTo>
                <a:cubicBezTo>
                  <a:pt x="287" y="181"/>
                  <a:pt x="296" y="185"/>
                  <a:pt x="299" y="179"/>
                </a:cubicBezTo>
                <a:cubicBezTo>
                  <a:pt x="303" y="172"/>
                  <a:pt x="300" y="161"/>
                  <a:pt x="300" y="151"/>
                </a:cubicBezTo>
                <a:close/>
                <a:moveTo>
                  <a:pt x="151" y="230"/>
                </a:moveTo>
                <a:cubicBezTo>
                  <a:pt x="107" y="230"/>
                  <a:pt x="72" y="195"/>
                  <a:pt x="72" y="151"/>
                </a:cubicBezTo>
                <a:cubicBezTo>
                  <a:pt x="72" y="107"/>
                  <a:pt x="107" y="72"/>
                  <a:pt x="151" y="72"/>
                </a:cubicBezTo>
                <a:cubicBezTo>
                  <a:pt x="195" y="72"/>
                  <a:pt x="230" y="107"/>
                  <a:pt x="230" y="151"/>
                </a:cubicBezTo>
                <a:cubicBezTo>
                  <a:pt x="230" y="195"/>
                  <a:pt x="195" y="230"/>
                  <a:pt x="151" y="230"/>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54" tIns="43928" rIns="87854" bIns="43928" numCol="1" anchor="t" anchorCtr="0" compatLnSpc="1">
            <a:prstTxWarp prst="textNoShape">
              <a:avLst/>
            </a:prstTxWarp>
          </a:bodyPr>
          <a:lstStyle/>
          <a:p>
            <a:pPr defTabSz="913963">
              <a:defRPr/>
            </a:pPr>
            <a:endParaRPr lang="en-US" sz="1370">
              <a:solidFill>
                <a:srgbClr val="353535"/>
              </a:solidFill>
              <a:latin typeface="Segoe UI Semilight"/>
            </a:endParaRPr>
          </a:p>
        </p:txBody>
      </p:sp>
      <p:sp>
        <p:nvSpPr>
          <p:cNvPr id="42" name="Rectangle 41"/>
          <p:cNvSpPr/>
          <p:nvPr/>
        </p:nvSpPr>
        <p:spPr bwMode="auto">
          <a:xfrm>
            <a:off x="1190402" y="125930"/>
            <a:ext cx="77348" cy="124468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59" name="Rectangle 58"/>
          <p:cNvSpPr/>
          <p:nvPr/>
        </p:nvSpPr>
        <p:spPr>
          <a:xfrm>
            <a:off x="760905" y="5730282"/>
            <a:ext cx="3162795"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Provide personalized product recommendations for your customers</a:t>
            </a:r>
          </a:p>
        </p:txBody>
      </p:sp>
      <p:sp>
        <p:nvSpPr>
          <p:cNvPr id="61" name="TextBox 60"/>
          <p:cNvSpPr txBox="1"/>
          <p:nvPr/>
        </p:nvSpPr>
        <p:spPr>
          <a:xfrm>
            <a:off x="4723322" y="5311334"/>
            <a:ext cx="2850405"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Custom Decision Service</a:t>
            </a:r>
          </a:p>
        </p:txBody>
      </p:sp>
      <p:sp>
        <p:nvSpPr>
          <p:cNvPr id="64" name="Rectangle 63"/>
          <p:cNvSpPr/>
          <p:nvPr/>
        </p:nvSpPr>
        <p:spPr>
          <a:xfrm>
            <a:off x="4592630" y="5730282"/>
            <a:ext cx="3111788"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Create custom experiences with adaptive, contextual decision-making</a:t>
            </a:r>
          </a:p>
        </p:txBody>
      </p:sp>
      <p:sp>
        <p:nvSpPr>
          <p:cNvPr id="69" name="TextBox 68"/>
          <p:cNvSpPr txBox="1"/>
          <p:nvPr/>
        </p:nvSpPr>
        <p:spPr>
          <a:xfrm>
            <a:off x="1061491" y="5311334"/>
            <a:ext cx="2561624"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Recommendations API</a:t>
            </a:r>
          </a:p>
        </p:txBody>
      </p:sp>
      <p:sp>
        <p:nvSpPr>
          <p:cNvPr id="43" name="TextBox 42">
            <a:extLst>
              <a:ext uri="{FF2B5EF4-FFF2-40B4-BE49-F238E27FC236}">
                <a16:creationId xmlns:a16="http://schemas.microsoft.com/office/drawing/2014/main" id="{7291256A-E2CE-4416-A7CF-BD83E4D38FB1}"/>
              </a:ext>
            </a:extLst>
          </p:cNvPr>
          <p:cNvSpPr txBox="1"/>
          <p:nvPr/>
        </p:nvSpPr>
        <p:spPr>
          <a:xfrm>
            <a:off x="8505958" y="5311334"/>
            <a:ext cx="2561624"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err="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QnA</a:t>
            </a: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 Maker</a:t>
            </a:r>
          </a:p>
        </p:txBody>
      </p:sp>
      <p:sp>
        <p:nvSpPr>
          <p:cNvPr id="45" name="Rectangle 44">
            <a:extLst>
              <a:ext uri="{FF2B5EF4-FFF2-40B4-BE49-F238E27FC236}">
                <a16:creationId xmlns:a16="http://schemas.microsoft.com/office/drawing/2014/main" id="{6ECB4B9C-488A-44F4-A438-DBAA57B31A46}"/>
              </a:ext>
            </a:extLst>
          </p:cNvPr>
          <p:cNvSpPr/>
          <p:nvPr/>
        </p:nvSpPr>
        <p:spPr>
          <a:xfrm>
            <a:off x="8216927" y="5730280"/>
            <a:ext cx="3139687" cy="470190"/>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Distill information into conversational, easy-to-navigate answers</a:t>
            </a:r>
          </a:p>
        </p:txBody>
      </p:sp>
      <p:sp>
        <p:nvSpPr>
          <p:cNvPr id="53" name="Freeform 5">
            <a:extLst>
              <a:ext uri="{FF2B5EF4-FFF2-40B4-BE49-F238E27FC236}">
                <a16:creationId xmlns:a16="http://schemas.microsoft.com/office/drawing/2014/main" id="{1196FA04-0681-4068-A007-5A846A1D820B}"/>
              </a:ext>
            </a:extLst>
          </p:cNvPr>
          <p:cNvSpPr>
            <a:spLocks noEditPoints="1"/>
          </p:cNvSpPr>
          <p:nvPr/>
        </p:nvSpPr>
        <p:spPr bwMode="auto">
          <a:xfrm>
            <a:off x="1992904" y="2100364"/>
            <a:ext cx="686715" cy="585456"/>
          </a:xfrm>
          <a:custGeom>
            <a:avLst/>
            <a:gdLst>
              <a:gd name="T0" fmla="*/ 1414 w 2828"/>
              <a:gd name="T1" fmla="*/ 0 h 2411"/>
              <a:gd name="T2" fmla="*/ 0 w 2828"/>
              <a:gd name="T3" fmla="*/ 936 h 2411"/>
              <a:gd name="T4" fmla="*/ 628 w 2828"/>
              <a:gd name="T5" fmla="*/ 1353 h 2411"/>
              <a:gd name="T6" fmla="*/ 443 w 2828"/>
              <a:gd name="T7" fmla="*/ 1773 h 2411"/>
              <a:gd name="T8" fmla="*/ 1404 w 2828"/>
              <a:gd name="T9" fmla="*/ 2411 h 2411"/>
              <a:gd name="T10" fmla="*/ 2360 w 2828"/>
              <a:gd name="T11" fmla="*/ 1778 h 2411"/>
              <a:gd name="T12" fmla="*/ 2204 w 2828"/>
              <a:gd name="T13" fmla="*/ 1348 h 2411"/>
              <a:gd name="T14" fmla="*/ 2639 w 2828"/>
              <a:gd name="T15" fmla="*/ 1061 h 2411"/>
              <a:gd name="T16" fmla="*/ 2639 w 2828"/>
              <a:gd name="T17" fmla="*/ 1742 h 2411"/>
              <a:gd name="T18" fmla="*/ 2828 w 2828"/>
              <a:gd name="T19" fmla="*/ 1742 h 2411"/>
              <a:gd name="T20" fmla="*/ 2828 w 2828"/>
              <a:gd name="T21" fmla="*/ 936 h 2411"/>
              <a:gd name="T22" fmla="*/ 1414 w 2828"/>
              <a:gd name="T23" fmla="*/ 0 h 2411"/>
              <a:gd name="T24" fmla="*/ 343 w 2828"/>
              <a:gd name="T25" fmla="*/ 936 h 2411"/>
              <a:gd name="T26" fmla="*/ 1414 w 2828"/>
              <a:gd name="T27" fmla="*/ 227 h 2411"/>
              <a:gd name="T28" fmla="*/ 2485 w 2828"/>
              <a:gd name="T29" fmla="*/ 936 h 2411"/>
              <a:gd name="T30" fmla="*/ 1414 w 2828"/>
              <a:gd name="T31" fmla="*/ 1646 h 2411"/>
              <a:gd name="T32" fmla="*/ 343 w 2828"/>
              <a:gd name="T33" fmla="*/ 936 h 2411"/>
              <a:gd name="T34" fmla="*/ 2042 w 2828"/>
              <a:gd name="T35" fmla="*/ 1457 h 2411"/>
              <a:gd name="T36" fmla="*/ 2132 w 2828"/>
              <a:gd name="T37" fmla="*/ 1701 h 2411"/>
              <a:gd name="T38" fmla="*/ 1404 w 2828"/>
              <a:gd name="T39" fmla="*/ 2184 h 2411"/>
              <a:gd name="T40" fmla="*/ 680 w 2828"/>
              <a:gd name="T41" fmla="*/ 1705 h 2411"/>
              <a:gd name="T42" fmla="*/ 788 w 2828"/>
              <a:gd name="T43" fmla="*/ 1459 h 2411"/>
              <a:gd name="T44" fmla="*/ 1414 w 2828"/>
              <a:gd name="T45" fmla="*/ 1873 h 2411"/>
              <a:gd name="T46" fmla="*/ 2042 w 2828"/>
              <a:gd name="T47" fmla="*/ 1457 h 2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8" h="2411">
                <a:moveTo>
                  <a:pt x="1414" y="0"/>
                </a:moveTo>
                <a:lnTo>
                  <a:pt x="0" y="936"/>
                </a:lnTo>
                <a:lnTo>
                  <a:pt x="628" y="1353"/>
                </a:lnTo>
                <a:lnTo>
                  <a:pt x="443" y="1773"/>
                </a:lnTo>
                <a:lnTo>
                  <a:pt x="1404" y="2411"/>
                </a:lnTo>
                <a:lnTo>
                  <a:pt x="2360" y="1778"/>
                </a:lnTo>
                <a:lnTo>
                  <a:pt x="2204" y="1348"/>
                </a:lnTo>
                <a:lnTo>
                  <a:pt x="2639" y="1061"/>
                </a:lnTo>
                <a:lnTo>
                  <a:pt x="2639" y="1742"/>
                </a:lnTo>
                <a:lnTo>
                  <a:pt x="2828" y="1742"/>
                </a:lnTo>
                <a:lnTo>
                  <a:pt x="2828" y="936"/>
                </a:lnTo>
                <a:lnTo>
                  <a:pt x="1414" y="0"/>
                </a:lnTo>
                <a:close/>
                <a:moveTo>
                  <a:pt x="343" y="936"/>
                </a:moveTo>
                <a:lnTo>
                  <a:pt x="1414" y="227"/>
                </a:lnTo>
                <a:lnTo>
                  <a:pt x="2485" y="936"/>
                </a:lnTo>
                <a:lnTo>
                  <a:pt x="1414" y="1646"/>
                </a:lnTo>
                <a:lnTo>
                  <a:pt x="343" y="936"/>
                </a:lnTo>
                <a:close/>
                <a:moveTo>
                  <a:pt x="2042" y="1457"/>
                </a:moveTo>
                <a:lnTo>
                  <a:pt x="2132" y="1701"/>
                </a:lnTo>
                <a:lnTo>
                  <a:pt x="1404" y="2184"/>
                </a:lnTo>
                <a:lnTo>
                  <a:pt x="680" y="1705"/>
                </a:lnTo>
                <a:lnTo>
                  <a:pt x="788" y="1459"/>
                </a:lnTo>
                <a:lnTo>
                  <a:pt x="1414" y="1873"/>
                </a:lnTo>
                <a:lnTo>
                  <a:pt x="2042" y="1457"/>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54" name="Group 8">
            <a:extLst>
              <a:ext uri="{FF2B5EF4-FFF2-40B4-BE49-F238E27FC236}">
                <a16:creationId xmlns:a16="http://schemas.microsoft.com/office/drawing/2014/main" id="{DF5983E9-3710-4D53-8AFA-E5F4C43E03A7}"/>
              </a:ext>
            </a:extLst>
          </p:cNvPr>
          <p:cNvGrpSpPr>
            <a:grpSpLocks noChangeAspect="1"/>
          </p:cNvGrpSpPr>
          <p:nvPr/>
        </p:nvGrpSpPr>
        <p:grpSpPr bwMode="auto">
          <a:xfrm>
            <a:off x="5817004" y="4467690"/>
            <a:ext cx="652756" cy="578573"/>
            <a:chOff x="0" y="2"/>
            <a:chExt cx="2675" cy="2371"/>
          </a:xfrm>
          <a:solidFill>
            <a:srgbClr val="047CDA"/>
          </a:solidFill>
        </p:grpSpPr>
        <p:sp>
          <p:nvSpPr>
            <p:cNvPr id="55" name="Freeform 9">
              <a:extLst>
                <a:ext uri="{FF2B5EF4-FFF2-40B4-BE49-F238E27FC236}">
                  <a16:creationId xmlns:a16="http://schemas.microsoft.com/office/drawing/2014/main" id="{6C81B3DE-81B7-46DA-9B6A-032195D05531}"/>
                </a:ext>
              </a:extLst>
            </p:cNvPr>
            <p:cNvSpPr>
              <a:spLocks noEditPoints="1"/>
            </p:cNvSpPr>
            <p:nvPr/>
          </p:nvSpPr>
          <p:spPr bwMode="auto">
            <a:xfrm>
              <a:off x="0" y="1329"/>
              <a:ext cx="2413" cy="1044"/>
            </a:xfrm>
            <a:custGeom>
              <a:avLst/>
              <a:gdLst>
                <a:gd name="T0" fmla="*/ 670 w 2413"/>
                <a:gd name="T1" fmla="*/ 0 h 1044"/>
                <a:gd name="T2" fmla="*/ 0 w 2413"/>
                <a:gd name="T3" fmla="*/ 523 h 1044"/>
                <a:gd name="T4" fmla="*/ 670 w 2413"/>
                <a:gd name="T5" fmla="*/ 1044 h 1044"/>
                <a:gd name="T6" fmla="*/ 2413 w 2413"/>
                <a:gd name="T7" fmla="*/ 1044 h 1044"/>
                <a:gd name="T8" fmla="*/ 2413 w 2413"/>
                <a:gd name="T9" fmla="*/ 0 h 1044"/>
                <a:gd name="T10" fmla="*/ 670 w 2413"/>
                <a:gd name="T11" fmla="*/ 0 h 1044"/>
                <a:gd name="T12" fmla="*/ 308 w 2413"/>
                <a:gd name="T13" fmla="*/ 523 h 1044"/>
                <a:gd name="T14" fmla="*/ 734 w 2413"/>
                <a:gd name="T15" fmla="*/ 190 h 1044"/>
                <a:gd name="T16" fmla="*/ 2223 w 2413"/>
                <a:gd name="T17" fmla="*/ 190 h 1044"/>
                <a:gd name="T18" fmla="*/ 2223 w 2413"/>
                <a:gd name="T19" fmla="*/ 855 h 1044"/>
                <a:gd name="T20" fmla="*/ 734 w 2413"/>
                <a:gd name="T21" fmla="*/ 855 h 1044"/>
                <a:gd name="T22" fmla="*/ 308 w 2413"/>
                <a:gd name="T23" fmla="*/ 523 h 1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13" h="1044">
                  <a:moveTo>
                    <a:pt x="670" y="0"/>
                  </a:moveTo>
                  <a:lnTo>
                    <a:pt x="0" y="523"/>
                  </a:lnTo>
                  <a:lnTo>
                    <a:pt x="670" y="1044"/>
                  </a:lnTo>
                  <a:lnTo>
                    <a:pt x="2413" y="1044"/>
                  </a:lnTo>
                  <a:lnTo>
                    <a:pt x="2413" y="0"/>
                  </a:lnTo>
                  <a:lnTo>
                    <a:pt x="670" y="0"/>
                  </a:lnTo>
                  <a:close/>
                  <a:moveTo>
                    <a:pt x="308" y="523"/>
                  </a:moveTo>
                  <a:lnTo>
                    <a:pt x="734" y="190"/>
                  </a:lnTo>
                  <a:lnTo>
                    <a:pt x="2223" y="190"/>
                  </a:lnTo>
                  <a:lnTo>
                    <a:pt x="2223" y="855"/>
                  </a:lnTo>
                  <a:lnTo>
                    <a:pt x="734" y="855"/>
                  </a:lnTo>
                  <a:lnTo>
                    <a:pt x="308" y="5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56" name="Freeform 10">
              <a:extLst>
                <a:ext uri="{FF2B5EF4-FFF2-40B4-BE49-F238E27FC236}">
                  <a16:creationId xmlns:a16="http://schemas.microsoft.com/office/drawing/2014/main" id="{FC66A43B-D86A-4D19-A5AE-A329E8BED019}"/>
                </a:ext>
              </a:extLst>
            </p:cNvPr>
            <p:cNvSpPr>
              <a:spLocks noEditPoints="1"/>
            </p:cNvSpPr>
            <p:nvPr/>
          </p:nvSpPr>
          <p:spPr bwMode="auto">
            <a:xfrm>
              <a:off x="237" y="2"/>
              <a:ext cx="2438" cy="1044"/>
            </a:xfrm>
            <a:custGeom>
              <a:avLst/>
              <a:gdLst>
                <a:gd name="T0" fmla="*/ 0 w 2438"/>
                <a:gd name="T1" fmla="*/ 0 h 1044"/>
                <a:gd name="T2" fmla="*/ 0 w 2438"/>
                <a:gd name="T3" fmla="*/ 1044 h 1044"/>
                <a:gd name="T4" fmla="*/ 1768 w 2438"/>
                <a:gd name="T5" fmla="*/ 1044 h 1044"/>
                <a:gd name="T6" fmla="*/ 2438 w 2438"/>
                <a:gd name="T7" fmla="*/ 521 h 1044"/>
                <a:gd name="T8" fmla="*/ 1768 w 2438"/>
                <a:gd name="T9" fmla="*/ 0 h 1044"/>
                <a:gd name="T10" fmla="*/ 0 w 2438"/>
                <a:gd name="T11" fmla="*/ 0 h 1044"/>
                <a:gd name="T12" fmla="*/ 189 w 2438"/>
                <a:gd name="T13" fmla="*/ 190 h 1044"/>
                <a:gd name="T14" fmla="*/ 1704 w 2438"/>
                <a:gd name="T15" fmla="*/ 190 h 1044"/>
                <a:gd name="T16" fmla="*/ 2130 w 2438"/>
                <a:gd name="T17" fmla="*/ 521 h 1044"/>
                <a:gd name="T18" fmla="*/ 1704 w 2438"/>
                <a:gd name="T19" fmla="*/ 854 h 1044"/>
                <a:gd name="T20" fmla="*/ 189 w 2438"/>
                <a:gd name="T21" fmla="*/ 854 h 1044"/>
                <a:gd name="T22" fmla="*/ 189 w 2438"/>
                <a:gd name="T23" fmla="*/ 190 h 1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38" h="1044">
                  <a:moveTo>
                    <a:pt x="0" y="0"/>
                  </a:moveTo>
                  <a:lnTo>
                    <a:pt x="0" y="1044"/>
                  </a:lnTo>
                  <a:lnTo>
                    <a:pt x="1768" y="1044"/>
                  </a:lnTo>
                  <a:lnTo>
                    <a:pt x="2438" y="521"/>
                  </a:lnTo>
                  <a:lnTo>
                    <a:pt x="1768" y="0"/>
                  </a:lnTo>
                  <a:lnTo>
                    <a:pt x="0" y="0"/>
                  </a:lnTo>
                  <a:close/>
                  <a:moveTo>
                    <a:pt x="189" y="190"/>
                  </a:moveTo>
                  <a:lnTo>
                    <a:pt x="1704" y="190"/>
                  </a:lnTo>
                  <a:lnTo>
                    <a:pt x="2130" y="521"/>
                  </a:lnTo>
                  <a:lnTo>
                    <a:pt x="1704" y="854"/>
                  </a:lnTo>
                  <a:lnTo>
                    <a:pt x="189" y="854"/>
                  </a:lnTo>
                  <a:lnTo>
                    <a:pt x="189" y="1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57" name="Freeform 14">
            <a:extLst>
              <a:ext uri="{FF2B5EF4-FFF2-40B4-BE49-F238E27FC236}">
                <a16:creationId xmlns:a16="http://schemas.microsoft.com/office/drawing/2014/main" id="{FB2F7111-8340-4A0A-AACB-F61418BC685C}"/>
              </a:ext>
            </a:extLst>
          </p:cNvPr>
          <p:cNvSpPr>
            <a:spLocks noEditPoints="1"/>
          </p:cNvSpPr>
          <p:nvPr/>
        </p:nvSpPr>
        <p:spPr bwMode="auto">
          <a:xfrm>
            <a:off x="9492313" y="2095103"/>
            <a:ext cx="595185" cy="596443"/>
          </a:xfrm>
          <a:custGeom>
            <a:avLst/>
            <a:gdLst>
              <a:gd name="T0" fmla="*/ 1047 w 1138"/>
              <a:gd name="T1" fmla="*/ 944 h 1138"/>
              <a:gd name="T2" fmla="*/ 944 w 1138"/>
              <a:gd name="T3" fmla="*/ 1047 h 1138"/>
              <a:gd name="T4" fmla="*/ 581 w 1138"/>
              <a:gd name="T5" fmla="*/ 1047 h 1138"/>
              <a:gd name="T6" fmla="*/ 478 w 1138"/>
              <a:gd name="T7" fmla="*/ 944 h 1138"/>
              <a:gd name="T8" fmla="*/ 478 w 1138"/>
              <a:gd name="T9" fmla="*/ 751 h 1138"/>
              <a:gd name="T10" fmla="*/ 557 w 1138"/>
              <a:gd name="T11" fmla="*/ 751 h 1138"/>
              <a:gd name="T12" fmla="*/ 751 w 1138"/>
              <a:gd name="T13" fmla="*/ 557 h 1138"/>
              <a:gd name="T14" fmla="*/ 751 w 1138"/>
              <a:gd name="T15" fmla="*/ 478 h 1138"/>
              <a:gd name="T16" fmla="*/ 944 w 1138"/>
              <a:gd name="T17" fmla="*/ 478 h 1138"/>
              <a:gd name="T18" fmla="*/ 1047 w 1138"/>
              <a:gd name="T19" fmla="*/ 581 h 1138"/>
              <a:gd name="T20" fmla="*/ 1047 w 1138"/>
              <a:gd name="T21" fmla="*/ 944 h 1138"/>
              <a:gd name="T22" fmla="*/ 660 w 1138"/>
              <a:gd name="T23" fmla="*/ 478 h 1138"/>
              <a:gd name="T24" fmla="*/ 660 w 1138"/>
              <a:gd name="T25" fmla="*/ 557 h 1138"/>
              <a:gd name="T26" fmla="*/ 557 w 1138"/>
              <a:gd name="T27" fmla="*/ 660 h 1138"/>
              <a:gd name="T28" fmla="*/ 478 w 1138"/>
              <a:gd name="T29" fmla="*/ 660 h 1138"/>
              <a:gd name="T30" fmla="*/ 478 w 1138"/>
              <a:gd name="T31" fmla="*/ 581 h 1138"/>
              <a:gd name="T32" fmla="*/ 581 w 1138"/>
              <a:gd name="T33" fmla="*/ 478 h 1138"/>
              <a:gd name="T34" fmla="*/ 660 w 1138"/>
              <a:gd name="T35" fmla="*/ 478 h 1138"/>
              <a:gd name="T36" fmla="*/ 194 w 1138"/>
              <a:gd name="T37" fmla="*/ 660 h 1138"/>
              <a:gd name="T38" fmla="*/ 91 w 1138"/>
              <a:gd name="T39" fmla="*/ 557 h 1138"/>
              <a:gd name="T40" fmla="*/ 91 w 1138"/>
              <a:gd name="T41" fmla="*/ 194 h 1138"/>
              <a:gd name="T42" fmla="*/ 194 w 1138"/>
              <a:gd name="T43" fmla="*/ 91 h 1138"/>
              <a:gd name="T44" fmla="*/ 557 w 1138"/>
              <a:gd name="T45" fmla="*/ 91 h 1138"/>
              <a:gd name="T46" fmla="*/ 660 w 1138"/>
              <a:gd name="T47" fmla="*/ 194 h 1138"/>
              <a:gd name="T48" fmla="*/ 660 w 1138"/>
              <a:gd name="T49" fmla="*/ 387 h 1138"/>
              <a:gd name="T50" fmla="*/ 581 w 1138"/>
              <a:gd name="T51" fmla="*/ 387 h 1138"/>
              <a:gd name="T52" fmla="*/ 387 w 1138"/>
              <a:gd name="T53" fmla="*/ 581 h 1138"/>
              <a:gd name="T54" fmla="*/ 387 w 1138"/>
              <a:gd name="T55" fmla="*/ 660 h 1138"/>
              <a:gd name="T56" fmla="*/ 194 w 1138"/>
              <a:gd name="T57" fmla="*/ 660 h 1138"/>
              <a:gd name="T58" fmla="*/ 944 w 1138"/>
              <a:gd name="T59" fmla="*/ 387 h 1138"/>
              <a:gd name="T60" fmla="*/ 751 w 1138"/>
              <a:gd name="T61" fmla="*/ 387 h 1138"/>
              <a:gd name="T62" fmla="*/ 751 w 1138"/>
              <a:gd name="T63" fmla="*/ 194 h 1138"/>
              <a:gd name="T64" fmla="*/ 557 w 1138"/>
              <a:gd name="T65" fmla="*/ 0 h 1138"/>
              <a:gd name="T66" fmla="*/ 194 w 1138"/>
              <a:gd name="T67" fmla="*/ 0 h 1138"/>
              <a:gd name="T68" fmla="*/ 0 w 1138"/>
              <a:gd name="T69" fmla="*/ 194 h 1138"/>
              <a:gd name="T70" fmla="*/ 0 w 1138"/>
              <a:gd name="T71" fmla="*/ 557 h 1138"/>
              <a:gd name="T72" fmla="*/ 194 w 1138"/>
              <a:gd name="T73" fmla="*/ 751 h 1138"/>
              <a:gd name="T74" fmla="*/ 387 w 1138"/>
              <a:gd name="T75" fmla="*/ 751 h 1138"/>
              <a:gd name="T76" fmla="*/ 387 w 1138"/>
              <a:gd name="T77" fmla="*/ 944 h 1138"/>
              <a:gd name="T78" fmla="*/ 581 w 1138"/>
              <a:gd name="T79" fmla="*/ 1138 h 1138"/>
              <a:gd name="T80" fmla="*/ 944 w 1138"/>
              <a:gd name="T81" fmla="*/ 1138 h 1138"/>
              <a:gd name="T82" fmla="*/ 1138 w 1138"/>
              <a:gd name="T83" fmla="*/ 944 h 1138"/>
              <a:gd name="T84" fmla="*/ 1138 w 1138"/>
              <a:gd name="T85" fmla="*/ 581 h 1138"/>
              <a:gd name="T86" fmla="*/ 944 w 1138"/>
              <a:gd name="T87" fmla="*/ 387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8" h="1138">
                <a:moveTo>
                  <a:pt x="1047" y="944"/>
                </a:moveTo>
                <a:cubicBezTo>
                  <a:pt x="1047" y="1001"/>
                  <a:pt x="1001" y="1047"/>
                  <a:pt x="944" y="1047"/>
                </a:cubicBezTo>
                <a:cubicBezTo>
                  <a:pt x="581" y="1047"/>
                  <a:pt x="581" y="1047"/>
                  <a:pt x="581" y="1047"/>
                </a:cubicBezTo>
                <a:cubicBezTo>
                  <a:pt x="524" y="1047"/>
                  <a:pt x="478" y="1001"/>
                  <a:pt x="478" y="944"/>
                </a:cubicBezTo>
                <a:cubicBezTo>
                  <a:pt x="478" y="751"/>
                  <a:pt x="478" y="751"/>
                  <a:pt x="478" y="751"/>
                </a:cubicBezTo>
                <a:cubicBezTo>
                  <a:pt x="557" y="751"/>
                  <a:pt x="557" y="751"/>
                  <a:pt x="557" y="751"/>
                </a:cubicBezTo>
                <a:cubicBezTo>
                  <a:pt x="664" y="751"/>
                  <a:pt x="751" y="664"/>
                  <a:pt x="751" y="557"/>
                </a:cubicBezTo>
                <a:cubicBezTo>
                  <a:pt x="751" y="478"/>
                  <a:pt x="751" y="478"/>
                  <a:pt x="751" y="478"/>
                </a:cubicBezTo>
                <a:cubicBezTo>
                  <a:pt x="944" y="478"/>
                  <a:pt x="944" y="478"/>
                  <a:pt x="944" y="478"/>
                </a:cubicBezTo>
                <a:cubicBezTo>
                  <a:pt x="1001" y="478"/>
                  <a:pt x="1047" y="524"/>
                  <a:pt x="1047" y="581"/>
                </a:cubicBezTo>
                <a:lnTo>
                  <a:pt x="1047" y="944"/>
                </a:lnTo>
                <a:close/>
                <a:moveTo>
                  <a:pt x="660" y="478"/>
                </a:moveTo>
                <a:cubicBezTo>
                  <a:pt x="660" y="557"/>
                  <a:pt x="660" y="557"/>
                  <a:pt x="660" y="557"/>
                </a:cubicBezTo>
                <a:cubicBezTo>
                  <a:pt x="660" y="614"/>
                  <a:pt x="614" y="660"/>
                  <a:pt x="557" y="660"/>
                </a:cubicBezTo>
                <a:cubicBezTo>
                  <a:pt x="478" y="660"/>
                  <a:pt x="478" y="660"/>
                  <a:pt x="478" y="660"/>
                </a:cubicBezTo>
                <a:cubicBezTo>
                  <a:pt x="478" y="581"/>
                  <a:pt x="478" y="581"/>
                  <a:pt x="478" y="581"/>
                </a:cubicBezTo>
                <a:cubicBezTo>
                  <a:pt x="478" y="524"/>
                  <a:pt x="524" y="478"/>
                  <a:pt x="581" y="478"/>
                </a:cubicBezTo>
                <a:lnTo>
                  <a:pt x="660" y="478"/>
                </a:lnTo>
                <a:close/>
                <a:moveTo>
                  <a:pt x="194" y="660"/>
                </a:moveTo>
                <a:cubicBezTo>
                  <a:pt x="137" y="660"/>
                  <a:pt x="91" y="614"/>
                  <a:pt x="91" y="557"/>
                </a:cubicBezTo>
                <a:cubicBezTo>
                  <a:pt x="91" y="194"/>
                  <a:pt x="91" y="194"/>
                  <a:pt x="91" y="194"/>
                </a:cubicBezTo>
                <a:cubicBezTo>
                  <a:pt x="91" y="137"/>
                  <a:pt x="137" y="91"/>
                  <a:pt x="194" y="91"/>
                </a:cubicBezTo>
                <a:cubicBezTo>
                  <a:pt x="557" y="91"/>
                  <a:pt x="557" y="91"/>
                  <a:pt x="557" y="91"/>
                </a:cubicBezTo>
                <a:cubicBezTo>
                  <a:pt x="614" y="91"/>
                  <a:pt x="660" y="137"/>
                  <a:pt x="660" y="194"/>
                </a:cubicBezTo>
                <a:cubicBezTo>
                  <a:pt x="660" y="387"/>
                  <a:pt x="660" y="387"/>
                  <a:pt x="660" y="387"/>
                </a:cubicBezTo>
                <a:cubicBezTo>
                  <a:pt x="581" y="387"/>
                  <a:pt x="581" y="387"/>
                  <a:pt x="581" y="387"/>
                </a:cubicBezTo>
                <a:cubicBezTo>
                  <a:pt x="474" y="387"/>
                  <a:pt x="387" y="474"/>
                  <a:pt x="387" y="581"/>
                </a:cubicBezTo>
                <a:cubicBezTo>
                  <a:pt x="387" y="660"/>
                  <a:pt x="387" y="660"/>
                  <a:pt x="387" y="660"/>
                </a:cubicBezTo>
                <a:lnTo>
                  <a:pt x="194" y="660"/>
                </a:lnTo>
                <a:close/>
                <a:moveTo>
                  <a:pt x="944" y="387"/>
                </a:moveTo>
                <a:cubicBezTo>
                  <a:pt x="751" y="387"/>
                  <a:pt x="751" y="387"/>
                  <a:pt x="751" y="387"/>
                </a:cubicBezTo>
                <a:cubicBezTo>
                  <a:pt x="751" y="194"/>
                  <a:pt x="751" y="194"/>
                  <a:pt x="751" y="194"/>
                </a:cubicBezTo>
                <a:cubicBezTo>
                  <a:pt x="751" y="87"/>
                  <a:pt x="664" y="0"/>
                  <a:pt x="557" y="0"/>
                </a:cubicBezTo>
                <a:cubicBezTo>
                  <a:pt x="194" y="0"/>
                  <a:pt x="194" y="0"/>
                  <a:pt x="194" y="0"/>
                </a:cubicBezTo>
                <a:cubicBezTo>
                  <a:pt x="87" y="0"/>
                  <a:pt x="0" y="87"/>
                  <a:pt x="0" y="194"/>
                </a:cubicBezTo>
                <a:cubicBezTo>
                  <a:pt x="0" y="557"/>
                  <a:pt x="0" y="557"/>
                  <a:pt x="0" y="557"/>
                </a:cubicBezTo>
                <a:cubicBezTo>
                  <a:pt x="0" y="664"/>
                  <a:pt x="87" y="751"/>
                  <a:pt x="194" y="751"/>
                </a:cubicBezTo>
                <a:cubicBezTo>
                  <a:pt x="387" y="751"/>
                  <a:pt x="387" y="751"/>
                  <a:pt x="387" y="751"/>
                </a:cubicBezTo>
                <a:cubicBezTo>
                  <a:pt x="387" y="944"/>
                  <a:pt x="387" y="944"/>
                  <a:pt x="387" y="944"/>
                </a:cubicBezTo>
                <a:cubicBezTo>
                  <a:pt x="387" y="1051"/>
                  <a:pt x="474" y="1138"/>
                  <a:pt x="581" y="1138"/>
                </a:cubicBezTo>
                <a:cubicBezTo>
                  <a:pt x="944" y="1138"/>
                  <a:pt x="944" y="1138"/>
                  <a:pt x="944" y="1138"/>
                </a:cubicBezTo>
                <a:cubicBezTo>
                  <a:pt x="1051" y="1138"/>
                  <a:pt x="1138" y="1051"/>
                  <a:pt x="1138" y="944"/>
                </a:cubicBezTo>
                <a:cubicBezTo>
                  <a:pt x="1138" y="581"/>
                  <a:pt x="1138" y="581"/>
                  <a:pt x="1138" y="581"/>
                </a:cubicBezTo>
                <a:cubicBezTo>
                  <a:pt x="1138" y="474"/>
                  <a:pt x="1051" y="387"/>
                  <a:pt x="944" y="387"/>
                </a:cubicBez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58" name="Group 17">
            <a:extLst>
              <a:ext uri="{FF2B5EF4-FFF2-40B4-BE49-F238E27FC236}">
                <a16:creationId xmlns:a16="http://schemas.microsoft.com/office/drawing/2014/main" id="{4B356D86-A91B-42F9-A1C8-06B343D6F9EA}"/>
              </a:ext>
            </a:extLst>
          </p:cNvPr>
          <p:cNvGrpSpPr>
            <a:grpSpLocks noChangeAspect="1"/>
          </p:cNvGrpSpPr>
          <p:nvPr/>
        </p:nvGrpSpPr>
        <p:grpSpPr bwMode="auto">
          <a:xfrm>
            <a:off x="5827138" y="2081423"/>
            <a:ext cx="642620" cy="609526"/>
            <a:chOff x="2" y="3"/>
            <a:chExt cx="2602" cy="2468"/>
          </a:xfrm>
          <a:solidFill>
            <a:srgbClr val="047CDA"/>
          </a:solidFill>
        </p:grpSpPr>
        <p:sp>
          <p:nvSpPr>
            <p:cNvPr id="60" name="Freeform 18">
              <a:extLst>
                <a:ext uri="{FF2B5EF4-FFF2-40B4-BE49-F238E27FC236}">
                  <a16:creationId xmlns:a16="http://schemas.microsoft.com/office/drawing/2014/main" id="{0BDA3F9D-9109-4FC5-9F14-88D3B583B154}"/>
                </a:ext>
              </a:extLst>
            </p:cNvPr>
            <p:cNvSpPr>
              <a:spLocks noEditPoints="1"/>
            </p:cNvSpPr>
            <p:nvPr/>
          </p:nvSpPr>
          <p:spPr bwMode="auto">
            <a:xfrm>
              <a:off x="1847" y="1712"/>
              <a:ext cx="757" cy="759"/>
            </a:xfrm>
            <a:custGeom>
              <a:avLst/>
              <a:gdLst>
                <a:gd name="T0" fmla="*/ 182 w 364"/>
                <a:gd name="T1" fmla="*/ 273 h 364"/>
                <a:gd name="T2" fmla="*/ 91 w 364"/>
                <a:gd name="T3" fmla="*/ 182 h 364"/>
                <a:gd name="T4" fmla="*/ 182 w 364"/>
                <a:gd name="T5" fmla="*/ 91 h 364"/>
                <a:gd name="T6" fmla="*/ 273 w 364"/>
                <a:gd name="T7" fmla="*/ 182 h 364"/>
                <a:gd name="T8" fmla="*/ 182 w 364"/>
                <a:gd name="T9" fmla="*/ 273 h 364"/>
                <a:gd name="T10" fmla="*/ 182 w 364"/>
                <a:gd name="T11" fmla="*/ 0 h 364"/>
                <a:gd name="T12" fmla="*/ 0 w 364"/>
                <a:gd name="T13" fmla="*/ 182 h 364"/>
                <a:gd name="T14" fmla="*/ 182 w 364"/>
                <a:gd name="T15" fmla="*/ 364 h 364"/>
                <a:gd name="T16" fmla="*/ 364 w 364"/>
                <a:gd name="T17" fmla="*/ 182 h 364"/>
                <a:gd name="T18" fmla="*/ 182 w 364"/>
                <a:gd name="T1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4" h="364">
                  <a:moveTo>
                    <a:pt x="182" y="273"/>
                  </a:moveTo>
                  <a:cubicBezTo>
                    <a:pt x="132" y="273"/>
                    <a:pt x="91" y="232"/>
                    <a:pt x="91" y="182"/>
                  </a:cubicBezTo>
                  <a:cubicBezTo>
                    <a:pt x="91" y="131"/>
                    <a:pt x="132" y="91"/>
                    <a:pt x="182" y="91"/>
                  </a:cubicBezTo>
                  <a:cubicBezTo>
                    <a:pt x="233" y="91"/>
                    <a:pt x="273" y="131"/>
                    <a:pt x="273" y="182"/>
                  </a:cubicBezTo>
                  <a:cubicBezTo>
                    <a:pt x="273" y="232"/>
                    <a:pt x="233" y="273"/>
                    <a:pt x="182" y="273"/>
                  </a:cubicBezTo>
                  <a:moveTo>
                    <a:pt x="182" y="0"/>
                  </a:moveTo>
                  <a:cubicBezTo>
                    <a:pt x="82" y="0"/>
                    <a:pt x="0" y="81"/>
                    <a:pt x="0" y="182"/>
                  </a:cubicBezTo>
                  <a:cubicBezTo>
                    <a:pt x="0" y="282"/>
                    <a:pt x="82" y="364"/>
                    <a:pt x="182" y="364"/>
                  </a:cubicBezTo>
                  <a:cubicBezTo>
                    <a:pt x="283" y="364"/>
                    <a:pt x="364" y="282"/>
                    <a:pt x="364" y="182"/>
                  </a:cubicBezTo>
                  <a:cubicBezTo>
                    <a:pt x="364" y="81"/>
                    <a:pt x="283" y="0"/>
                    <a:pt x="18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62" name="Freeform 19">
              <a:extLst>
                <a:ext uri="{FF2B5EF4-FFF2-40B4-BE49-F238E27FC236}">
                  <a16:creationId xmlns:a16="http://schemas.microsoft.com/office/drawing/2014/main" id="{35A4BB6F-5B3F-43ED-9835-BDCD2523540A}"/>
                </a:ext>
              </a:extLst>
            </p:cNvPr>
            <p:cNvSpPr>
              <a:spLocks noEditPoints="1"/>
            </p:cNvSpPr>
            <p:nvPr/>
          </p:nvSpPr>
          <p:spPr bwMode="auto">
            <a:xfrm>
              <a:off x="2" y="3"/>
              <a:ext cx="2594" cy="1899"/>
            </a:xfrm>
            <a:custGeom>
              <a:avLst/>
              <a:gdLst>
                <a:gd name="T0" fmla="*/ 455 w 1247"/>
                <a:gd name="T1" fmla="*/ 820 h 911"/>
                <a:gd name="T2" fmla="*/ 91 w 1247"/>
                <a:gd name="T3" fmla="*/ 455 h 911"/>
                <a:gd name="T4" fmla="*/ 455 w 1247"/>
                <a:gd name="T5" fmla="*/ 91 h 911"/>
                <a:gd name="T6" fmla="*/ 690 w 1247"/>
                <a:gd name="T7" fmla="*/ 177 h 911"/>
                <a:gd name="T8" fmla="*/ 610 w 1247"/>
                <a:gd name="T9" fmla="*/ 387 h 911"/>
                <a:gd name="T10" fmla="*/ 759 w 1247"/>
                <a:gd name="T11" fmla="*/ 656 h 911"/>
                <a:gd name="T12" fmla="*/ 455 w 1247"/>
                <a:gd name="T13" fmla="*/ 820 h 911"/>
                <a:gd name="T14" fmla="*/ 701 w 1247"/>
                <a:gd name="T15" fmla="*/ 387 h 911"/>
                <a:gd name="T16" fmla="*/ 752 w 1247"/>
                <a:gd name="T17" fmla="*/ 245 h 911"/>
                <a:gd name="T18" fmla="*/ 819 w 1247"/>
                <a:gd name="T19" fmla="*/ 455 h 911"/>
                <a:gd name="T20" fmla="*/ 799 w 1247"/>
                <a:gd name="T21" fmla="*/ 574 h 911"/>
                <a:gd name="T22" fmla="*/ 701 w 1247"/>
                <a:gd name="T23" fmla="*/ 387 h 911"/>
                <a:gd name="T24" fmla="*/ 1156 w 1247"/>
                <a:gd name="T25" fmla="*/ 387 h 911"/>
                <a:gd name="T26" fmla="*/ 929 w 1247"/>
                <a:gd name="T27" fmla="*/ 615 h 911"/>
                <a:gd name="T28" fmla="*/ 883 w 1247"/>
                <a:gd name="T29" fmla="*/ 610 h 911"/>
                <a:gd name="T30" fmla="*/ 910 w 1247"/>
                <a:gd name="T31" fmla="*/ 455 h 911"/>
                <a:gd name="T32" fmla="*/ 822 w 1247"/>
                <a:gd name="T33" fmla="*/ 187 h 911"/>
                <a:gd name="T34" fmla="*/ 929 w 1247"/>
                <a:gd name="T35" fmla="*/ 160 h 911"/>
                <a:gd name="T36" fmla="*/ 1156 w 1247"/>
                <a:gd name="T37" fmla="*/ 387 h 911"/>
                <a:gd name="T38" fmla="*/ 929 w 1247"/>
                <a:gd name="T39" fmla="*/ 706 h 911"/>
                <a:gd name="T40" fmla="*/ 1247 w 1247"/>
                <a:gd name="T41" fmla="*/ 387 h 911"/>
                <a:gd name="T42" fmla="*/ 929 w 1247"/>
                <a:gd name="T43" fmla="*/ 69 h 911"/>
                <a:gd name="T44" fmla="*/ 759 w 1247"/>
                <a:gd name="T45" fmla="*/ 118 h 911"/>
                <a:gd name="T46" fmla="*/ 455 w 1247"/>
                <a:gd name="T47" fmla="*/ 0 h 911"/>
                <a:gd name="T48" fmla="*/ 0 w 1247"/>
                <a:gd name="T49" fmla="*/ 455 h 911"/>
                <a:gd name="T50" fmla="*/ 455 w 1247"/>
                <a:gd name="T51" fmla="*/ 911 h 911"/>
                <a:gd name="T52" fmla="*/ 842 w 1247"/>
                <a:gd name="T53" fmla="*/ 694 h 911"/>
                <a:gd name="T54" fmla="*/ 929 w 1247"/>
                <a:gd name="T55" fmla="*/ 706 h 9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47" h="911">
                  <a:moveTo>
                    <a:pt x="455" y="820"/>
                  </a:moveTo>
                  <a:cubicBezTo>
                    <a:pt x="254" y="820"/>
                    <a:pt x="91" y="657"/>
                    <a:pt x="91" y="455"/>
                  </a:cubicBezTo>
                  <a:cubicBezTo>
                    <a:pt x="91" y="254"/>
                    <a:pt x="254" y="91"/>
                    <a:pt x="455" y="91"/>
                  </a:cubicBezTo>
                  <a:cubicBezTo>
                    <a:pt x="544" y="91"/>
                    <a:pt x="626" y="124"/>
                    <a:pt x="690" y="177"/>
                  </a:cubicBezTo>
                  <a:cubicBezTo>
                    <a:pt x="640" y="233"/>
                    <a:pt x="610" y="307"/>
                    <a:pt x="610" y="387"/>
                  </a:cubicBezTo>
                  <a:cubicBezTo>
                    <a:pt x="610" y="500"/>
                    <a:pt x="670" y="600"/>
                    <a:pt x="759" y="656"/>
                  </a:cubicBezTo>
                  <a:cubicBezTo>
                    <a:pt x="693" y="755"/>
                    <a:pt x="582" y="820"/>
                    <a:pt x="455" y="820"/>
                  </a:cubicBezTo>
                  <a:moveTo>
                    <a:pt x="701" y="387"/>
                  </a:moveTo>
                  <a:cubicBezTo>
                    <a:pt x="701" y="333"/>
                    <a:pt x="720" y="284"/>
                    <a:pt x="752" y="245"/>
                  </a:cubicBezTo>
                  <a:cubicBezTo>
                    <a:pt x="794" y="304"/>
                    <a:pt x="819" y="377"/>
                    <a:pt x="819" y="455"/>
                  </a:cubicBezTo>
                  <a:cubicBezTo>
                    <a:pt x="819" y="497"/>
                    <a:pt x="812" y="537"/>
                    <a:pt x="799" y="574"/>
                  </a:cubicBezTo>
                  <a:cubicBezTo>
                    <a:pt x="740" y="533"/>
                    <a:pt x="701" y="465"/>
                    <a:pt x="701" y="387"/>
                  </a:cubicBezTo>
                  <a:moveTo>
                    <a:pt x="1156" y="387"/>
                  </a:moveTo>
                  <a:cubicBezTo>
                    <a:pt x="1156" y="513"/>
                    <a:pt x="1055" y="615"/>
                    <a:pt x="929" y="615"/>
                  </a:cubicBezTo>
                  <a:cubicBezTo>
                    <a:pt x="913" y="615"/>
                    <a:pt x="898" y="613"/>
                    <a:pt x="883" y="610"/>
                  </a:cubicBezTo>
                  <a:cubicBezTo>
                    <a:pt x="900" y="562"/>
                    <a:pt x="910" y="510"/>
                    <a:pt x="910" y="455"/>
                  </a:cubicBezTo>
                  <a:cubicBezTo>
                    <a:pt x="910" y="355"/>
                    <a:pt x="877" y="262"/>
                    <a:pt x="822" y="187"/>
                  </a:cubicBezTo>
                  <a:cubicBezTo>
                    <a:pt x="854" y="169"/>
                    <a:pt x="890" y="160"/>
                    <a:pt x="929" y="160"/>
                  </a:cubicBezTo>
                  <a:cubicBezTo>
                    <a:pt x="1055" y="160"/>
                    <a:pt x="1156" y="262"/>
                    <a:pt x="1156" y="387"/>
                  </a:cubicBezTo>
                  <a:moveTo>
                    <a:pt x="929" y="706"/>
                  </a:moveTo>
                  <a:cubicBezTo>
                    <a:pt x="1105" y="706"/>
                    <a:pt x="1247" y="563"/>
                    <a:pt x="1247" y="387"/>
                  </a:cubicBezTo>
                  <a:cubicBezTo>
                    <a:pt x="1247" y="211"/>
                    <a:pt x="1105" y="69"/>
                    <a:pt x="929" y="69"/>
                  </a:cubicBezTo>
                  <a:cubicBezTo>
                    <a:pt x="866" y="69"/>
                    <a:pt x="808" y="87"/>
                    <a:pt x="759" y="118"/>
                  </a:cubicBezTo>
                  <a:cubicBezTo>
                    <a:pt x="679" y="45"/>
                    <a:pt x="572" y="0"/>
                    <a:pt x="455" y="0"/>
                  </a:cubicBezTo>
                  <a:cubicBezTo>
                    <a:pt x="204" y="0"/>
                    <a:pt x="0" y="204"/>
                    <a:pt x="0" y="455"/>
                  </a:cubicBezTo>
                  <a:cubicBezTo>
                    <a:pt x="0" y="707"/>
                    <a:pt x="204" y="911"/>
                    <a:pt x="455" y="911"/>
                  </a:cubicBezTo>
                  <a:cubicBezTo>
                    <a:pt x="619" y="911"/>
                    <a:pt x="762" y="824"/>
                    <a:pt x="842" y="694"/>
                  </a:cubicBezTo>
                  <a:cubicBezTo>
                    <a:pt x="870" y="701"/>
                    <a:pt x="899" y="706"/>
                    <a:pt x="929" y="70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63" name="Freeform 23">
            <a:extLst>
              <a:ext uri="{FF2B5EF4-FFF2-40B4-BE49-F238E27FC236}">
                <a16:creationId xmlns:a16="http://schemas.microsoft.com/office/drawing/2014/main" id="{A11C8871-D569-4613-AB3C-4CC03EA5F20A}"/>
              </a:ext>
            </a:extLst>
          </p:cNvPr>
          <p:cNvSpPr>
            <a:spLocks noEditPoints="1"/>
          </p:cNvSpPr>
          <p:nvPr/>
        </p:nvSpPr>
        <p:spPr bwMode="auto">
          <a:xfrm>
            <a:off x="9471980" y="4427258"/>
            <a:ext cx="723861" cy="665314"/>
          </a:xfrm>
          <a:custGeom>
            <a:avLst/>
            <a:gdLst>
              <a:gd name="T0" fmla="*/ 1142 w 1308"/>
              <a:gd name="T1" fmla="*/ 686 h 1200"/>
              <a:gd name="T2" fmla="*/ 982 w 1308"/>
              <a:gd name="T3" fmla="*/ 616 h 1200"/>
              <a:gd name="T4" fmla="*/ 965 w 1308"/>
              <a:gd name="T5" fmla="*/ 617 h 1200"/>
              <a:gd name="T6" fmla="*/ 958 w 1308"/>
              <a:gd name="T7" fmla="*/ 617 h 1200"/>
              <a:gd name="T8" fmla="*/ 629 w 1308"/>
              <a:gd name="T9" fmla="*/ 343 h 1200"/>
              <a:gd name="T10" fmla="*/ 434 w 1308"/>
              <a:gd name="T11" fmla="*/ 343 h 1200"/>
              <a:gd name="T12" fmla="*/ 679 w 1308"/>
              <a:gd name="T13" fmla="*/ 91 h 1200"/>
              <a:gd name="T14" fmla="*/ 965 w 1308"/>
              <a:gd name="T15" fmla="*/ 91 h 1200"/>
              <a:gd name="T16" fmla="*/ 1210 w 1308"/>
              <a:gd name="T17" fmla="*/ 344 h 1200"/>
              <a:gd name="T18" fmla="*/ 1210 w 1308"/>
              <a:gd name="T19" fmla="*/ 364 h 1200"/>
              <a:gd name="T20" fmla="*/ 1098 w 1308"/>
              <a:gd name="T21" fmla="*/ 576 h 1200"/>
              <a:gd name="T22" fmla="*/ 1142 w 1308"/>
              <a:gd name="T23" fmla="*/ 686 h 1200"/>
              <a:gd name="T24" fmla="*/ 629 w 1308"/>
              <a:gd name="T25" fmla="*/ 960 h 1200"/>
              <a:gd name="T26" fmla="*/ 343 w 1308"/>
              <a:gd name="T27" fmla="*/ 960 h 1200"/>
              <a:gd name="T28" fmla="*/ 326 w 1308"/>
              <a:gd name="T29" fmla="*/ 959 h 1200"/>
              <a:gd name="T30" fmla="*/ 166 w 1308"/>
              <a:gd name="T31" fmla="*/ 1028 h 1200"/>
              <a:gd name="T32" fmla="*/ 210 w 1308"/>
              <a:gd name="T33" fmla="*/ 919 h 1200"/>
              <a:gd name="T34" fmla="*/ 98 w 1308"/>
              <a:gd name="T35" fmla="*/ 707 h 1200"/>
              <a:gd name="T36" fmla="*/ 98 w 1308"/>
              <a:gd name="T37" fmla="*/ 687 h 1200"/>
              <a:gd name="T38" fmla="*/ 343 w 1308"/>
              <a:gd name="T39" fmla="*/ 434 h 1200"/>
              <a:gd name="T40" fmla="*/ 350 w 1308"/>
              <a:gd name="T41" fmla="*/ 434 h 1200"/>
              <a:gd name="T42" fmla="*/ 444 w 1308"/>
              <a:gd name="T43" fmla="*/ 434 h 1200"/>
              <a:gd name="T44" fmla="*/ 629 w 1308"/>
              <a:gd name="T45" fmla="*/ 434 h 1200"/>
              <a:gd name="T46" fmla="*/ 864 w 1308"/>
              <a:gd name="T47" fmla="*/ 617 h 1200"/>
              <a:gd name="T48" fmla="*/ 874 w 1308"/>
              <a:gd name="T49" fmla="*/ 687 h 1200"/>
              <a:gd name="T50" fmla="*/ 874 w 1308"/>
              <a:gd name="T51" fmla="*/ 707 h 1200"/>
              <a:gd name="T52" fmla="*/ 874 w 1308"/>
              <a:gd name="T53" fmla="*/ 709 h 1200"/>
              <a:gd name="T54" fmla="*/ 629 w 1308"/>
              <a:gd name="T55" fmla="*/ 960 h 1200"/>
              <a:gd name="T56" fmla="*/ 1207 w 1308"/>
              <a:gd name="T57" fmla="*/ 603 h 1200"/>
              <a:gd name="T58" fmla="*/ 1301 w 1308"/>
              <a:gd name="T59" fmla="*/ 364 h 1200"/>
              <a:gd name="T60" fmla="*/ 1301 w 1308"/>
              <a:gd name="T61" fmla="*/ 344 h 1200"/>
              <a:gd name="T62" fmla="*/ 965 w 1308"/>
              <a:gd name="T63" fmla="*/ 0 h 1200"/>
              <a:gd name="T64" fmla="*/ 679 w 1308"/>
              <a:gd name="T65" fmla="*/ 0 h 1200"/>
              <a:gd name="T66" fmla="*/ 343 w 1308"/>
              <a:gd name="T67" fmla="*/ 343 h 1200"/>
              <a:gd name="T68" fmla="*/ 7 w 1308"/>
              <a:gd name="T69" fmla="*/ 687 h 1200"/>
              <a:gd name="T70" fmla="*/ 7 w 1308"/>
              <a:gd name="T71" fmla="*/ 707 h 1200"/>
              <a:gd name="T72" fmla="*/ 101 w 1308"/>
              <a:gd name="T73" fmla="*/ 946 h 1200"/>
              <a:gd name="T74" fmla="*/ 0 w 1308"/>
              <a:gd name="T75" fmla="*/ 1200 h 1200"/>
              <a:gd name="T76" fmla="*/ 343 w 1308"/>
              <a:gd name="T77" fmla="*/ 1051 h 1200"/>
              <a:gd name="T78" fmla="*/ 629 w 1308"/>
              <a:gd name="T79" fmla="*/ 1051 h 1200"/>
              <a:gd name="T80" fmla="*/ 965 w 1308"/>
              <a:gd name="T81" fmla="*/ 709 h 1200"/>
              <a:gd name="T82" fmla="*/ 1308 w 1308"/>
              <a:gd name="T83" fmla="*/ 857 h 1200"/>
              <a:gd name="T84" fmla="*/ 1207 w 1308"/>
              <a:gd name="T85" fmla="*/ 603 h 1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08" h="1200">
                <a:moveTo>
                  <a:pt x="1142" y="686"/>
                </a:moveTo>
                <a:cubicBezTo>
                  <a:pt x="982" y="616"/>
                  <a:pt x="982" y="616"/>
                  <a:pt x="982" y="616"/>
                </a:cubicBezTo>
                <a:cubicBezTo>
                  <a:pt x="976" y="617"/>
                  <a:pt x="971" y="617"/>
                  <a:pt x="965" y="617"/>
                </a:cubicBezTo>
                <a:cubicBezTo>
                  <a:pt x="958" y="617"/>
                  <a:pt x="958" y="617"/>
                  <a:pt x="958" y="617"/>
                </a:cubicBezTo>
                <a:cubicBezTo>
                  <a:pt x="927" y="461"/>
                  <a:pt x="791" y="343"/>
                  <a:pt x="629" y="343"/>
                </a:cubicBezTo>
                <a:cubicBezTo>
                  <a:pt x="434" y="343"/>
                  <a:pt x="434" y="343"/>
                  <a:pt x="434" y="343"/>
                </a:cubicBezTo>
                <a:cubicBezTo>
                  <a:pt x="435" y="204"/>
                  <a:pt x="545" y="91"/>
                  <a:pt x="679" y="91"/>
                </a:cubicBezTo>
                <a:cubicBezTo>
                  <a:pt x="965" y="91"/>
                  <a:pt x="965" y="91"/>
                  <a:pt x="965" y="91"/>
                </a:cubicBezTo>
                <a:cubicBezTo>
                  <a:pt x="1100" y="91"/>
                  <a:pt x="1210" y="205"/>
                  <a:pt x="1210" y="344"/>
                </a:cubicBezTo>
                <a:cubicBezTo>
                  <a:pt x="1210" y="364"/>
                  <a:pt x="1210" y="364"/>
                  <a:pt x="1210" y="364"/>
                </a:cubicBezTo>
                <a:cubicBezTo>
                  <a:pt x="1210" y="453"/>
                  <a:pt x="1165" y="531"/>
                  <a:pt x="1098" y="576"/>
                </a:cubicBezTo>
                <a:lnTo>
                  <a:pt x="1142" y="686"/>
                </a:lnTo>
                <a:close/>
                <a:moveTo>
                  <a:pt x="629" y="960"/>
                </a:moveTo>
                <a:cubicBezTo>
                  <a:pt x="343" y="960"/>
                  <a:pt x="343" y="960"/>
                  <a:pt x="343" y="960"/>
                </a:cubicBezTo>
                <a:cubicBezTo>
                  <a:pt x="337" y="960"/>
                  <a:pt x="332" y="960"/>
                  <a:pt x="326" y="959"/>
                </a:cubicBezTo>
                <a:cubicBezTo>
                  <a:pt x="166" y="1028"/>
                  <a:pt x="166" y="1028"/>
                  <a:pt x="166" y="1028"/>
                </a:cubicBezTo>
                <a:cubicBezTo>
                  <a:pt x="210" y="919"/>
                  <a:pt x="210" y="919"/>
                  <a:pt x="210" y="919"/>
                </a:cubicBezTo>
                <a:cubicBezTo>
                  <a:pt x="143" y="874"/>
                  <a:pt x="98" y="795"/>
                  <a:pt x="98" y="707"/>
                </a:cubicBezTo>
                <a:cubicBezTo>
                  <a:pt x="98" y="687"/>
                  <a:pt x="98" y="687"/>
                  <a:pt x="98" y="687"/>
                </a:cubicBezTo>
                <a:cubicBezTo>
                  <a:pt x="98" y="548"/>
                  <a:pt x="208" y="434"/>
                  <a:pt x="343" y="434"/>
                </a:cubicBezTo>
                <a:cubicBezTo>
                  <a:pt x="350" y="434"/>
                  <a:pt x="350" y="434"/>
                  <a:pt x="350" y="434"/>
                </a:cubicBezTo>
                <a:cubicBezTo>
                  <a:pt x="444" y="434"/>
                  <a:pt x="444" y="434"/>
                  <a:pt x="444" y="434"/>
                </a:cubicBezTo>
                <a:cubicBezTo>
                  <a:pt x="629" y="434"/>
                  <a:pt x="629" y="434"/>
                  <a:pt x="629" y="434"/>
                </a:cubicBezTo>
                <a:cubicBezTo>
                  <a:pt x="740" y="434"/>
                  <a:pt x="835" y="512"/>
                  <a:pt x="864" y="617"/>
                </a:cubicBezTo>
                <a:cubicBezTo>
                  <a:pt x="871" y="639"/>
                  <a:pt x="874" y="663"/>
                  <a:pt x="874" y="687"/>
                </a:cubicBezTo>
                <a:cubicBezTo>
                  <a:pt x="874" y="707"/>
                  <a:pt x="874" y="707"/>
                  <a:pt x="874" y="707"/>
                </a:cubicBezTo>
                <a:cubicBezTo>
                  <a:pt x="874" y="708"/>
                  <a:pt x="874" y="708"/>
                  <a:pt x="874" y="709"/>
                </a:cubicBezTo>
                <a:cubicBezTo>
                  <a:pt x="873" y="847"/>
                  <a:pt x="763" y="960"/>
                  <a:pt x="629" y="960"/>
                </a:cubicBezTo>
                <a:close/>
                <a:moveTo>
                  <a:pt x="1207" y="603"/>
                </a:moveTo>
                <a:cubicBezTo>
                  <a:pt x="1267" y="540"/>
                  <a:pt x="1301" y="455"/>
                  <a:pt x="1301" y="364"/>
                </a:cubicBezTo>
                <a:cubicBezTo>
                  <a:pt x="1301" y="344"/>
                  <a:pt x="1301" y="344"/>
                  <a:pt x="1301" y="344"/>
                </a:cubicBezTo>
                <a:cubicBezTo>
                  <a:pt x="1301" y="155"/>
                  <a:pt x="1151" y="0"/>
                  <a:pt x="965" y="0"/>
                </a:cubicBezTo>
                <a:cubicBezTo>
                  <a:pt x="679" y="0"/>
                  <a:pt x="679" y="0"/>
                  <a:pt x="679" y="0"/>
                </a:cubicBezTo>
                <a:cubicBezTo>
                  <a:pt x="494" y="0"/>
                  <a:pt x="343" y="155"/>
                  <a:pt x="343" y="343"/>
                </a:cubicBezTo>
                <a:cubicBezTo>
                  <a:pt x="157" y="343"/>
                  <a:pt x="7" y="498"/>
                  <a:pt x="7" y="687"/>
                </a:cubicBezTo>
                <a:cubicBezTo>
                  <a:pt x="7" y="707"/>
                  <a:pt x="7" y="707"/>
                  <a:pt x="7" y="707"/>
                </a:cubicBezTo>
                <a:cubicBezTo>
                  <a:pt x="7" y="798"/>
                  <a:pt x="41" y="882"/>
                  <a:pt x="101" y="946"/>
                </a:cubicBezTo>
                <a:cubicBezTo>
                  <a:pt x="0" y="1200"/>
                  <a:pt x="0" y="1200"/>
                  <a:pt x="0" y="1200"/>
                </a:cubicBezTo>
                <a:cubicBezTo>
                  <a:pt x="343" y="1051"/>
                  <a:pt x="343" y="1051"/>
                  <a:pt x="343" y="1051"/>
                </a:cubicBezTo>
                <a:cubicBezTo>
                  <a:pt x="629" y="1051"/>
                  <a:pt x="629" y="1051"/>
                  <a:pt x="629" y="1051"/>
                </a:cubicBezTo>
                <a:cubicBezTo>
                  <a:pt x="814" y="1051"/>
                  <a:pt x="965" y="897"/>
                  <a:pt x="965" y="709"/>
                </a:cubicBezTo>
                <a:cubicBezTo>
                  <a:pt x="1308" y="857"/>
                  <a:pt x="1308" y="857"/>
                  <a:pt x="1308" y="857"/>
                </a:cubicBezTo>
                <a:lnTo>
                  <a:pt x="1207" y="603"/>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65" name="Group 26">
            <a:extLst>
              <a:ext uri="{FF2B5EF4-FFF2-40B4-BE49-F238E27FC236}">
                <a16:creationId xmlns:a16="http://schemas.microsoft.com/office/drawing/2014/main" id="{6FDA9596-0D30-469B-B6F1-7EDD66C6F3FB}"/>
              </a:ext>
            </a:extLst>
          </p:cNvPr>
          <p:cNvGrpSpPr>
            <a:grpSpLocks noChangeAspect="1"/>
          </p:cNvGrpSpPr>
          <p:nvPr/>
        </p:nvGrpSpPr>
        <p:grpSpPr bwMode="auto">
          <a:xfrm>
            <a:off x="2063207" y="4484060"/>
            <a:ext cx="571216" cy="596358"/>
            <a:chOff x="2" y="0"/>
            <a:chExt cx="2272" cy="2372"/>
          </a:xfrm>
          <a:solidFill>
            <a:srgbClr val="047CDA"/>
          </a:solidFill>
        </p:grpSpPr>
        <p:sp>
          <p:nvSpPr>
            <p:cNvPr id="66" name="Freeform 27">
              <a:extLst>
                <a:ext uri="{FF2B5EF4-FFF2-40B4-BE49-F238E27FC236}">
                  <a16:creationId xmlns:a16="http://schemas.microsoft.com/office/drawing/2014/main" id="{E05CECBF-A17A-4962-BED0-EB8029791CE8}"/>
                </a:ext>
              </a:extLst>
            </p:cNvPr>
            <p:cNvSpPr>
              <a:spLocks noEditPoints="1"/>
            </p:cNvSpPr>
            <p:nvPr/>
          </p:nvSpPr>
          <p:spPr bwMode="auto">
            <a:xfrm>
              <a:off x="2" y="0"/>
              <a:ext cx="2272" cy="2372"/>
            </a:xfrm>
            <a:custGeom>
              <a:avLst/>
              <a:gdLst>
                <a:gd name="T0" fmla="*/ 0 w 2272"/>
                <a:gd name="T1" fmla="*/ 0 h 2372"/>
                <a:gd name="T2" fmla="*/ 0 w 2272"/>
                <a:gd name="T3" fmla="*/ 1897 h 2372"/>
                <a:gd name="T4" fmla="*/ 710 w 2272"/>
                <a:gd name="T5" fmla="*/ 1897 h 2372"/>
                <a:gd name="T6" fmla="*/ 1136 w 2272"/>
                <a:gd name="T7" fmla="*/ 2372 h 2372"/>
                <a:gd name="T8" fmla="*/ 1563 w 2272"/>
                <a:gd name="T9" fmla="*/ 1897 h 2372"/>
                <a:gd name="T10" fmla="*/ 2272 w 2272"/>
                <a:gd name="T11" fmla="*/ 1897 h 2372"/>
                <a:gd name="T12" fmla="*/ 2272 w 2272"/>
                <a:gd name="T13" fmla="*/ 0 h 2372"/>
                <a:gd name="T14" fmla="*/ 0 w 2272"/>
                <a:gd name="T15" fmla="*/ 0 h 2372"/>
                <a:gd name="T16" fmla="*/ 189 w 2272"/>
                <a:gd name="T17" fmla="*/ 190 h 2372"/>
                <a:gd name="T18" fmla="*/ 2083 w 2272"/>
                <a:gd name="T19" fmla="*/ 190 h 2372"/>
                <a:gd name="T20" fmla="*/ 2083 w 2272"/>
                <a:gd name="T21" fmla="*/ 1707 h 2372"/>
                <a:gd name="T22" fmla="*/ 1563 w 2272"/>
                <a:gd name="T23" fmla="*/ 1707 h 2372"/>
                <a:gd name="T24" fmla="*/ 1477 w 2272"/>
                <a:gd name="T25" fmla="*/ 1707 h 2372"/>
                <a:gd name="T26" fmla="*/ 1421 w 2272"/>
                <a:gd name="T27" fmla="*/ 1770 h 2372"/>
                <a:gd name="T28" fmla="*/ 1136 w 2272"/>
                <a:gd name="T29" fmla="*/ 2089 h 2372"/>
                <a:gd name="T30" fmla="*/ 851 w 2272"/>
                <a:gd name="T31" fmla="*/ 1770 h 2372"/>
                <a:gd name="T32" fmla="*/ 795 w 2272"/>
                <a:gd name="T33" fmla="*/ 1707 h 2372"/>
                <a:gd name="T34" fmla="*/ 710 w 2272"/>
                <a:gd name="T35" fmla="*/ 1707 h 2372"/>
                <a:gd name="T36" fmla="*/ 189 w 2272"/>
                <a:gd name="T37" fmla="*/ 1707 h 2372"/>
                <a:gd name="T38" fmla="*/ 189 w 2272"/>
                <a:gd name="T39" fmla="*/ 190 h 2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72" h="2372">
                  <a:moveTo>
                    <a:pt x="0" y="0"/>
                  </a:moveTo>
                  <a:lnTo>
                    <a:pt x="0" y="1897"/>
                  </a:lnTo>
                  <a:lnTo>
                    <a:pt x="710" y="1897"/>
                  </a:lnTo>
                  <a:lnTo>
                    <a:pt x="1136" y="2372"/>
                  </a:lnTo>
                  <a:lnTo>
                    <a:pt x="1563" y="1897"/>
                  </a:lnTo>
                  <a:lnTo>
                    <a:pt x="2272" y="1897"/>
                  </a:lnTo>
                  <a:lnTo>
                    <a:pt x="2272" y="0"/>
                  </a:lnTo>
                  <a:lnTo>
                    <a:pt x="0" y="0"/>
                  </a:lnTo>
                  <a:close/>
                  <a:moveTo>
                    <a:pt x="189" y="190"/>
                  </a:moveTo>
                  <a:lnTo>
                    <a:pt x="2083" y="190"/>
                  </a:lnTo>
                  <a:lnTo>
                    <a:pt x="2083" y="1707"/>
                  </a:lnTo>
                  <a:lnTo>
                    <a:pt x="1563" y="1707"/>
                  </a:lnTo>
                  <a:lnTo>
                    <a:pt x="1477" y="1707"/>
                  </a:lnTo>
                  <a:lnTo>
                    <a:pt x="1421" y="1770"/>
                  </a:lnTo>
                  <a:lnTo>
                    <a:pt x="1136" y="2089"/>
                  </a:lnTo>
                  <a:lnTo>
                    <a:pt x="851" y="1770"/>
                  </a:lnTo>
                  <a:lnTo>
                    <a:pt x="795" y="1707"/>
                  </a:lnTo>
                  <a:lnTo>
                    <a:pt x="710" y="1707"/>
                  </a:lnTo>
                  <a:lnTo>
                    <a:pt x="189" y="1707"/>
                  </a:lnTo>
                  <a:lnTo>
                    <a:pt x="189" y="1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67" name="Freeform 28">
              <a:extLst>
                <a:ext uri="{FF2B5EF4-FFF2-40B4-BE49-F238E27FC236}">
                  <a16:creationId xmlns:a16="http://schemas.microsoft.com/office/drawing/2014/main" id="{4F1DFDB5-B471-4F2B-8208-0EF2F9E0FF8E}"/>
                </a:ext>
              </a:extLst>
            </p:cNvPr>
            <p:cNvSpPr>
              <a:spLocks/>
            </p:cNvSpPr>
            <p:nvPr/>
          </p:nvSpPr>
          <p:spPr bwMode="auto">
            <a:xfrm>
              <a:off x="736" y="569"/>
              <a:ext cx="804" cy="765"/>
            </a:xfrm>
            <a:custGeom>
              <a:avLst/>
              <a:gdLst>
                <a:gd name="T0" fmla="*/ 402 w 804"/>
                <a:gd name="T1" fmla="*/ 0 h 765"/>
                <a:gd name="T2" fmla="*/ 498 w 804"/>
                <a:gd name="T3" fmla="*/ 292 h 765"/>
                <a:gd name="T4" fmla="*/ 804 w 804"/>
                <a:gd name="T5" fmla="*/ 292 h 765"/>
                <a:gd name="T6" fmla="*/ 556 w 804"/>
                <a:gd name="T7" fmla="*/ 473 h 765"/>
                <a:gd name="T8" fmla="*/ 652 w 804"/>
                <a:gd name="T9" fmla="*/ 765 h 765"/>
                <a:gd name="T10" fmla="*/ 402 w 804"/>
                <a:gd name="T11" fmla="*/ 586 h 765"/>
                <a:gd name="T12" fmla="*/ 152 w 804"/>
                <a:gd name="T13" fmla="*/ 765 h 765"/>
                <a:gd name="T14" fmla="*/ 248 w 804"/>
                <a:gd name="T15" fmla="*/ 473 h 765"/>
                <a:gd name="T16" fmla="*/ 0 w 804"/>
                <a:gd name="T17" fmla="*/ 292 h 765"/>
                <a:gd name="T18" fmla="*/ 306 w 804"/>
                <a:gd name="T19" fmla="*/ 292 h 765"/>
                <a:gd name="T20" fmla="*/ 402 w 804"/>
                <a:gd name="T21" fmla="*/ 0 h 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4" h="765">
                  <a:moveTo>
                    <a:pt x="402" y="0"/>
                  </a:moveTo>
                  <a:lnTo>
                    <a:pt x="498" y="292"/>
                  </a:lnTo>
                  <a:lnTo>
                    <a:pt x="804" y="292"/>
                  </a:lnTo>
                  <a:lnTo>
                    <a:pt x="556" y="473"/>
                  </a:lnTo>
                  <a:lnTo>
                    <a:pt x="652" y="765"/>
                  </a:lnTo>
                  <a:lnTo>
                    <a:pt x="402" y="586"/>
                  </a:lnTo>
                  <a:lnTo>
                    <a:pt x="152" y="765"/>
                  </a:lnTo>
                  <a:lnTo>
                    <a:pt x="248" y="473"/>
                  </a:lnTo>
                  <a:lnTo>
                    <a:pt x="0" y="292"/>
                  </a:lnTo>
                  <a:lnTo>
                    <a:pt x="306" y="292"/>
                  </a:lnTo>
                  <a:lnTo>
                    <a:pt x="4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nvGrpSpPr>
          <p:cNvPr id="48" name="Group 47">
            <a:extLst>
              <a:ext uri="{FF2B5EF4-FFF2-40B4-BE49-F238E27FC236}">
                <a16:creationId xmlns:a16="http://schemas.microsoft.com/office/drawing/2014/main" id="{16883735-26E6-401E-83CF-141732C44F3A}"/>
              </a:ext>
            </a:extLst>
          </p:cNvPr>
          <p:cNvGrpSpPr/>
          <p:nvPr/>
        </p:nvGrpSpPr>
        <p:grpSpPr>
          <a:xfrm>
            <a:off x="1729" y="255064"/>
            <a:ext cx="1188671" cy="956849"/>
            <a:chOff x="864" y="254613"/>
            <a:chExt cx="1188839" cy="956985"/>
          </a:xfrm>
        </p:grpSpPr>
        <p:sp>
          <p:nvSpPr>
            <p:cNvPr id="44" name="Rectangle 43"/>
            <p:cNvSpPr/>
            <p:nvPr/>
          </p:nvSpPr>
          <p:spPr bwMode="auto">
            <a:xfrm>
              <a:off x="864" y="254613"/>
              <a:ext cx="1188839" cy="95698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71" name="Group 31">
              <a:extLst>
                <a:ext uri="{FF2B5EF4-FFF2-40B4-BE49-F238E27FC236}">
                  <a16:creationId xmlns:a16="http://schemas.microsoft.com/office/drawing/2014/main" id="{9A15F180-3E67-49B6-845F-90137BE1FEB8}"/>
                </a:ext>
              </a:extLst>
            </p:cNvPr>
            <p:cNvGrpSpPr>
              <a:grpSpLocks noChangeAspect="1"/>
            </p:cNvGrpSpPr>
            <p:nvPr/>
          </p:nvGrpSpPr>
          <p:grpSpPr bwMode="auto">
            <a:xfrm>
              <a:off x="306387" y="445548"/>
              <a:ext cx="595981" cy="582727"/>
              <a:chOff x="1" y="-1"/>
              <a:chExt cx="2608" cy="2550"/>
            </a:xfrm>
          </p:grpSpPr>
          <p:sp>
            <p:nvSpPr>
              <p:cNvPr id="72" name="Freeform 32">
                <a:extLst>
                  <a:ext uri="{FF2B5EF4-FFF2-40B4-BE49-F238E27FC236}">
                    <a16:creationId xmlns:a16="http://schemas.microsoft.com/office/drawing/2014/main" id="{E4E0C6CC-464B-4A26-8717-502BEE9B286B}"/>
                  </a:ext>
                </a:extLst>
              </p:cNvPr>
              <p:cNvSpPr>
                <a:spLocks noEditPoints="1"/>
              </p:cNvSpPr>
              <p:nvPr/>
            </p:nvSpPr>
            <p:spPr bwMode="auto">
              <a:xfrm>
                <a:off x="1224" y="691"/>
                <a:ext cx="1385" cy="1166"/>
              </a:xfrm>
              <a:custGeom>
                <a:avLst/>
                <a:gdLst>
                  <a:gd name="T0" fmla="*/ 347 w 1385"/>
                  <a:gd name="T1" fmla="*/ 0 h 1166"/>
                  <a:gd name="T2" fmla="*/ 0 w 1385"/>
                  <a:gd name="T3" fmla="*/ 583 h 1166"/>
                  <a:gd name="T4" fmla="*/ 347 w 1385"/>
                  <a:gd name="T5" fmla="*/ 1166 h 1166"/>
                  <a:gd name="T6" fmla="*/ 1038 w 1385"/>
                  <a:gd name="T7" fmla="*/ 1166 h 1166"/>
                  <a:gd name="T8" fmla="*/ 1385 w 1385"/>
                  <a:gd name="T9" fmla="*/ 583 h 1166"/>
                  <a:gd name="T10" fmla="*/ 1038 w 1385"/>
                  <a:gd name="T11" fmla="*/ 0 h 1166"/>
                  <a:gd name="T12" fmla="*/ 347 w 1385"/>
                  <a:gd name="T13" fmla="*/ 0 h 1166"/>
                  <a:gd name="T14" fmla="*/ 233 w 1385"/>
                  <a:gd name="T15" fmla="*/ 583 h 1166"/>
                  <a:gd name="T16" fmla="*/ 462 w 1385"/>
                  <a:gd name="T17" fmla="*/ 200 h 1166"/>
                  <a:gd name="T18" fmla="*/ 923 w 1385"/>
                  <a:gd name="T19" fmla="*/ 200 h 1166"/>
                  <a:gd name="T20" fmla="*/ 1152 w 1385"/>
                  <a:gd name="T21" fmla="*/ 583 h 1166"/>
                  <a:gd name="T22" fmla="*/ 923 w 1385"/>
                  <a:gd name="T23" fmla="*/ 966 h 1166"/>
                  <a:gd name="T24" fmla="*/ 462 w 1385"/>
                  <a:gd name="T25" fmla="*/ 966 h 1166"/>
                  <a:gd name="T26" fmla="*/ 233 w 1385"/>
                  <a:gd name="T27" fmla="*/ 583 h 1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85" h="1166">
                    <a:moveTo>
                      <a:pt x="347" y="0"/>
                    </a:moveTo>
                    <a:lnTo>
                      <a:pt x="0" y="583"/>
                    </a:lnTo>
                    <a:lnTo>
                      <a:pt x="347" y="1166"/>
                    </a:lnTo>
                    <a:lnTo>
                      <a:pt x="1038" y="1166"/>
                    </a:lnTo>
                    <a:lnTo>
                      <a:pt x="1385" y="583"/>
                    </a:lnTo>
                    <a:lnTo>
                      <a:pt x="1038" y="0"/>
                    </a:lnTo>
                    <a:lnTo>
                      <a:pt x="347" y="0"/>
                    </a:lnTo>
                    <a:close/>
                    <a:moveTo>
                      <a:pt x="233" y="583"/>
                    </a:moveTo>
                    <a:lnTo>
                      <a:pt x="462" y="200"/>
                    </a:lnTo>
                    <a:lnTo>
                      <a:pt x="923" y="200"/>
                    </a:lnTo>
                    <a:lnTo>
                      <a:pt x="1152" y="583"/>
                    </a:lnTo>
                    <a:lnTo>
                      <a:pt x="923" y="966"/>
                    </a:lnTo>
                    <a:lnTo>
                      <a:pt x="462" y="966"/>
                    </a:lnTo>
                    <a:lnTo>
                      <a:pt x="233" y="5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3" name="Freeform 33">
                <a:extLst>
                  <a:ext uri="{FF2B5EF4-FFF2-40B4-BE49-F238E27FC236}">
                    <a16:creationId xmlns:a16="http://schemas.microsoft.com/office/drawing/2014/main" id="{BE0B0EC9-4776-4F32-ADB6-BE6288593138}"/>
                  </a:ext>
                </a:extLst>
              </p:cNvPr>
              <p:cNvSpPr>
                <a:spLocks noEditPoints="1"/>
              </p:cNvSpPr>
              <p:nvPr/>
            </p:nvSpPr>
            <p:spPr bwMode="auto">
              <a:xfrm>
                <a:off x="1" y="-1"/>
                <a:ext cx="1385" cy="1167"/>
              </a:xfrm>
              <a:custGeom>
                <a:avLst/>
                <a:gdLst>
                  <a:gd name="T0" fmla="*/ 347 w 1385"/>
                  <a:gd name="T1" fmla="*/ 0 h 1167"/>
                  <a:gd name="T2" fmla="*/ 0 w 1385"/>
                  <a:gd name="T3" fmla="*/ 583 h 1167"/>
                  <a:gd name="T4" fmla="*/ 347 w 1385"/>
                  <a:gd name="T5" fmla="*/ 1167 h 1167"/>
                  <a:gd name="T6" fmla="*/ 1038 w 1385"/>
                  <a:gd name="T7" fmla="*/ 1167 h 1167"/>
                  <a:gd name="T8" fmla="*/ 1385 w 1385"/>
                  <a:gd name="T9" fmla="*/ 583 h 1167"/>
                  <a:gd name="T10" fmla="*/ 1038 w 1385"/>
                  <a:gd name="T11" fmla="*/ 0 h 1167"/>
                  <a:gd name="T12" fmla="*/ 347 w 1385"/>
                  <a:gd name="T13" fmla="*/ 0 h 1167"/>
                  <a:gd name="T14" fmla="*/ 233 w 1385"/>
                  <a:gd name="T15" fmla="*/ 583 h 1167"/>
                  <a:gd name="T16" fmla="*/ 462 w 1385"/>
                  <a:gd name="T17" fmla="*/ 200 h 1167"/>
                  <a:gd name="T18" fmla="*/ 923 w 1385"/>
                  <a:gd name="T19" fmla="*/ 200 h 1167"/>
                  <a:gd name="T20" fmla="*/ 1152 w 1385"/>
                  <a:gd name="T21" fmla="*/ 583 h 1167"/>
                  <a:gd name="T22" fmla="*/ 923 w 1385"/>
                  <a:gd name="T23" fmla="*/ 967 h 1167"/>
                  <a:gd name="T24" fmla="*/ 462 w 1385"/>
                  <a:gd name="T25" fmla="*/ 967 h 1167"/>
                  <a:gd name="T26" fmla="*/ 233 w 1385"/>
                  <a:gd name="T27" fmla="*/ 583 h 1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85" h="1167">
                    <a:moveTo>
                      <a:pt x="347" y="0"/>
                    </a:moveTo>
                    <a:lnTo>
                      <a:pt x="0" y="583"/>
                    </a:lnTo>
                    <a:lnTo>
                      <a:pt x="347" y="1167"/>
                    </a:lnTo>
                    <a:lnTo>
                      <a:pt x="1038" y="1167"/>
                    </a:lnTo>
                    <a:lnTo>
                      <a:pt x="1385" y="583"/>
                    </a:lnTo>
                    <a:lnTo>
                      <a:pt x="1038" y="0"/>
                    </a:lnTo>
                    <a:lnTo>
                      <a:pt x="347" y="0"/>
                    </a:lnTo>
                    <a:close/>
                    <a:moveTo>
                      <a:pt x="233" y="583"/>
                    </a:moveTo>
                    <a:lnTo>
                      <a:pt x="462" y="200"/>
                    </a:lnTo>
                    <a:lnTo>
                      <a:pt x="923" y="200"/>
                    </a:lnTo>
                    <a:lnTo>
                      <a:pt x="1152" y="583"/>
                    </a:lnTo>
                    <a:lnTo>
                      <a:pt x="923" y="967"/>
                    </a:lnTo>
                    <a:lnTo>
                      <a:pt x="462" y="967"/>
                    </a:lnTo>
                    <a:lnTo>
                      <a:pt x="233" y="5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4" name="Freeform 34">
                <a:extLst>
                  <a:ext uri="{FF2B5EF4-FFF2-40B4-BE49-F238E27FC236}">
                    <a16:creationId xmlns:a16="http://schemas.microsoft.com/office/drawing/2014/main" id="{250E55BF-9B5E-4AF2-941A-4E659E0F1734}"/>
                  </a:ext>
                </a:extLst>
              </p:cNvPr>
              <p:cNvSpPr>
                <a:spLocks noEditPoints="1"/>
              </p:cNvSpPr>
              <p:nvPr/>
            </p:nvSpPr>
            <p:spPr bwMode="auto">
              <a:xfrm>
                <a:off x="1" y="1382"/>
                <a:ext cx="1385" cy="1167"/>
              </a:xfrm>
              <a:custGeom>
                <a:avLst/>
                <a:gdLst>
                  <a:gd name="T0" fmla="*/ 347 w 1385"/>
                  <a:gd name="T1" fmla="*/ 0 h 1167"/>
                  <a:gd name="T2" fmla="*/ 0 w 1385"/>
                  <a:gd name="T3" fmla="*/ 584 h 1167"/>
                  <a:gd name="T4" fmla="*/ 347 w 1385"/>
                  <a:gd name="T5" fmla="*/ 1167 h 1167"/>
                  <a:gd name="T6" fmla="*/ 1038 w 1385"/>
                  <a:gd name="T7" fmla="*/ 1167 h 1167"/>
                  <a:gd name="T8" fmla="*/ 1385 w 1385"/>
                  <a:gd name="T9" fmla="*/ 584 h 1167"/>
                  <a:gd name="T10" fmla="*/ 1038 w 1385"/>
                  <a:gd name="T11" fmla="*/ 0 h 1167"/>
                  <a:gd name="T12" fmla="*/ 347 w 1385"/>
                  <a:gd name="T13" fmla="*/ 0 h 1167"/>
                  <a:gd name="T14" fmla="*/ 233 w 1385"/>
                  <a:gd name="T15" fmla="*/ 584 h 1167"/>
                  <a:gd name="T16" fmla="*/ 462 w 1385"/>
                  <a:gd name="T17" fmla="*/ 200 h 1167"/>
                  <a:gd name="T18" fmla="*/ 923 w 1385"/>
                  <a:gd name="T19" fmla="*/ 200 h 1167"/>
                  <a:gd name="T20" fmla="*/ 1152 w 1385"/>
                  <a:gd name="T21" fmla="*/ 584 h 1167"/>
                  <a:gd name="T22" fmla="*/ 923 w 1385"/>
                  <a:gd name="T23" fmla="*/ 967 h 1167"/>
                  <a:gd name="T24" fmla="*/ 462 w 1385"/>
                  <a:gd name="T25" fmla="*/ 967 h 1167"/>
                  <a:gd name="T26" fmla="*/ 233 w 1385"/>
                  <a:gd name="T27" fmla="*/ 584 h 1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85" h="1167">
                    <a:moveTo>
                      <a:pt x="347" y="0"/>
                    </a:moveTo>
                    <a:lnTo>
                      <a:pt x="0" y="584"/>
                    </a:lnTo>
                    <a:lnTo>
                      <a:pt x="347" y="1167"/>
                    </a:lnTo>
                    <a:lnTo>
                      <a:pt x="1038" y="1167"/>
                    </a:lnTo>
                    <a:lnTo>
                      <a:pt x="1385" y="584"/>
                    </a:lnTo>
                    <a:lnTo>
                      <a:pt x="1038" y="0"/>
                    </a:lnTo>
                    <a:lnTo>
                      <a:pt x="347" y="0"/>
                    </a:lnTo>
                    <a:close/>
                    <a:moveTo>
                      <a:pt x="233" y="584"/>
                    </a:moveTo>
                    <a:lnTo>
                      <a:pt x="462" y="200"/>
                    </a:lnTo>
                    <a:lnTo>
                      <a:pt x="923" y="200"/>
                    </a:lnTo>
                    <a:lnTo>
                      <a:pt x="1152" y="584"/>
                    </a:lnTo>
                    <a:lnTo>
                      <a:pt x="923" y="967"/>
                    </a:lnTo>
                    <a:lnTo>
                      <a:pt x="462" y="967"/>
                    </a:lnTo>
                    <a:lnTo>
                      <a:pt x="233" y="5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grpSp>
    </p:spTree>
    <p:extLst>
      <p:ext uri="{BB962C8B-B14F-4D97-AF65-F5344CB8AC3E}">
        <p14:creationId xmlns:p14="http://schemas.microsoft.com/office/powerpoint/2010/main" val="2160996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8000" decel="92000"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10000" decel="90000"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500" fill="hold"/>
                                        <p:tgtEl>
                                          <p:spTgt spid="47"/>
                                        </p:tgtEl>
                                        <p:attrNameLst>
                                          <p:attrName>ppt_x</p:attrName>
                                        </p:attrNameLst>
                                      </p:cBhvr>
                                      <p:tavLst>
                                        <p:tav tm="0">
                                          <p:val>
                                            <p:strVal val="0-#ppt_w/2"/>
                                          </p:val>
                                        </p:tav>
                                        <p:tav tm="100000">
                                          <p:val>
                                            <p:strVal val="#ppt_x"/>
                                          </p:val>
                                        </p:tav>
                                      </p:tavLst>
                                    </p:anim>
                                    <p:anim calcmode="lin" valueType="num">
                                      <p:cBhvr additive="base">
                                        <p:cTn id="13" dur="500" fill="hold"/>
                                        <p:tgtEl>
                                          <p:spTgt spid="47"/>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53"/>
                                        </p:tgtEl>
                                        <p:attrNameLst>
                                          <p:attrName>style.visibility</p:attrName>
                                        </p:attrNameLst>
                                      </p:cBhvr>
                                      <p:to>
                                        <p:strVal val="visible"/>
                                      </p:to>
                                    </p:set>
                                    <p:anim calcmode="lin" valueType="num">
                                      <p:cBhvr>
                                        <p:cTn id="16" dur="500" fill="hold"/>
                                        <p:tgtEl>
                                          <p:spTgt spid="53"/>
                                        </p:tgtEl>
                                        <p:attrNameLst>
                                          <p:attrName>ppt_w</p:attrName>
                                        </p:attrNameLst>
                                      </p:cBhvr>
                                      <p:tavLst>
                                        <p:tav tm="0">
                                          <p:val>
                                            <p:fltVal val="0"/>
                                          </p:val>
                                        </p:tav>
                                        <p:tav tm="100000">
                                          <p:val>
                                            <p:strVal val="#ppt_w"/>
                                          </p:val>
                                        </p:tav>
                                      </p:tavLst>
                                    </p:anim>
                                    <p:anim calcmode="lin" valueType="num">
                                      <p:cBhvr>
                                        <p:cTn id="17" dur="500" fill="hold"/>
                                        <p:tgtEl>
                                          <p:spTgt spid="53"/>
                                        </p:tgtEl>
                                        <p:attrNameLst>
                                          <p:attrName>ppt_h</p:attrName>
                                        </p:attrNameLst>
                                      </p:cBhvr>
                                      <p:tavLst>
                                        <p:tav tm="0">
                                          <p:val>
                                            <p:fltVal val="0"/>
                                          </p:val>
                                        </p:tav>
                                        <p:tav tm="100000">
                                          <p:val>
                                            <p:strVal val="#ppt_h"/>
                                          </p:val>
                                        </p:tav>
                                      </p:tavLst>
                                    </p:anim>
                                    <p:animEffect transition="in" filter="fade">
                                      <p:cBhvr>
                                        <p:cTn id="18" dur="500"/>
                                        <p:tgtEl>
                                          <p:spTgt spid="53"/>
                                        </p:tgtEl>
                                      </p:cBhvr>
                                    </p:animEffect>
                                  </p:childTnLst>
                                </p:cTn>
                              </p:par>
                              <p:par>
                                <p:cTn id="19" presetID="53" presetClass="entr" presetSubtype="16" fill="hold" nodeType="withEffect">
                                  <p:stCondLst>
                                    <p:cond delay="0"/>
                                  </p:stCondLst>
                                  <p:childTnLst>
                                    <p:set>
                                      <p:cBhvr>
                                        <p:cTn id="20" dur="1" fill="hold">
                                          <p:stCondLst>
                                            <p:cond delay="0"/>
                                          </p:stCondLst>
                                        </p:cTn>
                                        <p:tgtEl>
                                          <p:spTgt spid="58"/>
                                        </p:tgtEl>
                                        <p:attrNameLst>
                                          <p:attrName>style.visibility</p:attrName>
                                        </p:attrNameLst>
                                      </p:cBhvr>
                                      <p:to>
                                        <p:strVal val="visible"/>
                                      </p:to>
                                    </p:set>
                                    <p:anim calcmode="lin" valueType="num">
                                      <p:cBhvr>
                                        <p:cTn id="21" dur="500" fill="hold"/>
                                        <p:tgtEl>
                                          <p:spTgt spid="58"/>
                                        </p:tgtEl>
                                        <p:attrNameLst>
                                          <p:attrName>ppt_w</p:attrName>
                                        </p:attrNameLst>
                                      </p:cBhvr>
                                      <p:tavLst>
                                        <p:tav tm="0">
                                          <p:val>
                                            <p:fltVal val="0"/>
                                          </p:val>
                                        </p:tav>
                                        <p:tav tm="100000">
                                          <p:val>
                                            <p:strVal val="#ppt_w"/>
                                          </p:val>
                                        </p:tav>
                                      </p:tavLst>
                                    </p:anim>
                                    <p:anim calcmode="lin" valueType="num">
                                      <p:cBhvr>
                                        <p:cTn id="22" dur="500" fill="hold"/>
                                        <p:tgtEl>
                                          <p:spTgt spid="58"/>
                                        </p:tgtEl>
                                        <p:attrNameLst>
                                          <p:attrName>ppt_h</p:attrName>
                                        </p:attrNameLst>
                                      </p:cBhvr>
                                      <p:tavLst>
                                        <p:tav tm="0">
                                          <p:val>
                                            <p:fltVal val="0"/>
                                          </p:val>
                                        </p:tav>
                                        <p:tav tm="100000">
                                          <p:val>
                                            <p:strVal val="#ppt_h"/>
                                          </p:val>
                                        </p:tav>
                                      </p:tavLst>
                                    </p:anim>
                                    <p:animEffect transition="in" filter="fade">
                                      <p:cBhvr>
                                        <p:cTn id="23" dur="500"/>
                                        <p:tgtEl>
                                          <p:spTgt spid="58"/>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p:cTn id="26" dur="500" fill="hold"/>
                                        <p:tgtEl>
                                          <p:spTgt spid="57"/>
                                        </p:tgtEl>
                                        <p:attrNameLst>
                                          <p:attrName>ppt_w</p:attrName>
                                        </p:attrNameLst>
                                      </p:cBhvr>
                                      <p:tavLst>
                                        <p:tav tm="0">
                                          <p:val>
                                            <p:fltVal val="0"/>
                                          </p:val>
                                        </p:tav>
                                        <p:tav tm="100000">
                                          <p:val>
                                            <p:strVal val="#ppt_w"/>
                                          </p:val>
                                        </p:tav>
                                      </p:tavLst>
                                    </p:anim>
                                    <p:anim calcmode="lin" valueType="num">
                                      <p:cBhvr>
                                        <p:cTn id="27" dur="500" fill="hold"/>
                                        <p:tgtEl>
                                          <p:spTgt spid="57"/>
                                        </p:tgtEl>
                                        <p:attrNameLst>
                                          <p:attrName>ppt_h</p:attrName>
                                        </p:attrNameLst>
                                      </p:cBhvr>
                                      <p:tavLst>
                                        <p:tav tm="0">
                                          <p:val>
                                            <p:fltVal val="0"/>
                                          </p:val>
                                        </p:tav>
                                        <p:tav tm="100000">
                                          <p:val>
                                            <p:strVal val="#ppt_h"/>
                                          </p:val>
                                        </p:tav>
                                      </p:tavLst>
                                    </p:anim>
                                    <p:animEffect transition="in" filter="fade">
                                      <p:cBhvr>
                                        <p:cTn id="28" dur="500"/>
                                        <p:tgtEl>
                                          <p:spTgt spid="5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63"/>
                                        </p:tgtEl>
                                        <p:attrNameLst>
                                          <p:attrName>style.visibility</p:attrName>
                                        </p:attrNameLst>
                                      </p:cBhvr>
                                      <p:to>
                                        <p:strVal val="visible"/>
                                      </p:to>
                                    </p:set>
                                    <p:anim calcmode="lin" valueType="num">
                                      <p:cBhvr>
                                        <p:cTn id="31" dur="500" fill="hold"/>
                                        <p:tgtEl>
                                          <p:spTgt spid="63"/>
                                        </p:tgtEl>
                                        <p:attrNameLst>
                                          <p:attrName>ppt_w</p:attrName>
                                        </p:attrNameLst>
                                      </p:cBhvr>
                                      <p:tavLst>
                                        <p:tav tm="0">
                                          <p:val>
                                            <p:fltVal val="0"/>
                                          </p:val>
                                        </p:tav>
                                        <p:tav tm="100000">
                                          <p:val>
                                            <p:strVal val="#ppt_w"/>
                                          </p:val>
                                        </p:tav>
                                      </p:tavLst>
                                    </p:anim>
                                    <p:anim calcmode="lin" valueType="num">
                                      <p:cBhvr>
                                        <p:cTn id="32" dur="500" fill="hold"/>
                                        <p:tgtEl>
                                          <p:spTgt spid="63"/>
                                        </p:tgtEl>
                                        <p:attrNameLst>
                                          <p:attrName>ppt_h</p:attrName>
                                        </p:attrNameLst>
                                      </p:cBhvr>
                                      <p:tavLst>
                                        <p:tav tm="0">
                                          <p:val>
                                            <p:fltVal val="0"/>
                                          </p:val>
                                        </p:tav>
                                        <p:tav tm="100000">
                                          <p:val>
                                            <p:strVal val="#ppt_h"/>
                                          </p:val>
                                        </p:tav>
                                      </p:tavLst>
                                    </p:anim>
                                    <p:animEffect transition="in" filter="fade">
                                      <p:cBhvr>
                                        <p:cTn id="33" dur="500"/>
                                        <p:tgtEl>
                                          <p:spTgt spid="63"/>
                                        </p:tgtEl>
                                      </p:cBhvr>
                                    </p:animEffect>
                                  </p:childTnLst>
                                </p:cTn>
                              </p:par>
                              <p:par>
                                <p:cTn id="34" presetID="53" presetClass="entr" presetSubtype="16" fill="hold" nodeType="withEffect">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cBhvr>
                                        <p:cTn id="36" dur="500" fill="hold"/>
                                        <p:tgtEl>
                                          <p:spTgt spid="54"/>
                                        </p:tgtEl>
                                        <p:attrNameLst>
                                          <p:attrName>ppt_w</p:attrName>
                                        </p:attrNameLst>
                                      </p:cBhvr>
                                      <p:tavLst>
                                        <p:tav tm="0">
                                          <p:val>
                                            <p:fltVal val="0"/>
                                          </p:val>
                                        </p:tav>
                                        <p:tav tm="100000">
                                          <p:val>
                                            <p:strVal val="#ppt_w"/>
                                          </p:val>
                                        </p:tav>
                                      </p:tavLst>
                                    </p:anim>
                                    <p:anim calcmode="lin" valueType="num">
                                      <p:cBhvr>
                                        <p:cTn id="37" dur="500" fill="hold"/>
                                        <p:tgtEl>
                                          <p:spTgt spid="54"/>
                                        </p:tgtEl>
                                        <p:attrNameLst>
                                          <p:attrName>ppt_h</p:attrName>
                                        </p:attrNameLst>
                                      </p:cBhvr>
                                      <p:tavLst>
                                        <p:tav tm="0">
                                          <p:val>
                                            <p:fltVal val="0"/>
                                          </p:val>
                                        </p:tav>
                                        <p:tav tm="100000">
                                          <p:val>
                                            <p:strVal val="#ppt_h"/>
                                          </p:val>
                                        </p:tav>
                                      </p:tavLst>
                                    </p:anim>
                                    <p:animEffect transition="in" filter="fade">
                                      <p:cBhvr>
                                        <p:cTn id="38" dur="500"/>
                                        <p:tgtEl>
                                          <p:spTgt spid="54"/>
                                        </p:tgtEl>
                                      </p:cBhvr>
                                    </p:animEffect>
                                  </p:childTnLst>
                                </p:cTn>
                              </p:par>
                              <p:par>
                                <p:cTn id="39" presetID="53" presetClass="entr" presetSubtype="16" fill="hold" nodeType="with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p:cTn id="41" dur="500" fill="hold"/>
                                        <p:tgtEl>
                                          <p:spTgt spid="65"/>
                                        </p:tgtEl>
                                        <p:attrNameLst>
                                          <p:attrName>ppt_w</p:attrName>
                                        </p:attrNameLst>
                                      </p:cBhvr>
                                      <p:tavLst>
                                        <p:tav tm="0">
                                          <p:val>
                                            <p:fltVal val="0"/>
                                          </p:val>
                                        </p:tav>
                                        <p:tav tm="100000">
                                          <p:val>
                                            <p:strVal val="#ppt_w"/>
                                          </p:val>
                                        </p:tav>
                                      </p:tavLst>
                                    </p:anim>
                                    <p:anim calcmode="lin" valueType="num">
                                      <p:cBhvr>
                                        <p:cTn id="42" dur="500" fill="hold"/>
                                        <p:tgtEl>
                                          <p:spTgt spid="65"/>
                                        </p:tgtEl>
                                        <p:attrNameLst>
                                          <p:attrName>ppt_h</p:attrName>
                                        </p:attrNameLst>
                                      </p:cBhvr>
                                      <p:tavLst>
                                        <p:tav tm="0">
                                          <p:val>
                                            <p:fltVal val="0"/>
                                          </p:val>
                                        </p:tav>
                                        <p:tav tm="100000">
                                          <p:val>
                                            <p:strVal val="#ppt_h"/>
                                          </p:val>
                                        </p:tav>
                                      </p:tavLst>
                                    </p:anim>
                                    <p:animEffect transition="in" filter="fade">
                                      <p:cBhvr>
                                        <p:cTn id="43" dur="500"/>
                                        <p:tgtEl>
                                          <p:spTgt spid="65"/>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64"/>
                                        </p:tgtEl>
                                        <p:attrNameLst>
                                          <p:attrName>style.visibility</p:attrName>
                                        </p:attrNameLst>
                                      </p:cBhvr>
                                      <p:to>
                                        <p:strVal val="visible"/>
                                      </p:to>
                                    </p:set>
                                    <p:animEffect transition="in" filter="fade">
                                      <p:cBhvr>
                                        <p:cTn id="47" dur="500"/>
                                        <p:tgtEl>
                                          <p:spTgt spid="64"/>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0"/>
                                        </p:tgtEl>
                                        <p:attrNameLst>
                                          <p:attrName>style.visibility</p:attrName>
                                        </p:attrNameLst>
                                      </p:cBhvr>
                                      <p:to>
                                        <p:strVal val="visible"/>
                                      </p:to>
                                    </p:set>
                                    <p:animEffect transition="in" filter="fade">
                                      <p:cBhvr>
                                        <p:cTn id="56" dur="500"/>
                                        <p:tgtEl>
                                          <p:spTgt spid="10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7"/>
                                        </p:tgtEl>
                                        <p:attrNameLst>
                                          <p:attrName>style.visibility</p:attrName>
                                        </p:attrNameLst>
                                      </p:cBhvr>
                                      <p:to>
                                        <p:strVal val="visible"/>
                                      </p:to>
                                    </p:set>
                                    <p:animEffect transition="in" filter="fade">
                                      <p:cBhvr>
                                        <p:cTn id="59" dur="500"/>
                                        <p:tgtEl>
                                          <p:spTgt spid="97"/>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98"/>
                                        </p:tgtEl>
                                        <p:attrNameLst>
                                          <p:attrName>style.visibility</p:attrName>
                                        </p:attrNameLst>
                                      </p:cBhvr>
                                      <p:to>
                                        <p:strVal val="visible"/>
                                      </p:to>
                                    </p:set>
                                    <p:animEffect transition="in" filter="fade">
                                      <p:cBhvr>
                                        <p:cTn id="62" dur="500"/>
                                        <p:tgtEl>
                                          <p:spTgt spid="9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92"/>
                                        </p:tgtEl>
                                        <p:attrNameLst>
                                          <p:attrName>style.visibility</p:attrName>
                                        </p:attrNameLst>
                                      </p:cBhvr>
                                      <p:to>
                                        <p:strVal val="visible"/>
                                      </p:to>
                                    </p:set>
                                    <p:animEffect transition="in" filter="fade">
                                      <p:cBhvr>
                                        <p:cTn id="65" dur="500"/>
                                        <p:tgtEl>
                                          <p:spTgt spid="92"/>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91"/>
                                        </p:tgtEl>
                                        <p:attrNameLst>
                                          <p:attrName>style.visibility</p:attrName>
                                        </p:attrNameLst>
                                      </p:cBhvr>
                                      <p:to>
                                        <p:strVal val="visible"/>
                                      </p:to>
                                    </p:set>
                                    <p:animEffect transition="in" filter="fade">
                                      <p:cBhvr>
                                        <p:cTn id="68" dur="500"/>
                                        <p:tgtEl>
                                          <p:spTgt spid="9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fade">
                                      <p:cBhvr>
                                        <p:cTn id="71" dur="500"/>
                                        <p:tgtEl>
                                          <p:spTgt spid="6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59"/>
                                        </p:tgtEl>
                                        <p:attrNameLst>
                                          <p:attrName>style.visibility</p:attrName>
                                        </p:attrNameLst>
                                      </p:cBhvr>
                                      <p:to>
                                        <p:strVal val="visible"/>
                                      </p:to>
                                    </p:set>
                                    <p:animEffect transition="in" filter="fade">
                                      <p:cBhvr>
                                        <p:cTn id="74" dur="500"/>
                                        <p:tgtEl>
                                          <p:spTgt spid="59"/>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fade">
                                      <p:cBhvr>
                                        <p:cTn id="77" dur="500"/>
                                        <p:tgtEl>
                                          <p:spTgt spid="45"/>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fade">
                                      <p:cBhvr>
                                        <p:cTn id="8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91" grpId="0"/>
      <p:bldP spid="92" grpId="0"/>
      <p:bldP spid="97" grpId="0"/>
      <p:bldP spid="98" grpId="0"/>
      <p:bldP spid="100" grpId="0"/>
      <p:bldP spid="101" grpId="0"/>
      <p:bldP spid="59" grpId="0"/>
      <p:bldP spid="61" grpId="0"/>
      <p:bldP spid="64" grpId="0"/>
      <p:bldP spid="69" grpId="0"/>
      <p:bldP spid="43" grpId="0"/>
      <p:bldP spid="45" grpId="0"/>
      <p:bldP spid="53" grpId="0" animBg="1"/>
      <p:bldP spid="57" grpId="0" animBg="1"/>
      <p:bldP spid="6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itle 2">
            <a:extLst>
              <a:ext uri="{FF2B5EF4-FFF2-40B4-BE49-F238E27FC236}">
                <a16:creationId xmlns:a16="http://schemas.microsoft.com/office/drawing/2014/main" id="{DC7283C1-457D-4319-A8BA-AA1C2141F4A1}"/>
              </a:ext>
            </a:extLst>
          </p:cNvPr>
          <p:cNvSpPr txBox="1">
            <a:spLocks/>
          </p:cNvSpPr>
          <p:nvPr/>
        </p:nvSpPr>
        <p:spPr>
          <a:xfrm>
            <a:off x="1190402" y="254050"/>
            <a:ext cx="10753879" cy="957862"/>
          </a:xfrm>
          <a:prstGeom prst="rect">
            <a:avLst/>
          </a:prstGeom>
          <a:solidFill>
            <a:schemeClr val="bg1">
              <a:lumMod val="95000"/>
            </a:schemeClr>
          </a:solidFill>
        </p:spPr>
        <p:txBody>
          <a:bodyPr vert="horz" wrap="square" lIns="179234" tIns="89617" rIns="143387" bIns="89617" rtlCol="0" anchor="ctr" anchorCtr="0">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896009">
              <a:defRPr/>
            </a:pPr>
            <a:r>
              <a:rPr lang="en-US" sz="4607">
                <a:gradFill>
                  <a:gsLst>
                    <a:gs pos="1250">
                      <a:srgbClr val="353535"/>
                    </a:gs>
                    <a:gs pos="100000">
                      <a:srgbClr val="353535"/>
                    </a:gs>
                  </a:gsLst>
                  <a:lin ang="5400000" scaled="0"/>
                </a:gradFill>
                <a:latin typeface="Segoe UI Light"/>
              </a:rPr>
              <a:t>Search</a:t>
            </a:r>
          </a:p>
        </p:txBody>
      </p:sp>
      <p:sp>
        <p:nvSpPr>
          <p:cNvPr id="51" name="Rectangle 50"/>
          <p:cNvSpPr/>
          <p:nvPr/>
        </p:nvSpPr>
        <p:spPr bwMode="auto">
          <a:xfrm>
            <a:off x="1190402" y="125930"/>
            <a:ext cx="77348" cy="124468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2" name="TextBox 61">
            <a:extLst/>
          </p:cNvPr>
          <p:cNvSpPr txBox="1"/>
          <p:nvPr/>
        </p:nvSpPr>
        <p:spPr>
          <a:xfrm>
            <a:off x="3178475" y="5160944"/>
            <a:ext cx="2687340"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Autosuggest API</a:t>
            </a:r>
          </a:p>
        </p:txBody>
      </p:sp>
      <p:sp>
        <p:nvSpPr>
          <p:cNvPr id="63" name="Rectangle 62">
            <a:extLst/>
          </p:cNvPr>
          <p:cNvSpPr/>
          <p:nvPr/>
        </p:nvSpPr>
        <p:spPr>
          <a:xfrm>
            <a:off x="3052282" y="5593838"/>
            <a:ext cx="2939724"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Give your app intelligent autosuggest options for searches</a:t>
            </a:r>
          </a:p>
        </p:txBody>
      </p:sp>
      <p:sp>
        <p:nvSpPr>
          <p:cNvPr id="64" name="TextBox 63">
            <a:extLst/>
          </p:cNvPr>
          <p:cNvSpPr txBox="1"/>
          <p:nvPr/>
        </p:nvSpPr>
        <p:spPr>
          <a:xfrm>
            <a:off x="1401187" y="2943787"/>
            <a:ext cx="2679020"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Web Search API</a:t>
            </a:r>
          </a:p>
        </p:txBody>
      </p:sp>
      <p:sp>
        <p:nvSpPr>
          <p:cNvPr id="65" name="Rectangle 64">
            <a:extLst/>
          </p:cNvPr>
          <p:cNvSpPr/>
          <p:nvPr/>
        </p:nvSpPr>
        <p:spPr>
          <a:xfrm>
            <a:off x="1396442" y="3279325"/>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Connect powerful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search to your apps</a:t>
            </a:r>
          </a:p>
        </p:txBody>
      </p:sp>
      <p:sp>
        <p:nvSpPr>
          <p:cNvPr id="66" name="TextBox 65">
            <a:extLst/>
          </p:cNvPr>
          <p:cNvSpPr txBox="1"/>
          <p:nvPr/>
        </p:nvSpPr>
        <p:spPr>
          <a:xfrm>
            <a:off x="4722130" y="2943787"/>
            <a:ext cx="2897050"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Image Search API</a:t>
            </a:r>
          </a:p>
        </p:txBody>
      </p:sp>
      <p:sp>
        <p:nvSpPr>
          <p:cNvPr id="67" name="Rectangle 66">
            <a:extLst/>
          </p:cNvPr>
          <p:cNvSpPr/>
          <p:nvPr/>
        </p:nvSpPr>
        <p:spPr>
          <a:xfrm>
            <a:off x="4826400" y="3279325"/>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Bring advanced image and metadata search to your app</a:t>
            </a:r>
          </a:p>
        </p:txBody>
      </p:sp>
      <p:sp>
        <p:nvSpPr>
          <p:cNvPr id="68" name="TextBox 67">
            <a:extLst/>
          </p:cNvPr>
          <p:cNvSpPr txBox="1"/>
          <p:nvPr/>
        </p:nvSpPr>
        <p:spPr>
          <a:xfrm>
            <a:off x="8266744" y="2943787"/>
            <a:ext cx="2595082"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Video Search API</a:t>
            </a:r>
          </a:p>
        </p:txBody>
      </p:sp>
      <p:sp>
        <p:nvSpPr>
          <p:cNvPr id="69" name="Rectangle 68">
            <a:extLst/>
          </p:cNvPr>
          <p:cNvSpPr/>
          <p:nvPr/>
        </p:nvSpPr>
        <p:spPr>
          <a:xfrm>
            <a:off x="8220029" y="3279325"/>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Trending videos, detailed metadata, and rich results</a:t>
            </a:r>
          </a:p>
        </p:txBody>
      </p:sp>
      <p:sp>
        <p:nvSpPr>
          <p:cNvPr id="70" name="TextBox 69">
            <a:extLst/>
          </p:cNvPr>
          <p:cNvSpPr txBox="1"/>
          <p:nvPr/>
        </p:nvSpPr>
        <p:spPr>
          <a:xfrm>
            <a:off x="7239" y="5190785"/>
            <a:ext cx="2803982"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News Search API</a:t>
            </a:r>
          </a:p>
        </p:txBody>
      </p:sp>
      <p:sp>
        <p:nvSpPr>
          <p:cNvPr id="71" name="Rectangle 70">
            <a:extLst/>
          </p:cNvPr>
          <p:cNvSpPr/>
          <p:nvPr/>
        </p:nvSpPr>
        <p:spPr>
          <a:xfrm>
            <a:off x="64976" y="5623679"/>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Link your users to robust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and timely news searches</a:t>
            </a:r>
          </a:p>
        </p:txBody>
      </p:sp>
      <p:sp>
        <p:nvSpPr>
          <p:cNvPr id="72" name="Rectangle 71">
            <a:extLst/>
          </p:cNvPr>
          <p:cNvSpPr/>
          <p:nvPr/>
        </p:nvSpPr>
        <p:spPr>
          <a:xfrm>
            <a:off x="9442197" y="5623679"/>
            <a:ext cx="2688511" cy="479739"/>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Create a highly-customized </a:t>
            </a:r>
            <a:b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web search experience</a:t>
            </a:r>
          </a:p>
        </p:txBody>
      </p:sp>
      <p:sp>
        <p:nvSpPr>
          <p:cNvPr id="73" name="TextBox 72">
            <a:extLst/>
          </p:cNvPr>
          <p:cNvSpPr txBox="1"/>
          <p:nvPr/>
        </p:nvSpPr>
        <p:spPr>
          <a:xfrm>
            <a:off x="9580738" y="5190785"/>
            <a:ext cx="2411434"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Custom Search</a:t>
            </a:r>
          </a:p>
        </p:txBody>
      </p:sp>
      <p:sp>
        <p:nvSpPr>
          <p:cNvPr id="43" name="Rectangle 42">
            <a:extLst/>
          </p:cNvPr>
          <p:cNvSpPr/>
          <p:nvPr/>
        </p:nvSpPr>
        <p:spPr>
          <a:xfrm>
            <a:off x="6485450" y="5623679"/>
            <a:ext cx="2688511" cy="487687"/>
          </a:xfrm>
          <a:prstGeom prst="rect">
            <a:avLst/>
          </a:prstGeom>
        </p:spPr>
        <p:txBody>
          <a:bodyPr wrap="square">
            <a:spAutoFit/>
          </a:bodyPr>
          <a:lstStyle/>
          <a:p>
            <a:pPr algn="ctr" defTabSz="913963">
              <a:lnSpc>
                <a:spcPct val="90000"/>
              </a:lnSpc>
              <a:spcAft>
                <a:spcPts val="574"/>
              </a:spcAft>
              <a:defRPr/>
            </a:pPr>
            <a:r>
              <a:rPr lang="en-US" sz="1400">
                <a:solidFill>
                  <a:srgbClr val="3F3F3F"/>
                </a:solidFill>
                <a:latin typeface="Segoe UI"/>
              </a:rPr>
              <a:t>Enrich user experiences with contextual entity search results</a:t>
            </a:r>
            <a:endParaRPr lang="en-US" sz="1370">
              <a:solidFill>
                <a:srgbClr val="3F3F3F"/>
              </a:solidFill>
              <a:latin typeface="Segoe UI" panose="020B0502040204020203" pitchFamily="34" charset="0"/>
              <a:cs typeface="Segoe UI" panose="020B0502040204020203" pitchFamily="34" charset="0"/>
            </a:endParaRPr>
          </a:p>
        </p:txBody>
      </p:sp>
      <p:sp>
        <p:nvSpPr>
          <p:cNvPr id="44" name="TextBox 43">
            <a:extLst/>
          </p:cNvPr>
          <p:cNvSpPr txBox="1"/>
          <p:nvPr/>
        </p:nvSpPr>
        <p:spPr>
          <a:xfrm>
            <a:off x="6623991" y="5190785"/>
            <a:ext cx="2411434"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Bing Entity Search</a:t>
            </a:r>
          </a:p>
        </p:txBody>
      </p:sp>
      <p:sp>
        <p:nvSpPr>
          <p:cNvPr id="61" name="Freeform 5">
            <a:extLst>
              <a:ext uri="{FF2B5EF4-FFF2-40B4-BE49-F238E27FC236}">
                <a16:creationId xmlns:a16="http://schemas.microsoft.com/office/drawing/2014/main" id="{DDD0682F-2A07-4D72-8D36-64BF9488DD5C}"/>
              </a:ext>
            </a:extLst>
          </p:cNvPr>
          <p:cNvSpPr>
            <a:spLocks/>
          </p:cNvSpPr>
          <p:nvPr/>
        </p:nvSpPr>
        <p:spPr bwMode="auto">
          <a:xfrm>
            <a:off x="4192659" y="4483298"/>
            <a:ext cx="675419" cy="226903"/>
          </a:xfrm>
          <a:custGeom>
            <a:avLst/>
            <a:gdLst>
              <a:gd name="T0" fmla="*/ 189 w 2554"/>
              <a:gd name="T1" fmla="*/ 668 h 858"/>
              <a:gd name="T2" fmla="*/ 189 w 2554"/>
              <a:gd name="T3" fmla="*/ 0 h 858"/>
              <a:gd name="T4" fmla="*/ 0 w 2554"/>
              <a:gd name="T5" fmla="*/ 0 h 858"/>
              <a:gd name="T6" fmla="*/ 0 w 2554"/>
              <a:gd name="T7" fmla="*/ 858 h 858"/>
              <a:gd name="T8" fmla="*/ 2554 w 2554"/>
              <a:gd name="T9" fmla="*/ 858 h 858"/>
              <a:gd name="T10" fmla="*/ 2554 w 2554"/>
              <a:gd name="T11" fmla="*/ 0 h 858"/>
              <a:gd name="T12" fmla="*/ 2365 w 2554"/>
              <a:gd name="T13" fmla="*/ 0 h 858"/>
              <a:gd name="T14" fmla="*/ 2365 w 2554"/>
              <a:gd name="T15" fmla="*/ 668 h 858"/>
              <a:gd name="T16" fmla="*/ 189 w 2554"/>
              <a:gd name="T17" fmla="*/ 668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4" h="858">
                <a:moveTo>
                  <a:pt x="189" y="668"/>
                </a:moveTo>
                <a:lnTo>
                  <a:pt x="189" y="0"/>
                </a:lnTo>
                <a:lnTo>
                  <a:pt x="0" y="0"/>
                </a:lnTo>
                <a:lnTo>
                  <a:pt x="0" y="858"/>
                </a:lnTo>
                <a:lnTo>
                  <a:pt x="2554" y="858"/>
                </a:lnTo>
                <a:lnTo>
                  <a:pt x="2554" y="0"/>
                </a:lnTo>
                <a:lnTo>
                  <a:pt x="2365" y="0"/>
                </a:lnTo>
                <a:lnTo>
                  <a:pt x="2365" y="668"/>
                </a:lnTo>
                <a:lnTo>
                  <a:pt x="189" y="668"/>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74" name="Group 73">
            <a:extLst>
              <a:ext uri="{FF2B5EF4-FFF2-40B4-BE49-F238E27FC236}">
                <a16:creationId xmlns:a16="http://schemas.microsoft.com/office/drawing/2014/main" id="{24AED354-5AC6-44E2-97FB-6776EC82FF89}"/>
              </a:ext>
            </a:extLst>
          </p:cNvPr>
          <p:cNvGrpSpPr>
            <a:grpSpLocks noChangeAspect="1"/>
          </p:cNvGrpSpPr>
          <p:nvPr/>
        </p:nvGrpSpPr>
        <p:grpSpPr bwMode="auto">
          <a:xfrm>
            <a:off x="10482000" y="4314492"/>
            <a:ext cx="571498" cy="587299"/>
            <a:chOff x="-2" y="0"/>
            <a:chExt cx="2170" cy="2230"/>
          </a:xfrm>
          <a:solidFill>
            <a:srgbClr val="047CDA"/>
          </a:solidFill>
        </p:grpSpPr>
        <p:sp>
          <p:nvSpPr>
            <p:cNvPr id="75" name="Freeform 9">
              <a:extLst>
                <a:ext uri="{FF2B5EF4-FFF2-40B4-BE49-F238E27FC236}">
                  <a16:creationId xmlns:a16="http://schemas.microsoft.com/office/drawing/2014/main" id="{EC9B474D-5443-4EFC-AA0D-ABB61D356C8C}"/>
                </a:ext>
              </a:extLst>
            </p:cNvPr>
            <p:cNvSpPr>
              <a:spLocks noEditPoints="1"/>
            </p:cNvSpPr>
            <p:nvPr/>
          </p:nvSpPr>
          <p:spPr bwMode="auto">
            <a:xfrm>
              <a:off x="-2" y="0"/>
              <a:ext cx="2170" cy="2230"/>
            </a:xfrm>
            <a:custGeom>
              <a:avLst/>
              <a:gdLst>
                <a:gd name="T0" fmla="*/ 634 w 1043"/>
                <a:gd name="T1" fmla="*/ 729 h 1070"/>
                <a:gd name="T2" fmla="*/ 315 w 1043"/>
                <a:gd name="T3" fmla="*/ 410 h 1070"/>
                <a:gd name="T4" fmla="*/ 634 w 1043"/>
                <a:gd name="T5" fmla="*/ 91 h 1070"/>
                <a:gd name="T6" fmla="*/ 952 w 1043"/>
                <a:gd name="T7" fmla="*/ 410 h 1070"/>
                <a:gd name="T8" fmla="*/ 634 w 1043"/>
                <a:gd name="T9" fmla="*/ 729 h 1070"/>
                <a:gd name="T10" fmla="*/ 634 w 1043"/>
                <a:gd name="T11" fmla="*/ 0 h 1070"/>
                <a:gd name="T12" fmla="*/ 224 w 1043"/>
                <a:gd name="T13" fmla="*/ 410 h 1070"/>
                <a:gd name="T14" fmla="*/ 326 w 1043"/>
                <a:gd name="T15" fmla="*/ 680 h 1070"/>
                <a:gd name="T16" fmla="*/ 0 w 1043"/>
                <a:gd name="T17" fmla="*/ 1006 h 1070"/>
                <a:gd name="T18" fmla="*/ 64 w 1043"/>
                <a:gd name="T19" fmla="*/ 1070 h 1070"/>
                <a:gd name="T20" fmla="*/ 393 w 1043"/>
                <a:gd name="T21" fmla="*/ 741 h 1070"/>
                <a:gd name="T22" fmla="*/ 634 w 1043"/>
                <a:gd name="T23" fmla="*/ 820 h 1070"/>
                <a:gd name="T24" fmla="*/ 1043 w 1043"/>
                <a:gd name="T25" fmla="*/ 410 h 1070"/>
                <a:gd name="T26" fmla="*/ 634 w 1043"/>
                <a:gd name="T27" fmla="*/ 0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3" h="1070">
                  <a:moveTo>
                    <a:pt x="634" y="729"/>
                  </a:moveTo>
                  <a:cubicBezTo>
                    <a:pt x="458" y="729"/>
                    <a:pt x="315" y="586"/>
                    <a:pt x="315" y="410"/>
                  </a:cubicBezTo>
                  <a:cubicBezTo>
                    <a:pt x="315" y="234"/>
                    <a:pt x="458" y="91"/>
                    <a:pt x="634" y="91"/>
                  </a:cubicBezTo>
                  <a:cubicBezTo>
                    <a:pt x="810" y="91"/>
                    <a:pt x="952" y="234"/>
                    <a:pt x="952" y="410"/>
                  </a:cubicBezTo>
                  <a:cubicBezTo>
                    <a:pt x="952" y="586"/>
                    <a:pt x="810" y="729"/>
                    <a:pt x="634" y="729"/>
                  </a:cubicBezTo>
                  <a:moveTo>
                    <a:pt x="634" y="0"/>
                  </a:moveTo>
                  <a:cubicBezTo>
                    <a:pt x="407" y="0"/>
                    <a:pt x="224" y="184"/>
                    <a:pt x="224" y="410"/>
                  </a:cubicBezTo>
                  <a:cubicBezTo>
                    <a:pt x="224" y="513"/>
                    <a:pt x="263" y="608"/>
                    <a:pt x="326" y="680"/>
                  </a:cubicBezTo>
                  <a:cubicBezTo>
                    <a:pt x="0" y="1006"/>
                    <a:pt x="0" y="1006"/>
                    <a:pt x="0" y="1006"/>
                  </a:cubicBezTo>
                  <a:cubicBezTo>
                    <a:pt x="64" y="1070"/>
                    <a:pt x="64" y="1070"/>
                    <a:pt x="64" y="1070"/>
                  </a:cubicBezTo>
                  <a:cubicBezTo>
                    <a:pt x="393" y="741"/>
                    <a:pt x="393" y="741"/>
                    <a:pt x="393" y="741"/>
                  </a:cubicBezTo>
                  <a:cubicBezTo>
                    <a:pt x="461" y="790"/>
                    <a:pt x="544" y="820"/>
                    <a:pt x="634" y="820"/>
                  </a:cubicBezTo>
                  <a:cubicBezTo>
                    <a:pt x="860" y="820"/>
                    <a:pt x="1043" y="636"/>
                    <a:pt x="1043" y="410"/>
                  </a:cubicBezTo>
                  <a:cubicBezTo>
                    <a:pt x="1043" y="184"/>
                    <a:pt x="860" y="0"/>
                    <a:pt x="63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76" name="Freeform 10">
              <a:extLst>
                <a:ext uri="{FF2B5EF4-FFF2-40B4-BE49-F238E27FC236}">
                  <a16:creationId xmlns:a16="http://schemas.microsoft.com/office/drawing/2014/main" id="{223C7FF6-4F77-459D-B37E-ED35FF4E4F29}"/>
                </a:ext>
              </a:extLst>
            </p:cNvPr>
            <p:cNvSpPr>
              <a:spLocks noEditPoints="1"/>
            </p:cNvSpPr>
            <p:nvPr/>
          </p:nvSpPr>
          <p:spPr bwMode="auto">
            <a:xfrm>
              <a:off x="843" y="379"/>
              <a:ext cx="946" cy="951"/>
            </a:xfrm>
            <a:custGeom>
              <a:avLst/>
              <a:gdLst>
                <a:gd name="T0" fmla="*/ 228 w 455"/>
                <a:gd name="T1" fmla="*/ 319 h 456"/>
                <a:gd name="T2" fmla="*/ 137 w 455"/>
                <a:gd name="T3" fmla="*/ 228 h 456"/>
                <a:gd name="T4" fmla="*/ 228 w 455"/>
                <a:gd name="T5" fmla="*/ 137 h 456"/>
                <a:gd name="T6" fmla="*/ 319 w 455"/>
                <a:gd name="T7" fmla="*/ 228 h 456"/>
                <a:gd name="T8" fmla="*/ 228 w 455"/>
                <a:gd name="T9" fmla="*/ 319 h 456"/>
                <a:gd name="T10" fmla="*/ 400 w 455"/>
                <a:gd name="T11" fmla="*/ 180 h 456"/>
                <a:gd name="T12" fmla="*/ 383 w 455"/>
                <a:gd name="T13" fmla="*/ 140 h 456"/>
                <a:gd name="T14" fmla="*/ 411 w 455"/>
                <a:gd name="T15" fmla="*/ 90 h 456"/>
                <a:gd name="T16" fmla="*/ 366 w 455"/>
                <a:gd name="T17" fmla="*/ 45 h 456"/>
                <a:gd name="T18" fmla="*/ 316 w 455"/>
                <a:gd name="T19" fmla="*/ 73 h 456"/>
                <a:gd name="T20" fmla="*/ 275 w 455"/>
                <a:gd name="T21" fmla="*/ 56 h 456"/>
                <a:gd name="T22" fmla="*/ 259 w 455"/>
                <a:gd name="T23" fmla="*/ 0 h 456"/>
                <a:gd name="T24" fmla="*/ 196 w 455"/>
                <a:gd name="T25" fmla="*/ 0 h 456"/>
                <a:gd name="T26" fmla="*/ 180 w 455"/>
                <a:gd name="T27" fmla="*/ 56 h 456"/>
                <a:gd name="T28" fmla="*/ 139 w 455"/>
                <a:gd name="T29" fmla="*/ 73 h 456"/>
                <a:gd name="T30" fmla="*/ 89 w 455"/>
                <a:gd name="T31" fmla="*/ 45 h 456"/>
                <a:gd name="T32" fmla="*/ 44 w 455"/>
                <a:gd name="T33" fmla="*/ 90 h 456"/>
                <a:gd name="T34" fmla="*/ 72 w 455"/>
                <a:gd name="T35" fmla="*/ 140 h 456"/>
                <a:gd name="T36" fmla="*/ 55 w 455"/>
                <a:gd name="T37" fmla="*/ 180 h 456"/>
                <a:gd name="T38" fmla="*/ 0 w 455"/>
                <a:gd name="T39" fmla="*/ 196 h 456"/>
                <a:gd name="T40" fmla="*/ 0 w 455"/>
                <a:gd name="T41" fmla="*/ 260 h 456"/>
                <a:gd name="T42" fmla="*/ 55 w 455"/>
                <a:gd name="T43" fmla="*/ 276 h 456"/>
                <a:gd name="T44" fmla="*/ 72 w 455"/>
                <a:gd name="T45" fmla="*/ 316 h 456"/>
                <a:gd name="T46" fmla="*/ 44 w 455"/>
                <a:gd name="T47" fmla="*/ 366 h 456"/>
                <a:gd name="T48" fmla="*/ 89 w 455"/>
                <a:gd name="T49" fmla="*/ 411 h 456"/>
                <a:gd name="T50" fmla="*/ 139 w 455"/>
                <a:gd name="T51" fmla="*/ 383 h 456"/>
                <a:gd name="T52" fmla="*/ 180 w 455"/>
                <a:gd name="T53" fmla="*/ 400 h 456"/>
                <a:gd name="T54" fmla="*/ 196 w 455"/>
                <a:gd name="T55" fmla="*/ 456 h 456"/>
                <a:gd name="T56" fmla="*/ 259 w 455"/>
                <a:gd name="T57" fmla="*/ 456 h 456"/>
                <a:gd name="T58" fmla="*/ 275 w 455"/>
                <a:gd name="T59" fmla="*/ 400 h 456"/>
                <a:gd name="T60" fmla="*/ 316 w 455"/>
                <a:gd name="T61" fmla="*/ 383 h 456"/>
                <a:gd name="T62" fmla="*/ 366 w 455"/>
                <a:gd name="T63" fmla="*/ 411 h 456"/>
                <a:gd name="T64" fmla="*/ 411 w 455"/>
                <a:gd name="T65" fmla="*/ 366 h 456"/>
                <a:gd name="T66" fmla="*/ 383 w 455"/>
                <a:gd name="T67" fmla="*/ 316 h 456"/>
                <a:gd name="T68" fmla="*/ 400 w 455"/>
                <a:gd name="T69" fmla="*/ 276 h 456"/>
                <a:gd name="T70" fmla="*/ 455 w 455"/>
                <a:gd name="T71" fmla="*/ 260 h 456"/>
                <a:gd name="T72" fmla="*/ 455 w 455"/>
                <a:gd name="T73" fmla="*/ 196 h 456"/>
                <a:gd name="T74" fmla="*/ 400 w 455"/>
                <a:gd name="T75" fmla="*/ 18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5" h="456">
                  <a:moveTo>
                    <a:pt x="228" y="319"/>
                  </a:moveTo>
                  <a:cubicBezTo>
                    <a:pt x="177" y="319"/>
                    <a:pt x="137" y="278"/>
                    <a:pt x="137" y="228"/>
                  </a:cubicBezTo>
                  <a:cubicBezTo>
                    <a:pt x="137" y="178"/>
                    <a:pt x="177" y="137"/>
                    <a:pt x="228" y="137"/>
                  </a:cubicBezTo>
                  <a:cubicBezTo>
                    <a:pt x="278" y="137"/>
                    <a:pt x="319" y="178"/>
                    <a:pt x="319" y="228"/>
                  </a:cubicBezTo>
                  <a:cubicBezTo>
                    <a:pt x="319" y="278"/>
                    <a:pt x="278" y="319"/>
                    <a:pt x="228" y="319"/>
                  </a:cubicBezTo>
                  <a:close/>
                  <a:moveTo>
                    <a:pt x="400" y="180"/>
                  </a:moveTo>
                  <a:cubicBezTo>
                    <a:pt x="396" y="166"/>
                    <a:pt x="390" y="152"/>
                    <a:pt x="383" y="140"/>
                  </a:cubicBezTo>
                  <a:cubicBezTo>
                    <a:pt x="411" y="90"/>
                    <a:pt x="411" y="90"/>
                    <a:pt x="411" y="90"/>
                  </a:cubicBezTo>
                  <a:cubicBezTo>
                    <a:pt x="366" y="45"/>
                    <a:pt x="366" y="45"/>
                    <a:pt x="366" y="45"/>
                  </a:cubicBezTo>
                  <a:cubicBezTo>
                    <a:pt x="316" y="73"/>
                    <a:pt x="316" y="73"/>
                    <a:pt x="316" y="73"/>
                  </a:cubicBezTo>
                  <a:cubicBezTo>
                    <a:pt x="303" y="65"/>
                    <a:pt x="290" y="60"/>
                    <a:pt x="275" y="56"/>
                  </a:cubicBezTo>
                  <a:cubicBezTo>
                    <a:pt x="259" y="0"/>
                    <a:pt x="259" y="0"/>
                    <a:pt x="259" y="0"/>
                  </a:cubicBezTo>
                  <a:cubicBezTo>
                    <a:pt x="196" y="0"/>
                    <a:pt x="196" y="0"/>
                    <a:pt x="196" y="0"/>
                  </a:cubicBezTo>
                  <a:cubicBezTo>
                    <a:pt x="180" y="56"/>
                    <a:pt x="180" y="56"/>
                    <a:pt x="180" y="56"/>
                  </a:cubicBezTo>
                  <a:cubicBezTo>
                    <a:pt x="166" y="60"/>
                    <a:pt x="152" y="65"/>
                    <a:pt x="139" y="73"/>
                  </a:cubicBezTo>
                  <a:cubicBezTo>
                    <a:pt x="89" y="45"/>
                    <a:pt x="89" y="45"/>
                    <a:pt x="89" y="45"/>
                  </a:cubicBezTo>
                  <a:cubicBezTo>
                    <a:pt x="44" y="90"/>
                    <a:pt x="44" y="90"/>
                    <a:pt x="44" y="90"/>
                  </a:cubicBezTo>
                  <a:cubicBezTo>
                    <a:pt x="72" y="140"/>
                    <a:pt x="72" y="140"/>
                    <a:pt x="72" y="140"/>
                  </a:cubicBezTo>
                  <a:cubicBezTo>
                    <a:pt x="65" y="152"/>
                    <a:pt x="59" y="166"/>
                    <a:pt x="55" y="180"/>
                  </a:cubicBezTo>
                  <a:cubicBezTo>
                    <a:pt x="0" y="196"/>
                    <a:pt x="0" y="196"/>
                    <a:pt x="0" y="196"/>
                  </a:cubicBezTo>
                  <a:cubicBezTo>
                    <a:pt x="0" y="260"/>
                    <a:pt x="0" y="260"/>
                    <a:pt x="0" y="260"/>
                  </a:cubicBezTo>
                  <a:cubicBezTo>
                    <a:pt x="55" y="276"/>
                    <a:pt x="55" y="276"/>
                    <a:pt x="55" y="276"/>
                  </a:cubicBezTo>
                  <a:cubicBezTo>
                    <a:pt x="59" y="290"/>
                    <a:pt x="65" y="304"/>
                    <a:pt x="72" y="316"/>
                  </a:cubicBezTo>
                  <a:cubicBezTo>
                    <a:pt x="44" y="366"/>
                    <a:pt x="44" y="366"/>
                    <a:pt x="44" y="366"/>
                  </a:cubicBezTo>
                  <a:cubicBezTo>
                    <a:pt x="89" y="411"/>
                    <a:pt x="89" y="411"/>
                    <a:pt x="89" y="411"/>
                  </a:cubicBezTo>
                  <a:cubicBezTo>
                    <a:pt x="139" y="383"/>
                    <a:pt x="139" y="383"/>
                    <a:pt x="139" y="383"/>
                  </a:cubicBezTo>
                  <a:cubicBezTo>
                    <a:pt x="152" y="391"/>
                    <a:pt x="166" y="396"/>
                    <a:pt x="180" y="400"/>
                  </a:cubicBezTo>
                  <a:cubicBezTo>
                    <a:pt x="196" y="456"/>
                    <a:pt x="196" y="456"/>
                    <a:pt x="196" y="456"/>
                  </a:cubicBezTo>
                  <a:cubicBezTo>
                    <a:pt x="259" y="456"/>
                    <a:pt x="259" y="456"/>
                    <a:pt x="259" y="456"/>
                  </a:cubicBezTo>
                  <a:cubicBezTo>
                    <a:pt x="275" y="400"/>
                    <a:pt x="275" y="400"/>
                    <a:pt x="275" y="400"/>
                  </a:cubicBezTo>
                  <a:cubicBezTo>
                    <a:pt x="290" y="396"/>
                    <a:pt x="303" y="391"/>
                    <a:pt x="316" y="383"/>
                  </a:cubicBezTo>
                  <a:cubicBezTo>
                    <a:pt x="366" y="411"/>
                    <a:pt x="366" y="411"/>
                    <a:pt x="366" y="411"/>
                  </a:cubicBezTo>
                  <a:cubicBezTo>
                    <a:pt x="411" y="366"/>
                    <a:pt x="411" y="366"/>
                    <a:pt x="411" y="366"/>
                  </a:cubicBezTo>
                  <a:cubicBezTo>
                    <a:pt x="383" y="316"/>
                    <a:pt x="383" y="316"/>
                    <a:pt x="383" y="316"/>
                  </a:cubicBezTo>
                  <a:cubicBezTo>
                    <a:pt x="390" y="304"/>
                    <a:pt x="396" y="290"/>
                    <a:pt x="400" y="276"/>
                  </a:cubicBezTo>
                  <a:cubicBezTo>
                    <a:pt x="455" y="260"/>
                    <a:pt x="455" y="260"/>
                    <a:pt x="455" y="260"/>
                  </a:cubicBezTo>
                  <a:cubicBezTo>
                    <a:pt x="455" y="196"/>
                    <a:pt x="455" y="196"/>
                    <a:pt x="455" y="196"/>
                  </a:cubicBezTo>
                  <a:lnTo>
                    <a:pt x="400"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77" name="Freeform 14">
            <a:extLst>
              <a:ext uri="{FF2B5EF4-FFF2-40B4-BE49-F238E27FC236}">
                <a16:creationId xmlns:a16="http://schemas.microsoft.com/office/drawing/2014/main" id="{B576A291-EECD-4E59-8A09-17BC1D1EB099}"/>
              </a:ext>
            </a:extLst>
          </p:cNvPr>
          <p:cNvSpPr>
            <a:spLocks/>
          </p:cNvSpPr>
          <p:nvPr/>
        </p:nvSpPr>
        <p:spPr bwMode="auto">
          <a:xfrm>
            <a:off x="7582890" y="4198087"/>
            <a:ext cx="507025" cy="604353"/>
          </a:xfrm>
          <a:custGeom>
            <a:avLst/>
            <a:gdLst>
              <a:gd name="T0" fmla="*/ 612 w 956"/>
              <a:gd name="T1" fmla="*/ 110 h 1138"/>
              <a:gd name="T2" fmla="*/ 478 w 956"/>
              <a:gd name="T3" fmla="*/ 0 h 1138"/>
              <a:gd name="T4" fmla="*/ 341 w 956"/>
              <a:gd name="T5" fmla="*/ 137 h 1138"/>
              <a:gd name="T6" fmla="*/ 478 w 956"/>
              <a:gd name="T7" fmla="*/ 273 h 1138"/>
              <a:gd name="T8" fmla="*/ 598 w 956"/>
              <a:gd name="T9" fmla="*/ 202 h 1138"/>
              <a:gd name="T10" fmla="*/ 862 w 956"/>
              <a:gd name="T11" fmla="*/ 523 h 1138"/>
              <a:gd name="T12" fmla="*/ 94 w 956"/>
              <a:gd name="T13" fmla="*/ 523 h 1138"/>
              <a:gd name="T14" fmla="*/ 275 w 956"/>
              <a:gd name="T15" fmla="*/ 240 h 1138"/>
              <a:gd name="T16" fmla="*/ 251 w 956"/>
              <a:gd name="T17" fmla="*/ 148 h 1138"/>
              <a:gd name="T18" fmla="*/ 0 w 956"/>
              <a:gd name="T19" fmla="*/ 569 h 1138"/>
              <a:gd name="T20" fmla="*/ 344 w 956"/>
              <a:gd name="T21" fmla="*/ 1028 h 1138"/>
              <a:gd name="T22" fmla="*/ 478 w 956"/>
              <a:gd name="T23" fmla="*/ 1138 h 1138"/>
              <a:gd name="T24" fmla="*/ 615 w 956"/>
              <a:gd name="T25" fmla="*/ 1001 h 1138"/>
              <a:gd name="T26" fmla="*/ 478 w 956"/>
              <a:gd name="T27" fmla="*/ 865 h 1138"/>
              <a:gd name="T28" fmla="*/ 358 w 956"/>
              <a:gd name="T29" fmla="*/ 936 h 1138"/>
              <a:gd name="T30" fmla="*/ 94 w 956"/>
              <a:gd name="T31" fmla="*/ 615 h 1138"/>
              <a:gd name="T32" fmla="*/ 862 w 956"/>
              <a:gd name="T33" fmla="*/ 615 h 1138"/>
              <a:gd name="T34" fmla="*/ 681 w 956"/>
              <a:gd name="T35" fmla="*/ 898 h 1138"/>
              <a:gd name="T36" fmla="*/ 705 w 956"/>
              <a:gd name="T37" fmla="*/ 990 h 1138"/>
              <a:gd name="T38" fmla="*/ 956 w 956"/>
              <a:gd name="T39" fmla="*/ 569 h 1138"/>
              <a:gd name="T40" fmla="*/ 612 w 956"/>
              <a:gd name="T41" fmla="*/ 110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56" h="1138">
                <a:moveTo>
                  <a:pt x="612" y="110"/>
                </a:moveTo>
                <a:cubicBezTo>
                  <a:pt x="600" y="48"/>
                  <a:pt x="544" y="0"/>
                  <a:pt x="478" y="0"/>
                </a:cubicBezTo>
                <a:cubicBezTo>
                  <a:pt x="403" y="0"/>
                  <a:pt x="341" y="61"/>
                  <a:pt x="341" y="137"/>
                </a:cubicBezTo>
                <a:cubicBezTo>
                  <a:pt x="341" y="212"/>
                  <a:pt x="403" y="273"/>
                  <a:pt x="478" y="273"/>
                </a:cubicBezTo>
                <a:cubicBezTo>
                  <a:pt x="530" y="273"/>
                  <a:pt x="575" y="244"/>
                  <a:pt x="598" y="202"/>
                </a:cubicBezTo>
                <a:cubicBezTo>
                  <a:pt x="739" y="248"/>
                  <a:pt x="844" y="372"/>
                  <a:pt x="862" y="523"/>
                </a:cubicBezTo>
                <a:cubicBezTo>
                  <a:pt x="94" y="523"/>
                  <a:pt x="94" y="523"/>
                  <a:pt x="94" y="523"/>
                </a:cubicBezTo>
                <a:cubicBezTo>
                  <a:pt x="108" y="403"/>
                  <a:pt x="177" y="300"/>
                  <a:pt x="275" y="240"/>
                </a:cubicBezTo>
                <a:cubicBezTo>
                  <a:pt x="261" y="212"/>
                  <a:pt x="253" y="181"/>
                  <a:pt x="251" y="148"/>
                </a:cubicBezTo>
                <a:cubicBezTo>
                  <a:pt x="102" y="229"/>
                  <a:pt x="0" y="387"/>
                  <a:pt x="0" y="569"/>
                </a:cubicBezTo>
                <a:cubicBezTo>
                  <a:pt x="0" y="786"/>
                  <a:pt x="145" y="970"/>
                  <a:pt x="344" y="1028"/>
                </a:cubicBezTo>
                <a:cubicBezTo>
                  <a:pt x="356" y="1090"/>
                  <a:pt x="412" y="1138"/>
                  <a:pt x="478" y="1138"/>
                </a:cubicBezTo>
                <a:cubicBezTo>
                  <a:pt x="553" y="1138"/>
                  <a:pt x="615" y="1077"/>
                  <a:pt x="615" y="1001"/>
                </a:cubicBezTo>
                <a:cubicBezTo>
                  <a:pt x="615" y="926"/>
                  <a:pt x="553" y="865"/>
                  <a:pt x="478" y="865"/>
                </a:cubicBezTo>
                <a:cubicBezTo>
                  <a:pt x="426" y="865"/>
                  <a:pt x="381" y="894"/>
                  <a:pt x="358" y="936"/>
                </a:cubicBezTo>
                <a:cubicBezTo>
                  <a:pt x="217" y="890"/>
                  <a:pt x="112" y="766"/>
                  <a:pt x="94" y="615"/>
                </a:cubicBezTo>
                <a:cubicBezTo>
                  <a:pt x="862" y="615"/>
                  <a:pt x="862" y="615"/>
                  <a:pt x="862" y="615"/>
                </a:cubicBezTo>
                <a:cubicBezTo>
                  <a:pt x="848" y="735"/>
                  <a:pt x="779" y="838"/>
                  <a:pt x="681" y="898"/>
                </a:cubicBezTo>
                <a:cubicBezTo>
                  <a:pt x="695" y="926"/>
                  <a:pt x="703" y="957"/>
                  <a:pt x="705" y="990"/>
                </a:cubicBezTo>
                <a:cubicBezTo>
                  <a:pt x="854" y="909"/>
                  <a:pt x="956" y="751"/>
                  <a:pt x="956" y="569"/>
                </a:cubicBezTo>
                <a:cubicBezTo>
                  <a:pt x="956" y="352"/>
                  <a:pt x="811" y="168"/>
                  <a:pt x="612" y="110"/>
                </a:cubicBezTo>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78" name="Group 17">
            <a:extLst>
              <a:ext uri="{FF2B5EF4-FFF2-40B4-BE49-F238E27FC236}">
                <a16:creationId xmlns:a16="http://schemas.microsoft.com/office/drawing/2014/main" id="{5D9E13CD-65D3-4008-92A4-D0A57A4D5570}"/>
              </a:ext>
            </a:extLst>
          </p:cNvPr>
          <p:cNvGrpSpPr>
            <a:grpSpLocks noChangeAspect="1"/>
          </p:cNvGrpSpPr>
          <p:nvPr/>
        </p:nvGrpSpPr>
        <p:grpSpPr bwMode="auto">
          <a:xfrm>
            <a:off x="5841182" y="2082173"/>
            <a:ext cx="562288" cy="562794"/>
            <a:chOff x="-1" y="0"/>
            <a:chExt cx="2224" cy="2226"/>
          </a:xfrm>
          <a:solidFill>
            <a:srgbClr val="047CDA"/>
          </a:solidFill>
        </p:grpSpPr>
        <p:sp>
          <p:nvSpPr>
            <p:cNvPr id="79" name="Rectangle 18">
              <a:extLst>
                <a:ext uri="{FF2B5EF4-FFF2-40B4-BE49-F238E27FC236}">
                  <a16:creationId xmlns:a16="http://schemas.microsoft.com/office/drawing/2014/main" id="{5C653DF1-5E0D-44C8-A527-6F39E5524AFD}"/>
                </a:ext>
              </a:extLst>
            </p:cNvPr>
            <p:cNvSpPr>
              <a:spLocks noChangeArrowheads="1"/>
            </p:cNvSpPr>
            <p:nvPr/>
          </p:nvSpPr>
          <p:spPr bwMode="auto">
            <a:xfrm>
              <a:off x="1562" y="1138"/>
              <a:ext cx="661" cy="6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80" name="Rectangle 19">
              <a:extLst>
                <a:ext uri="{FF2B5EF4-FFF2-40B4-BE49-F238E27FC236}">
                  <a16:creationId xmlns:a16="http://schemas.microsoft.com/office/drawing/2014/main" id="{058A8461-3A3A-4C11-A8E6-6D948581ABAF}"/>
                </a:ext>
              </a:extLst>
            </p:cNvPr>
            <p:cNvSpPr>
              <a:spLocks noChangeArrowheads="1"/>
            </p:cNvSpPr>
            <p:nvPr/>
          </p:nvSpPr>
          <p:spPr bwMode="auto">
            <a:xfrm>
              <a:off x="1562" y="0"/>
              <a:ext cx="661" cy="6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81" name="Rectangle 20">
              <a:extLst>
                <a:ext uri="{FF2B5EF4-FFF2-40B4-BE49-F238E27FC236}">
                  <a16:creationId xmlns:a16="http://schemas.microsoft.com/office/drawing/2014/main" id="{2D66C5D6-AA93-4539-8317-9BF09D1CE130}"/>
                </a:ext>
              </a:extLst>
            </p:cNvPr>
            <p:cNvSpPr>
              <a:spLocks noChangeArrowheads="1"/>
            </p:cNvSpPr>
            <p:nvPr/>
          </p:nvSpPr>
          <p:spPr bwMode="auto">
            <a:xfrm>
              <a:off x="426" y="0"/>
              <a:ext cx="661" cy="6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82" name="Freeform 21">
              <a:extLst>
                <a:ext uri="{FF2B5EF4-FFF2-40B4-BE49-F238E27FC236}">
                  <a16:creationId xmlns:a16="http://schemas.microsoft.com/office/drawing/2014/main" id="{28CFBCF2-8D75-40E4-80FC-D6D90EC6E8C6}"/>
                </a:ext>
              </a:extLst>
            </p:cNvPr>
            <p:cNvSpPr>
              <a:spLocks noEditPoints="1"/>
            </p:cNvSpPr>
            <p:nvPr/>
          </p:nvSpPr>
          <p:spPr bwMode="auto">
            <a:xfrm>
              <a:off x="-1" y="950"/>
              <a:ext cx="1275" cy="1276"/>
            </a:xfrm>
            <a:custGeom>
              <a:avLst/>
              <a:gdLst>
                <a:gd name="T0" fmla="*/ 458 w 613"/>
                <a:gd name="T1" fmla="*/ 344 h 612"/>
                <a:gd name="T2" fmla="*/ 268 w 613"/>
                <a:gd name="T3" fmla="*/ 345 h 612"/>
                <a:gd name="T4" fmla="*/ 269 w 613"/>
                <a:gd name="T5" fmla="*/ 155 h 612"/>
                <a:gd name="T6" fmla="*/ 459 w 613"/>
                <a:gd name="T7" fmla="*/ 154 h 612"/>
                <a:gd name="T8" fmla="*/ 458 w 613"/>
                <a:gd name="T9" fmla="*/ 344 h 612"/>
                <a:gd name="T10" fmla="*/ 204 w 613"/>
                <a:gd name="T11" fmla="*/ 89 h 612"/>
                <a:gd name="T12" fmla="*/ 173 w 613"/>
                <a:gd name="T13" fmla="*/ 374 h 612"/>
                <a:gd name="T14" fmla="*/ 0 w 613"/>
                <a:gd name="T15" fmla="*/ 547 h 612"/>
                <a:gd name="T16" fmla="*/ 64 w 613"/>
                <a:gd name="T17" fmla="*/ 612 h 612"/>
                <a:gd name="T18" fmla="*/ 237 w 613"/>
                <a:gd name="T19" fmla="*/ 439 h 612"/>
                <a:gd name="T20" fmla="*/ 523 w 613"/>
                <a:gd name="T21" fmla="*/ 409 h 612"/>
                <a:gd name="T22" fmla="*/ 525 w 613"/>
                <a:gd name="T23" fmla="*/ 88 h 612"/>
                <a:gd name="T24" fmla="*/ 204 w 613"/>
                <a:gd name="T25" fmla="*/ 89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3" h="612">
                  <a:moveTo>
                    <a:pt x="458" y="344"/>
                  </a:moveTo>
                  <a:cubicBezTo>
                    <a:pt x="405" y="397"/>
                    <a:pt x="320" y="397"/>
                    <a:pt x="268" y="345"/>
                  </a:cubicBezTo>
                  <a:cubicBezTo>
                    <a:pt x="216" y="293"/>
                    <a:pt x="216" y="208"/>
                    <a:pt x="269" y="155"/>
                  </a:cubicBezTo>
                  <a:cubicBezTo>
                    <a:pt x="322" y="102"/>
                    <a:pt x="407" y="102"/>
                    <a:pt x="459" y="154"/>
                  </a:cubicBezTo>
                  <a:cubicBezTo>
                    <a:pt x="511" y="206"/>
                    <a:pt x="511" y="291"/>
                    <a:pt x="458" y="344"/>
                  </a:cubicBezTo>
                  <a:moveTo>
                    <a:pt x="204" y="89"/>
                  </a:moveTo>
                  <a:cubicBezTo>
                    <a:pt x="126" y="167"/>
                    <a:pt x="115" y="286"/>
                    <a:pt x="173" y="374"/>
                  </a:cubicBezTo>
                  <a:cubicBezTo>
                    <a:pt x="0" y="547"/>
                    <a:pt x="0" y="547"/>
                    <a:pt x="0" y="547"/>
                  </a:cubicBezTo>
                  <a:cubicBezTo>
                    <a:pt x="64" y="612"/>
                    <a:pt x="64" y="612"/>
                    <a:pt x="64" y="612"/>
                  </a:cubicBezTo>
                  <a:cubicBezTo>
                    <a:pt x="237" y="439"/>
                    <a:pt x="237" y="439"/>
                    <a:pt x="237" y="439"/>
                  </a:cubicBezTo>
                  <a:cubicBezTo>
                    <a:pt x="325" y="498"/>
                    <a:pt x="445" y="487"/>
                    <a:pt x="523" y="409"/>
                  </a:cubicBezTo>
                  <a:cubicBezTo>
                    <a:pt x="613" y="320"/>
                    <a:pt x="613" y="176"/>
                    <a:pt x="525" y="88"/>
                  </a:cubicBezTo>
                  <a:cubicBezTo>
                    <a:pt x="437" y="0"/>
                    <a:pt x="293" y="0"/>
                    <a:pt x="204" y="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83" name="Freeform 25">
            <a:extLst>
              <a:ext uri="{FF2B5EF4-FFF2-40B4-BE49-F238E27FC236}">
                <a16:creationId xmlns:a16="http://schemas.microsoft.com/office/drawing/2014/main" id="{3A5AE66C-1E85-4FAB-B2F4-4BD8A178BE4B}"/>
              </a:ext>
            </a:extLst>
          </p:cNvPr>
          <p:cNvSpPr>
            <a:spLocks noEditPoints="1"/>
          </p:cNvSpPr>
          <p:nvPr/>
        </p:nvSpPr>
        <p:spPr bwMode="auto">
          <a:xfrm>
            <a:off x="1065862" y="4353396"/>
            <a:ext cx="580858" cy="557564"/>
          </a:xfrm>
          <a:custGeom>
            <a:avLst/>
            <a:gdLst>
              <a:gd name="T0" fmla="*/ 364 w 1115"/>
              <a:gd name="T1" fmla="*/ 840 h 1068"/>
              <a:gd name="T2" fmla="*/ 230 w 1115"/>
              <a:gd name="T3" fmla="*/ 705 h 1068"/>
              <a:gd name="T4" fmla="*/ 364 w 1115"/>
              <a:gd name="T5" fmla="*/ 570 h 1068"/>
              <a:gd name="T6" fmla="*/ 498 w 1115"/>
              <a:gd name="T7" fmla="*/ 705 h 1068"/>
              <a:gd name="T8" fmla="*/ 364 w 1115"/>
              <a:gd name="T9" fmla="*/ 840 h 1068"/>
              <a:gd name="T10" fmla="*/ 364 w 1115"/>
              <a:gd name="T11" fmla="*/ 478 h 1068"/>
              <a:gd name="T12" fmla="*/ 592 w 1115"/>
              <a:gd name="T13" fmla="*/ 705 h 1068"/>
              <a:gd name="T14" fmla="*/ 364 w 1115"/>
              <a:gd name="T15" fmla="*/ 933 h 1068"/>
              <a:gd name="T16" fmla="*/ 238 w 1115"/>
              <a:gd name="T17" fmla="*/ 895 h 1068"/>
              <a:gd name="T18" fmla="*/ 64 w 1115"/>
              <a:gd name="T19" fmla="*/ 1068 h 1068"/>
              <a:gd name="T20" fmla="*/ 0 w 1115"/>
              <a:gd name="T21" fmla="*/ 1003 h 1068"/>
              <a:gd name="T22" fmla="*/ 174 w 1115"/>
              <a:gd name="T23" fmla="*/ 830 h 1068"/>
              <a:gd name="T24" fmla="*/ 137 w 1115"/>
              <a:gd name="T25" fmla="*/ 705 h 1068"/>
              <a:gd name="T26" fmla="*/ 364 w 1115"/>
              <a:gd name="T27" fmla="*/ 478 h 1068"/>
              <a:gd name="T28" fmla="*/ 205 w 1115"/>
              <a:gd name="T29" fmla="*/ 91 h 1068"/>
              <a:gd name="T30" fmla="*/ 205 w 1115"/>
              <a:gd name="T31" fmla="*/ 0 h 1068"/>
              <a:gd name="T32" fmla="*/ 1115 w 1115"/>
              <a:gd name="T33" fmla="*/ 0 h 1068"/>
              <a:gd name="T34" fmla="*/ 1115 w 1115"/>
              <a:gd name="T35" fmla="*/ 91 h 1068"/>
              <a:gd name="T36" fmla="*/ 205 w 1115"/>
              <a:gd name="T37" fmla="*/ 91 h 1068"/>
              <a:gd name="T38" fmla="*/ 205 w 1115"/>
              <a:gd name="T39" fmla="*/ 341 h 1068"/>
              <a:gd name="T40" fmla="*/ 205 w 1115"/>
              <a:gd name="T41" fmla="*/ 250 h 1068"/>
              <a:gd name="T42" fmla="*/ 1115 w 1115"/>
              <a:gd name="T43" fmla="*/ 250 h 1068"/>
              <a:gd name="T44" fmla="*/ 1115 w 1115"/>
              <a:gd name="T45" fmla="*/ 341 h 1068"/>
              <a:gd name="T46" fmla="*/ 205 w 1115"/>
              <a:gd name="T47" fmla="*/ 341 h 1068"/>
              <a:gd name="T48" fmla="*/ 662 w 1115"/>
              <a:gd name="T49" fmla="*/ 592 h 1068"/>
              <a:gd name="T50" fmla="*/ 609 w 1115"/>
              <a:gd name="T51" fmla="*/ 501 h 1068"/>
              <a:gd name="T52" fmla="*/ 1115 w 1115"/>
              <a:gd name="T53" fmla="*/ 501 h 1068"/>
              <a:gd name="T54" fmla="*/ 1115 w 1115"/>
              <a:gd name="T55" fmla="*/ 592 h 1068"/>
              <a:gd name="T56" fmla="*/ 662 w 1115"/>
              <a:gd name="T57" fmla="*/ 592 h 1068"/>
              <a:gd name="T58" fmla="*/ 652 w 1115"/>
              <a:gd name="T59" fmla="*/ 842 h 1068"/>
              <a:gd name="T60" fmla="*/ 680 w 1115"/>
              <a:gd name="T61" fmla="*/ 751 h 1068"/>
              <a:gd name="T62" fmla="*/ 1115 w 1115"/>
              <a:gd name="T63" fmla="*/ 751 h 1068"/>
              <a:gd name="T64" fmla="*/ 1115 w 1115"/>
              <a:gd name="T65" fmla="*/ 842 h 1068"/>
              <a:gd name="T66" fmla="*/ 652 w 1115"/>
              <a:gd name="T67" fmla="*/ 842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15" h="1068">
                <a:moveTo>
                  <a:pt x="364" y="840"/>
                </a:moveTo>
                <a:cubicBezTo>
                  <a:pt x="290" y="840"/>
                  <a:pt x="230" y="780"/>
                  <a:pt x="230" y="705"/>
                </a:cubicBezTo>
                <a:cubicBezTo>
                  <a:pt x="230" y="631"/>
                  <a:pt x="290" y="570"/>
                  <a:pt x="364" y="570"/>
                </a:cubicBezTo>
                <a:cubicBezTo>
                  <a:pt x="438" y="570"/>
                  <a:pt x="498" y="631"/>
                  <a:pt x="498" y="705"/>
                </a:cubicBezTo>
                <a:cubicBezTo>
                  <a:pt x="498" y="780"/>
                  <a:pt x="438" y="840"/>
                  <a:pt x="364" y="840"/>
                </a:cubicBezTo>
                <a:moveTo>
                  <a:pt x="364" y="478"/>
                </a:moveTo>
                <a:cubicBezTo>
                  <a:pt x="490" y="478"/>
                  <a:pt x="592" y="580"/>
                  <a:pt x="592" y="705"/>
                </a:cubicBezTo>
                <a:cubicBezTo>
                  <a:pt x="592" y="831"/>
                  <a:pt x="490" y="933"/>
                  <a:pt x="364" y="933"/>
                </a:cubicBezTo>
                <a:cubicBezTo>
                  <a:pt x="317" y="933"/>
                  <a:pt x="274" y="919"/>
                  <a:pt x="238" y="895"/>
                </a:cubicBezTo>
                <a:cubicBezTo>
                  <a:pt x="64" y="1068"/>
                  <a:pt x="64" y="1068"/>
                  <a:pt x="64" y="1068"/>
                </a:cubicBezTo>
                <a:cubicBezTo>
                  <a:pt x="0" y="1003"/>
                  <a:pt x="0" y="1003"/>
                  <a:pt x="0" y="1003"/>
                </a:cubicBezTo>
                <a:cubicBezTo>
                  <a:pt x="174" y="830"/>
                  <a:pt x="174" y="830"/>
                  <a:pt x="174" y="830"/>
                </a:cubicBezTo>
                <a:cubicBezTo>
                  <a:pt x="150" y="794"/>
                  <a:pt x="137" y="751"/>
                  <a:pt x="137" y="705"/>
                </a:cubicBezTo>
                <a:cubicBezTo>
                  <a:pt x="137" y="580"/>
                  <a:pt x="238" y="478"/>
                  <a:pt x="364" y="478"/>
                </a:cubicBezTo>
                <a:close/>
                <a:moveTo>
                  <a:pt x="205" y="91"/>
                </a:moveTo>
                <a:cubicBezTo>
                  <a:pt x="205" y="0"/>
                  <a:pt x="205" y="0"/>
                  <a:pt x="205" y="0"/>
                </a:cubicBezTo>
                <a:cubicBezTo>
                  <a:pt x="1115" y="0"/>
                  <a:pt x="1115" y="0"/>
                  <a:pt x="1115" y="0"/>
                </a:cubicBezTo>
                <a:cubicBezTo>
                  <a:pt x="1115" y="91"/>
                  <a:pt x="1115" y="91"/>
                  <a:pt x="1115" y="91"/>
                </a:cubicBezTo>
                <a:lnTo>
                  <a:pt x="205" y="91"/>
                </a:lnTo>
                <a:close/>
                <a:moveTo>
                  <a:pt x="205" y="341"/>
                </a:moveTo>
                <a:cubicBezTo>
                  <a:pt x="205" y="250"/>
                  <a:pt x="205" y="250"/>
                  <a:pt x="205" y="250"/>
                </a:cubicBezTo>
                <a:cubicBezTo>
                  <a:pt x="1115" y="250"/>
                  <a:pt x="1115" y="250"/>
                  <a:pt x="1115" y="250"/>
                </a:cubicBezTo>
                <a:cubicBezTo>
                  <a:pt x="1115" y="341"/>
                  <a:pt x="1115" y="341"/>
                  <a:pt x="1115" y="341"/>
                </a:cubicBezTo>
                <a:lnTo>
                  <a:pt x="205" y="341"/>
                </a:lnTo>
                <a:close/>
                <a:moveTo>
                  <a:pt x="662" y="592"/>
                </a:moveTo>
                <a:cubicBezTo>
                  <a:pt x="649" y="558"/>
                  <a:pt x="631" y="527"/>
                  <a:pt x="609" y="501"/>
                </a:cubicBezTo>
                <a:cubicBezTo>
                  <a:pt x="1115" y="501"/>
                  <a:pt x="1115" y="501"/>
                  <a:pt x="1115" y="501"/>
                </a:cubicBezTo>
                <a:cubicBezTo>
                  <a:pt x="1115" y="592"/>
                  <a:pt x="1115" y="592"/>
                  <a:pt x="1115" y="592"/>
                </a:cubicBezTo>
                <a:lnTo>
                  <a:pt x="662" y="592"/>
                </a:lnTo>
                <a:close/>
                <a:moveTo>
                  <a:pt x="652" y="842"/>
                </a:moveTo>
                <a:cubicBezTo>
                  <a:pt x="666" y="814"/>
                  <a:pt x="675" y="783"/>
                  <a:pt x="680" y="751"/>
                </a:cubicBezTo>
                <a:cubicBezTo>
                  <a:pt x="1115" y="751"/>
                  <a:pt x="1115" y="751"/>
                  <a:pt x="1115" y="751"/>
                </a:cubicBezTo>
                <a:cubicBezTo>
                  <a:pt x="1115" y="842"/>
                  <a:pt x="1115" y="842"/>
                  <a:pt x="1115" y="842"/>
                </a:cubicBezTo>
                <a:lnTo>
                  <a:pt x="652" y="842"/>
                </a:lnTo>
                <a:close/>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84" name="Group 28">
            <a:extLst>
              <a:ext uri="{FF2B5EF4-FFF2-40B4-BE49-F238E27FC236}">
                <a16:creationId xmlns:a16="http://schemas.microsoft.com/office/drawing/2014/main" id="{7F177447-C79F-4F7B-8571-B9EB80393231}"/>
              </a:ext>
            </a:extLst>
          </p:cNvPr>
          <p:cNvGrpSpPr>
            <a:grpSpLocks noChangeAspect="1"/>
          </p:cNvGrpSpPr>
          <p:nvPr/>
        </p:nvGrpSpPr>
        <p:grpSpPr bwMode="auto">
          <a:xfrm>
            <a:off x="9176674" y="2059635"/>
            <a:ext cx="636998" cy="625350"/>
            <a:chOff x="-2" y="1"/>
            <a:chExt cx="2461" cy="2416"/>
          </a:xfrm>
          <a:solidFill>
            <a:srgbClr val="047CDA"/>
          </a:solidFill>
        </p:grpSpPr>
        <p:sp>
          <p:nvSpPr>
            <p:cNvPr id="85" name="Freeform 29">
              <a:extLst>
                <a:ext uri="{FF2B5EF4-FFF2-40B4-BE49-F238E27FC236}">
                  <a16:creationId xmlns:a16="http://schemas.microsoft.com/office/drawing/2014/main" id="{10932EC3-5C82-41A6-9FD9-2D198A47073A}"/>
                </a:ext>
              </a:extLst>
            </p:cNvPr>
            <p:cNvSpPr>
              <a:spLocks noEditPoints="1"/>
            </p:cNvSpPr>
            <p:nvPr/>
          </p:nvSpPr>
          <p:spPr bwMode="auto">
            <a:xfrm>
              <a:off x="566" y="1"/>
              <a:ext cx="1893" cy="1897"/>
            </a:xfrm>
            <a:custGeom>
              <a:avLst/>
              <a:gdLst>
                <a:gd name="T0" fmla="*/ 910 w 910"/>
                <a:gd name="T1" fmla="*/ 0 h 910"/>
                <a:gd name="T2" fmla="*/ 910 w 910"/>
                <a:gd name="T3" fmla="*/ 910 h 910"/>
                <a:gd name="T4" fmla="*/ 388 w 910"/>
                <a:gd name="T5" fmla="*/ 910 h 910"/>
                <a:gd name="T6" fmla="*/ 408 w 910"/>
                <a:gd name="T7" fmla="*/ 819 h 910"/>
                <a:gd name="T8" fmla="*/ 819 w 910"/>
                <a:gd name="T9" fmla="*/ 819 h 910"/>
                <a:gd name="T10" fmla="*/ 819 w 910"/>
                <a:gd name="T11" fmla="*/ 91 h 910"/>
                <a:gd name="T12" fmla="*/ 91 w 910"/>
                <a:gd name="T13" fmla="*/ 91 h 910"/>
                <a:gd name="T14" fmla="*/ 91 w 910"/>
                <a:gd name="T15" fmla="*/ 478 h 910"/>
                <a:gd name="T16" fmla="*/ 0 w 910"/>
                <a:gd name="T17" fmla="*/ 491 h 910"/>
                <a:gd name="T18" fmla="*/ 0 w 910"/>
                <a:gd name="T19" fmla="*/ 0 h 910"/>
                <a:gd name="T20" fmla="*/ 910 w 910"/>
                <a:gd name="T21" fmla="*/ 0 h 910"/>
                <a:gd name="T22" fmla="*/ 621 w 910"/>
                <a:gd name="T23" fmla="*/ 455 h 910"/>
                <a:gd name="T24" fmla="*/ 341 w 910"/>
                <a:gd name="T25" fmla="*/ 637 h 910"/>
                <a:gd name="T26" fmla="*/ 341 w 910"/>
                <a:gd name="T27" fmla="*/ 273 h 910"/>
                <a:gd name="T28" fmla="*/ 621 w 910"/>
                <a:gd name="T29" fmla="*/ 45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10" h="910">
                  <a:moveTo>
                    <a:pt x="910" y="0"/>
                  </a:moveTo>
                  <a:cubicBezTo>
                    <a:pt x="910" y="910"/>
                    <a:pt x="910" y="910"/>
                    <a:pt x="910" y="910"/>
                  </a:cubicBezTo>
                  <a:cubicBezTo>
                    <a:pt x="388" y="910"/>
                    <a:pt x="388" y="910"/>
                    <a:pt x="388" y="910"/>
                  </a:cubicBezTo>
                  <a:cubicBezTo>
                    <a:pt x="399" y="882"/>
                    <a:pt x="406" y="851"/>
                    <a:pt x="408" y="819"/>
                  </a:cubicBezTo>
                  <a:cubicBezTo>
                    <a:pt x="819" y="819"/>
                    <a:pt x="819" y="819"/>
                    <a:pt x="819" y="819"/>
                  </a:cubicBezTo>
                  <a:cubicBezTo>
                    <a:pt x="819" y="91"/>
                    <a:pt x="819" y="91"/>
                    <a:pt x="819" y="91"/>
                  </a:cubicBezTo>
                  <a:cubicBezTo>
                    <a:pt x="91" y="91"/>
                    <a:pt x="91" y="91"/>
                    <a:pt x="91" y="91"/>
                  </a:cubicBezTo>
                  <a:cubicBezTo>
                    <a:pt x="91" y="478"/>
                    <a:pt x="91" y="478"/>
                    <a:pt x="91" y="478"/>
                  </a:cubicBezTo>
                  <a:cubicBezTo>
                    <a:pt x="59" y="478"/>
                    <a:pt x="29" y="483"/>
                    <a:pt x="0" y="491"/>
                  </a:cubicBezTo>
                  <a:cubicBezTo>
                    <a:pt x="0" y="0"/>
                    <a:pt x="0" y="0"/>
                    <a:pt x="0" y="0"/>
                  </a:cubicBezTo>
                  <a:lnTo>
                    <a:pt x="910" y="0"/>
                  </a:lnTo>
                  <a:close/>
                  <a:moveTo>
                    <a:pt x="621" y="455"/>
                  </a:moveTo>
                  <a:cubicBezTo>
                    <a:pt x="341" y="637"/>
                    <a:pt x="341" y="637"/>
                    <a:pt x="341" y="637"/>
                  </a:cubicBezTo>
                  <a:cubicBezTo>
                    <a:pt x="341" y="273"/>
                    <a:pt x="341" y="273"/>
                    <a:pt x="341" y="273"/>
                  </a:cubicBezTo>
                  <a:lnTo>
                    <a:pt x="621" y="4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sp>
          <p:nvSpPr>
            <p:cNvPr id="86" name="Freeform 30">
              <a:extLst>
                <a:ext uri="{FF2B5EF4-FFF2-40B4-BE49-F238E27FC236}">
                  <a16:creationId xmlns:a16="http://schemas.microsoft.com/office/drawing/2014/main" id="{8A021DDB-569D-465B-A51C-4B08398ACCC3}"/>
                </a:ext>
              </a:extLst>
            </p:cNvPr>
            <p:cNvSpPr>
              <a:spLocks noEditPoints="1"/>
            </p:cNvSpPr>
            <p:nvPr/>
          </p:nvSpPr>
          <p:spPr bwMode="auto">
            <a:xfrm>
              <a:off x="-2" y="1187"/>
              <a:ext cx="1229" cy="1230"/>
            </a:xfrm>
            <a:custGeom>
              <a:avLst/>
              <a:gdLst>
                <a:gd name="T0" fmla="*/ 230 w 591"/>
                <a:gd name="T1" fmla="*/ 227 h 590"/>
                <a:gd name="T2" fmla="*/ 364 w 591"/>
                <a:gd name="T3" fmla="*/ 92 h 590"/>
                <a:gd name="T4" fmla="*/ 498 w 591"/>
                <a:gd name="T5" fmla="*/ 227 h 590"/>
                <a:gd name="T6" fmla="*/ 364 w 591"/>
                <a:gd name="T7" fmla="*/ 362 h 590"/>
                <a:gd name="T8" fmla="*/ 230 w 591"/>
                <a:gd name="T9" fmla="*/ 227 h 590"/>
                <a:gd name="T10" fmla="*/ 136 w 591"/>
                <a:gd name="T11" fmla="*/ 227 h 590"/>
                <a:gd name="T12" fmla="*/ 174 w 591"/>
                <a:gd name="T13" fmla="*/ 352 h 590"/>
                <a:gd name="T14" fmla="*/ 0 w 591"/>
                <a:gd name="T15" fmla="*/ 526 h 590"/>
                <a:gd name="T16" fmla="*/ 64 w 591"/>
                <a:gd name="T17" fmla="*/ 590 h 590"/>
                <a:gd name="T18" fmla="*/ 238 w 591"/>
                <a:gd name="T19" fmla="*/ 417 h 590"/>
                <a:gd name="T20" fmla="*/ 364 w 591"/>
                <a:gd name="T21" fmla="*/ 455 h 590"/>
                <a:gd name="T22" fmla="*/ 591 w 591"/>
                <a:gd name="T23" fmla="*/ 227 h 590"/>
                <a:gd name="T24" fmla="*/ 364 w 591"/>
                <a:gd name="T25" fmla="*/ 0 h 590"/>
                <a:gd name="T26" fmla="*/ 136 w 591"/>
                <a:gd name="T27" fmla="*/ 227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1" h="590">
                  <a:moveTo>
                    <a:pt x="230" y="227"/>
                  </a:moveTo>
                  <a:cubicBezTo>
                    <a:pt x="230" y="153"/>
                    <a:pt x="290" y="92"/>
                    <a:pt x="364" y="92"/>
                  </a:cubicBezTo>
                  <a:cubicBezTo>
                    <a:pt x="438" y="92"/>
                    <a:pt x="498" y="153"/>
                    <a:pt x="498" y="227"/>
                  </a:cubicBezTo>
                  <a:cubicBezTo>
                    <a:pt x="498" y="302"/>
                    <a:pt x="438" y="362"/>
                    <a:pt x="364" y="362"/>
                  </a:cubicBezTo>
                  <a:cubicBezTo>
                    <a:pt x="290" y="362"/>
                    <a:pt x="230" y="302"/>
                    <a:pt x="230" y="227"/>
                  </a:cubicBezTo>
                  <a:moveTo>
                    <a:pt x="136" y="227"/>
                  </a:moveTo>
                  <a:cubicBezTo>
                    <a:pt x="136" y="273"/>
                    <a:pt x="150" y="316"/>
                    <a:pt x="174" y="352"/>
                  </a:cubicBezTo>
                  <a:cubicBezTo>
                    <a:pt x="0" y="526"/>
                    <a:pt x="0" y="526"/>
                    <a:pt x="0" y="526"/>
                  </a:cubicBezTo>
                  <a:cubicBezTo>
                    <a:pt x="64" y="590"/>
                    <a:pt x="64" y="590"/>
                    <a:pt x="64" y="590"/>
                  </a:cubicBezTo>
                  <a:cubicBezTo>
                    <a:pt x="238" y="417"/>
                    <a:pt x="238" y="417"/>
                    <a:pt x="238" y="417"/>
                  </a:cubicBezTo>
                  <a:cubicBezTo>
                    <a:pt x="274" y="441"/>
                    <a:pt x="317" y="455"/>
                    <a:pt x="364" y="455"/>
                  </a:cubicBezTo>
                  <a:cubicBezTo>
                    <a:pt x="490" y="455"/>
                    <a:pt x="591" y="353"/>
                    <a:pt x="591" y="227"/>
                  </a:cubicBezTo>
                  <a:cubicBezTo>
                    <a:pt x="591" y="102"/>
                    <a:pt x="490" y="0"/>
                    <a:pt x="364" y="0"/>
                  </a:cubicBezTo>
                  <a:cubicBezTo>
                    <a:pt x="238" y="0"/>
                    <a:pt x="136" y="102"/>
                    <a:pt x="136" y="22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800"/>
            </a:p>
          </p:txBody>
        </p:sp>
      </p:grpSp>
      <p:sp>
        <p:nvSpPr>
          <p:cNvPr id="87" name="Freeform 34">
            <a:extLst>
              <a:ext uri="{FF2B5EF4-FFF2-40B4-BE49-F238E27FC236}">
                <a16:creationId xmlns:a16="http://schemas.microsoft.com/office/drawing/2014/main" id="{0881B0A7-0D8C-410E-83EA-594E9161106B}"/>
              </a:ext>
            </a:extLst>
          </p:cNvPr>
          <p:cNvSpPr>
            <a:spLocks noEditPoints="1"/>
          </p:cNvSpPr>
          <p:nvPr/>
        </p:nvSpPr>
        <p:spPr bwMode="auto">
          <a:xfrm>
            <a:off x="2448553" y="2051800"/>
            <a:ext cx="538013" cy="553136"/>
          </a:xfrm>
          <a:custGeom>
            <a:avLst/>
            <a:gdLst>
              <a:gd name="T0" fmla="*/ 634 w 1043"/>
              <a:gd name="T1" fmla="*/ 729 h 1070"/>
              <a:gd name="T2" fmla="*/ 315 w 1043"/>
              <a:gd name="T3" fmla="*/ 410 h 1070"/>
              <a:gd name="T4" fmla="*/ 634 w 1043"/>
              <a:gd name="T5" fmla="*/ 91 h 1070"/>
              <a:gd name="T6" fmla="*/ 952 w 1043"/>
              <a:gd name="T7" fmla="*/ 410 h 1070"/>
              <a:gd name="T8" fmla="*/ 634 w 1043"/>
              <a:gd name="T9" fmla="*/ 729 h 1070"/>
              <a:gd name="T10" fmla="*/ 634 w 1043"/>
              <a:gd name="T11" fmla="*/ 0 h 1070"/>
              <a:gd name="T12" fmla="*/ 224 w 1043"/>
              <a:gd name="T13" fmla="*/ 410 h 1070"/>
              <a:gd name="T14" fmla="*/ 326 w 1043"/>
              <a:gd name="T15" fmla="*/ 680 h 1070"/>
              <a:gd name="T16" fmla="*/ 0 w 1043"/>
              <a:gd name="T17" fmla="*/ 1006 h 1070"/>
              <a:gd name="T18" fmla="*/ 64 w 1043"/>
              <a:gd name="T19" fmla="*/ 1070 h 1070"/>
              <a:gd name="T20" fmla="*/ 393 w 1043"/>
              <a:gd name="T21" fmla="*/ 741 h 1070"/>
              <a:gd name="T22" fmla="*/ 634 w 1043"/>
              <a:gd name="T23" fmla="*/ 820 h 1070"/>
              <a:gd name="T24" fmla="*/ 1043 w 1043"/>
              <a:gd name="T25" fmla="*/ 410 h 1070"/>
              <a:gd name="T26" fmla="*/ 634 w 1043"/>
              <a:gd name="T27" fmla="*/ 0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3" h="1070">
                <a:moveTo>
                  <a:pt x="634" y="729"/>
                </a:moveTo>
                <a:cubicBezTo>
                  <a:pt x="458" y="729"/>
                  <a:pt x="315" y="586"/>
                  <a:pt x="315" y="410"/>
                </a:cubicBezTo>
                <a:cubicBezTo>
                  <a:pt x="315" y="234"/>
                  <a:pt x="458" y="91"/>
                  <a:pt x="634" y="91"/>
                </a:cubicBezTo>
                <a:cubicBezTo>
                  <a:pt x="810" y="91"/>
                  <a:pt x="952" y="234"/>
                  <a:pt x="952" y="410"/>
                </a:cubicBezTo>
                <a:cubicBezTo>
                  <a:pt x="952" y="586"/>
                  <a:pt x="810" y="729"/>
                  <a:pt x="634" y="729"/>
                </a:cubicBezTo>
                <a:moveTo>
                  <a:pt x="634" y="0"/>
                </a:moveTo>
                <a:cubicBezTo>
                  <a:pt x="407" y="0"/>
                  <a:pt x="224" y="184"/>
                  <a:pt x="224" y="410"/>
                </a:cubicBezTo>
                <a:cubicBezTo>
                  <a:pt x="224" y="513"/>
                  <a:pt x="263" y="608"/>
                  <a:pt x="326" y="680"/>
                </a:cubicBezTo>
                <a:cubicBezTo>
                  <a:pt x="0" y="1006"/>
                  <a:pt x="0" y="1006"/>
                  <a:pt x="0" y="1006"/>
                </a:cubicBezTo>
                <a:cubicBezTo>
                  <a:pt x="64" y="1070"/>
                  <a:pt x="64" y="1070"/>
                  <a:pt x="64" y="1070"/>
                </a:cubicBezTo>
                <a:cubicBezTo>
                  <a:pt x="393" y="741"/>
                  <a:pt x="393" y="741"/>
                  <a:pt x="393" y="741"/>
                </a:cubicBezTo>
                <a:cubicBezTo>
                  <a:pt x="461" y="790"/>
                  <a:pt x="544" y="820"/>
                  <a:pt x="634" y="820"/>
                </a:cubicBezTo>
                <a:cubicBezTo>
                  <a:pt x="860" y="820"/>
                  <a:pt x="1043" y="636"/>
                  <a:pt x="1043" y="410"/>
                </a:cubicBezTo>
                <a:cubicBezTo>
                  <a:pt x="1043" y="184"/>
                  <a:pt x="860" y="0"/>
                  <a:pt x="634" y="0"/>
                </a:cubicBezTo>
              </a:path>
            </a:pathLst>
          </a:custGeom>
          <a:solidFill>
            <a:srgbClr val="047CDA"/>
          </a:solidFill>
          <a:ln>
            <a:noFill/>
          </a:ln>
        </p:spPr>
        <p:txBody>
          <a:bodyPr vert="horz" wrap="square" lIns="91427" tIns="45713" rIns="91427" bIns="45713" numCol="1" anchor="t" anchorCtr="0" compatLnSpc="1">
            <a:prstTxWarp prst="textNoShape">
              <a:avLst/>
            </a:prstTxWarp>
          </a:bodyPr>
          <a:lstStyle/>
          <a:p>
            <a:endParaRPr lang="en-US" sz="1800"/>
          </a:p>
        </p:txBody>
      </p:sp>
      <p:grpSp>
        <p:nvGrpSpPr>
          <p:cNvPr id="46" name="Group 45">
            <a:extLst>
              <a:ext uri="{FF2B5EF4-FFF2-40B4-BE49-F238E27FC236}">
                <a16:creationId xmlns:a16="http://schemas.microsoft.com/office/drawing/2014/main" id="{08535CDD-C02F-46A5-9E8C-068F7FAF0741}"/>
              </a:ext>
            </a:extLst>
          </p:cNvPr>
          <p:cNvGrpSpPr/>
          <p:nvPr/>
        </p:nvGrpSpPr>
        <p:grpSpPr>
          <a:xfrm>
            <a:off x="1729" y="255064"/>
            <a:ext cx="1188671" cy="956848"/>
            <a:chOff x="864" y="254613"/>
            <a:chExt cx="1188839" cy="956984"/>
          </a:xfrm>
        </p:grpSpPr>
        <p:sp>
          <p:nvSpPr>
            <p:cNvPr id="53" name="Rectangle 52"/>
            <p:cNvSpPr/>
            <p:nvPr/>
          </p:nvSpPr>
          <p:spPr bwMode="auto">
            <a:xfrm>
              <a:off x="864" y="254613"/>
              <a:ext cx="1188839" cy="956984"/>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9" name="Freeform 34">
              <a:extLst>
                <a:ext uri="{FF2B5EF4-FFF2-40B4-BE49-F238E27FC236}">
                  <a16:creationId xmlns:a16="http://schemas.microsoft.com/office/drawing/2014/main" id="{CF4F4730-4524-4CE8-A45D-32DD40E57BE3}"/>
                </a:ext>
              </a:extLst>
            </p:cNvPr>
            <p:cNvSpPr>
              <a:spLocks noEditPoints="1"/>
            </p:cNvSpPr>
            <p:nvPr/>
          </p:nvSpPr>
          <p:spPr bwMode="auto">
            <a:xfrm>
              <a:off x="359494" y="511017"/>
              <a:ext cx="441256" cy="453660"/>
            </a:xfrm>
            <a:custGeom>
              <a:avLst/>
              <a:gdLst>
                <a:gd name="T0" fmla="*/ 634 w 1043"/>
                <a:gd name="T1" fmla="*/ 729 h 1070"/>
                <a:gd name="T2" fmla="*/ 315 w 1043"/>
                <a:gd name="T3" fmla="*/ 410 h 1070"/>
                <a:gd name="T4" fmla="*/ 634 w 1043"/>
                <a:gd name="T5" fmla="*/ 91 h 1070"/>
                <a:gd name="T6" fmla="*/ 952 w 1043"/>
                <a:gd name="T7" fmla="*/ 410 h 1070"/>
                <a:gd name="T8" fmla="*/ 634 w 1043"/>
                <a:gd name="T9" fmla="*/ 729 h 1070"/>
                <a:gd name="T10" fmla="*/ 634 w 1043"/>
                <a:gd name="T11" fmla="*/ 0 h 1070"/>
                <a:gd name="T12" fmla="*/ 224 w 1043"/>
                <a:gd name="T13" fmla="*/ 410 h 1070"/>
                <a:gd name="T14" fmla="*/ 326 w 1043"/>
                <a:gd name="T15" fmla="*/ 680 h 1070"/>
                <a:gd name="T16" fmla="*/ 0 w 1043"/>
                <a:gd name="T17" fmla="*/ 1006 h 1070"/>
                <a:gd name="T18" fmla="*/ 64 w 1043"/>
                <a:gd name="T19" fmla="*/ 1070 h 1070"/>
                <a:gd name="T20" fmla="*/ 393 w 1043"/>
                <a:gd name="T21" fmla="*/ 741 h 1070"/>
                <a:gd name="T22" fmla="*/ 634 w 1043"/>
                <a:gd name="T23" fmla="*/ 820 h 1070"/>
                <a:gd name="T24" fmla="*/ 1043 w 1043"/>
                <a:gd name="T25" fmla="*/ 410 h 1070"/>
                <a:gd name="T26" fmla="*/ 634 w 1043"/>
                <a:gd name="T27" fmla="*/ 0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3" h="1070">
                  <a:moveTo>
                    <a:pt x="634" y="729"/>
                  </a:moveTo>
                  <a:cubicBezTo>
                    <a:pt x="458" y="729"/>
                    <a:pt x="315" y="586"/>
                    <a:pt x="315" y="410"/>
                  </a:cubicBezTo>
                  <a:cubicBezTo>
                    <a:pt x="315" y="234"/>
                    <a:pt x="458" y="91"/>
                    <a:pt x="634" y="91"/>
                  </a:cubicBezTo>
                  <a:cubicBezTo>
                    <a:pt x="810" y="91"/>
                    <a:pt x="952" y="234"/>
                    <a:pt x="952" y="410"/>
                  </a:cubicBezTo>
                  <a:cubicBezTo>
                    <a:pt x="952" y="586"/>
                    <a:pt x="810" y="729"/>
                    <a:pt x="634" y="729"/>
                  </a:cubicBezTo>
                  <a:moveTo>
                    <a:pt x="634" y="0"/>
                  </a:moveTo>
                  <a:cubicBezTo>
                    <a:pt x="407" y="0"/>
                    <a:pt x="224" y="184"/>
                    <a:pt x="224" y="410"/>
                  </a:cubicBezTo>
                  <a:cubicBezTo>
                    <a:pt x="224" y="513"/>
                    <a:pt x="263" y="608"/>
                    <a:pt x="326" y="680"/>
                  </a:cubicBezTo>
                  <a:cubicBezTo>
                    <a:pt x="0" y="1006"/>
                    <a:pt x="0" y="1006"/>
                    <a:pt x="0" y="1006"/>
                  </a:cubicBezTo>
                  <a:cubicBezTo>
                    <a:pt x="64" y="1070"/>
                    <a:pt x="64" y="1070"/>
                    <a:pt x="64" y="1070"/>
                  </a:cubicBezTo>
                  <a:cubicBezTo>
                    <a:pt x="393" y="741"/>
                    <a:pt x="393" y="741"/>
                    <a:pt x="393" y="741"/>
                  </a:cubicBezTo>
                  <a:cubicBezTo>
                    <a:pt x="461" y="790"/>
                    <a:pt x="544" y="820"/>
                    <a:pt x="634" y="820"/>
                  </a:cubicBezTo>
                  <a:cubicBezTo>
                    <a:pt x="860" y="820"/>
                    <a:pt x="1043" y="636"/>
                    <a:pt x="1043" y="410"/>
                  </a:cubicBezTo>
                  <a:cubicBezTo>
                    <a:pt x="1043" y="184"/>
                    <a:pt x="860" y="0"/>
                    <a:pt x="634" y="0"/>
                  </a:cubicBezTo>
                </a:path>
              </a:pathLst>
            </a:custGeom>
            <a:solidFill>
              <a:schemeClr val="bg1"/>
            </a:solidFill>
            <a:ln>
              <a:noFill/>
            </a:ln>
          </p:spPr>
          <p:txBody>
            <a:bodyPr vert="horz" wrap="square" lIns="91427" tIns="45713" rIns="91427" bIns="45713" numCol="1" anchor="t" anchorCtr="0" compatLnSpc="1">
              <a:prstTxWarp prst="textNoShape">
                <a:avLst/>
              </a:prstTxWarp>
            </a:bodyPr>
            <a:lstStyle/>
            <a:p>
              <a:endParaRPr lang="en-US" sz="1800"/>
            </a:p>
          </p:txBody>
        </p:sp>
      </p:grpSp>
    </p:spTree>
    <p:extLst>
      <p:ext uri="{BB962C8B-B14F-4D97-AF65-F5344CB8AC3E}">
        <p14:creationId xmlns:p14="http://schemas.microsoft.com/office/powerpoint/2010/main" val="58115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8000" decel="9200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10000" decel="90000"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additive="base">
                                        <p:cTn id="12" dur="500" fill="hold"/>
                                        <p:tgtEl>
                                          <p:spTgt spid="48"/>
                                        </p:tgtEl>
                                        <p:attrNameLst>
                                          <p:attrName>ppt_x</p:attrName>
                                        </p:attrNameLst>
                                      </p:cBhvr>
                                      <p:tavLst>
                                        <p:tav tm="0">
                                          <p:val>
                                            <p:strVal val="0-#ppt_w/2"/>
                                          </p:val>
                                        </p:tav>
                                        <p:tav tm="100000">
                                          <p:val>
                                            <p:strVal val="#ppt_x"/>
                                          </p:val>
                                        </p:tav>
                                      </p:tavLst>
                                    </p:anim>
                                    <p:anim calcmode="lin" valueType="num">
                                      <p:cBhvr additive="base">
                                        <p:cTn id="13" dur="500" fill="hold"/>
                                        <p:tgtEl>
                                          <p:spTgt spid="48"/>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87"/>
                                        </p:tgtEl>
                                        <p:attrNameLst>
                                          <p:attrName>style.visibility</p:attrName>
                                        </p:attrNameLst>
                                      </p:cBhvr>
                                      <p:to>
                                        <p:strVal val="visible"/>
                                      </p:to>
                                    </p:set>
                                    <p:anim calcmode="lin" valueType="num">
                                      <p:cBhvr>
                                        <p:cTn id="16" dur="500" fill="hold"/>
                                        <p:tgtEl>
                                          <p:spTgt spid="87"/>
                                        </p:tgtEl>
                                        <p:attrNameLst>
                                          <p:attrName>ppt_w</p:attrName>
                                        </p:attrNameLst>
                                      </p:cBhvr>
                                      <p:tavLst>
                                        <p:tav tm="0">
                                          <p:val>
                                            <p:fltVal val="0"/>
                                          </p:val>
                                        </p:tav>
                                        <p:tav tm="100000">
                                          <p:val>
                                            <p:strVal val="#ppt_w"/>
                                          </p:val>
                                        </p:tav>
                                      </p:tavLst>
                                    </p:anim>
                                    <p:anim calcmode="lin" valueType="num">
                                      <p:cBhvr>
                                        <p:cTn id="17" dur="500" fill="hold"/>
                                        <p:tgtEl>
                                          <p:spTgt spid="87"/>
                                        </p:tgtEl>
                                        <p:attrNameLst>
                                          <p:attrName>ppt_h</p:attrName>
                                        </p:attrNameLst>
                                      </p:cBhvr>
                                      <p:tavLst>
                                        <p:tav tm="0">
                                          <p:val>
                                            <p:fltVal val="0"/>
                                          </p:val>
                                        </p:tav>
                                        <p:tav tm="100000">
                                          <p:val>
                                            <p:strVal val="#ppt_h"/>
                                          </p:val>
                                        </p:tav>
                                      </p:tavLst>
                                    </p:anim>
                                    <p:animEffect transition="in" filter="fade">
                                      <p:cBhvr>
                                        <p:cTn id="18" dur="500"/>
                                        <p:tgtEl>
                                          <p:spTgt spid="87"/>
                                        </p:tgtEl>
                                      </p:cBhvr>
                                    </p:animEffect>
                                  </p:childTnLst>
                                </p:cTn>
                              </p:par>
                              <p:par>
                                <p:cTn id="19" presetID="53" presetClass="entr" presetSubtype="16" fill="hold" nodeType="withEffect">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cBhvr>
                                        <p:cTn id="21" dur="500" fill="hold"/>
                                        <p:tgtEl>
                                          <p:spTgt spid="78"/>
                                        </p:tgtEl>
                                        <p:attrNameLst>
                                          <p:attrName>ppt_w</p:attrName>
                                        </p:attrNameLst>
                                      </p:cBhvr>
                                      <p:tavLst>
                                        <p:tav tm="0">
                                          <p:val>
                                            <p:fltVal val="0"/>
                                          </p:val>
                                        </p:tav>
                                        <p:tav tm="100000">
                                          <p:val>
                                            <p:strVal val="#ppt_w"/>
                                          </p:val>
                                        </p:tav>
                                      </p:tavLst>
                                    </p:anim>
                                    <p:anim calcmode="lin" valueType="num">
                                      <p:cBhvr>
                                        <p:cTn id="22" dur="500" fill="hold"/>
                                        <p:tgtEl>
                                          <p:spTgt spid="78"/>
                                        </p:tgtEl>
                                        <p:attrNameLst>
                                          <p:attrName>ppt_h</p:attrName>
                                        </p:attrNameLst>
                                      </p:cBhvr>
                                      <p:tavLst>
                                        <p:tav tm="0">
                                          <p:val>
                                            <p:fltVal val="0"/>
                                          </p:val>
                                        </p:tav>
                                        <p:tav tm="100000">
                                          <p:val>
                                            <p:strVal val="#ppt_h"/>
                                          </p:val>
                                        </p:tav>
                                      </p:tavLst>
                                    </p:anim>
                                    <p:animEffect transition="in" filter="fade">
                                      <p:cBhvr>
                                        <p:cTn id="23" dur="500"/>
                                        <p:tgtEl>
                                          <p:spTgt spid="78"/>
                                        </p:tgtEl>
                                      </p:cBhvr>
                                    </p:animEffect>
                                  </p:childTnLst>
                                </p:cTn>
                              </p:par>
                              <p:par>
                                <p:cTn id="24" presetID="53" presetClass="entr" presetSubtype="16" fill="hold" nodeType="with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p:cTn id="26" dur="500" fill="hold"/>
                                        <p:tgtEl>
                                          <p:spTgt spid="84"/>
                                        </p:tgtEl>
                                        <p:attrNameLst>
                                          <p:attrName>ppt_w</p:attrName>
                                        </p:attrNameLst>
                                      </p:cBhvr>
                                      <p:tavLst>
                                        <p:tav tm="0">
                                          <p:val>
                                            <p:fltVal val="0"/>
                                          </p:val>
                                        </p:tav>
                                        <p:tav tm="100000">
                                          <p:val>
                                            <p:strVal val="#ppt_w"/>
                                          </p:val>
                                        </p:tav>
                                      </p:tavLst>
                                    </p:anim>
                                    <p:anim calcmode="lin" valueType="num">
                                      <p:cBhvr>
                                        <p:cTn id="27" dur="500" fill="hold"/>
                                        <p:tgtEl>
                                          <p:spTgt spid="84"/>
                                        </p:tgtEl>
                                        <p:attrNameLst>
                                          <p:attrName>ppt_h</p:attrName>
                                        </p:attrNameLst>
                                      </p:cBhvr>
                                      <p:tavLst>
                                        <p:tav tm="0">
                                          <p:val>
                                            <p:fltVal val="0"/>
                                          </p:val>
                                        </p:tav>
                                        <p:tav tm="100000">
                                          <p:val>
                                            <p:strVal val="#ppt_h"/>
                                          </p:val>
                                        </p:tav>
                                      </p:tavLst>
                                    </p:anim>
                                    <p:animEffect transition="in" filter="fade">
                                      <p:cBhvr>
                                        <p:cTn id="28" dur="500"/>
                                        <p:tgtEl>
                                          <p:spTgt spid="84"/>
                                        </p:tgtEl>
                                      </p:cBhvr>
                                    </p:animEffect>
                                  </p:childTnLst>
                                </p:cTn>
                              </p:par>
                              <p:par>
                                <p:cTn id="29" presetID="53" presetClass="entr" presetSubtype="16" fill="hold" nodeType="withEffect">
                                  <p:stCondLst>
                                    <p:cond delay="0"/>
                                  </p:stCondLst>
                                  <p:childTnLst>
                                    <p:set>
                                      <p:cBhvr>
                                        <p:cTn id="30" dur="1" fill="hold">
                                          <p:stCondLst>
                                            <p:cond delay="0"/>
                                          </p:stCondLst>
                                        </p:cTn>
                                        <p:tgtEl>
                                          <p:spTgt spid="74"/>
                                        </p:tgtEl>
                                        <p:attrNameLst>
                                          <p:attrName>style.visibility</p:attrName>
                                        </p:attrNameLst>
                                      </p:cBhvr>
                                      <p:to>
                                        <p:strVal val="visible"/>
                                      </p:to>
                                    </p:set>
                                    <p:anim calcmode="lin" valueType="num">
                                      <p:cBhvr>
                                        <p:cTn id="31" dur="500" fill="hold"/>
                                        <p:tgtEl>
                                          <p:spTgt spid="74"/>
                                        </p:tgtEl>
                                        <p:attrNameLst>
                                          <p:attrName>ppt_w</p:attrName>
                                        </p:attrNameLst>
                                      </p:cBhvr>
                                      <p:tavLst>
                                        <p:tav tm="0">
                                          <p:val>
                                            <p:fltVal val="0"/>
                                          </p:val>
                                        </p:tav>
                                        <p:tav tm="100000">
                                          <p:val>
                                            <p:strVal val="#ppt_w"/>
                                          </p:val>
                                        </p:tav>
                                      </p:tavLst>
                                    </p:anim>
                                    <p:anim calcmode="lin" valueType="num">
                                      <p:cBhvr>
                                        <p:cTn id="32" dur="500" fill="hold"/>
                                        <p:tgtEl>
                                          <p:spTgt spid="74"/>
                                        </p:tgtEl>
                                        <p:attrNameLst>
                                          <p:attrName>ppt_h</p:attrName>
                                        </p:attrNameLst>
                                      </p:cBhvr>
                                      <p:tavLst>
                                        <p:tav tm="0">
                                          <p:val>
                                            <p:fltVal val="0"/>
                                          </p:val>
                                        </p:tav>
                                        <p:tav tm="100000">
                                          <p:val>
                                            <p:strVal val="#ppt_h"/>
                                          </p:val>
                                        </p:tav>
                                      </p:tavLst>
                                    </p:anim>
                                    <p:animEffect transition="in" filter="fade">
                                      <p:cBhvr>
                                        <p:cTn id="33" dur="500"/>
                                        <p:tgtEl>
                                          <p:spTgt spid="74"/>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77"/>
                                        </p:tgtEl>
                                        <p:attrNameLst>
                                          <p:attrName>style.visibility</p:attrName>
                                        </p:attrNameLst>
                                      </p:cBhvr>
                                      <p:to>
                                        <p:strVal val="visible"/>
                                      </p:to>
                                    </p:set>
                                    <p:anim calcmode="lin" valueType="num">
                                      <p:cBhvr>
                                        <p:cTn id="36" dur="500" fill="hold"/>
                                        <p:tgtEl>
                                          <p:spTgt spid="77"/>
                                        </p:tgtEl>
                                        <p:attrNameLst>
                                          <p:attrName>ppt_w</p:attrName>
                                        </p:attrNameLst>
                                      </p:cBhvr>
                                      <p:tavLst>
                                        <p:tav tm="0">
                                          <p:val>
                                            <p:fltVal val="0"/>
                                          </p:val>
                                        </p:tav>
                                        <p:tav tm="100000">
                                          <p:val>
                                            <p:strVal val="#ppt_w"/>
                                          </p:val>
                                        </p:tav>
                                      </p:tavLst>
                                    </p:anim>
                                    <p:anim calcmode="lin" valueType="num">
                                      <p:cBhvr>
                                        <p:cTn id="37" dur="500" fill="hold"/>
                                        <p:tgtEl>
                                          <p:spTgt spid="77"/>
                                        </p:tgtEl>
                                        <p:attrNameLst>
                                          <p:attrName>ppt_h</p:attrName>
                                        </p:attrNameLst>
                                      </p:cBhvr>
                                      <p:tavLst>
                                        <p:tav tm="0">
                                          <p:val>
                                            <p:fltVal val="0"/>
                                          </p:val>
                                        </p:tav>
                                        <p:tav tm="100000">
                                          <p:val>
                                            <p:strVal val="#ppt_h"/>
                                          </p:val>
                                        </p:tav>
                                      </p:tavLst>
                                    </p:anim>
                                    <p:animEffect transition="in" filter="fade">
                                      <p:cBhvr>
                                        <p:cTn id="38" dur="500"/>
                                        <p:tgtEl>
                                          <p:spTgt spid="7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61"/>
                                        </p:tgtEl>
                                        <p:attrNameLst>
                                          <p:attrName>style.visibility</p:attrName>
                                        </p:attrNameLst>
                                      </p:cBhvr>
                                      <p:to>
                                        <p:strVal val="visible"/>
                                      </p:to>
                                    </p:set>
                                    <p:anim calcmode="lin" valueType="num">
                                      <p:cBhvr>
                                        <p:cTn id="41" dur="500" fill="hold"/>
                                        <p:tgtEl>
                                          <p:spTgt spid="61"/>
                                        </p:tgtEl>
                                        <p:attrNameLst>
                                          <p:attrName>ppt_w</p:attrName>
                                        </p:attrNameLst>
                                      </p:cBhvr>
                                      <p:tavLst>
                                        <p:tav tm="0">
                                          <p:val>
                                            <p:fltVal val="0"/>
                                          </p:val>
                                        </p:tav>
                                        <p:tav tm="100000">
                                          <p:val>
                                            <p:strVal val="#ppt_w"/>
                                          </p:val>
                                        </p:tav>
                                      </p:tavLst>
                                    </p:anim>
                                    <p:anim calcmode="lin" valueType="num">
                                      <p:cBhvr>
                                        <p:cTn id="42" dur="500" fill="hold"/>
                                        <p:tgtEl>
                                          <p:spTgt spid="61"/>
                                        </p:tgtEl>
                                        <p:attrNameLst>
                                          <p:attrName>ppt_h</p:attrName>
                                        </p:attrNameLst>
                                      </p:cBhvr>
                                      <p:tavLst>
                                        <p:tav tm="0">
                                          <p:val>
                                            <p:fltVal val="0"/>
                                          </p:val>
                                        </p:tav>
                                        <p:tav tm="100000">
                                          <p:val>
                                            <p:strVal val="#ppt_h"/>
                                          </p:val>
                                        </p:tav>
                                      </p:tavLst>
                                    </p:anim>
                                    <p:animEffect transition="in" filter="fade">
                                      <p:cBhvr>
                                        <p:cTn id="43" dur="500"/>
                                        <p:tgtEl>
                                          <p:spTgt spid="6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83"/>
                                        </p:tgtEl>
                                        <p:attrNameLst>
                                          <p:attrName>style.visibility</p:attrName>
                                        </p:attrNameLst>
                                      </p:cBhvr>
                                      <p:to>
                                        <p:strVal val="visible"/>
                                      </p:to>
                                    </p:set>
                                    <p:anim calcmode="lin" valueType="num">
                                      <p:cBhvr>
                                        <p:cTn id="46" dur="500" fill="hold"/>
                                        <p:tgtEl>
                                          <p:spTgt spid="83"/>
                                        </p:tgtEl>
                                        <p:attrNameLst>
                                          <p:attrName>ppt_w</p:attrName>
                                        </p:attrNameLst>
                                      </p:cBhvr>
                                      <p:tavLst>
                                        <p:tav tm="0">
                                          <p:val>
                                            <p:fltVal val="0"/>
                                          </p:val>
                                        </p:tav>
                                        <p:tav tm="100000">
                                          <p:val>
                                            <p:strVal val="#ppt_w"/>
                                          </p:val>
                                        </p:tav>
                                      </p:tavLst>
                                    </p:anim>
                                    <p:anim calcmode="lin" valueType="num">
                                      <p:cBhvr>
                                        <p:cTn id="47" dur="500" fill="hold"/>
                                        <p:tgtEl>
                                          <p:spTgt spid="83"/>
                                        </p:tgtEl>
                                        <p:attrNameLst>
                                          <p:attrName>ppt_h</p:attrName>
                                        </p:attrNameLst>
                                      </p:cBhvr>
                                      <p:tavLst>
                                        <p:tav tm="0">
                                          <p:val>
                                            <p:fltVal val="0"/>
                                          </p:val>
                                        </p:tav>
                                        <p:tav tm="100000">
                                          <p:val>
                                            <p:strVal val="#ppt_h"/>
                                          </p:val>
                                        </p:tav>
                                      </p:tavLst>
                                    </p:anim>
                                    <p:animEffect transition="in" filter="fade">
                                      <p:cBhvr>
                                        <p:cTn id="48" dur="500"/>
                                        <p:tgtEl>
                                          <p:spTgt spid="83"/>
                                        </p:tgtEl>
                                      </p:cBhvr>
                                    </p:animEffect>
                                  </p:childTnLst>
                                </p:cTn>
                              </p:par>
                            </p:childTnLst>
                          </p:cTn>
                        </p:par>
                        <p:par>
                          <p:cTn id="49" fill="hold">
                            <p:stCondLst>
                              <p:cond delay="1000"/>
                            </p:stCondLst>
                            <p:childTnLst>
                              <p:par>
                                <p:cTn id="50" presetID="10" presetClass="entr" presetSubtype="0"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fade">
                                      <p:cBhvr>
                                        <p:cTn id="55" dur="500"/>
                                        <p:tgtEl>
                                          <p:spTgt spid="6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9"/>
                                        </p:tgtEl>
                                        <p:attrNameLst>
                                          <p:attrName>style.visibility</p:attrName>
                                        </p:attrNameLst>
                                      </p:cBhvr>
                                      <p:to>
                                        <p:strVal val="visible"/>
                                      </p:to>
                                    </p:set>
                                    <p:animEffect transition="in" filter="fade">
                                      <p:cBhvr>
                                        <p:cTn id="58" dur="500"/>
                                        <p:tgtEl>
                                          <p:spTgt spid="6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3"/>
                                        </p:tgtEl>
                                        <p:attrNameLst>
                                          <p:attrName>style.visibility</p:attrName>
                                        </p:attrNameLst>
                                      </p:cBhvr>
                                      <p:to>
                                        <p:strVal val="visible"/>
                                      </p:to>
                                    </p:set>
                                    <p:animEffect transition="in" filter="fade">
                                      <p:cBhvr>
                                        <p:cTn id="61" dur="500"/>
                                        <p:tgtEl>
                                          <p:spTgt spid="7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72"/>
                                        </p:tgtEl>
                                        <p:attrNameLst>
                                          <p:attrName>style.visibility</p:attrName>
                                        </p:attrNameLst>
                                      </p:cBhvr>
                                      <p:to>
                                        <p:strVal val="visible"/>
                                      </p:to>
                                    </p:set>
                                    <p:animEffect transition="in" filter="fade">
                                      <p:cBhvr>
                                        <p:cTn id="64" dur="500"/>
                                        <p:tgtEl>
                                          <p:spTgt spid="7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fade">
                                      <p:cBhvr>
                                        <p:cTn id="67" dur="500"/>
                                        <p:tgtEl>
                                          <p:spTgt spid="6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Effect transition="in" filter="fade">
                                      <p:cBhvr>
                                        <p:cTn id="70" dur="500"/>
                                        <p:tgtEl>
                                          <p:spTgt spid="62"/>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fade">
                                      <p:cBhvr>
                                        <p:cTn id="73" dur="500"/>
                                        <p:tgtEl>
                                          <p:spTgt spid="7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70"/>
                                        </p:tgtEl>
                                        <p:attrNameLst>
                                          <p:attrName>style.visibility</p:attrName>
                                        </p:attrNameLst>
                                      </p:cBhvr>
                                      <p:to>
                                        <p:strVal val="visible"/>
                                      </p:to>
                                    </p:set>
                                    <p:animEffect transition="in" filter="fade">
                                      <p:cBhvr>
                                        <p:cTn id="76" dur="500"/>
                                        <p:tgtEl>
                                          <p:spTgt spid="7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66"/>
                                        </p:tgtEl>
                                        <p:attrNameLst>
                                          <p:attrName>style.visibility</p:attrName>
                                        </p:attrNameLst>
                                      </p:cBhvr>
                                      <p:to>
                                        <p:strVal val="visible"/>
                                      </p:to>
                                    </p:set>
                                    <p:animEffect transition="in" filter="fade">
                                      <p:cBhvr>
                                        <p:cTn id="79" dur="500"/>
                                        <p:tgtEl>
                                          <p:spTgt spid="6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67"/>
                                        </p:tgtEl>
                                        <p:attrNameLst>
                                          <p:attrName>style.visibility</p:attrName>
                                        </p:attrNameLst>
                                      </p:cBhvr>
                                      <p:to>
                                        <p:strVal val="visible"/>
                                      </p:to>
                                    </p:set>
                                    <p:animEffect transition="in" filter="fade">
                                      <p:cBhvr>
                                        <p:cTn id="82" dur="500"/>
                                        <p:tgtEl>
                                          <p:spTgt spid="6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500"/>
                                        <p:tgtEl>
                                          <p:spTgt spid="64"/>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Effect transition="in" filter="fade">
                                      <p:cBhvr>
                                        <p:cTn id="88" dur="500"/>
                                        <p:tgtEl>
                                          <p:spTgt spid="44"/>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3"/>
                                        </p:tgtEl>
                                        <p:attrNameLst>
                                          <p:attrName>style.visibility</p:attrName>
                                        </p:attrNameLst>
                                      </p:cBhvr>
                                      <p:to>
                                        <p:strVal val="visible"/>
                                      </p:to>
                                    </p:set>
                                    <p:animEffect transition="in" filter="fade">
                                      <p:cBhvr>
                                        <p:cTn id="9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2" grpId="0"/>
      <p:bldP spid="63" grpId="0"/>
      <p:bldP spid="64" grpId="0"/>
      <p:bldP spid="65" grpId="0"/>
      <p:bldP spid="66" grpId="0"/>
      <p:bldP spid="67" grpId="0"/>
      <p:bldP spid="68" grpId="0"/>
      <p:bldP spid="69" grpId="0"/>
      <p:bldP spid="70" grpId="0"/>
      <p:bldP spid="71" grpId="0"/>
      <p:bldP spid="72" grpId="0"/>
      <p:bldP spid="73" grpId="0"/>
      <p:bldP spid="43" grpId="0"/>
      <p:bldP spid="44" grpId="0"/>
      <p:bldP spid="61" grpId="0" animBg="1"/>
      <p:bldP spid="77" grpId="0" animBg="1"/>
      <p:bldP spid="83" grpId="0" animBg="1"/>
      <p:bldP spid="8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itle 2">
            <a:extLst>
              <a:ext uri="{FF2B5EF4-FFF2-40B4-BE49-F238E27FC236}">
                <a16:creationId xmlns:a16="http://schemas.microsoft.com/office/drawing/2014/main" id="{57D4C690-9579-4E01-8EA7-7181D4020CF5}"/>
              </a:ext>
            </a:extLst>
          </p:cNvPr>
          <p:cNvSpPr txBox="1">
            <a:spLocks/>
          </p:cNvSpPr>
          <p:nvPr/>
        </p:nvSpPr>
        <p:spPr>
          <a:xfrm>
            <a:off x="1190402" y="254050"/>
            <a:ext cx="10753879" cy="957862"/>
          </a:xfrm>
          <a:prstGeom prst="rect">
            <a:avLst/>
          </a:prstGeom>
          <a:solidFill>
            <a:schemeClr val="bg1">
              <a:lumMod val="95000"/>
            </a:schemeClr>
          </a:solidFill>
        </p:spPr>
        <p:txBody>
          <a:bodyPr vert="horz" wrap="square" lIns="179234" tIns="89617" rIns="143387" bIns="89617" rtlCol="0" anchor="ctr" anchorCtr="0">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896009">
              <a:defRPr/>
            </a:pPr>
            <a:r>
              <a:rPr lang="en-US" sz="4607">
                <a:gradFill>
                  <a:gsLst>
                    <a:gs pos="1250">
                      <a:srgbClr val="353535"/>
                    </a:gs>
                    <a:gs pos="100000">
                      <a:srgbClr val="353535"/>
                    </a:gs>
                  </a:gsLst>
                  <a:lin ang="5400000" scaled="0"/>
                </a:gradFill>
                <a:latin typeface="Segoe UI Light"/>
              </a:rPr>
              <a:t>Microsoft Cognitive Services Labs</a:t>
            </a:r>
          </a:p>
        </p:txBody>
      </p:sp>
      <p:sp>
        <p:nvSpPr>
          <p:cNvPr id="4" name="Rectangle 3">
            <a:extLst>
              <a:ext uri="{FF2B5EF4-FFF2-40B4-BE49-F238E27FC236}">
                <a16:creationId xmlns:a16="http://schemas.microsoft.com/office/drawing/2014/main" id="{D2DAC7ED-E7D0-4D43-AFD5-047FDD9066B6}"/>
              </a:ext>
            </a:extLst>
          </p:cNvPr>
          <p:cNvSpPr/>
          <p:nvPr/>
        </p:nvSpPr>
        <p:spPr>
          <a:xfrm>
            <a:off x="1190402" y="1389546"/>
            <a:ext cx="11652535" cy="843416"/>
          </a:xfrm>
          <a:prstGeom prst="rect">
            <a:avLst/>
          </a:prstGeom>
        </p:spPr>
        <p:txBody>
          <a:bodyPr wrap="square" lIns="179234" tIns="143387" rIns="179234" bIns="143387">
            <a:spAutoFit/>
          </a:bodyPr>
          <a:lstStyle/>
          <a:p>
            <a:pPr defTabSz="913963">
              <a:lnSpc>
                <a:spcPct val="90000"/>
              </a:lnSpc>
              <a:defRPr/>
            </a:pPr>
            <a:r>
              <a:rPr lang="en-US" sz="196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An early look at emerging Cognitive Services technologies: </a:t>
            </a:r>
            <a:br>
              <a:rPr lang="en-US" sz="196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br>
            <a:r>
              <a:rPr lang="en-US" sz="196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discover, try, and give feedback on new technologies before general availability</a:t>
            </a:r>
          </a:p>
        </p:txBody>
      </p:sp>
      <p:sp>
        <p:nvSpPr>
          <p:cNvPr id="43" name="Rectangle 42"/>
          <p:cNvSpPr/>
          <p:nvPr/>
        </p:nvSpPr>
        <p:spPr bwMode="auto">
          <a:xfrm>
            <a:off x="1190402" y="125930"/>
            <a:ext cx="77348" cy="124468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8" name="TextBox 77">
            <a:extLst/>
          </p:cNvPr>
          <p:cNvSpPr txBox="1"/>
          <p:nvPr/>
        </p:nvSpPr>
        <p:spPr>
          <a:xfrm>
            <a:off x="4826986" y="5616573"/>
            <a:ext cx="2687340"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Project Abu Dhabi</a:t>
            </a:r>
          </a:p>
        </p:txBody>
      </p:sp>
      <p:sp>
        <p:nvSpPr>
          <p:cNvPr id="79" name="Rectangle 78">
            <a:extLst/>
          </p:cNvPr>
          <p:cNvSpPr/>
          <p:nvPr/>
        </p:nvSpPr>
        <p:spPr>
          <a:xfrm>
            <a:off x="4700793" y="6021237"/>
            <a:ext cx="2939724" cy="286024"/>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Distance matrices</a:t>
            </a:r>
          </a:p>
        </p:txBody>
      </p:sp>
      <p:sp>
        <p:nvSpPr>
          <p:cNvPr id="80" name="TextBox 79">
            <a:extLst/>
          </p:cNvPr>
          <p:cNvSpPr txBox="1"/>
          <p:nvPr/>
        </p:nvSpPr>
        <p:spPr>
          <a:xfrm>
            <a:off x="1401187" y="3645394"/>
            <a:ext cx="2679020"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Project Prague</a:t>
            </a:r>
          </a:p>
        </p:txBody>
      </p:sp>
      <p:sp>
        <p:nvSpPr>
          <p:cNvPr id="81" name="Rectangle 80">
            <a:extLst/>
          </p:cNvPr>
          <p:cNvSpPr/>
          <p:nvPr/>
        </p:nvSpPr>
        <p:spPr>
          <a:xfrm>
            <a:off x="1396442" y="3980929"/>
            <a:ext cx="2688511" cy="286024"/>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Gesture based controls</a:t>
            </a:r>
          </a:p>
        </p:txBody>
      </p:sp>
      <p:sp>
        <p:nvSpPr>
          <p:cNvPr id="82" name="TextBox 81">
            <a:extLst/>
          </p:cNvPr>
          <p:cNvSpPr txBox="1"/>
          <p:nvPr/>
        </p:nvSpPr>
        <p:spPr>
          <a:xfrm>
            <a:off x="4722130" y="3645394"/>
            <a:ext cx="2897050"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Project Cuzco</a:t>
            </a:r>
          </a:p>
        </p:txBody>
      </p:sp>
      <p:sp>
        <p:nvSpPr>
          <p:cNvPr id="83" name="Rectangle 82">
            <a:extLst/>
          </p:cNvPr>
          <p:cNvSpPr/>
          <p:nvPr/>
        </p:nvSpPr>
        <p:spPr>
          <a:xfrm>
            <a:off x="4826400" y="3980929"/>
            <a:ext cx="2688511" cy="286024"/>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Event associated with Wikipedia</a:t>
            </a:r>
          </a:p>
        </p:txBody>
      </p:sp>
      <p:sp>
        <p:nvSpPr>
          <p:cNvPr id="84" name="TextBox 83">
            <a:extLst/>
          </p:cNvPr>
          <p:cNvSpPr txBox="1"/>
          <p:nvPr/>
        </p:nvSpPr>
        <p:spPr>
          <a:xfrm>
            <a:off x="8266744" y="3645394"/>
            <a:ext cx="2595082" cy="402392"/>
          </a:xfrm>
          <a:prstGeom prst="rect">
            <a:avLst/>
          </a:prstGeom>
          <a:noFill/>
        </p:spPr>
        <p:txBody>
          <a:bodyPr wrap="square" lIns="175711" tIns="89617" rIns="175711" bIns="89617"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Project Johannesburg</a:t>
            </a:r>
          </a:p>
        </p:txBody>
      </p:sp>
      <p:sp>
        <p:nvSpPr>
          <p:cNvPr id="85" name="Rectangle 84">
            <a:extLst/>
          </p:cNvPr>
          <p:cNvSpPr/>
          <p:nvPr/>
        </p:nvSpPr>
        <p:spPr>
          <a:xfrm>
            <a:off x="8220029" y="3980929"/>
            <a:ext cx="2688511" cy="286024"/>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Route logistics</a:t>
            </a:r>
          </a:p>
        </p:txBody>
      </p:sp>
      <p:sp>
        <p:nvSpPr>
          <p:cNvPr id="86" name="TextBox 85">
            <a:extLst/>
          </p:cNvPr>
          <p:cNvSpPr txBox="1"/>
          <p:nvPr/>
        </p:nvSpPr>
        <p:spPr>
          <a:xfrm>
            <a:off x="1338706" y="5616573"/>
            <a:ext cx="2803982"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Project Nanjing</a:t>
            </a:r>
          </a:p>
        </p:txBody>
      </p:sp>
      <p:sp>
        <p:nvSpPr>
          <p:cNvPr id="87" name="Rectangle 86">
            <a:extLst/>
          </p:cNvPr>
          <p:cNvSpPr/>
          <p:nvPr/>
        </p:nvSpPr>
        <p:spPr>
          <a:xfrm>
            <a:off x="1396442" y="6021237"/>
            <a:ext cx="2688511" cy="286024"/>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Isochrones calculations</a:t>
            </a:r>
          </a:p>
        </p:txBody>
      </p:sp>
      <p:sp>
        <p:nvSpPr>
          <p:cNvPr id="88" name="Rectangle 87">
            <a:extLst/>
          </p:cNvPr>
          <p:cNvSpPr/>
          <p:nvPr/>
        </p:nvSpPr>
        <p:spPr>
          <a:xfrm>
            <a:off x="8220029" y="6021237"/>
            <a:ext cx="2688511" cy="286024"/>
          </a:xfrm>
          <a:prstGeom prst="rect">
            <a:avLst/>
          </a:prstGeom>
        </p:spPr>
        <p:txBody>
          <a:bodyPr wrap="square">
            <a:spAutoFit/>
          </a:bodyPr>
          <a:lstStyle/>
          <a:p>
            <a:pPr algn="ctr" defTabSz="913963">
              <a:lnSpc>
                <a:spcPct val="90000"/>
              </a:lnSpc>
              <a:spcAft>
                <a:spcPts val="574"/>
              </a:spcAft>
              <a:defRPr/>
            </a:pPr>
            <a:r>
              <a:rPr lang="en-US" sz="1370">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Score location attractiveness</a:t>
            </a:r>
          </a:p>
        </p:txBody>
      </p:sp>
      <p:sp>
        <p:nvSpPr>
          <p:cNvPr id="89" name="TextBox 88">
            <a:extLst/>
          </p:cNvPr>
          <p:cNvSpPr txBox="1"/>
          <p:nvPr/>
        </p:nvSpPr>
        <p:spPr>
          <a:xfrm>
            <a:off x="8358569" y="5616573"/>
            <a:ext cx="2411434" cy="501064"/>
          </a:xfrm>
          <a:prstGeom prst="rect">
            <a:avLst/>
          </a:prstGeom>
          <a:noFill/>
        </p:spPr>
        <p:txBody>
          <a:bodyPr wrap="square" lIns="175711" tIns="140569" rIns="175711" bIns="140569" rtlCol="0" anchor="ctr">
            <a:spAutoFit/>
          </a:bodyPr>
          <a:lstStyle/>
          <a:p>
            <a:pPr algn="ctr" defTabSz="913963">
              <a:lnSpc>
                <a:spcPct val="90000"/>
              </a:lnSpc>
              <a:spcAft>
                <a:spcPts val="574"/>
              </a:spcAft>
              <a:defRPr/>
            </a:pPr>
            <a:r>
              <a:rPr lang="en-US" sz="1567" b="1">
                <a:gradFill>
                  <a:gsLst>
                    <a:gs pos="6364">
                      <a:srgbClr val="353535"/>
                    </a:gs>
                    <a:gs pos="21818">
                      <a:srgbClr val="353535"/>
                    </a:gs>
                  </a:gsLst>
                  <a:lin ang="5400000" scaled="0"/>
                </a:gradFill>
                <a:latin typeface="Segoe UI" panose="020B0502040204020203" pitchFamily="34" charset="0"/>
                <a:cs typeface="Segoe UI" panose="020B0502040204020203" pitchFamily="34" charset="0"/>
              </a:rPr>
              <a:t>Project Wollongong</a:t>
            </a:r>
          </a:p>
        </p:txBody>
      </p:sp>
      <p:grpSp>
        <p:nvGrpSpPr>
          <p:cNvPr id="8" name="Group 7"/>
          <p:cNvGrpSpPr/>
          <p:nvPr/>
        </p:nvGrpSpPr>
        <p:grpSpPr>
          <a:xfrm>
            <a:off x="2202994" y="2506572"/>
            <a:ext cx="1075406" cy="1075406"/>
            <a:chOff x="2246042" y="2265784"/>
            <a:chExt cx="1097280" cy="1097280"/>
          </a:xfrm>
        </p:grpSpPr>
        <p:sp>
          <p:nvSpPr>
            <p:cNvPr id="91" name="Oval 90"/>
            <p:cNvSpPr/>
            <p:nvPr/>
          </p:nvSpPr>
          <p:spPr bwMode="auto">
            <a:xfrm>
              <a:off x="2246042" y="2265784"/>
              <a:ext cx="1097280" cy="1097280"/>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8596" y="2531778"/>
              <a:ext cx="672172" cy="592422"/>
            </a:xfrm>
            <a:prstGeom prst="rect">
              <a:avLst/>
            </a:prstGeom>
          </p:spPr>
        </p:pic>
      </p:grpSp>
      <p:grpSp>
        <p:nvGrpSpPr>
          <p:cNvPr id="11" name="Group 10"/>
          <p:cNvGrpSpPr/>
          <p:nvPr/>
        </p:nvGrpSpPr>
        <p:grpSpPr>
          <a:xfrm>
            <a:off x="5632952" y="2506572"/>
            <a:ext cx="1075406" cy="1075406"/>
            <a:chOff x="5745770" y="2265784"/>
            <a:chExt cx="1097280" cy="1097280"/>
          </a:xfrm>
        </p:grpSpPr>
        <p:sp>
          <p:nvSpPr>
            <p:cNvPr id="94" name="Oval 93"/>
            <p:cNvSpPr/>
            <p:nvPr/>
          </p:nvSpPr>
          <p:spPr bwMode="auto">
            <a:xfrm>
              <a:off x="5745770" y="2265784"/>
              <a:ext cx="1097280" cy="1097280"/>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108" name="Picture 10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4746" y="2531778"/>
              <a:ext cx="672172" cy="592422"/>
            </a:xfrm>
            <a:prstGeom prst="rect">
              <a:avLst/>
            </a:prstGeom>
          </p:spPr>
        </p:pic>
      </p:grpSp>
      <p:grpSp>
        <p:nvGrpSpPr>
          <p:cNvPr id="12" name="Group 11"/>
          <p:cNvGrpSpPr/>
          <p:nvPr/>
        </p:nvGrpSpPr>
        <p:grpSpPr>
          <a:xfrm>
            <a:off x="9026582" y="2506572"/>
            <a:ext cx="1075406" cy="1075406"/>
            <a:chOff x="9208431" y="2265784"/>
            <a:chExt cx="1097280" cy="1097280"/>
          </a:xfrm>
        </p:grpSpPr>
        <p:sp>
          <p:nvSpPr>
            <p:cNvPr id="97" name="Oval 96"/>
            <p:cNvSpPr/>
            <p:nvPr/>
          </p:nvSpPr>
          <p:spPr bwMode="auto">
            <a:xfrm>
              <a:off x="9208431" y="2265784"/>
              <a:ext cx="1097280" cy="1097280"/>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109" name="Picture 10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3660" y="2531778"/>
              <a:ext cx="672172" cy="592422"/>
            </a:xfrm>
            <a:prstGeom prst="rect">
              <a:avLst/>
            </a:prstGeom>
          </p:spPr>
        </p:pic>
      </p:grpSp>
      <p:grpSp>
        <p:nvGrpSpPr>
          <p:cNvPr id="9" name="Group 8"/>
          <p:cNvGrpSpPr/>
          <p:nvPr/>
        </p:nvGrpSpPr>
        <p:grpSpPr>
          <a:xfrm>
            <a:off x="2202994" y="4477821"/>
            <a:ext cx="1075406" cy="1075406"/>
            <a:chOff x="2246042" y="4538388"/>
            <a:chExt cx="1097280" cy="1097280"/>
          </a:xfrm>
        </p:grpSpPr>
        <p:sp>
          <p:nvSpPr>
            <p:cNvPr id="100" name="Oval 99"/>
            <p:cNvSpPr/>
            <p:nvPr/>
          </p:nvSpPr>
          <p:spPr bwMode="auto">
            <a:xfrm>
              <a:off x="2246042" y="4538388"/>
              <a:ext cx="1097280" cy="1097280"/>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110" name="Picture 10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8596" y="4810521"/>
              <a:ext cx="672172" cy="592422"/>
            </a:xfrm>
            <a:prstGeom prst="rect">
              <a:avLst/>
            </a:prstGeom>
          </p:spPr>
        </p:pic>
      </p:grpSp>
      <p:grpSp>
        <p:nvGrpSpPr>
          <p:cNvPr id="10" name="Group 9"/>
          <p:cNvGrpSpPr/>
          <p:nvPr/>
        </p:nvGrpSpPr>
        <p:grpSpPr>
          <a:xfrm>
            <a:off x="5632952" y="4477821"/>
            <a:ext cx="1075406" cy="1075406"/>
            <a:chOff x="5745770" y="4538388"/>
            <a:chExt cx="1097280" cy="1097280"/>
          </a:xfrm>
        </p:grpSpPr>
        <p:sp>
          <p:nvSpPr>
            <p:cNvPr id="103" name="Oval 102"/>
            <p:cNvSpPr/>
            <p:nvPr/>
          </p:nvSpPr>
          <p:spPr bwMode="auto">
            <a:xfrm>
              <a:off x="5745770" y="4538388"/>
              <a:ext cx="1097280" cy="1097280"/>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111" name="Picture 1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4746" y="4810521"/>
              <a:ext cx="672172" cy="592422"/>
            </a:xfrm>
            <a:prstGeom prst="rect">
              <a:avLst/>
            </a:prstGeom>
          </p:spPr>
        </p:pic>
      </p:grpSp>
      <p:grpSp>
        <p:nvGrpSpPr>
          <p:cNvPr id="13" name="Group 12"/>
          <p:cNvGrpSpPr/>
          <p:nvPr/>
        </p:nvGrpSpPr>
        <p:grpSpPr>
          <a:xfrm>
            <a:off x="9026582" y="4477821"/>
            <a:ext cx="1075406" cy="1075406"/>
            <a:chOff x="9208431" y="4538388"/>
            <a:chExt cx="1097280" cy="1097280"/>
          </a:xfrm>
        </p:grpSpPr>
        <p:sp>
          <p:nvSpPr>
            <p:cNvPr id="106" name="Oval 105"/>
            <p:cNvSpPr/>
            <p:nvPr/>
          </p:nvSpPr>
          <p:spPr bwMode="auto">
            <a:xfrm>
              <a:off x="9208431" y="4538388"/>
              <a:ext cx="1097280" cy="1097280"/>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112" name="Picture 1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3660" y="4810521"/>
              <a:ext cx="672172" cy="592422"/>
            </a:xfrm>
            <a:prstGeom prst="rect">
              <a:avLst/>
            </a:prstGeom>
          </p:spPr>
        </p:pic>
      </p:grpSp>
      <p:grpSp>
        <p:nvGrpSpPr>
          <p:cNvPr id="3" name="Group 2">
            <a:extLst>
              <a:ext uri="{FF2B5EF4-FFF2-40B4-BE49-F238E27FC236}">
                <a16:creationId xmlns:a16="http://schemas.microsoft.com/office/drawing/2014/main" id="{5D9D6020-22B1-49BA-BCE1-9029ACC15F25}"/>
              </a:ext>
            </a:extLst>
          </p:cNvPr>
          <p:cNvGrpSpPr/>
          <p:nvPr/>
        </p:nvGrpSpPr>
        <p:grpSpPr>
          <a:xfrm>
            <a:off x="1729" y="255064"/>
            <a:ext cx="1188671" cy="956848"/>
            <a:chOff x="881" y="259222"/>
            <a:chExt cx="1212678" cy="976174"/>
          </a:xfrm>
        </p:grpSpPr>
        <p:sp>
          <p:nvSpPr>
            <p:cNvPr id="48" name="Rectangle 47"/>
            <p:cNvSpPr/>
            <p:nvPr/>
          </p:nvSpPr>
          <p:spPr bwMode="auto">
            <a:xfrm>
              <a:off x="881" y="259222"/>
              <a:ext cx="1212678" cy="976174"/>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8" name="Freeform 5">
              <a:extLst>
                <a:ext uri="{FF2B5EF4-FFF2-40B4-BE49-F238E27FC236}">
                  <a16:creationId xmlns:a16="http://schemas.microsoft.com/office/drawing/2014/main" id="{6A0A42F5-0DBB-431F-947F-1E02AC3265FC}"/>
                </a:ext>
              </a:extLst>
            </p:cNvPr>
            <p:cNvSpPr>
              <a:spLocks/>
            </p:cNvSpPr>
            <p:nvPr/>
          </p:nvSpPr>
          <p:spPr bwMode="auto">
            <a:xfrm>
              <a:off x="393021" y="525567"/>
              <a:ext cx="428397" cy="493478"/>
            </a:xfrm>
            <a:custGeom>
              <a:avLst/>
              <a:gdLst>
                <a:gd name="T0" fmla="*/ 88 w 329"/>
                <a:gd name="T1" fmla="*/ 0 h 380"/>
                <a:gd name="T2" fmla="*/ 126 w 329"/>
                <a:gd name="T3" fmla="*/ 0 h 380"/>
                <a:gd name="T4" fmla="*/ 126 w 329"/>
                <a:gd name="T5" fmla="*/ 132 h 380"/>
                <a:gd name="T6" fmla="*/ 123 w 329"/>
                <a:gd name="T7" fmla="*/ 146 h 380"/>
                <a:gd name="T8" fmla="*/ 10 w 329"/>
                <a:gd name="T9" fmla="*/ 341 h 380"/>
                <a:gd name="T10" fmla="*/ 32 w 329"/>
                <a:gd name="T11" fmla="*/ 380 h 380"/>
                <a:gd name="T12" fmla="*/ 298 w 329"/>
                <a:gd name="T13" fmla="*/ 380 h 380"/>
                <a:gd name="T14" fmla="*/ 319 w 329"/>
                <a:gd name="T15" fmla="*/ 342 h 380"/>
                <a:gd name="T16" fmla="*/ 206 w 329"/>
                <a:gd name="T17" fmla="*/ 146 h 380"/>
                <a:gd name="T18" fmla="*/ 203 w 329"/>
                <a:gd name="T19" fmla="*/ 132 h 380"/>
                <a:gd name="T20" fmla="*/ 203 w 329"/>
                <a:gd name="T21" fmla="*/ 0 h 380"/>
                <a:gd name="T22" fmla="*/ 241 w 329"/>
                <a:gd name="T23" fmla="*/ 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 h="380">
                  <a:moveTo>
                    <a:pt x="88" y="0"/>
                  </a:moveTo>
                  <a:cubicBezTo>
                    <a:pt x="126" y="0"/>
                    <a:pt x="126" y="0"/>
                    <a:pt x="126" y="0"/>
                  </a:cubicBezTo>
                  <a:cubicBezTo>
                    <a:pt x="126" y="132"/>
                    <a:pt x="126" y="132"/>
                    <a:pt x="126" y="132"/>
                  </a:cubicBezTo>
                  <a:cubicBezTo>
                    <a:pt x="126" y="137"/>
                    <a:pt x="125" y="142"/>
                    <a:pt x="123" y="146"/>
                  </a:cubicBezTo>
                  <a:cubicBezTo>
                    <a:pt x="10" y="341"/>
                    <a:pt x="10" y="341"/>
                    <a:pt x="10" y="341"/>
                  </a:cubicBezTo>
                  <a:cubicBezTo>
                    <a:pt x="0" y="358"/>
                    <a:pt x="12" y="380"/>
                    <a:pt x="32" y="380"/>
                  </a:cubicBezTo>
                  <a:cubicBezTo>
                    <a:pt x="298" y="380"/>
                    <a:pt x="298" y="380"/>
                    <a:pt x="298" y="380"/>
                  </a:cubicBezTo>
                  <a:cubicBezTo>
                    <a:pt x="317" y="380"/>
                    <a:pt x="329" y="358"/>
                    <a:pt x="319" y="342"/>
                  </a:cubicBezTo>
                  <a:cubicBezTo>
                    <a:pt x="206" y="146"/>
                    <a:pt x="206" y="146"/>
                    <a:pt x="206" y="146"/>
                  </a:cubicBezTo>
                  <a:cubicBezTo>
                    <a:pt x="204" y="142"/>
                    <a:pt x="203" y="137"/>
                    <a:pt x="203" y="132"/>
                  </a:cubicBezTo>
                  <a:cubicBezTo>
                    <a:pt x="203" y="0"/>
                    <a:pt x="203" y="0"/>
                    <a:pt x="203" y="0"/>
                  </a:cubicBezTo>
                  <a:cubicBezTo>
                    <a:pt x="241" y="0"/>
                    <a:pt x="241" y="0"/>
                    <a:pt x="241" y="0"/>
                  </a:cubicBezTo>
                </a:path>
              </a:pathLst>
            </a:custGeom>
            <a:noFill/>
            <a:ln w="508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30" tIns="44814" rIns="89630" bIns="44814" numCol="1" anchor="t" anchorCtr="0" compatLnSpc="1">
              <a:prstTxWarp prst="textNoShape">
                <a:avLst/>
              </a:prstTxWarp>
            </a:bodyPr>
            <a:lstStyle/>
            <a:p>
              <a:endParaRPr lang="en-US" sz="1730"/>
            </a:p>
          </p:txBody>
        </p:sp>
      </p:grpSp>
    </p:spTree>
    <p:extLst>
      <p:ext uri="{BB962C8B-B14F-4D97-AF65-F5344CB8AC3E}">
        <p14:creationId xmlns:p14="http://schemas.microsoft.com/office/powerpoint/2010/main" val="334302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8000" decel="92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10000" decel="9000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0-#ppt_w/2"/>
                                          </p:val>
                                        </p:tav>
                                        <p:tav tm="100000">
                                          <p:val>
                                            <p:strVal val="#ppt_x"/>
                                          </p:val>
                                        </p:tav>
                                      </p:tavLst>
                                    </p:anim>
                                    <p:anim calcmode="lin" valueType="num">
                                      <p:cBhvr additive="base">
                                        <p:cTn id="13" dur="500" fill="hold"/>
                                        <p:tgtEl>
                                          <p:spTgt spid="51"/>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53" presetClass="entr" presetSubtype="1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1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par>
                                <p:cTn id="34" presetID="53" presetClass="entr" presetSubtype="16"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81"/>
                                        </p:tgtEl>
                                        <p:attrNameLst>
                                          <p:attrName>style.visibility</p:attrName>
                                        </p:attrNameLst>
                                      </p:cBhvr>
                                      <p:to>
                                        <p:strVal val="visible"/>
                                      </p:to>
                                    </p:set>
                                    <p:animEffect transition="in" filter="fade">
                                      <p:cBhvr>
                                        <p:cTn id="47" dur="500"/>
                                        <p:tgtEl>
                                          <p:spTgt spid="8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84"/>
                                        </p:tgtEl>
                                        <p:attrNameLst>
                                          <p:attrName>style.visibility</p:attrName>
                                        </p:attrNameLst>
                                      </p:cBhvr>
                                      <p:to>
                                        <p:strVal val="visible"/>
                                      </p:to>
                                    </p:set>
                                    <p:animEffect transition="in" filter="fade">
                                      <p:cBhvr>
                                        <p:cTn id="50" dur="500"/>
                                        <p:tgtEl>
                                          <p:spTgt spid="8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85"/>
                                        </p:tgtEl>
                                        <p:attrNameLst>
                                          <p:attrName>style.visibility</p:attrName>
                                        </p:attrNameLst>
                                      </p:cBhvr>
                                      <p:to>
                                        <p:strVal val="visible"/>
                                      </p:to>
                                    </p:set>
                                    <p:animEffect transition="in" filter="fade">
                                      <p:cBhvr>
                                        <p:cTn id="53" dur="500"/>
                                        <p:tgtEl>
                                          <p:spTgt spid="8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9"/>
                                        </p:tgtEl>
                                        <p:attrNameLst>
                                          <p:attrName>style.visibility</p:attrName>
                                        </p:attrNameLst>
                                      </p:cBhvr>
                                      <p:to>
                                        <p:strVal val="visible"/>
                                      </p:to>
                                    </p:set>
                                    <p:animEffect transition="in" filter="fade">
                                      <p:cBhvr>
                                        <p:cTn id="56" dur="500"/>
                                        <p:tgtEl>
                                          <p:spTgt spid="8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500"/>
                                        <p:tgtEl>
                                          <p:spTgt spid="8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fade">
                                      <p:cBhvr>
                                        <p:cTn id="62" dur="500"/>
                                        <p:tgtEl>
                                          <p:spTgt spid="7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fade">
                                      <p:cBhvr>
                                        <p:cTn id="65" dur="500"/>
                                        <p:tgtEl>
                                          <p:spTgt spid="7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87"/>
                                        </p:tgtEl>
                                        <p:attrNameLst>
                                          <p:attrName>style.visibility</p:attrName>
                                        </p:attrNameLst>
                                      </p:cBhvr>
                                      <p:to>
                                        <p:strVal val="visible"/>
                                      </p:to>
                                    </p:set>
                                    <p:animEffect transition="in" filter="fade">
                                      <p:cBhvr>
                                        <p:cTn id="68" dur="500"/>
                                        <p:tgtEl>
                                          <p:spTgt spid="8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fade">
                                      <p:cBhvr>
                                        <p:cTn id="71" dur="500"/>
                                        <p:tgtEl>
                                          <p:spTgt spid="86"/>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fade">
                                      <p:cBhvr>
                                        <p:cTn id="74" dur="500"/>
                                        <p:tgtEl>
                                          <p:spTgt spid="8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fade">
                                      <p:cBhvr>
                                        <p:cTn id="77" dur="500"/>
                                        <p:tgtEl>
                                          <p:spTgt spid="83"/>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fade">
                                      <p:cBhvr>
                                        <p:cTn id="80" dur="500"/>
                                        <p:tgtEl>
                                          <p:spTgt spid="8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fade">
                                      <p:cBhvr>
                                        <p:cTn id="8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4"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56D1103-8561-48E1-9909-CA536DB13066}"/>
              </a:ext>
            </a:extLst>
          </p:cNvPr>
          <p:cNvSpPr>
            <a:spLocks noGrp="1"/>
          </p:cNvSpPr>
          <p:nvPr>
            <p:ph type="title"/>
          </p:nvPr>
        </p:nvSpPr>
        <p:spPr>
          <a:xfrm>
            <a:off x="576699" y="448700"/>
            <a:ext cx="10801919" cy="708977"/>
          </a:xfrm>
        </p:spPr>
        <p:txBody>
          <a:bodyPr/>
          <a:lstStyle/>
          <a:p>
            <a:r>
              <a:rPr lang="en-GB" sz="4607"/>
              <a:t>Pricing</a:t>
            </a:r>
          </a:p>
        </p:txBody>
      </p:sp>
      <p:sp>
        <p:nvSpPr>
          <p:cNvPr id="6" name="Rectangle 5">
            <a:extLst>
              <a:ext uri="{FF2B5EF4-FFF2-40B4-BE49-F238E27FC236}">
                <a16:creationId xmlns:a16="http://schemas.microsoft.com/office/drawing/2014/main" id="{06A6D01E-CE04-4912-8AC7-9DFDEE11EB87}"/>
              </a:ext>
            </a:extLst>
          </p:cNvPr>
          <p:cNvSpPr/>
          <p:nvPr/>
        </p:nvSpPr>
        <p:spPr>
          <a:xfrm>
            <a:off x="3097161" y="6337124"/>
            <a:ext cx="6966249" cy="303481"/>
          </a:xfrm>
          <a:prstGeom prst="rect">
            <a:avLst/>
          </a:prstGeom>
        </p:spPr>
        <p:txBody>
          <a:bodyPr wrap="square">
            <a:spAutoFit/>
          </a:bodyPr>
          <a:lstStyle/>
          <a:p>
            <a:pPr algn="ctr"/>
            <a:r>
              <a:rPr lang="en-GB" sz="1372" dirty="0">
                <a:hlinkClick r:id="rId3"/>
              </a:rPr>
              <a:t>https://azure.microsoft.com/en-us/pricing/details/cognitive-services</a:t>
            </a:r>
            <a:endParaRPr lang="en-GB" sz="1372" dirty="0"/>
          </a:p>
        </p:txBody>
      </p:sp>
      <p:sp>
        <p:nvSpPr>
          <p:cNvPr id="25" name="TextBox 24">
            <a:extLst>
              <a:ext uri="{FF2B5EF4-FFF2-40B4-BE49-F238E27FC236}">
                <a16:creationId xmlns:a16="http://schemas.microsoft.com/office/drawing/2014/main" id="{CD275F7F-6E45-4C50-A3FB-605DEE746A39}"/>
              </a:ext>
            </a:extLst>
          </p:cNvPr>
          <p:cNvSpPr txBox="1"/>
          <p:nvPr/>
        </p:nvSpPr>
        <p:spPr>
          <a:xfrm>
            <a:off x="448602" y="1523004"/>
            <a:ext cx="11476479" cy="2069842"/>
          </a:xfrm>
          <a:prstGeom prst="rect">
            <a:avLst/>
          </a:prstGeom>
          <a:noFill/>
        </p:spPr>
        <p:txBody>
          <a:bodyPr wrap="square" lIns="179285" tIns="143428" rIns="179285" bIns="143428" rtlCol="0" anchor="t">
            <a:spAutoFit/>
          </a:bodyPr>
          <a:lstStyle/>
          <a:p>
            <a:pPr>
              <a:lnSpc>
                <a:spcPct val="90000"/>
              </a:lnSpc>
              <a:spcAft>
                <a:spcPts val="588"/>
              </a:spcAft>
            </a:pPr>
            <a:r>
              <a:rPr lang="en-GB" sz="2353">
                <a:gradFill>
                  <a:gsLst>
                    <a:gs pos="2917">
                      <a:schemeClr val="tx1"/>
                    </a:gs>
                    <a:gs pos="30000">
                      <a:schemeClr val="tx1"/>
                    </a:gs>
                  </a:gsLst>
                  <a:lin ang="5400000" scaled="0"/>
                </a:gradFill>
              </a:rPr>
              <a:t>With Microsoft Cognitive Services you are only charged for what you use. Services typically have multiple tiers (e.g. free, standard) and users are charged for calls to the API.</a:t>
            </a:r>
          </a:p>
          <a:p>
            <a:pPr>
              <a:lnSpc>
                <a:spcPct val="90000"/>
              </a:lnSpc>
              <a:spcAft>
                <a:spcPts val="588"/>
              </a:spcAft>
            </a:pPr>
            <a:endParaRPr lang="en-GB" sz="2353">
              <a:gradFill>
                <a:gsLst>
                  <a:gs pos="2917">
                    <a:schemeClr val="tx1"/>
                  </a:gs>
                  <a:gs pos="30000">
                    <a:schemeClr val="tx1"/>
                  </a:gs>
                </a:gsLst>
                <a:lin ang="5400000" scaled="0"/>
              </a:gradFill>
            </a:endParaRPr>
          </a:p>
          <a:p>
            <a:pPr>
              <a:lnSpc>
                <a:spcPct val="90000"/>
              </a:lnSpc>
              <a:spcAft>
                <a:spcPts val="588"/>
              </a:spcAft>
            </a:pPr>
            <a:r>
              <a:rPr lang="en-GB" sz="2353">
                <a:gradFill>
                  <a:gsLst>
                    <a:gs pos="2917">
                      <a:schemeClr val="tx1"/>
                    </a:gs>
                    <a:gs pos="30000">
                      <a:schemeClr val="tx1"/>
                    </a:gs>
                  </a:gsLst>
                  <a:lin ang="5400000" scaled="0"/>
                </a:gradFill>
              </a:rPr>
              <a:t>For example here are the tiers and transaction charges for the </a:t>
            </a:r>
            <a:r>
              <a:rPr lang="en-GB" sz="2353" i="1">
                <a:gradFill>
                  <a:gsLst>
                    <a:gs pos="2917">
                      <a:schemeClr val="tx1"/>
                    </a:gs>
                    <a:gs pos="30000">
                      <a:schemeClr val="tx1"/>
                    </a:gs>
                  </a:gsLst>
                  <a:lin ang="5400000" scaled="0"/>
                </a:gradFill>
              </a:rPr>
              <a:t>Face API:</a:t>
            </a:r>
          </a:p>
        </p:txBody>
      </p:sp>
      <p:pic>
        <p:nvPicPr>
          <p:cNvPr id="26" name="Picture 25">
            <a:extLst>
              <a:ext uri="{FF2B5EF4-FFF2-40B4-BE49-F238E27FC236}">
                <a16:creationId xmlns:a16="http://schemas.microsoft.com/office/drawing/2014/main" id="{183B60E2-BB99-4B67-A588-36C4B97C0D5A}"/>
              </a:ext>
            </a:extLst>
          </p:cNvPr>
          <p:cNvPicPr>
            <a:picLocks noChangeAspect="1"/>
          </p:cNvPicPr>
          <p:nvPr/>
        </p:nvPicPr>
        <p:blipFill>
          <a:blip r:embed="rId4"/>
          <a:stretch>
            <a:fillRect/>
          </a:stretch>
        </p:blipFill>
        <p:spPr>
          <a:xfrm>
            <a:off x="589788" y="3592846"/>
            <a:ext cx="9186980" cy="2518668"/>
          </a:xfrm>
          <a:prstGeom prst="rect">
            <a:avLst/>
          </a:prstGeom>
        </p:spPr>
      </p:pic>
    </p:spTree>
    <p:extLst>
      <p:ext uri="{BB962C8B-B14F-4D97-AF65-F5344CB8AC3E}">
        <p14:creationId xmlns:p14="http://schemas.microsoft.com/office/powerpoint/2010/main" val="3514358991"/>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dirty="0"/>
              <a:t>Why a bot? </a:t>
            </a:r>
          </a:p>
        </p:txBody>
      </p:sp>
      <p:sp>
        <p:nvSpPr>
          <p:cNvPr id="5" name="Freeform 5">
            <a:extLst>
              <a:ext uri="{FF2B5EF4-FFF2-40B4-BE49-F238E27FC236}">
                <a16:creationId xmlns:a16="http://schemas.microsoft.com/office/drawing/2014/main" id="{3551D4DE-D310-4E06-BADE-77317931C6A8}"/>
              </a:ext>
            </a:extLst>
          </p:cNvPr>
          <p:cNvSpPr>
            <a:spLocks/>
          </p:cNvSpPr>
          <p:nvPr/>
        </p:nvSpPr>
        <p:spPr bwMode="auto">
          <a:xfrm>
            <a:off x="8913117" y="1836488"/>
            <a:ext cx="2352887" cy="4218238"/>
          </a:xfrm>
          <a:custGeom>
            <a:avLst/>
            <a:gdLst>
              <a:gd name="T0" fmla="*/ 108 w 108"/>
              <a:gd name="T1" fmla="*/ 188 h 196"/>
              <a:gd name="T2" fmla="*/ 99 w 108"/>
              <a:gd name="T3" fmla="*/ 196 h 196"/>
              <a:gd name="T4" fmla="*/ 8 w 108"/>
              <a:gd name="T5" fmla="*/ 196 h 196"/>
              <a:gd name="T6" fmla="*/ 0 w 108"/>
              <a:gd name="T7" fmla="*/ 188 h 196"/>
              <a:gd name="T8" fmla="*/ 0 w 108"/>
              <a:gd name="T9" fmla="*/ 8 h 196"/>
              <a:gd name="T10" fmla="*/ 8 w 108"/>
              <a:gd name="T11" fmla="*/ 0 h 196"/>
              <a:gd name="T12" fmla="*/ 99 w 108"/>
              <a:gd name="T13" fmla="*/ 0 h 196"/>
              <a:gd name="T14" fmla="*/ 108 w 108"/>
              <a:gd name="T15" fmla="*/ 8 h 196"/>
              <a:gd name="T16" fmla="*/ 108 w 108"/>
              <a:gd name="T17" fmla="*/ 188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196">
                <a:moveTo>
                  <a:pt x="108" y="188"/>
                </a:moveTo>
                <a:cubicBezTo>
                  <a:pt x="108" y="192"/>
                  <a:pt x="104" y="196"/>
                  <a:pt x="99" y="196"/>
                </a:cubicBezTo>
                <a:cubicBezTo>
                  <a:pt x="8" y="196"/>
                  <a:pt x="8" y="196"/>
                  <a:pt x="8" y="196"/>
                </a:cubicBezTo>
                <a:cubicBezTo>
                  <a:pt x="4" y="196"/>
                  <a:pt x="0" y="192"/>
                  <a:pt x="0" y="188"/>
                </a:cubicBezTo>
                <a:cubicBezTo>
                  <a:pt x="0" y="8"/>
                  <a:pt x="0" y="8"/>
                  <a:pt x="0" y="8"/>
                </a:cubicBezTo>
                <a:cubicBezTo>
                  <a:pt x="0" y="4"/>
                  <a:pt x="4" y="0"/>
                  <a:pt x="8" y="0"/>
                </a:cubicBezTo>
                <a:cubicBezTo>
                  <a:pt x="99" y="0"/>
                  <a:pt x="99" y="0"/>
                  <a:pt x="99" y="0"/>
                </a:cubicBezTo>
                <a:cubicBezTo>
                  <a:pt x="104" y="0"/>
                  <a:pt x="108" y="4"/>
                  <a:pt x="108" y="8"/>
                </a:cubicBezTo>
                <a:lnTo>
                  <a:pt x="108" y="188"/>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Freeform 7">
            <a:extLst>
              <a:ext uri="{FF2B5EF4-FFF2-40B4-BE49-F238E27FC236}">
                <a16:creationId xmlns:a16="http://schemas.microsoft.com/office/drawing/2014/main" id="{20AE2BA1-BF87-4726-BB4C-0A3A6BABBCA3}"/>
              </a:ext>
            </a:extLst>
          </p:cNvPr>
          <p:cNvSpPr>
            <a:spLocks/>
          </p:cNvSpPr>
          <p:nvPr/>
        </p:nvSpPr>
        <p:spPr bwMode="auto">
          <a:xfrm>
            <a:off x="9435979" y="2076722"/>
            <a:ext cx="1285962" cy="63592"/>
          </a:xfrm>
          <a:custGeom>
            <a:avLst/>
            <a:gdLst>
              <a:gd name="T0" fmla="*/ 59 w 59"/>
              <a:gd name="T1" fmla="*/ 2 h 3"/>
              <a:gd name="T2" fmla="*/ 58 w 59"/>
              <a:gd name="T3" fmla="*/ 3 h 3"/>
              <a:gd name="T4" fmla="*/ 1 w 59"/>
              <a:gd name="T5" fmla="*/ 3 h 3"/>
              <a:gd name="T6" fmla="*/ 0 w 59"/>
              <a:gd name="T7" fmla="*/ 2 h 3"/>
              <a:gd name="T8" fmla="*/ 0 w 59"/>
              <a:gd name="T9" fmla="*/ 2 h 3"/>
              <a:gd name="T10" fmla="*/ 1 w 59"/>
              <a:gd name="T11" fmla="*/ 0 h 3"/>
              <a:gd name="T12" fmla="*/ 58 w 59"/>
              <a:gd name="T13" fmla="*/ 0 h 3"/>
              <a:gd name="T14" fmla="*/ 59 w 59"/>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
                <a:moveTo>
                  <a:pt x="59" y="2"/>
                </a:moveTo>
                <a:cubicBezTo>
                  <a:pt x="59" y="2"/>
                  <a:pt x="59" y="3"/>
                  <a:pt x="58" y="3"/>
                </a:cubicBezTo>
                <a:cubicBezTo>
                  <a:pt x="1" y="3"/>
                  <a:pt x="1" y="3"/>
                  <a:pt x="1" y="3"/>
                </a:cubicBezTo>
                <a:cubicBezTo>
                  <a:pt x="0" y="3"/>
                  <a:pt x="0" y="2"/>
                  <a:pt x="0" y="2"/>
                </a:cubicBezTo>
                <a:cubicBezTo>
                  <a:pt x="0" y="2"/>
                  <a:pt x="0" y="2"/>
                  <a:pt x="0" y="2"/>
                </a:cubicBezTo>
                <a:cubicBezTo>
                  <a:pt x="0" y="1"/>
                  <a:pt x="0" y="0"/>
                  <a:pt x="1" y="0"/>
                </a:cubicBezTo>
                <a:cubicBezTo>
                  <a:pt x="58" y="0"/>
                  <a:pt x="58" y="0"/>
                  <a:pt x="58" y="0"/>
                </a:cubicBezTo>
                <a:cubicBezTo>
                  <a:pt x="59" y="0"/>
                  <a:pt x="59" y="1"/>
                  <a:pt x="59"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Freeform 8">
            <a:extLst>
              <a:ext uri="{FF2B5EF4-FFF2-40B4-BE49-F238E27FC236}">
                <a16:creationId xmlns:a16="http://schemas.microsoft.com/office/drawing/2014/main" id="{A224DBC2-CAF4-4C70-9800-3B1A66E3B984}"/>
              </a:ext>
            </a:extLst>
          </p:cNvPr>
          <p:cNvSpPr>
            <a:spLocks/>
          </p:cNvSpPr>
          <p:nvPr/>
        </p:nvSpPr>
        <p:spPr bwMode="auto">
          <a:xfrm>
            <a:off x="9019101" y="5687309"/>
            <a:ext cx="240234" cy="127183"/>
          </a:xfrm>
          <a:custGeom>
            <a:avLst/>
            <a:gdLst>
              <a:gd name="T0" fmla="*/ 11 w 11"/>
              <a:gd name="T1" fmla="*/ 3 h 6"/>
              <a:gd name="T2" fmla="*/ 8 w 11"/>
              <a:gd name="T3" fmla="*/ 6 h 6"/>
              <a:gd name="T4" fmla="*/ 3 w 11"/>
              <a:gd name="T5" fmla="*/ 6 h 6"/>
              <a:gd name="T6" fmla="*/ 0 w 11"/>
              <a:gd name="T7" fmla="*/ 3 h 6"/>
              <a:gd name="T8" fmla="*/ 0 w 11"/>
              <a:gd name="T9" fmla="*/ 3 h 6"/>
              <a:gd name="T10" fmla="*/ 3 w 11"/>
              <a:gd name="T11" fmla="*/ 0 h 6"/>
              <a:gd name="T12" fmla="*/ 8 w 11"/>
              <a:gd name="T13" fmla="*/ 0 h 6"/>
              <a:gd name="T14" fmla="*/ 11 w 11"/>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6">
                <a:moveTo>
                  <a:pt x="11" y="3"/>
                </a:moveTo>
                <a:cubicBezTo>
                  <a:pt x="11" y="5"/>
                  <a:pt x="10" y="6"/>
                  <a:pt x="8" y="6"/>
                </a:cubicBezTo>
                <a:cubicBezTo>
                  <a:pt x="3" y="6"/>
                  <a:pt x="3" y="6"/>
                  <a:pt x="3" y="6"/>
                </a:cubicBezTo>
                <a:cubicBezTo>
                  <a:pt x="1" y="6"/>
                  <a:pt x="0" y="5"/>
                  <a:pt x="0" y="3"/>
                </a:cubicBezTo>
                <a:cubicBezTo>
                  <a:pt x="0" y="3"/>
                  <a:pt x="0" y="3"/>
                  <a:pt x="0" y="3"/>
                </a:cubicBezTo>
                <a:cubicBezTo>
                  <a:pt x="0" y="2"/>
                  <a:pt x="1" y="0"/>
                  <a:pt x="3" y="0"/>
                </a:cubicBezTo>
                <a:cubicBezTo>
                  <a:pt x="8" y="0"/>
                  <a:pt x="8" y="0"/>
                  <a:pt x="8" y="0"/>
                </a:cubicBezTo>
                <a:cubicBezTo>
                  <a:pt x="10" y="0"/>
                  <a:pt x="11" y="2"/>
                  <a:pt x="11" y="3"/>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9">
            <a:extLst>
              <a:ext uri="{FF2B5EF4-FFF2-40B4-BE49-F238E27FC236}">
                <a16:creationId xmlns:a16="http://schemas.microsoft.com/office/drawing/2014/main" id="{1A3117E7-1661-4BCF-9320-2E11EF78B9C5}"/>
              </a:ext>
            </a:extLst>
          </p:cNvPr>
          <p:cNvSpPr>
            <a:spLocks/>
          </p:cNvSpPr>
          <p:nvPr/>
        </p:nvSpPr>
        <p:spPr bwMode="auto">
          <a:xfrm>
            <a:off x="10898585" y="5687309"/>
            <a:ext cx="240234" cy="127183"/>
          </a:xfrm>
          <a:custGeom>
            <a:avLst/>
            <a:gdLst>
              <a:gd name="T0" fmla="*/ 11 w 11"/>
              <a:gd name="T1" fmla="*/ 3 h 6"/>
              <a:gd name="T2" fmla="*/ 8 w 11"/>
              <a:gd name="T3" fmla="*/ 6 h 6"/>
              <a:gd name="T4" fmla="*/ 3 w 11"/>
              <a:gd name="T5" fmla="*/ 6 h 6"/>
              <a:gd name="T6" fmla="*/ 0 w 11"/>
              <a:gd name="T7" fmla="*/ 3 h 6"/>
              <a:gd name="T8" fmla="*/ 0 w 11"/>
              <a:gd name="T9" fmla="*/ 3 h 6"/>
              <a:gd name="T10" fmla="*/ 3 w 11"/>
              <a:gd name="T11" fmla="*/ 0 h 6"/>
              <a:gd name="T12" fmla="*/ 8 w 11"/>
              <a:gd name="T13" fmla="*/ 0 h 6"/>
              <a:gd name="T14" fmla="*/ 11 w 11"/>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6">
                <a:moveTo>
                  <a:pt x="11" y="3"/>
                </a:moveTo>
                <a:cubicBezTo>
                  <a:pt x="11" y="5"/>
                  <a:pt x="9" y="6"/>
                  <a:pt x="8" y="6"/>
                </a:cubicBezTo>
                <a:cubicBezTo>
                  <a:pt x="3" y="6"/>
                  <a:pt x="3" y="6"/>
                  <a:pt x="3" y="6"/>
                </a:cubicBezTo>
                <a:cubicBezTo>
                  <a:pt x="1" y="6"/>
                  <a:pt x="0" y="5"/>
                  <a:pt x="0" y="3"/>
                </a:cubicBezTo>
                <a:cubicBezTo>
                  <a:pt x="0" y="3"/>
                  <a:pt x="0" y="3"/>
                  <a:pt x="0" y="3"/>
                </a:cubicBezTo>
                <a:cubicBezTo>
                  <a:pt x="0" y="2"/>
                  <a:pt x="1" y="0"/>
                  <a:pt x="3" y="0"/>
                </a:cubicBezTo>
                <a:cubicBezTo>
                  <a:pt x="8" y="0"/>
                  <a:pt x="8" y="0"/>
                  <a:pt x="8" y="0"/>
                </a:cubicBezTo>
                <a:cubicBezTo>
                  <a:pt x="9" y="0"/>
                  <a:pt x="11" y="2"/>
                  <a:pt x="11" y="3"/>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Freeform 10">
            <a:extLst>
              <a:ext uri="{FF2B5EF4-FFF2-40B4-BE49-F238E27FC236}">
                <a16:creationId xmlns:a16="http://schemas.microsoft.com/office/drawing/2014/main" id="{AB76AA29-2877-4013-9765-1BE2F847EFBD}"/>
              </a:ext>
            </a:extLst>
          </p:cNvPr>
          <p:cNvSpPr>
            <a:spLocks/>
          </p:cNvSpPr>
          <p:nvPr/>
        </p:nvSpPr>
        <p:spPr bwMode="auto">
          <a:xfrm>
            <a:off x="9831660" y="5623714"/>
            <a:ext cx="494601" cy="261432"/>
          </a:xfrm>
          <a:custGeom>
            <a:avLst/>
            <a:gdLst>
              <a:gd name="T0" fmla="*/ 23 w 23"/>
              <a:gd name="T1" fmla="*/ 6 h 12"/>
              <a:gd name="T2" fmla="*/ 17 w 23"/>
              <a:gd name="T3" fmla="*/ 12 h 12"/>
              <a:gd name="T4" fmla="*/ 6 w 23"/>
              <a:gd name="T5" fmla="*/ 12 h 12"/>
              <a:gd name="T6" fmla="*/ 0 w 23"/>
              <a:gd name="T7" fmla="*/ 6 h 12"/>
              <a:gd name="T8" fmla="*/ 0 w 23"/>
              <a:gd name="T9" fmla="*/ 6 h 12"/>
              <a:gd name="T10" fmla="*/ 6 w 23"/>
              <a:gd name="T11" fmla="*/ 0 h 12"/>
              <a:gd name="T12" fmla="*/ 17 w 23"/>
              <a:gd name="T13" fmla="*/ 0 h 12"/>
              <a:gd name="T14" fmla="*/ 23 w 2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2">
                <a:moveTo>
                  <a:pt x="23" y="6"/>
                </a:moveTo>
                <a:cubicBezTo>
                  <a:pt x="23" y="10"/>
                  <a:pt x="21" y="12"/>
                  <a:pt x="17" y="12"/>
                </a:cubicBezTo>
                <a:cubicBezTo>
                  <a:pt x="6" y="12"/>
                  <a:pt x="6" y="12"/>
                  <a:pt x="6" y="12"/>
                </a:cubicBezTo>
                <a:cubicBezTo>
                  <a:pt x="3" y="12"/>
                  <a:pt x="0" y="10"/>
                  <a:pt x="0" y="6"/>
                </a:cubicBezTo>
                <a:cubicBezTo>
                  <a:pt x="0" y="6"/>
                  <a:pt x="0" y="6"/>
                  <a:pt x="0" y="6"/>
                </a:cubicBezTo>
                <a:cubicBezTo>
                  <a:pt x="0" y="3"/>
                  <a:pt x="3" y="0"/>
                  <a:pt x="6" y="0"/>
                </a:cubicBezTo>
                <a:cubicBezTo>
                  <a:pt x="17" y="0"/>
                  <a:pt x="17" y="0"/>
                  <a:pt x="17" y="0"/>
                </a:cubicBezTo>
                <a:cubicBezTo>
                  <a:pt x="21" y="0"/>
                  <a:pt x="23" y="3"/>
                  <a:pt x="23" y="6"/>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8" name="BotFrameworkLoopingVideo">
            <a:hlinkClick r:id="" action="ppaction://media"/>
            <a:extLst>
              <a:ext uri="{FF2B5EF4-FFF2-40B4-BE49-F238E27FC236}">
                <a16:creationId xmlns:a16="http://schemas.microsoft.com/office/drawing/2014/main" id="{BD805836-A295-48F6-9EA7-A0AEC91B1EA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019836" y="2437075"/>
            <a:ext cx="2139445" cy="3081264"/>
          </a:xfrm>
          <a:prstGeom prst="rect">
            <a:avLst/>
          </a:prstGeom>
        </p:spPr>
      </p:pic>
      <p:sp>
        <p:nvSpPr>
          <p:cNvPr id="111" name="Freeform: Shape 110">
            <a:extLst>
              <a:ext uri="{FF2B5EF4-FFF2-40B4-BE49-F238E27FC236}">
                <a16:creationId xmlns:a16="http://schemas.microsoft.com/office/drawing/2014/main" id="{CCD2D443-E773-4935-B651-6A2FA6D5332A}"/>
              </a:ext>
            </a:extLst>
          </p:cNvPr>
          <p:cNvSpPr/>
          <p:nvPr/>
        </p:nvSpPr>
        <p:spPr bwMode="auto">
          <a:xfrm>
            <a:off x="2875616" y="4129196"/>
            <a:ext cx="4000677" cy="449236"/>
          </a:xfrm>
          <a:custGeom>
            <a:avLst/>
            <a:gdLst>
              <a:gd name="connsiteX0" fmla="*/ 0 w 3183467"/>
              <a:gd name="connsiteY0" fmla="*/ 338667 h 338667"/>
              <a:gd name="connsiteX1" fmla="*/ 300567 w 3183467"/>
              <a:gd name="connsiteY1" fmla="*/ 338667 h 338667"/>
              <a:gd name="connsiteX2" fmla="*/ 465667 w 3183467"/>
              <a:gd name="connsiteY2" fmla="*/ 173567 h 338667"/>
              <a:gd name="connsiteX3" fmla="*/ 1494367 w 3183467"/>
              <a:gd name="connsiteY3" fmla="*/ 173567 h 338667"/>
              <a:gd name="connsiteX4" fmla="*/ 1600200 w 3183467"/>
              <a:gd name="connsiteY4" fmla="*/ 0 h 338667"/>
              <a:gd name="connsiteX5" fmla="*/ 3183467 w 3183467"/>
              <a:gd name="connsiteY5" fmla="*/ 0 h 33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3467" h="338667">
                <a:moveTo>
                  <a:pt x="0" y="338667"/>
                </a:moveTo>
                <a:lnTo>
                  <a:pt x="300567" y="338667"/>
                </a:lnTo>
                <a:lnTo>
                  <a:pt x="465667" y="173567"/>
                </a:lnTo>
                <a:lnTo>
                  <a:pt x="1494367" y="173567"/>
                </a:lnTo>
                <a:lnTo>
                  <a:pt x="1600200" y="0"/>
                </a:lnTo>
                <a:lnTo>
                  <a:pt x="3183467" y="0"/>
                </a:lnTo>
              </a:path>
            </a:pathLst>
          </a:custGeom>
          <a:noFill/>
          <a:ln w="3175" cap="flat">
            <a:solidFill>
              <a:schemeClr val="accent5"/>
            </a:solidFill>
            <a:prstDash val="solid"/>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0" name="Freeform: Shape 109">
            <a:extLst>
              <a:ext uri="{FF2B5EF4-FFF2-40B4-BE49-F238E27FC236}">
                <a16:creationId xmlns:a16="http://schemas.microsoft.com/office/drawing/2014/main" id="{44BA6E20-095F-4935-8EF6-2F32719FD895}"/>
              </a:ext>
            </a:extLst>
          </p:cNvPr>
          <p:cNvSpPr/>
          <p:nvPr/>
        </p:nvSpPr>
        <p:spPr bwMode="auto">
          <a:xfrm>
            <a:off x="2219976" y="3789233"/>
            <a:ext cx="4064037" cy="643500"/>
          </a:xfrm>
          <a:custGeom>
            <a:avLst/>
            <a:gdLst>
              <a:gd name="connsiteX0" fmla="*/ 0 w 3860800"/>
              <a:gd name="connsiteY0" fmla="*/ 673100 h 673100"/>
              <a:gd name="connsiteX1" fmla="*/ 0 w 3860800"/>
              <a:gd name="connsiteY1" fmla="*/ 0 h 673100"/>
              <a:gd name="connsiteX2" fmla="*/ 3860800 w 3860800"/>
              <a:gd name="connsiteY2" fmla="*/ 0 h 673100"/>
            </a:gdLst>
            <a:ahLst/>
            <a:cxnLst>
              <a:cxn ang="0">
                <a:pos x="connsiteX0" y="connsiteY0"/>
              </a:cxn>
              <a:cxn ang="0">
                <a:pos x="connsiteX1" y="connsiteY1"/>
              </a:cxn>
              <a:cxn ang="0">
                <a:pos x="connsiteX2" y="connsiteY2"/>
              </a:cxn>
            </a:cxnLst>
            <a:rect l="l" t="t" r="r" b="b"/>
            <a:pathLst>
              <a:path w="3860800" h="673100">
                <a:moveTo>
                  <a:pt x="0" y="673100"/>
                </a:moveTo>
                <a:lnTo>
                  <a:pt x="0" y="0"/>
                </a:lnTo>
                <a:lnTo>
                  <a:pt x="3860800" y="0"/>
                </a:lnTo>
              </a:path>
            </a:pathLst>
          </a:custGeom>
          <a:noFill/>
          <a:ln w="3175" cap="flat">
            <a:solidFill>
              <a:schemeClr val="accent5"/>
            </a:solidFill>
            <a:prstDash val="solid"/>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Freeform: Shape 103">
            <a:extLst>
              <a:ext uri="{FF2B5EF4-FFF2-40B4-BE49-F238E27FC236}">
                <a16:creationId xmlns:a16="http://schemas.microsoft.com/office/drawing/2014/main" id="{BB752716-3F16-4927-8D3E-437F187FCA60}"/>
              </a:ext>
            </a:extLst>
          </p:cNvPr>
          <p:cNvSpPr/>
          <p:nvPr/>
        </p:nvSpPr>
        <p:spPr bwMode="auto">
          <a:xfrm>
            <a:off x="1552192" y="3914695"/>
            <a:ext cx="4731817" cy="867806"/>
          </a:xfrm>
          <a:custGeom>
            <a:avLst/>
            <a:gdLst>
              <a:gd name="connsiteX0" fmla="*/ 254000 w 4546600"/>
              <a:gd name="connsiteY0" fmla="*/ 825500 h 825500"/>
              <a:gd name="connsiteX1" fmla="*/ 84667 w 4546600"/>
              <a:gd name="connsiteY1" fmla="*/ 825500 h 825500"/>
              <a:gd name="connsiteX2" fmla="*/ 0 w 4546600"/>
              <a:gd name="connsiteY2" fmla="*/ 736600 h 825500"/>
              <a:gd name="connsiteX3" fmla="*/ 0 w 4546600"/>
              <a:gd name="connsiteY3" fmla="*/ 0 h 825500"/>
              <a:gd name="connsiteX4" fmla="*/ 3259667 w 4546600"/>
              <a:gd name="connsiteY4" fmla="*/ 0 h 825500"/>
              <a:gd name="connsiteX5" fmla="*/ 3352800 w 4546600"/>
              <a:gd name="connsiteY5" fmla="*/ 93133 h 825500"/>
              <a:gd name="connsiteX6" fmla="*/ 3352800 w 4546600"/>
              <a:gd name="connsiteY6" fmla="*/ 520700 h 825500"/>
              <a:gd name="connsiteX7" fmla="*/ 4546600 w 4546600"/>
              <a:gd name="connsiteY7" fmla="*/ 520700 h 82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6600" h="825500">
                <a:moveTo>
                  <a:pt x="254000" y="825500"/>
                </a:moveTo>
                <a:lnTo>
                  <a:pt x="84667" y="825500"/>
                </a:lnTo>
                <a:lnTo>
                  <a:pt x="0" y="736600"/>
                </a:lnTo>
                <a:lnTo>
                  <a:pt x="0" y="0"/>
                </a:lnTo>
                <a:lnTo>
                  <a:pt x="3259667" y="0"/>
                </a:lnTo>
                <a:lnTo>
                  <a:pt x="3352800" y="93133"/>
                </a:lnTo>
                <a:lnTo>
                  <a:pt x="3352800" y="520700"/>
                </a:lnTo>
                <a:lnTo>
                  <a:pt x="4546600" y="520700"/>
                </a:lnTo>
              </a:path>
            </a:pathLst>
          </a:custGeom>
          <a:noFill/>
          <a:ln w="3175" cap="flat">
            <a:solidFill>
              <a:schemeClr val="accent5"/>
            </a:solidFill>
            <a:prstDash val="solid"/>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6" name="Group 95">
            <a:extLst>
              <a:ext uri="{FF2B5EF4-FFF2-40B4-BE49-F238E27FC236}">
                <a16:creationId xmlns:a16="http://schemas.microsoft.com/office/drawing/2014/main" id="{708BF256-1E55-4495-B8FA-ACAA793FA52A}"/>
              </a:ext>
            </a:extLst>
          </p:cNvPr>
          <p:cNvGrpSpPr/>
          <p:nvPr/>
        </p:nvGrpSpPr>
        <p:grpSpPr>
          <a:xfrm>
            <a:off x="983346" y="1565272"/>
            <a:ext cx="6798474" cy="1493230"/>
            <a:chOff x="774499" y="2427216"/>
            <a:chExt cx="5080398" cy="992474"/>
          </a:xfrm>
        </p:grpSpPr>
        <p:grpSp>
          <p:nvGrpSpPr>
            <p:cNvPr id="227" name="Group 226">
              <a:extLst>
                <a:ext uri="{FF2B5EF4-FFF2-40B4-BE49-F238E27FC236}">
                  <a16:creationId xmlns:a16="http://schemas.microsoft.com/office/drawing/2014/main" id="{1674D713-1EE9-4622-93FD-52FAA7EFDDB8}"/>
                </a:ext>
              </a:extLst>
            </p:cNvPr>
            <p:cNvGrpSpPr/>
            <p:nvPr/>
          </p:nvGrpSpPr>
          <p:grpSpPr>
            <a:xfrm>
              <a:off x="774499" y="2427219"/>
              <a:ext cx="1507414" cy="992471"/>
              <a:chOff x="774499" y="2486488"/>
              <a:chExt cx="1507414" cy="992471"/>
            </a:xfrm>
          </p:grpSpPr>
          <p:sp>
            <p:nvSpPr>
              <p:cNvPr id="27" name="Rectangle 26">
                <a:extLst>
                  <a:ext uri="{FF2B5EF4-FFF2-40B4-BE49-F238E27FC236}">
                    <a16:creationId xmlns:a16="http://schemas.microsoft.com/office/drawing/2014/main" id="{65C290FC-1691-430F-A033-552D1B1DB7A1}"/>
                  </a:ext>
                </a:extLst>
              </p:cNvPr>
              <p:cNvSpPr/>
              <p:nvPr/>
            </p:nvSpPr>
            <p:spPr bwMode="auto">
              <a:xfrm>
                <a:off x="774499" y="2655999"/>
                <a:ext cx="1507414" cy="822960"/>
              </a:xfrm>
              <a:prstGeom prst="rect">
                <a:avLst/>
              </a:prstGeom>
              <a:noFill/>
              <a:ln w="317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2745"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sp>
            <p:nvSpPr>
              <p:cNvPr id="144" name="Rectangle 143">
                <a:extLst>
                  <a:ext uri="{FF2B5EF4-FFF2-40B4-BE49-F238E27FC236}">
                    <a16:creationId xmlns:a16="http://schemas.microsoft.com/office/drawing/2014/main" id="{298D27D0-EBEA-47C8-99E5-71AC8B8A81F2}"/>
                  </a:ext>
                </a:extLst>
              </p:cNvPr>
              <p:cNvSpPr/>
              <p:nvPr/>
            </p:nvSpPr>
            <p:spPr bwMode="auto">
              <a:xfrm>
                <a:off x="983327" y="2486488"/>
                <a:ext cx="1089757" cy="290826"/>
              </a:xfrm>
              <a:prstGeom prst="rect">
                <a:avLst/>
              </a:prstGeom>
              <a:solidFill>
                <a:schemeClr val="bg1"/>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Segoe UI" pitchFamily="34" charset="0"/>
                    <a:cs typeface="Segoe UI" pitchFamily="34" charset="0"/>
                  </a:rPr>
                  <a:t>TYPE</a:t>
                </a:r>
              </a:p>
            </p:txBody>
          </p:sp>
          <p:grpSp>
            <p:nvGrpSpPr>
              <p:cNvPr id="17" name="Group 16">
                <a:extLst>
                  <a:ext uri="{FF2B5EF4-FFF2-40B4-BE49-F238E27FC236}">
                    <a16:creationId xmlns:a16="http://schemas.microsoft.com/office/drawing/2014/main" id="{586B5B07-9EB7-4189-9932-8DD8121CA3E6}"/>
                  </a:ext>
                </a:extLst>
              </p:cNvPr>
              <p:cNvGrpSpPr/>
              <p:nvPr/>
            </p:nvGrpSpPr>
            <p:grpSpPr>
              <a:xfrm>
                <a:off x="1188959" y="2816962"/>
                <a:ext cx="678492" cy="537678"/>
                <a:chOff x="-883702" y="2865968"/>
                <a:chExt cx="4841870" cy="3836989"/>
              </a:xfrm>
              <a:solidFill>
                <a:schemeClr val="tx1"/>
              </a:solidFill>
            </p:grpSpPr>
            <p:sp>
              <p:nvSpPr>
                <p:cNvPr id="114" name="Freeform 6">
                  <a:extLst>
                    <a:ext uri="{FF2B5EF4-FFF2-40B4-BE49-F238E27FC236}">
                      <a16:creationId xmlns:a16="http://schemas.microsoft.com/office/drawing/2014/main" id="{100944CC-C055-4953-A449-1E31E79CCB42}"/>
                    </a:ext>
                  </a:extLst>
                </p:cNvPr>
                <p:cNvSpPr>
                  <a:spLocks noEditPoints="1"/>
                </p:cNvSpPr>
                <p:nvPr/>
              </p:nvSpPr>
              <p:spPr bwMode="auto">
                <a:xfrm>
                  <a:off x="-883702" y="2865968"/>
                  <a:ext cx="4841870" cy="3836989"/>
                </a:xfrm>
                <a:custGeom>
                  <a:avLst/>
                  <a:gdLst>
                    <a:gd name="T0" fmla="*/ 0 w 2504"/>
                    <a:gd name="T1" fmla="*/ 813 h 1993"/>
                    <a:gd name="T2" fmla="*/ 46 w 2504"/>
                    <a:gd name="T3" fmla="*/ 713 h 1993"/>
                    <a:gd name="T4" fmla="*/ 206 w 2504"/>
                    <a:gd name="T5" fmla="*/ 641 h 1993"/>
                    <a:gd name="T6" fmla="*/ 578 w 2504"/>
                    <a:gd name="T7" fmla="*/ 641 h 1993"/>
                    <a:gd name="T8" fmla="*/ 1178 w 2504"/>
                    <a:gd name="T9" fmla="*/ 641 h 1993"/>
                    <a:gd name="T10" fmla="*/ 1207 w 2504"/>
                    <a:gd name="T11" fmla="*/ 641 h 1993"/>
                    <a:gd name="T12" fmla="*/ 1194 w 2504"/>
                    <a:gd name="T13" fmla="*/ 556 h 1993"/>
                    <a:gd name="T14" fmla="*/ 1108 w 2504"/>
                    <a:gd name="T15" fmla="*/ 361 h 1993"/>
                    <a:gd name="T16" fmla="*/ 1028 w 2504"/>
                    <a:gd name="T17" fmla="*/ 52 h 1993"/>
                    <a:gd name="T18" fmla="*/ 1069 w 2504"/>
                    <a:gd name="T19" fmla="*/ 2 h 1993"/>
                    <a:gd name="T20" fmla="*/ 1117 w 2504"/>
                    <a:gd name="T21" fmla="*/ 46 h 1993"/>
                    <a:gd name="T22" fmla="*/ 1122 w 2504"/>
                    <a:gd name="T23" fmla="*/ 125 h 1993"/>
                    <a:gd name="T24" fmla="*/ 1195 w 2504"/>
                    <a:gd name="T25" fmla="*/ 333 h 1993"/>
                    <a:gd name="T26" fmla="*/ 1295 w 2504"/>
                    <a:gd name="T27" fmla="*/ 641 h 1993"/>
                    <a:gd name="T28" fmla="*/ 1320 w 2504"/>
                    <a:gd name="T29" fmla="*/ 641 h 1993"/>
                    <a:gd name="T30" fmla="*/ 2294 w 2504"/>
                    <a:gd name="T31" fmla="*/ 641 h 1993"/>
                    <a:gd name="T32" fmla="*/ 2468 w 2504"/>
                    <a:gd name="T33" fmla="*/ 728 h 1993"/>
                    <a:gd name="T34" fmla="*/ 2504 w 2504"/>
                    <a:gd name="T35" fmla="*/ 813 h 1993"/>
                    <a:gd name="T36" fmla="*/ 2504 w 2504"/>
                    <a:gd name="T37" fmla="*/ 1817 h 1993"/>
                    <a:gd name="T38" fmla="*/ 2475 w 2504"/>
                    <a:gd name="T39" fmla="*/ 1895 h 1993"/>
                    <a:gd name="T40" fmla="*/ 2289 w 2504"/>
                    <a:gd name="T41" fmla="*/ 1993 h 1993"/>
                    <a:gd name="T42" fmla="*/ 407 w 2504"/>
                    <a:gd name="T43" fmla="*/ 1993 h 1993"/>
                    <a:gd name="T44" fmla="*/ 207 w 2504"/>
                    <a:gd name="T45" fmla="*/ 1993 h 1993"/>
                    <a:gd name="T46" fmla="*/ 48 w 2504"/>
                    <a:gd name="T47" fmla="*/ 1923 h 1993"/>
                    <a:gd name="T48" fmla="*/ 0 w 2504"/>
                    <a:gd name="T49" fmla="*/ 1817 h 1993"/>
                    <a:gd name="T50" fmla="*/ 0 w 2504"/>
                    <a:gd name="T51" fmla="*/ 813 h 1993"/>
                    <a:gd name="T52" fmla="*/ 1250 w 2504"/>
                    <a:gd name="T53" fmla="*/ 1904 h 1993"/>
                    <a:gd name="T54" fmla="*/ 2284 w 2504"/>
                    <a:gd name="T55" fmla="*/ 1904 h 1993"/>
                    <a:gd name="T56" fmla="*/ 2318 w 2504"/>
                    <a:gd name="T57" fmla="*/ 1902 h 1993"/>
                    <a:gd name="T58" fmla="*/ 2370 w 2504"/>
                    <a:gd name="T59" fmla="*/ 1881 h 1993"/>
                    <a:gd name="T60" fmla="*/ 2415 w 2504"/>
                    <a:gd name="T61" fmla="*/ 1779 h 1993"/>
                    <a:gd name="T62" fmla="*/ 2415 w 2504"/>
                    <a:gd name="T63" fmla="*/ 855 h 1993"/>
                    <a:gd name="T64" fmla="*/ 2413 w 2504"/>
                    <a:gd name="T65" fmla="*/ 825 h 1993"/>
                    <a:gd name="T66" fmla="*/ 2318 w 2504"/>
                    <a:gd name="T67" fmla="*/ 733 h 1993"/>
                    <a:gd name="T68" fmla="*/ 2088 w 2504"/>
                    <a:gd name="T69" fmla="*/ 731 h 1993"/>
                    <a:gd name="T70" fmla="*/ 216 w 2504"/>
                    <a:gd name="T71" fmla="*/ 730 h 1993"/>
                    <a:gd name="T72" fmla="*/ 89 w 2504"/>
                    <a:gd name="T73" fmla="*/ 851 h 1993"/>
                    <a:gd name="T74" fmla="*/ 90 w 2504"/>
                    <a:gd name="T75" fmla="*/ 1785 h 1993"/>
                    <a:gd name="T76" fmla="*/ 101 w 2504"/>
                    <a:gd name="T77" fmla="*/ 1841 h 1993"/>
                    <a:gd name="T78" fmla="*/ 214 w 2504"/>
                    <a:gd name="T79" fmla="*/ 1904 h 1993"/>
                    <a:gd name="T80" fmla="*/ 1250 w 2504"/>
                    <a:gd name="T81" fmla="*/ 1904 h 1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04" h="1993">
                      <a:moveTo>
                        <a:pt x="0" y="813"/>
                      </a:moveTo>
                      <a:cubicBezTo>
                        <a:pt x="11" y="778"/>
                        <a:pt x="21" y="742"/>
                        <a:pt x="46" y="713"/>
                      </a:cubicBezTo>
                      <a:cubicBezTo>
                        <a:pt x="89" y="664"/>
                        <a:pt x="142" y="641"/>
                        <a:pt x="206" y="641"/>
                      </a:cubicBezTo>
                      <a:cubicBezTo>
                        <a:pt x="330" y="642"/>
                        <a:pt x="454" y="641"/>
                        <a:pt x="578" y="641"/>
                      </a:cubicBezTo>
                      <a:cubicBezTo>
                        <a:pt x="778" y="641"/>
                        <a:pt x="978" y="641"/>
                        <a:pt x="1178" y="641"/>
                      </a:cubicBezTo>
                      <a:cubicBezTo>
                        <a:pt x="1186" y="641"/>
                        <a:pt x="1194" y="641"/>
                        <a:pt x="1207" y="641"/>
                      </a:cubicBezTo>
                      <a:cubicBezTo>
                        <a:pt x="1203" y="611"/>
                        <a:pt x="1199" y="583"/>
                        <a:pt x="1194" y="556"/>
                      </a:cubicBezTo>
                      <a:cubicBezTo>
                        <a:pt x="1180" y="485"/>
                        <a:pt x="1144" y="423"/>
                        <a:pt x="1108" y="361"/>
                      </a:cubicBezTo>
                      <a:cubicBezTo>
                        <a:pt x="1054" y="265"/>
                        <a:pt x="1027" y="162"/>
                        <a:pt x="1028" y="52"/>
                      </a:cubicBezTo>
                      <a:cubicBezTo>
                        <a:pt x="1028" y="22"/>
                        <a:pt x="1043" y="4"/>
                        <a:pt x="1069" y="2"/>
                      </a:cubicBezTo>
                      <a:cubicBezTo>
                        <a:pt x="1095" y="0"/>
                        <a:pt x="1114" y="17"/>
                        <a:pt x="1117" y="46"/>
                      </a:cubicBezTo>
                      <a:cubicBezTo>
                        <a:pt x="1119" y="72"/>
                        <a:pt x="1119" y="99"/>
                        <a:pt x="1122" y="125"/>
                      </a:cubicBezTo>
                      <a:cubicBezTo>
                        <a:pt x="1129" y="200"/>
                        <a:pt x="1157" y="268"/>
                        <a:pt x="1195" y="333"/>
                      </a:cubicBezTo>
                      <a:cubicBezTo>
                        <a:pt x="1251" y="428"/>
                        <a:pt x="1291" y="527"/>
                        <a:pt x="1295" y="641"/>
                      </a:cubicBezTo>
                      <a:cubicBezTo>
                        <a:pt x="1305" y="641"/>
                        <a:pt x="1312" y="641"/>
                        <a:pt x="1320" y="641"/>
                      </a:cubicBezTo>
                      <a:cubicBezTo>
                        <a:pt x="1645" y="641"/>
                        <a:pt x="1969" y="642"/>
                        <a:pt x="2294" y="641"/>
                      </a:cubicBezTo>
                      <a:cubicBezTo>
                        <a:pt x="2367" y="641"/>
                        <a:pt x="2427" y="667"/>
                        <a:pt x="2468" y="728"/>
                      </a:cubicBezTo>
                      <a:cubicBezTo>
                        <a:pt x="2485" y="753"/>
                        <a:pt x="2492" y="785"/>
                        <a:pt x="2504" y="813"/>
                      </a:cubicBezTo>
                      <a:cubicBezTo>
                        <a:pt x="2504" y="1148"/>
                        <a:pt x="2504" y="1483"/>
                        <a:pt x="2504" y="1817"/>
                      </a:cubicBezTo>
                      <a:cubicBezTo>
                        <a:pt x="2495" y="1843"/>
                        <a:pt x="2489" y="1872"/>
                        <a:pt x="2475" y="1895"/>
                      </a:cubicBezTo>
                      <a:cubicBezTo>
                        <a:pt x="2434" y="1965"/>
                        <a:pt x="2369" y="1993"/>
                        <a:pt x="2289" y="1993"/>
                      </a:cubicBezTo>
                      <a:cubicBezTo>
                        <a:pt x="1662" y="1993"/>
                        <a:pt x="1035" y="1993"/>
                        <a:pt x="407" y="1993"/>
                      </a:cubicBezTo>
                      <a:cubicBezTo>
                        <a:pt x="341" y="1993"/>
                        <a:pt x="274" y="1993"/>
                        <a:pt x="207" y="1993"/>
                      </a:cubicBezTo>
                      <a:cubicBezTo>
                        <a:pt x="144" y="1993"/>
                        <a:pt x="91" y="1971"/>
                        <a:pt x="48" y="1923"/>
                      </a:cubicBezTo>
                      <a:cubicBezTo>
                        <a:pt x="22" y="1893"/>
                        <a:pt x="9" y="1856"/>
                        <a:pt x="0" y="1817"/>
                      </a:cubicBezTo>
                      <a:cubicBezTo>
                        <a:pt x="0" y="1483"/>
                        <a:pt x="0" y="1148"/>
                        <a:pt x="0" y="813"/>
                      </a:cubicBezTo>
                      <a:close/>
                      <a:moveTo>
                        <a:pt x="1250" y="1904"/>
                      </a:moveTo>
                      <a:cubicBezTo>
                        <a:pt x="1595" y="1904"/>
                        <a:pt x="1939" y="1904"/>
                        <a:pt x="2284" y="1904"/>
                      </a:cubicBezTo>
                      <a:cubicBezTo>
                        <a:pt x="2295" y="1904"/>
                        <a:pt x="2307" y="1905"/>
                        <a:pt x="2318" y="1902"/>
                      </a:cubicBezTo>
                      <a:cubicBezTo>
                        <a:pt x="2336" y="1897"/>
                        <a:pt x="2355" y="1891"/>
                        <a:pt x="2370" y="1881"/>
                      </a:cubicBezTo>
                      <a:cubicBezTo>
                        <a:pt x="2405" y="1857"/>
                        <a:pt x="2415" y="1820"/>
                        <a:pt x="2415" y="1779"/>
                      </a:cubicBezTo>
                      <a:cubicBezTo>
                        <a:pt x="2415" y="1471"/>
                        <a:pt x="2415" y="1163"/>
                        <a:pt x="2415" y="855"/>
                      </a:cubicBezTo>
                      <a:cubicBezTo>
                        <a:pt x="2415" y="845"/>
                        <a:pt x="2414" y="835"/>
                        <a:pt x="2413" y="825"/>
                      </a:cubicBezTo>
                      <a:cubicBezTo>
                        <a:pt x="2407" y="776"/>
                        <a:pt x="2368" y="735"/>
                        <a:pt x="2318" y="733"/>
                      </a:cubicBezTo>
                      <a:cubicBezTo>
                        <a:pt x="2241" y="730"/>
                        <a:pt x="2165" y="731"/>
                        <a:pt x="2088" y="731"/>
                      </a:cubicBezTo>
                      <a:cubicBezTo>
                        <a:pt x="1464" y="730"/>
                        <a:pt x="840" y="731"/>
                        <a:pt x="216" y="730"/>
                      </a:cubicBezTo>
                      <a:cubicBezTo>
                        <a:pt x="132" y="730"/>
                        <a:pt x="89" y="784"/>
                        <a:pt x="89" y="851"/>
                      </a:cubicBezTo>
                      <a:cubicBezTo>
                        <a:pt x="90" y="1162"/>
                        <a:pt x="89" y="1474"/>
                        <a:pt x="90" y="1785"/>
                      </a:cubicBezTo>
                      <a:cubicBezTo>
                        <a:pt x="90" y="1804"/>
                        <a:pt x="94" y="1824"/>
                        <a:pt x="101" y="1841"/>
                      </a:cubicBezTo>
                      <a:cubicBezTo>
                        <a:pt x="123" y="1888"/>
                        <a:pt x="164" y="1904"/>
                        <a:pt x="214" y="1904"/>
                      </a:cubicBezTo>
                      <a:cubicBezTo>
                        <a:pt x="559" y="1904"/>
                        <a:pt x="905" y="1904"/>
                        <a:pt x="1250" y="19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5" name="Freeform 7">
                  <a:extLst>
                    <a:ext uri="{FF2B5EF4-FFF2-40B4-BE49-F238E27FC236}">
                      <a16:creationId xmlns:a16="http://schemas.microsoft.com/office/drawing/2014/main" id="{6E316A58-1B61-49A0-988A-864673233D63}"/>
                    </a:ext>
                  </a:extLst>
                </p:cNvPr>
                <p:cNvSpPr>
                  <a:spLocks/>
                </p:cNvSpPr>
                <p:nvPr/>
              </p:nvSpPr>
              <p:spPr bwMode="auto">
                <a:xfrm>
                  <a:off x="310097" y="5825069"/>
                  <a:ext cx="2457447" cy="512763"/>
                </a:xfrm>
                <a:custGeom>
                  <a:avLst/>
                  <a:gdLst>
                    <a:gd name="T0" fmla="*/ 635 w 1271"/>
                    <a:gd name="T1" fmla="*/ 0 h 266"/>
                    <a:gd name="T2" fmla="*/ 1207 w 1271"/>
                    <a:gd name="T3" fmla="*/ 0 h 266"/>
                    <a:gd name="T4" fmla="*/ 1271 w 1271"/>
                    <a:gd name="T5" fmla="*/ 65 h 266"/>
                    <a:gd name="T6" fmla="*/ 1271 w 1271"/>
                    <a:gd name="T7" fmla="*/ 203 h 266"/>
                    <a:gd name="T8" fmla="*/ 1206 w 1271"/>
                    <a:gd name="T9" fmla="*/ 266 h 266"/>
                    <a:gd name="T10" fmla="*/ 342 w 1271"/>
                    <a:gd name="T11" fmla="*/ 266 h 266"/>
                    <a:gd name="T12" fmla="*/ 61 w 1271"/>
                    <a:gd name="T13" fmla="*/ 266 h 266"/>
                    <a:gd name="T14" fmla="*/ 0 w 1271"/>
                    <a:gd name="T15" fmla="*/ 205 h 266"/>
                    <a:gd name="T16" fmla="*/ 0 w 1271"/>
                    <a:gd name="T17" fmla="*/ 59 h 266"/>
                    <a:gd name="T18" fmla="*/ 59 w 1271"/>
                    <a:gd name="T19" fmla="*/ 0 h 266"/>
                    <a:gd name="T20" fmla="*/ 635 w 127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71" h="266">
                      <a:moveTo>
                        <a:pt x="635" y="0"/>
                      </a:moveTo>
                      <a:cubicBezTo>
                        <a:pt x="826" y="0"/>
                        <a:pt x="1016" y="0"/>
                        <a:pt x="1207" y="0"/>
                      </a:cubicBezTo>
                      <a:cubicBezTo>
                        <a:pt x="1257" y="0"/>
                        <a:pt x="1271" y="14"/>
                        <a:pt x="1271" y="65"/>
                      </a:cubicBezTo>
                      <a:cubicBezTo>
                        <a:pt x="1271" y="111"/>
                        <a:pt x="1271" y="157"/>
                        <a:pt x="1271" y="203"/>
                      </a:cubicBezTo>
                      <a:cubicBezTo>
                        <a:pt x="1271" y="253"/>
                        <a:pt x="1257" y="266"/>
                        <a:pt x="1206" y="266"/>
                      </a:cubicBezTo>
                      <a:cubicBezTo>
                        <a:pt x="918" y="266"/>
                        <a:pt x="630" y="266"/>
                        <a:pt x="342" y="266"/>
                      </a:cubicBezTo>
                      <a:cubicBezTo>
                        <a:pt x="248" y="266"/>
                        <a:pt x="155" y="266"/>
                        <a:pt x="61" y="266"/>
                      </a:cubicBezTo>
                      <a:cubicBezTo>
                        <a:pt x="15" y="266"/>
                        <a:pt x="0" y="251"/>
                        <a:pt x="0" y="205"/>
                      </a:cubicBezTo>
                      <a:cubicBezTo>
                        <a:pt x="0" y="156"/>
                        <a:pt x="0" y="107"/>
                        <a:pt x="0" y="59"/>
                      </a:cubicBezTo>
                      <a:cubicBezTo>
                        <a:pt x="0" y="16"/>
                        <a:pt x="16" y="0"/>
                        <a:pt x="59" y="0"/>
                      </a:cubicBezTo>
                      <a:cubicBezTo>
                        <a:pt x="251" y="0"/>
                        <a:pt x="443" y="0"/>
                        <a:pt x="6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6" name="Freeform 8">
                  <a:extLst>
                    <a:ext uri="{FF2B5EF4-FFF2-40B4-BE49-F238E27FC236}">
                      <a16:creationId xmlns:a16="http://schemas.microsoft.com/office/drawing/2014/main" id="{D97D3184-9233-4A23-97A9-14783D86C41C}"/>
                    </a:ext>
                  </a:extLst>
                </p:cNvPr>
                <p:cNvSpPr>
                  <a:spLocks/>
                </p:cNvSpPr>
                <p:nvPr/>
              </p:nvSpPr>
              <p:spPr bwMode="auto">
                <a:xfrm>
                  <a:off x="-336015" y="5174194"/>
                  <a:ext cx="841374" cy="514350"/>
                </a:xfrm>
                <a:custGeom>
                  <a:avLst/>
                  <a:gdLst>
                    <a:gd name="T0" fmla="*/ 217 w 435"/>
                    <a:gd name="T1" fmla="*/ 267 h 267"/>
                    <a:gd name="T2" fmla="*/ 56 w 435"/>
                    <a:gd name="T3" fmla="*/ 267 h 267"/>
                    <a:gd name="T4" fmla="*/ 0 w 435"/>
                    <a:gd name="T5" fmla="*/ 211 h 267"/>
                    <a:gd name="T6" fmla="*/ 1 w 435"/>
                    <a:gd name="T7" fmla="*/ 53 h 267"/>
                    <a:gd name="T8" fmla="*/ 51 w 435"/>
                    <a:gd name="T9" fmla="*/ 0 h 267"/>
                    <a:gd name="T10" fmla="*/ 383 w 435"/>
                    <a:gd name="T11" fmla="*/ 0 h 267"/>
                    <a:gd name="T12" fmla="*/ 434 w 435"/>
                    <a:gd name="T13" fmla="*/ 51 h 267"/>
                    <a:gd name="T14" fmla="*/ 434 w 435"/>
                    <a:gd name="T15" fmla="*/ 217 h 267"/>
                    <a:gd name="T16" fmla="*/ 383 w 435"/>
                    <a:gd name="T17" fmla="*/ 267 h 267"/>
                    <a:gd name="T18" fmla="*/ 217 w 435"/>
                    <a:gd name="T19" fmla="*/ 26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5" h="267">
                      <a:moveTo>
                        <a:pt x="217" y="267"/>
                      </a:moveTo>
                      <a:cubicBezTo>
                        <a:pt x="163" y="267"/>
                        <a:pt x="110" y="267"/>
                        <a:pt x="56" y="267"/>
                      </a:cubicBezTo>
                      <a:cubicBezTo>
                        <a:pt x="15" y="267"/>
                        <a:pt x="1" y="252"/>
                        <a:pt x="0" y="211"/>
                      </a:cubicBezTo>
                      <a:cubicBezTo>
                        <a:pt x="0" y="158"/>
                        <a:pt x="0" y="106"/>
                        <a:pt x="1" y="53"/>
                      </a:cubicBezTo>
                      <a:cubicBezTo>
                        <a:pt x="1" y="18"/>
                        <a:pt x="17" y="1"/>
                        <a:pt x="51" y="0"/>
                      </a:cubicBezTo>
                      <a:cubicBezTo>
                        <a:pt x="162" y="0"/>
                        <a:pt x="273" y="0"/>
                        <a:pt x="383" y="0"/>
                      </a:cubicBezTo>
                      <a:cubicBezTo>
                        <a:pt x="416" y="0"/>
                        <a:pt x="434" y="18"/>
                        <a:pt x="434" y="51"/>
                      </a:cubicBezTo>
                      <a:cubicBezTo>
                        <a:pt x="435" y="106"/>
                        <a:pt x="435" y="162"/>
                        <a:pt x="434" y="217"/>
                      </a:cubicBezTo>
                      <a:cubicBezTo>
                        <a:pt x="434" y="251"/>
                        <a:pt x="418" y="266"/>
                        <a:pt x="383" y="267"/>
                      </a:cubicBezTo>
                      <a:cubicBezTo>
                        <a:pt x="328" y="267"/>
                        <a:pt x="273" y="267"/>
                        <a:pt x="217" y="2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 name="Freeform 9">
                  <a:extLst>
                    <a:ext uri="{FF2B5EF4-FFF2-40B4-BE49-F238E27FC236}">
                      <a16:creationId xmlns:a16="http://schemas.microsoft.com/office/drawing/2014/main" id="{51168EFF-FF8C-4FBB-BB2C-C8E351172FA1}"/>
                    </a:ext>
                  </a:extLst>
                </p:cNvPr>
                <p:cNvSpPr>
                  <a:spLocks/>
                </p:cNvSpPr>
                <p:nvPr/>
              </p:nvSpPr>
              <p:spPr bwMode="auto">
                <a:xfrm>
                  <a:off x="2572282" y="5174194"/>
                  <a:ext cx="838199" cy="515938"/>
                </a:xfrm>
                <a:custGeom>
                  <a:avLst/>
                  <a:gdLst>
                    <a:gd name="T0" fmla="*/ 218 w 434"/>
                    <a:gd name="T1" fmla="*/ 0 h 268"/>
                    <a:gd name="T2" fmla="*/ 374 w 434"/>
                    <a:gd name="T3" fmla="*/ 0 h 268"/>
                    <a:gd name="T4" fmla="*/ 434 w 434"/>
                    <a:gd name="T5" fmla="*/ 60 h 268"/>
                    <a:gd name="T6" fmla="*/ 434 w 434"/>
                    <a:gd name="T7" fmla="*/ 213 h 268"/>
                    <a:gd name="T8" fmla="*/ 380 w 434"/>
                    <a:gd name="T9" fmla="*/ 267 h 268"/>
                    <a:gd name="T10" fmla="*/ 53 w 434"/>
                    <a:gd name="T11" fmla="*/ 268 h 268"/>
                    <a:gd name="T12" fmla="*/ 0 w 434"/>
                    <a:gd name="T13" fmla="*/ 215 h 268"/>
                    <a:gd name="T14" fmla="*/ 0 w 434"/>
                    <a:gd name="T15" fmla="*/ 55 h 268"/>
                    <a:gd name="T16" fmla="*/ 56 w 434"/>
                    <a:gd name="T17" fmla="*/ 0 h 268"/>
                    <a:gd name="T18" fmla="*/ 218 w 434"/>
                    <a:gd name="T19"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4" h="268">
                      <a:moveTo>
                        <a:pt x="218" y="0"/>
                      </a:moveTo>
                      <a:cubicBezTo>
                        <a:pt x="270" y="0"/>
                        <a:pt x="322" y="0"/>
                        <a:pt x="374" y="0"/>
                      </a:cubicBezTo>
                      <a:cubicBezTo>
                        <a:pt x="419" y="0"/>
                        <a:pt x="434" y="15"/>
                        <a:pt x="434" y="60"/>
                      </a:cubicBezTo>
                      <a:cubicBezTo>
                        <a:pt x="434" y="111"/>
                        <a:pt x="434" y="162"/>
                        <a:pt x="434" y="213"/>
                      </a:cubicBezTo>
                      <a:cubicBezTo>
                        <a:pt x="434" y="251"/>
                        <a:pt x="418" y="267"/>
                        <a:pt x="380" y="267"/>
                      </a:cubicBezTo>
                      <a:cubicBezTo>
                        <a:pt x="271" y="268"/>
                        <a:pt x="162" y="268"/>
                        <a:pt x="53" y="268"/>
                      </a:cubicBezTo>
                      <a:cubicBezTo>
                        <a:pt x="16" y="267"/>
                        <a:pt x="0" y="251"/>
                        <a:pt x="0" y="215"/>
                      </a:cubicBezTo>
                      <a:cubicBezTo>
                        <a:pt x="0" y="161"/>
                        <a:pt x="0" y="108"/>
                        <a:pt x="0" y="55"/>
                      </a:cubicBezTo>
                      <a:cubicBezTo>
                        <a:pt x="0" y="17"/>
                        <a:pt x="17" y="0"/>
                        <a:pt x="56" y="0"/>
                      </a:cubicBezTo>
                      <a:cubicBezTo>
                        <a:pt x="110" y="0"/>
                        <a:pt x="164" y="0"/>
                        <a:pt x="2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 name="Freeform 10">
                  <a:extLst>
                    <a:ext uri="{FF2B5EF4-FFF2-40B4-BE49-F238E27FC236}">
                      <a16:creationId xmlns:a16="http://schemas.microsoft.com/office/drawing/2014/main" id="{E1C5D1B4-EDA4-4C55-962C-4839E481DCB3}"/>
                    </a:ext>
                  </a:extLst>
                </p:cNvPr>
                <p:cNvSpPr>
                  <a:spLocks/>
                </p:cNvSpPr>
                <p:nvPr/>
              </p:nvSpPr>
              <p:spPr bwMode="auto">
                <a:xfrm>
                  <a:off x="-336015" y="4531256"/>
                  <a:ext cx="517524" cy="515938"/>
                </a:xfrm>
                <a:custGeom>
                  <a:avLst/>
                  <a:gdLst>
                    <a:gd name="T0" fmla="*/ 0 w 268"/>
                    <a:gd name="T1" fmla="*/ 133 h 268"/>
                    <a:gd name="T2" fmla="*/ 1 w 268"/>
                    <a:gd name="T3" fmla="*/ 49 h 268"/>
                    <a:gd name="T4" fmla="*/ 49 w 268"/>
                    <a:gd name="T5" fmla="*/ 0 h 268"/>
                    <a:gd name="T6" fmla="*/ 219 w 268"/>
                    <a:gd name="T7" fmla="*/ 0 h 268"/>
                    <a:gd name="T8" fmla="*/ 266 w 268"/>
                    <a:gd name="T9" fmla="*/ 46 h 268"/>
                    <a:gd name="T10" fmla="*/ 267 w 268"/>
                    <a:gd name="T11" fmla="*/ 222 h 268"/>
                    <a:gd name="T12" fmla="*/ 223 w 268"/>
                    <a:gd name="T13" fmla="*/ 266 h 268"/>
                    <a:gd name="T14" fmla="*/ 43 w 268"/>
                    <a:gd name="T15" fmla="*/ 266 h 268"/>
                    <a:gd name="T16" fmla="*/ 1 w 268"/>
                    <a:gd name="T17" fmla="*/ 219 h 268"/>
                    <a:gd name="T18" fmla="*/ 0 w 268"/>
                    <a:gd name="T19" fmla="*/ 133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8">
                      <a:moveTo>
                        <a:pt x="0" y="133"/>
                      </a:moveTo>
                      <a:cubicBezTo>
                        <a:pt x="0" y="105"/>
                        <a:pt x="0" y="77"/>
                        <a:pt x="1" y="49"/>
                      </a:cubicBezTo>
                      <a:cubicBezTo>
                        <a:pt x="1" y="18"/>
                        <a:pt x="19" y="1"/>
                        <a:pt x="49" y="0"/>
                      </a:cubicBezTo>
                      <a:cubicBezTo>
                        <a:pt x="106" y="0"/>
                        <a:pt x="162" y="0"/>
                        <a:pt x="219" y="0"/>
                      </a:cubicBezTo>
                      <a:cubicBezTo>
                        <a:pt x="247" y="1"/>
                        <a:pt x="266" y="18"/>
                        <a:pt x="266" y="46"/>
                      </a:cubicBezTo>
                      <a:cubicBezTo>
                        <a:pt x="268" y="104"/>
                        <a:pt x="268" y="163"/>
                        <a:pt x="267" y="222"/>
                      </a:cubicBezTo>
                      <a:cubicBezTo>
                        <a:pt x="266" y="249"/>
                        <a:pt x="251" y="266"/>
                        <a:pt x="223" y="266"/>
                      </a:cubicBezTo>
                      <a:cubicBezTo>
                        <a:pt x="163" y="268"/>
                        <a:pt x="103" y="268"/>
                        <a:pt x="43" y="266"/>
                      </a:cubicBezTo>
                      <a:cubicBezTo>
                        <a:pt x="15" y="265"/>
                        <a:pt x="1" y="247"/>
                        <a:pt x="1" y="219"/>
                      </a:cubicBezTo>
                      <a:cubicBezTo>
                        <a:pt x="0" y="190"/>
                        <a:pt x="0" y="162"/>
                        <a:pt x="0"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Freeform 11">
                  <a:extLst>
                    <a:ext uri="{FF2B5EF4-FFF2-40B4-BE49-F238E27FC236}">
                      <a16:creationId xmlns:a16="http://schemas.microsoft.com/office/drawing/2014/main" id="{8A8A0185-2D37-41FE-BB46-2CBB8240CE93}"/>
                    </a:ext>
                  </a:extLst>
                </p:cNvPr>
                <p:cNvSpPr>
                  <a:spLocks/>
                </p:cNvSpPr>
                <p:nvPr/>
              </p:nvSpPr>
              <p:spPr bwMode="auto">
                <a:xfrm>
                  <a:off x="306922" y="4531256"/>
                  <a:ext cx="520699" cy="515938"/>
                </a:xfrm>
                <a:custGeom>
                  <a:avLst/>
                  <a:gdLst>
                    <a:gd name="T0" fmla="*/ 137 w 269"/>
                    <a:gd name="T1" fmla="*/ 0 h 268"/>
                    <a:gd name="T2" fmla="*/ 219 w 269"/>
                    <a:gd name="T3" fmla="*/ 0 h 268"/>
                    <a:gd name="T4" fmla="*/ 268 w 269"/>
                    <a:gd name="T5" fmla="*/ 48 h 268"/>
                    <a:gd name="T6" fmla="*/ 268 w 269"/>
                    <a:gd name="T7" fmla="*/ 218 h 268"/>
                    <a:gd name="T8" fmla="*/ 222 w 269"/>
                    <a:gd name="T9" fmla="*/ 267 h 268"/>
                    <a:gd name="T10" fmla="*/ 48 w 269"/>
                    <a:gd name="T11" fmla="*/ 267 h 268"/>
                    <a:gd name="T12" fmla="*/ 1 w 269"/>
                    <a:gd name="T13" fmla="*/ 216 h 268"/>
                    <a:gd name="T14" fmla="*/ 1 w 269"/>
                    <a:gd name="T15" fmla="*/ 53 h 268"/>
                    <a:gd name="T16" fmla="*/ 55 w 269"/>
                    <a:gd name="T17" fmla="*/ 0 h 268"/>
                    <a:gd name="T18" fmla="*/ 59 w 269"/>
                    <a:gd name="T19" fmla="*/ 0 h 268"/>
                    <a:gd name="T20" fmla="*/ 137 w 269"/>
                    <a:gd name="T21"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9" h="268">
                      <a:moveTo>
                        <a:pt x="137" y="0"/>
                      </a:moveTo>
                      <a:cubicBezTo>
                        <a:pt x="164" y="0"/>
                        <a:pt x="191" y="0"/>
                        <a:pt x="219" y="0"/>
                      </a:cubicBezTo>
                      <a:cubicBezTo>
                        <a:pt x="249" y="1"/>
                        <a:pt x="267" y="18"/>
                        <a:pt x="268" y="48"/>
                      </a:cubicBezTo>
                      <a:cubicBezTo>
                        <a:pt x="269" y="105"/>
                        <a:pt x="268" y="162"/>
                        <a:pt x="268" y="218"/>
                      </a:cubicBezTo>
                      <a:cubicBezTo>
                        <a:pt x="267" y="249"/>
                        <a:pt x="252" y="266"/>
                        <a:pt x="222" y="267"/>
                      </a:cubicBezTo>
                      <a:cubicBezTo>
                        <a:pt x="164" y="268"/>
                        <a:pt x="106" y="268"/>
                        <a:pt x="48" y="267"/>
                      </a:cubicBezTo>
                      <a:cubicBezTo>
                        <a:pt x="18" y="266"/>
                        <a:pt x="1" y="247"/>
                        <a:pt x="1" y="216"/>
                      </a:cubicBezTo>
                      <a:cubicBezTo>
                        <a:pt x="0" y="162"/>
                        <a:pt x="0" y="107"/>
                        <a:pt x="1" y="53"/>
                      </a:cubicBezTo>
                      <a:cubicBezTo>
                        <a:pt x="1" y="18"/>
                        <a:pt x="20" y="1"/>
                        <a:pt x="55" y="0"/>
                      </a:cubicBezTo>
                      <a:cubicBezTo>
                        <a:pt x="56" y="0"/>
                        <a:pt x="58" y="0"/>
                        <a:pt x="59" y="0"/>
                      </a:cubicBezTo>
                      <a:cubicBezTo>
                        <a:pt x="85" y="0"/>
                        <a:pt x="111" y="0"/>
                        <a:pt x="1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 name="Freeform 12">
                  <a:extLst>
                    <a:ext uri="{FF2B5EF4-FFF2-40B4-BE49-F238E27FC236}">
                      <a16:creationId xmlns:a16="http://schemas.microsoft.com/office/drawing/2014/main" id="{99AB241C-DDF9-447F-97C7-999BCDBE7421}"/>
                    </a:ext>
                  </a:extLst>
                </p:cNvPr>
                <p:cNvSpPr>
                  <a:spLocks/>
                </p:cNvSpPr>
                <p:nvPr/>
              </p:nvSpPr>
              <p:spPr bwMode="auto">
                <a:xfrm>
                  <a:off x="2248432" y="4531256"/>
                  <a:ext cx="519112" cy="515938"/>
                </a:xfrm>
                <a:custGeom>
                  <a:avLst/>
                  <a:gdLst>
                    <a:gd name="T0" fmla="*/ 132 w 268"/>
                    <a:gd name="T1" fmla="*/ 0 h 268"/>
                    <a:gd name="T2" fmla="*/ 218 w 268"/>
                    <a:gd name="T3" fmla="*/ 0 h 268"/>
                    <a:gd name="T4" fmla="*/ 267 w 268"/>
                    <a:gd name="T5" fmla="*/ 49 h 268"/>
                    <a:gd name="T6" fmla="*/ 267 w 268"/>
                    <a:gd name="T7" fmla="*/ 219 h 268"/>
                    <a:gd name="T8" fmla="*/ 222 w 268"/>
                    <a:gd name="T9" fmla="*/ 267 h 268"/>
                    <a:gd name="T10" fmla="*/ 45 w 268"/>
                    <a:gd name="T11" fmla="*/ 266 h 268"/>
                    <a:gd name="T12" fmla="*/ 1 w 268"/>
                    <a:gd name="T13" fmla="*/ 220 h 268"/>
                    <a:gd name="T14" fmla="*/ 1 w 268"/>
                    <a:gd name="T15" fmla="*/ 48 h 268"/>
                    <a:gd name="T16" fmla="*/ 50 w 268"/>
                    <a:gd name="T17" fmla="*/ 0 h 268"/>
                    <a:gd name="T18" fmla="*/ 132 w 268"/>
                    <a:gd name="T19"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8">
                      <a:moveTo>
                        <a:pt x="132" y="0"/>
                      </a:moveTo>
                      <a:cubicBezTo>
                        <a:pt x="161" y="0"/>
                        <a:pt x="189" y="0"/>
                        <a:pt x="218" y="0"/>
                      </a:cubicBezTo>
                      <a:cubicBezTo>
                        <a:pt x="248" y="1"/>
                        <a:pt x="267" y="19"/>
                        <a:pt x="267" y="49"/>
                      </a:cubicBezTo>
                      <a:cubicBezTo>
                        <a:pt x="268" y="106"/>
                        <a:pt x="268" y="162"/>
                        <a:pt x="267" y="219"/>
                      </a:cubicBezTo>
                      <a:cubicBezTo>
                        <a:pt x="267" y="247"/>
                        <a:pt x="251" y="266"/>
                        <a:pt x="222" y="267"/>
                      </a:cubicBezTo>
                      <a:cubicBezTo>
                        <a:pt x="163" y="268"/>
                        <a:pt x="104" y="268"/>
                        <a:pt x="45" y="266"/>
                      </a:cubicBezTo>
                      <a:cubicBezTo>
                        <a:pt x="16" y="266"/>
                        <a:pt x="1" y="249"/>
                        <a:pt x="1" y="220"/>
                      </a:cubicBezTo>
                      <a:cubicBezTo>
                        <a:pt x="0" y="163"/>
                        <a:pt x="0" y="105"/>
                        <a:pt x="1" y="48"/>
                      </a:cubicBezTo>
                      <a:cubicBezTo>
                        <a:pt x="1" y="17"/>
                        <a:pt x="19" y="1"/>
                        <a:pt x="50" y="0"/>
                      </a:cubicBezTo>
                      <a:cubicBezTo>
                        <a:pt x="78" y="0"/>
                        <a:pt x="105" y="0"/>
                        <a:pt x="1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 name="Freeform 13">
                  <a:extLst>
                    <a:ext uri="{FF2B5EF4-FFF2-40B4-BE49-F238E27FC236}">
                      <a16:creationId xmlns:a16="http://schemas.microsoft.com/office/drawing/2014/main" id="{DD3DE50E-4D47-4B39-99F6-514A0DA0C773}"/>
                    </a:ext>
                  </a:extLst>
                </p:cNvPr>
                <p:cNvSpPr>
                  <a:spLocks/>
                </p:cNvSpPr>
                <p:nvPr/>
              </p:nvSpPr>
              <p:spPr bwMode="auto">
                <a:xfrm>
                  <a:off x="954621" y="4531256"/>
                  <a:ext cx="519112" cy="515938"/>
                </a:xfrm>
                <a:custGeom>
                  <a:avLst/>
                  <a:gdLst>
                    <a:gd name="T0" fmla="*/ 135 w 268"/>
                    <a:gd name="T1" fmla="*/ 0 h 268"/>
                    <a:gd name="T2" fmla="*/ 219 w 268"/>
                    <a:gd name="T3" fmla="*/ 0 h 268"/>
                    <a:gd name="T4" fmla="*/ 266 w 268"/>
                    <a:gd name="T5" fmla="*/ 44 h 268"/>
                    <a:gd name="T6" fmla="*/ 266 w 268"/>
                    <a:gd name="T7" fmla="*/ 225 h 268"/>
                    <a:gd name="T8" fmla="*/ 226 w 268"/>
                    <a:gd name="T9" fmla="*/ 266 h 268"/>
                    <a:gd name="T10" fmla="*/ 44 w 268"/>
                    <a:gd name="T11" fmla="*/ 266 h 268"/>
                    <a:gd name="T12" fmla="*/ 1 w 268"/>
                    <a:gd name="T13" fmla="*/ 222 h 268"/>
                    <a:gd name="T14" fmla="*/ 1 w 268"/>
                    <a:gd name="T15" fmla="*/ 44 h 268"/>
                    <a:gd name="T16" fmla="*/ 49 w 268"/>
                    <a:gd name="T17" fmla="*/ 0 h 268"/>
                    <a:gd name="T18" fmla="*/ 135 w 268"/>
                    <a:gd name="T19"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8">
                      <a:moveTo>
                        <a:pt x="135" y="0"/>
                      </a:moveTo>
                      <a:cubicBezTo>
                        <a:pt x="163" y="0"/>
                        <a:pt x="191" y="0"/>
                        <a:pt x="219" y="0"/>
                      </a:cubicBezTo>
                      <a:cubicBezTo>
                        <a:pt x="247" y="1"/>
                        <a:pt x="265" y="15"/>
                        <a:pt x="266" y="44"/>
                      </a:cubicBezTo>
                      <a:cubicBezTo>
                        <a:pt x="268" y="104"/>
                        <a:pt x="268" y="165"/>
                        <a:pt x="266" y="225"/>
                      </a:cubicBezTo>
                      <a:cubicBezTo>
                        <a:pt x="266" y="251"/>
                        <a:pt x="251" y="265"/>
                        <a:pt x="226" y="266"/>
                      </a:cubicBezTo>
                      <a:cubicBezTo>
                        <a:pt x="165" y="268"/>
                        <a:pt x="104" y="268"/>
                        <a:pt x="44" y="266"/>
                      </a:cubicBezTo>
                      <a:cubicBezTo>
                        <a:pt x="18" y="266"/>
                        <a:pt x="2" y="249"/>
                        <a:pt x="1" y="222"/>
                      </a:cubicBezTo>
                      <a:cubicBezTo>
                        <a:pt x="0" y="163"/>
                        <a:pt x="0" y="104"/>
                        <a:pt x="1" y="44"/>
                      </a:cubicBezTo>
                      <a:cubicBezTo>
                        <a:pt x="2" y="17"/>
                        <a:pt x="21" y="1"/>
                        <a:pt x="49" y="0"/>
                      </a:cubicBezTo>
                      <a:cubicBezTo>
                        <a:pt x="77" y="0"/>
                        <a:pt x="106" y="0"/>
                        <a:pt x="1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 name="Freeform 14">
                  <a:extLst>
                    <a:ext uri="{FF2B5EF4-FFF2-40B4-BE49-F238E27FC236}">
                      <a16:creationId xmlns:a16="http://schemas.microsoft.com/office/drawing/2014/main" id="{070BF143-4A50-431E-A431-89D974D1FF7C}"/>
                    </a:ext>
                  </a:extLst>
                </p:cNvPr>
                <p:cNvSpPr>
                  <a:spLocks/>
                </p:cNvSpPr>
                <p:nvPr/>
              </p:nvSpPr>
              <p:spPr bwMode="auto">
                <a:xfrm>
                  <a:off x="1600733" y="4531256"/>
                  <a:ext cx="519112" cy="515938"/>
                </a:xfrm>
                <a:custGeom>
                  <a:avLst/>
                  <a:gdLst>
                    <a:gd name="T0" fmla="*/ 135 w 268"/>
                    <a:gd name="T1" fmla="*/ 0 h 268"/>
                    <a:gd name="T2" fmla="*/ 219 w 268"/>
                    <a:gd name="T3" fmla="*/ 0 h 268"/>
                    <a:gd name="T4" fmla="*/ 267 w 268"/>
                    <a:gd name="T5" fmla="*/ 46 h 268"/>
                    <a:gd name="T6" fmla="*/ 267 w 268"/>
                    <a:gd name="T7" fmla="*/ 222 h 268"/>
                    <a:gd name="T8" fmla="*/ 223 w 268"/>
                    <a:gd name="T9" fmla="*/ 267 h 268"/>
                    <a:gd name="T10" fmla="*/ 45 w 268"/>
                    <a:gd name="T11" fmla="*/ 266 h 268"/>
                    <a:gd name="T12" fmla="*/ 1 w 268"/>
                    <a:gd name="T13" fmla="*/ 222 h 268"/>
                    <a:gd name="T14" fmla="*/ 2 w 268"/>
                    <a:gd name="T15" fmla="*/ 46 h 268"/>
                    <a:gd name="T16" fmla="*/ 52 w 268"/>
                    <a:gd name="T17" fmla="*/ 0 h 268"/>
                    <a:gd name="T18" fmla="*/ 135 w 268"/>
                    <a:gd name="T19"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8">
                      <a:moveTo>
                        <a:pt x="135" y="0"/>
                      </a:moveTo>
                      <a:cubicBezTo>
                        <a:pt x="163" y="0"/>
                        <a:pt x="191" y="0"/>
                        <a:pt x="219" y="0"/>
                      </a:cubicBezTo>
                      <a:cubicBezTo>
                        <a:pt x="248" y="1"/>
                        <a:pt x="267" y="18"/>
                        <a:pt x="267" y="46"/>
                      </a:cubicBezTo>
                      <a:cubicBezTo>
                        <a:pt x="268" y="105"/>
                        <a:pt x="268" y="163"/>
                        <a:pt x="267" y="222"/>
                      </a:cubicBezTo>
                      <a:cubicBezTo>
                        <a:pt x="267" y="249"/>
                        <a:pt x="250" y="266"/>
                        <a:pt x="223" y="267"/>
                      </a:cubicBezTo>
                      <a:cubicBezTo>
                        <a:pt x="164" y="268"/>
                        <a:pt x="105" y="268"/>
                        <a:pt x="45" y="266"/>
                      </a:cubicBezTo>
                      <a:cubicBezTo>
                        <a:pt x="18" y="266"/>
                        <a:pt x="2" y="250"/>
                        <a:pt x="1" y="222"/>
                      </a:cubicBezTo>
                      <a:cubicBezTo>
                        <a:pt x="0" y="163"/>
                        <a:pt x="0" y="104"/>
                        <a:pt x="2" y="46"/>
                      </a:cubicBezTo>
                      <a:cubicBezTo>
                        <a:pt x="2" y="16"/>
                        <a:pt x="21" y="1"/>
                        <a:pt x="52" y="0"/>
                      </a:cubicBezTo>
                      <a:cubicBezTo>
                        <a:pt x="79" y="0"/>
                        <a:pt x="107" y="0"/>
                        <a:pt x="1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3" name="Freeform 15">
                  <a:extLst>
                    <a:ext uri="{FF2B5EF4-FFF2-40B4-BE49-F238E27FC236}">
                      <a16:creationId xmlns:a16="http://schemas.microsoft.com/office/drawing/2014/main" id="{8D801E67-3D78-4B2B-9F22-44656B1BD71F}"/>
                    </a:ext>
                  </a:extLst>
                </p:cNvPr>
                <p:cNvSpPr>
                  <a:spLocks/>
                </p:cNvSpPr>
                <p:nvPr/>
              </p:nvSpPr>
              <p:spPr bwMode="auto">
                <a:xfrm>
                  <a:off x="632359" y="5174194"/>
                  <a:ext cx="517524" cy="515938"/>
                </a:xfrm>
                <a:custGeom>
                  <a:avLst/>
                  <a:gdLst>
                    <a:gd name="T0" fmla="*/ 268 w 268"/>
                    <a:gd name="T1" fmla="*/ 135 h 268"/>
                    <a:gd name="T2" fmla="*/ 268 w 268"/>
                    <a:gd name="T3" fmla="*/ 215 h 268"/>
                    <a:gd name="T4" fmla="*/ 216 w 268"/>
                    <a:gd name="T5" fmla="*/ 267 h 268"/>
                    <a:gd name="T6" fmla="*/ 50 w 268"/>
                    <a:gd name="T7" fmla="*/ 267 h 268"/>
                    <a:gd name="T8" fmla="*/ 1 w 268"/>
                    <a:gd name="T9" fmla="*/ 217 h 268"/>
                    <a:gd name="T10" fmla="*/ 1 w 268"/>
                    <a:gd name="T11" fmla="*/ 51 h 268"/>
                    <a:gd name="T12" fmla="*/ 52 w 268"/>
                    <a:gd name="T13" fmla="*/ 0 h 268"/>
                    <a:gd name="T14" fmla="*/ 216 w 268"/>
                    <a:gd name="T15" fmla="*/ 0 h 268"/>
                    <a:gd name="T16" fmla="*/ 268 w 268"/>
                    <a:gd name="T17" fmla="*/ 53 h 268"/>
                    <a:gd name="T18" fmla="*/ 268 w 268"/>
                    <a:gd name="T19" fmla="*/ 95 h 268"/>
                    <a:gd name="T20" fmla="*/ 268 w 268"/>
                    <a:gd name="T21" fmla="*/ 135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68">
                      <a:moveTo>
                        <a:pt x="268" y="135"/>
                      </a:moveTo>
                      <a:cubicBezTo>
                        <a:pt x="268" y="161"/>
                        <a:pt x="268" y="188"/>
                        <a:pt x="268" y="215"/>
                      </a:cubicBezTo>
                      <a:cubicBezTo>
                        <a:pt x="267" y="250"/>
                        <a:pt x="251" y="267"/>
                        <a:pt x="216" y="267"/>
                      </a:cubicBezTo>
                      <a:cubicBezTo>
                        <a:pt x="161" y="268"/>
                        <a:pt x="106" y="268"/>
                        <a:pt x="50" y="267"/>
                      </a:cubicBezTo>
                      <a:cubicBezTo>
                        <a:pt x="18" y="267"/>
                        <a:pt x="1" y="250"/>
                        <a:pt x="1" y="217"/>
                      </a:cubicBezTo>
                      <a:cubicBezTo>
                        <a:pt x="0" y="162"/>
                        <a:pt x="0" y="107"/>
                        <a:pt x="1" y="51"/>
                      </a:cubicBezTo>
                      <a:cubicBezTo>
                        <a:pt x="1" y="18"/>
                        <a:pt x="19" y="1"/>
                        <a:pt x="52" y="0"/>
                      </a:cubicBezTo>
                      <a:cubicBezTo>
                        <a:pt x="107" y="0"/>
                        <a:pt x="161" y="0"/>
                        <a:pt x="216" y="0"/>
                      </a:cubicBezTo>
                      <a:cubicBezTo>
                        <a:pt x="250" y="1"/>
                        <a:pt x="267" y="19"/>
                        <a:pt x="268" y="53"/>
                      </a:cubicBezTo>
                      <a:cubicBezTo>
                        <a:pt x="268" y="67"/>
                        <a:pt x="268" y="81"/>
                        <a:pt x="268" y="95"/>
                      </a:cubicBezTo>
                      <a:cubicBezTo>
                        <a:pt x="268" y="108"/>
                        <a:pt x="268" y="122"/>
                        <a:pt x="268"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4" name="Freeform 16">
                  <a:extLst>
                    <a:ext uri="{FF2B5EF4-FFF2-40B4-BE49-F238E27FC236}">
                      <a16:creationId xmlns:a16="http://schemas.microsoft.com/office/drawing/2014/main" id="{1B1DD3EC-B67D-499A-B985-3D28DFC46F19}"/>
                    </a:ext>
                  </a:extLst>
                </p:cNvPr>
                <p:cNvSpPr>
                  <a:spLocks/>
                </p:cNvSpPr>
                <p:nvPr/>
              </p:nvSpPr>
              <p:spPr bwMode="auto">
                <a:xfrm>
                  <a:off x="1924582" y="5172606"/>
                  <a:ext cx="517524" cy="517525"/>
                </a:xfrm>
                <a:custGeom>
                  <a:avLst/>
                  <a:gdLst>
                    <a:gd name="T0" fmla="*/ 1 w 268"/>
                    <a:gd name="T1" fmla="*/ 135 h 269"/>
                    <a:gd name="T2" fmla="*/ 1 w 268"/>
                    <a:gd name="T3" fmla="*/ 54 h 269"/>
                    <a:gd name="T4" fmla="*/ 51 w 268"/>
                    <a:gd name="T5" fmla="*/ 1 h 269"/>
                    <a:gd name="T6" fmla="*/ 219 w 268"/>
                    <a:gd name="T7" fmla="*/ 1 h 269"/>
                    <a:gd name="T8" fmla="*/ 267 w 268"/>
                    <a:gd name="T9" fmla="*/ 51 h 269"/>
                    <a:gd name="T10" fmla="*/ 267 w 268"/>
                    <a:gd name="T11" fmla="*/ 219 h 269"/>
                    <a:gd name="T12" fmla="*/ 218 w 268"/>
                    <a:gd name="T13" fmla="*/ 268 h 269"/>
                    <a:gd name="T14" fmla="*/ 52 w 268"/>
                    <a:gd name="T15" fmla="*/ 268 h 269"/>
                    <a:gd name="T16" fmla="*/ 1 w 268"/>
                    <a:gd name="T17" fmla="*/ 215 h 269"/>
                    <a:gd name="T18" fmla="*/ 1 w 268"/>
                    <a:gd name="T19" fmla="*/ 135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9">
                      <a:moveTo>
                        <a:pt x="1" y="135"/>
                      </a:moveTo>
                      <a:cubicBezTo>
                        <a:pt x="1" y="108"/>
                        <a:pt x="0" y="81"/>
                        <a:pt x="1" y="54"/>
                      </a:cubicBezTo>
                      <a:cubicBezTo>
                        <a:pt x="1" y="20"/>
                        <a:pt x="18" y="2"/>
                        <a:pt x="51" y="1"/>
                      </a:cubicBezTo>
                      <a:cubicBezTo>
                        <a:pt x="107" y="0"/>
                        <a:pt x="163" y="0"/>
                        <a:pt x="219" y="1"/>
                      </a:cubicBezTo>
                      <a:cubicBezTo>
                        <a:pt x="250" y="2"/>
                        <a:pt x="267" y="20"/>
                        <a:pt x="267" y="51"/>
                      </a:cubicBezTo>
                      <a:cubicBezTo>
                        <a:pt x="268" y="107"/>
                        <a:pt x="268" y="163"/>
                        <a:pt x="267" y="219"/>
                      </a:cubicBezTo>
                      <a:cubicBezTo>
                        <a:pt x="267" y="252"/>
                        <a:pt x="251" y="268"/>
                        <a:pt x="218" y="268"/>
                      </a:cubicBezTo>
                      <a:cubicBezTo>
                        <a:pt x="162" y="269"/>
                        <a:pt x="107" y="269"/>
                        <a:pt x="52" y="268"/>
                      </a:cubicBezTo>
                      <a:cubicBezTo>
                        <a:pt x="17" y="268"/>
                        <a:pt x="1" y="250"/>
                        <a:pt x="1" y="215"/>
                      </a:cubicBezTo>
                      <a:cubicBezTo>
                        <a:pt x="1" y="189"/>
                        <a:pt x="1" y="162"/>
                        <a:pt x="1"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5" name="Freeform 17">
                  <a:extLst>
                    <a:ext uri="{FF2B5EF4-FFF2-40B4-BE49-F238E27FC236}">
                      <a16:creationId xmlns:a16="http://schemas.microsoft.com/office/drawing/2014/main" id="{502E05E8-614C-4C5A-8C6D-50125323DEAD}"/>
                    </a:ext>
                  </a:extLst>
                </p:cNvPr>
                <p:cNvSpPr>
                  <a:spLocks/>
                </p:cNvSpPr>
                <p:nvPr/>
              </p:nvSpPr>
              <p:spPr bwMode="auto">
                <a:xfrm>
                  <a:off x="-336015" y="5825069"/>
                  <a:ext cx="517524" cy="514350"/>
                </a:xfrm>
                <a:custGeom>
                  <a:avLst/>
                  <a:gdLst>
                    <a:gd name="T0" fmla="*/ 0 w 268"/>
                    <a:gd name="T1" fmla="*/ 132 h 267"/>
                    <a:gd name="T2" fmla="*/ 1 w 268"/>
                    <a:gd name="T3" fmla="*/ 48 h 267"/>
                    <a:gd name="T4" fmla="*/ 48 w 268"/>
                    <a:gd name="T5" fmla="*/ 1 h 267"/>
                    <a:gd name="T6" fmla="*/ 220 w 268"/>
                    <a:gd name="T7" fmla="*/ 1 h 267"/>
                    <a:gd name="T8" fmla="*/ 267 w 268"/>
                    <a:gd name="T9" fmla="*/ 46 h 267"/>
                    <a:gd name="T10" fmla="*/ 267 w 268"/>
                    <a:gd name="T11" fmla="*/ 220 h 267"/>
                    <a:gd name="T12" fmla="*/ 219 w 268"/>
                    <a:gd name="T13" fmla="*/ 266 h 267"/>
                    <a:gd name="T14" fmla="*/ 48 w 268"/>
                    <a:gd name="T15" fmla="*/ 266 h 267"/>
                    <a:gd name="T16" fmla="*/ 1 w 268"/>
                    <a:gd name="T17" fmla="*/ 216 h 267"/>
                    <a:gd name="T18" fmla="*/ 0 w 268"/>
                    <a:gd name="T19" fmla="*/ 13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8" h="267">
                      <a:moveTo>
                        <a:pt x="0" y="132"/>
                      </a:moveTo>
                      <a:cubicBezTo>
                        <a:pt x="0" y="104"/>
                        <a:pt x="0" y="76"/>
                        <a:pt x="1" y="48"/>
                      </a:cubicBezTo>
                      <a:cubicBezTo>
                        <a:pt x="1" y="18"/>
                        <a:pt x="17" y="1"/>
                        <a:pt x="48" y="1"/>
                      </a:cubicBezTo>
                      <a:cubicBezTo>
                        <a:pt x="105" y="0"/>
                        <a:pt x="162" y="0"/>
                        <a:pt x="220" y="1"/>
                      </a:cubicBezTo>
                      <a:cubicBezTo>
                        <a:pt x="249" y="1"/>
                        <a:pt x="266" y="17"/>
                        <a:pt x="267" y="46"/>
                      </a:cubicBezTo>
                      <a:cubicBezTo>
                        <a:pt x="268" y="104"/>
                        <a:pt x="268" y="162"/>
                        <a:pt x="267" y="220"/>
                      </a:cubicBezTo>
                      <a:cubicBezTo>
                        <a:pt x="266" y="250"/>
                        <a:pt x="249" y="265"/>
                        <a:pt x="219" y="266"/>
                      </a:cubicBezTo>
                      <a:cubicBezTo>
                        <a:pt x="162" y="267"/>
                        <a:pt x="105" y="267"/>
                        <a:pt x="48" y="266"/>
                      </a:cubicBezTo>
                      <a:cubicBezTo>
                        <a:pt x="16" y="265"/>
                        <a:pt x="1" y="248"/>
                        <a:pt x="1" y="216"/>
                      </a:cubicBezTo>
                      <a:cubicBezTo>
                        <a:pt x="0" y="188"/>
                        <a:pt x="0" y="160"/>
                        <a:pt x="0" y="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6" name="Freeform 18">
                  <a:extLst>
                    <a:ext uri="{FF2B5EF4-FFF2-40B4-BE49-F238E27FC236}">
                      <a16:creationId xmlns:a16="http://schemas.microsoft.com/office/drawing/2014/main" id="{F7DF80DE-4238-4B09-9B1F-F889DB82EB65}"/>
                    </a:ext>
                  </a:extLst>
                </p:cNvPr>
                <p:cNvSpPr>
                  <a:spLocks/>
                </p:cNvSpPr>
                <p:nvPr/>
              </p:nvSpPr>
              <p:spPr bwMode="auto">
                <a:xfrm>
                  <a:off x="1280058" y="5172606"/>
                  <a:ext cx="515937" cy="517525"/>
                </a:xfrm>
                <a:custGeom>
                  <a:avLst/>
                  <a:gdLst>
                    <a:gd name="T0" fmla="*/ 266 w 267"/>
                    <a:gd name="T1" fmla="*/ 135 h 269"/>
                    <a:gd name="T2" fmla="*/ 266 w 267"/>
                    <a:gd name="T3" fmla="*/ 219 h 269"/>
                    <a:gd name="T4" fmla="*/ 220 w 267"/>
                    <a:gd name="T5" fmla="*/ 268 h 269"/>
                    <a:gd name="T6" fmla="*/ 46 w 267"/>
                    <a:gd name="T7" fmla="*/ 268 h 269"/>
                    <a:gd name="T8" fmla="*/ 0 w 267"/>
                    <a:gd name="T9" fmla="*/ 219 h 269"/>
                    <a:gd name="T10" fmla="*/ 0 w 267"/>
                    <a:gd name="T11" fmla="*/ 51 h 269"/>
                    <a:gd name="T12" fmla="*/ 48 w 267"/>
                    <a:gd name="T13" fmla="*/ 2 h 269"/>
                    <a:gd name="T14" fmla="*/ 218 w 267"/>
                    <a:gd name="T15" fmla="*/ 2 h 269"/>
                    <a:gd name="T16" fmla="*/ 266 w 267"/>
                    <a:gd name="T17" fmla="*/ 51 h 269"/>
                    <a:gd name="T18" fmla="*/ 266 w 267"/>
                    <a:gd name="T19" fmla="*/ 135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9">
                      <a:moveTo>
                        <a:pt x="266" y="135"/>
                      </a:moveTo>
                      <a:cubicBezTo>
                        <a:pt x="266" y="163"/>
                        <a:pt x="267" y="191"/>
                        <a:pt x="266" y="219"/>
                      </a:cubicBezTo>
                      <a:cubicBezTo>
                        <a:pt x="265" y="250"/>
                        <a:pt x="250" y="268"/>
                        <a:pt x="220" y="268"/>
                      </a:cubicBezTo>
                      <a:cubicBezTo>
                        <a:pt x="162" y="269"/>
                        <a:pt x="104" y="269"/>
                        <a:pt x="46" y="268"/>
                      </a:cubicBezTo>
                      <a:cubicBezTo>
                        <a:pt x="16" y="267"/>
                        <a:pt x="1" y="250"/>
                        <a:pt x="0" y="219"/>
                      </a:cubicBezTo>
                      <a:cubicBezTo>
                        <a:pt x="0" y="163"/>
                        <a:pt x="0" y="107"/>
                        <a:pt x="0" y="51"/>
                      </a:cubicBezTo>
                      <a:cubicBezTo>
                        <a:pt x="1" y="20"/>
                        <a:pt x="17" y="2"/>
                        <a:pt x="48" y="2"/>
                      </a:cubicBezTo>
                      <a:cubicBezTo>
                        <a:pt x="105" y="0"/>
                        <a:pt x="162" y="0"/>
                        <a:pt x="218" y="2"/>
                      </a:cubicBezTo>
                      <a:cubicBezTo>
                        <a:pt x="249" y="2"/>
                        <a:pt x="265" y="20"/>
                        <a:pt x="266" y="51"/>
                      </a:cubicBezTo>
                      <a:cubicBezTo>
                        <a:pt x="267" y="79"/>
                        <a:pt x="266" y="107"/>
                        <a:pt x="266"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7" name="Freeform 19">
                  <a:extLst>
                    <a:ext uri="{FF2B5EF4-FFF2-40B4-BE49-F238E27FC236}">
                      <a16:creationId xmlns:a16="http://schemas.microsoft.com/office/drawing/2014/main" id="{F59B0563-716D-4821-850A-2BA79C443A82}"/>
                    </a:ext>
                  </a:extLst>
                </p:cNvPr>
                <p:cNvSpPr>
                  <a:spLocks/>
                </p:cNvSpPr>
                <p:nvPr/>
              </p:nvSpPr>
              <p:spPr bwMode="auto">
                <a:xfrm>
                  <a:off x="2894544" y="4531256"/>
                  <a:ext cx="515937" cy="515938"/>
                </a:xfrm>
                <a:custGeom>
                  <a:avLst/>
                  <a:gdLst>
                    <a:gd name="T0" fmla="*/ 267 w 267"/>
                    <a:gd name="T1" fmla="*/ 134 h 268"/>
                    <a:gd name="T2" fmla="*/ 267 w 267"/>
                    <a:gd name="T3" fmla="*/ 216 h 268"/>
                    <a:gd name="T4" fmla="*/ 219 w 267"/>
                    <a:gd name="T5" fmla="*/ 267 h 268"/>
                    <a:gd name="T6" fmla="*/ 49 w 267"/>
                    <a:gd name="T7" fmla="*/ 267 h 268"/>
                    <a:gd name="T8" fmla="*/ 1 w 267"/>
                    <a:gd name="T9" fmla="*/ 217 h 268"/>
                    <a:gd name="T10" fmla="*/ 1 w 267"/>
                    <a:gd name="T11" fmla="*/ 53 h 268"/>
                    <a:gd name="T12" fmla="*/ 54 w 267"/>
                    <a:gd name="T13" fmla="*/ 0 h 268"/>
                    <a:gd name="T14" fmla="*/ 214 w 267"/>
                    <a:gd name="T15" fmla="*/ 0 h 268"/>
                    <a:gd name="T16" fmla="*/ 267 w 267"/>
                    <a:gd name="T17" fmla="*/ 54 h 268"/>
                    <a:gd name="T18" fmla="*/ 267 w 267"/>
                    <a:gd name="T19" fmla="*/ 134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8">
                      <a:moveTo>
                        <a:pt x="267" y="134"/>
                      </a:moveTo>
                      <a:cubicBezTo>
                        <a:pt x="267" y="162"/>
                        <a:pt x="267" y="189"/>
                        <a:pt x="267" y="216"/>
                      </a:cubicBezTo>
                      <a:cubicBezTo>
                        <a:pt x="266" y="249"/>
                        <a:pt x="251" y="267"/>
                        <a:pt x="219" y="267"/>
                      </a:cubicBezTo>
                      <a:cubicBezTo>
                        <a:pt x="162" y="268"/>
                        <a:pt x="106" y="268"/>
                        <a:pt x="49" y="267"/>
                      </a:cubicBezTo>
                      <a:cubicBezTo>
                        <a:pt x="16" y="267"/>
                        <a:pt x="1" y="250"/>
                        <a:pt x="1" y="217"/>
                      </a:cubicBezTo>
                      <a:cubicBezTo>
                        <a:pt x="0" y="162"/>
                        <a:pt x="0" y="107"/>
                        <a:pt x="1" y="53"/>
                      </a:cubicBezTo>
                      <a:cubicBezTo>
                        <a:pt x="1" y="16"/>
                        <a:pt x="18" y="1"/>
                        <a:pt x="54" y="0"/>
                      </a:cubicBezTo>
                      <a:cubicBezTo>
                        <a:pt x="107" y="0"/>
                        <a:pt x="160" y="0"/>
                        <a:pt x="214" y="0"/>
                      </a:cubicBezTo>
                      <a:cubicBezTo>
                        <a:pt x="250" y="0"/>
                        <a:pt x="267" y="17"/>
                        <a:pt x="267" y="54"/>
                      </a:cubicBezTo>
                      <a:cubicBezTo>
                        <a:pt x="267" y="81"/>
                        <a:pt x="267" y="108"/>
                        <a:pt x="267" y="1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8" name="Freeform 20">
                  <a:extLst>
                    <a:ext uri="{FF2B5EF4-FFF2-40B4-BE49-F238E27FC236}">
                      <a16:creationId xmlns:a16="http://schemas.microsoft.com/office/drawing/2014/main" id="{EDD2577E-320B-44FB-A929-4F8ABC5A3F91}"/>
                    </a:ext>
                  </a:extLst>
                </p:cNvPr>
                <p:cNvSpPr>
                  <a:spLocks/>
                </p:cNvSpPr>
                <p:nvPr/>
              </p:nvSpPr>
              <p:spPr bwMode="auto">
                <a:xfrm>
                  <a:off x="2894544" y="5825069"/>
                  <a:ext cx="515937" cy="514350"/>
                </a:xfrm>
                <a:custGeom>
                  <a:avLst/>
                  <a:gdLst>
                    <a:gd name="T0" fmla="*/ 267 w 267"/>
                    <a:gd name="T1" fmla="*/ 135 h 267"/>
                    <a:gd name="T2" fmla="*/ 267 w 267"/>
                    <a:gd name="T3" fmla="*/ 217 h 267"/>
                    <a:gd name="T4" fmla="*/ 219 w 267"/>
                    <a:gd name="T5" fmla="*/ 266 h 267"/>
                    <a:gd name="T6" fmla="*/ 49 w 267"/>
                    <a:gd name="T7" fmla="*/ 266 h 267"/>
                    <a:gd name="T8" fmla="*/ 1 w 267"/>
                    <a:gd name="T9" fmla="*/ 217 h 267"/>
                    <a:gd name="T10" fmla="*/ 1 w 267"/>
                    <a:gd name="T11" fmla="*/ 49 h 267"/>
                    <a:gd name="T12" fmla="*/ 51 w 267"/>
                    <a:gd name="T13" fmla="*/ 0 h 267"/>
                    <a:gd name="T14" fmla="*/ 217 w 267"/>
                    <a:gd name="T15" fmla="*/ 0 h 267"/>
                    <a:gd name="T16" fmla="*/ 267 w 267"/>
                    <a:gd name="T17" fmla="*/ 51 h 267"/>
                    <a:gd name="T18" fmla="*/ 267 w 267"/>
                    <a:gd name="T19" fmla="*/ 13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7">
                      <a:moveTo>
                        <a:pt x="267" y="135"/>
                      </a:moveTo>
                      <a:cubicBezTo>
                        <a:pt x="267" y="162"/>
                        <a:pt x="267" y="190"/>
                        <a:pt x="267" y="217"/>
                      </a:cubicBezTo>
                      <a:cubicBezTo>
                        <a:pt x="266" y="249"/>
                        <a:pt x="251" y="265"/>
                        <a:pt x="219" y="266"/>
                      </a:cubicBezTo>
                      <a:cubicBezTo>
                        <a:pt x="162" y="267"/>
                        <a:pt x="106" y="267"/>
                        <a:pt x="49" y="266"/>
                      </a:cubicBezTo>
                      <a:cubicBezTo>
                        <a:pt x="17" y="265"/>
                        <a:pt x="1" y="249"/>
                        <a:pt x="1" y="217"/>
                      </a:cubicBezTo>
                      <a:cubicBezTo>
                        <a:pt x="0" y="161"/>
                        <a:pt x="0" y="105"/>
                        <a:pt x="1" y="49"/>
                      </a:cubicBezTo>
                      <a:cubicBezTo>
                        <a:pt x="1" y="17"/>
                        <a:pt x="18" y="1"/>
                        <a:pt x="51" y="0"/>
                      </a:cubicBezTo>
                      <a:cubicBezTo>
                        <a:pt x="106" y="0"/>
                        <a:pt x="161" y="0"/>
                        <a:pt x="217" y="0"/>
                      </a:cubicBezTo>
                      <a:cubicBezTo>
                        <a:pt x="251" y="1"/>
                        <a:pt x="266" y="17"/>
                        <a:pt x="267" y="51"/>
                      </a:cubicBezTo>
                      <a:cubicBezTo>
                        <a:pt x="267" y="79"/>
                        <a:pt x="267" y="107"/>
                        <a:pt x="267"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226" name="Group 225">
              <a:extLst>
                <a:ext uri="{FF2B5EF4-FFF2-40B4-BE49-F238E27FC236}">
                  <a16:creationId xmlns:a16="http://schemas.microsoft.com/office/drawing/2014/main" id="{52612FF3-5471-49B9-905F-5D90767DF28E}"/>
                </a:ext>
              </a:extLst>
            </p:cNvPr>
            <p:cNvGrpSpPr/>
            <p:nvPr/>
          </p:nvGrpSpPr>
          <p:grpSpPr>
            <a:xfrm>
              <a:off x="2560991" y="2427218"/>
              <a:ext cx="1507414" cy="992472"/>
              <a:chOff x="2560991" y="2486487"/>
              <a:chExt cx="1507414" cy="992472"/>
            </a:xfrm>
          </p:grpSpPr>
          <p:sp>
            <p:nvSpPr>
              <p:cNvPr id="148" name="Rectangle 147">
                <a:extLst>
                  <a:ext uri="{FF2B5EF4-FFF2-40B4-BE49-F238E27FC236}">
                    <a16:creationId xmlns:a16="http://schemas.microsoft.com/office/drawing/2014/main" id="{CB7CBEC2-EF62-4BF4-B0CB-7A93D0F0E613}"/>
                  </a:ext>
                </a:extLst>
              </p:cNvPr>
              <p:cNvSpPr/>
              <p:nvPr/>
            </p:nvSpPr>
            <p:spPr bwMode="auto">
              <a:xfrm>
                <a:off x="2560991" y="2655999"/>
                <a:ext cx="1507414" cy="822960"/>
              </a:xfrm>
              <a:prstGeom prst="rect">
                <a:avLst/>
              </a:prstGeom>
              <a:noFill/>
              <a:ln w="317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2745"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sp>
            <p:nvSpPr>
              <p:cNvPr id="149" name="Rectangle 148">
                <a:extLst>
                  <a:ext uri="{FF2B5EF4-FFF2-40B4-BE49-F238E27FC236}">
                    <a16:creationId xmlns:a16="http://schemas.microsoft.com/office/drawing/2014/main" id="{29DA4FD1-2E13-470B-8B3A-CE75A1F6B634}"/>
                  </a:ext>
                </a:extLst>
              </p:cNvPr>
              <p:cNvSpPr/>
              <p:nvPr/>
            </p:nvSpPr>
            <p:spPr bwMode="auto">
              <a:xfrm>
                <a:off x="2769819" y="2486487"/>
                <a:ext cx="1089757" cy="290827"/>
              </a:xfrm>
              <a:prstGeom prst="rect">
                <a:avLst/>
              </a:prstGeom>
              <a:solidFill>
                <a:schemeClr val="bg1"/>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mn-ea"/>
                    <a:cs typeface="Segoe UI" pitchFamily="34" charset="0"/>
                  </a:rPr>
                  <a:t>TALK</a:t>
                </a:r>
              </a:p>
            </p:txBody>
          </p:sp>
          <p:sp>
            <p:nvSpPr>
              <p:cNvPr id="20" name="Freeform 16">
                <a:extLst>
                  <a:ext uri="{FF2B5EF4-FFF2-40B4-BE49-F238E27FC236}">
                    <a16:creationId xmlns:a16="http://schemas.microsoft.com/office/drawing/2014/main" id="{6A5B070C-DF18-415A-9DCB-4B9B4BF3B602}"/>
                  </a:ext>
                </a:extLst>
              </p:cNvPr>
              <p:cNvSpPr>
                <a:spLocks noEditPoints="1"/>
              </p:cNvSpPr>
              <p:nvPr/>
            </p:nvSpPr>
            <p:spPr bwMode="auto">
              <a:xfrm>
                <a:off x="3022545" y="2889681"/>
                <a:ext cx="584305" cy="464960"/>
              </a:xfrm>
              <a:custGeom>
                <a:avLst/>
                <a:gdLst>
                  <a:gd name="T0" fmla="*/ 339 w 1390"/>
                  <a:gd name="T1" fmla="*/ 864 h 1111"/>
                  <a:gd name="T2" fmla="*/ 282 w 1390"/>
                  <a:gd name="T3" fmla="*/ 837 h 1111"/>
                  <a:gd name="T4" fmla="*/ 63 w 1390"/>
                  <a:gd name="T5" fmla="*/ 626 h 1111"/>
                  <a:gd name="T6" fmla="*/ 94 w 1390"/>
                  <a:gd name="T7" fmla="*/ 265 h 1111"/>
                  <a:gd name="T8" fmla="*/ 280 w 1390"/>
                  <a:gd name="T9" fmla="*/ 106 h 1111"/>
                  <a:gd name="T10" fmla="*/ 739 w 1390"/>
                  <a:gd name="T11" fmla="*/ 7 h 1111"/>
                  <a:gd name="T12" fmla="*/ 1091 w 1390"/>
                  <a:gd name="T13" fmla="*/ 95 h 1111"/>
                  <a:gd name="T14" fmla="*/ 1307 w 1390"/>
                  <a:gd name="T15" fmla="*/ 279 h 1111"/>
                  <a:gd name="T16" fmla="*/ 1297 w 1390"/>
                  <a:gd name="T17" fmla="*/ 677 h 1111"/>
                  <a:gd name="T18" fmla="*/ 1038 w 1390"/>
                  <a:gd name="T19" fmla="*/ 871 h 1111"/>
                  <a:gd name="T20" fmla="*/ 638 w 1390"/>
                  <a:gd name="T21" fmla="*/ 934 h 1111"/>
                  <a:gd name="T22" fmla="*/ 616 w 1390"/>
                  <a:gd name="T23" fmla="*/ 942 h 1111"/>
                  <a:gd name="T24" fmla="*/ 328 w 1390"/>
                  <a:gd name="T25" fmla="*/ 1101 h 1111"/>
                  <a:gd name="T26" fmla="*/ 233 w 1390"/>
                  <a:gd name="T27" fmla="*/ 1110 h 1111"/>
                  <a:gd name="T28" fmla="*/ 202 w 1390"/>
                  <a:gd name="T29" fmla="*/ 1093 h 1111"/>
                  <a:gd name="T30" fmla="*/ 209 w 1390"/>
                  <a:gd name="T31" fmla="*/ 1058 h 1111"/>
                  <a:gd name="T32" fmla="*/ 255 w 1390"/>
                  <a:gd name="T33" fmla="*/ 1002 h 1111"/>
                  <a:gd name="T34" fmla="*/ 336 w 1390"/>
                  <a:gd name="T35" fmla="*/ 871 h 1111"/>
                  <a:gd name="T36" fmla="*/ 339 w 1390"/>
                  <a:gd name="T37" fmla="*/ 864 h 1111"/>
                  <a:gd name="T38" fmla="*/ 298 w 1390"/>
                  <a:gd name="T39" fmla="*/ 1047 h 1111"/>
                  <a:gd name="T40" fmla="*/ 317 w 1390"/>
                  <a:gd name="T41" fmla="*/ 1044 h 1111"/>
                  <a:gd name="T42" fmla="*/ 584 w 1390"/>
                  <a:gd name="T43" fmla="*/ 891 h 1111"/>
                  <a:gd name="T44" fmla="*/ 628 w 1390"/>
                  <a:gd name="T45" fmla="*/ 874 h 1111"/>
                  <a:gd name="T46" fmla="*/ 951 w 1390"/>
                  <a:gd name="T47" fmla="*/ 841 h 1111"/>
                  <a:gd name="T48" fmla="*/ 1217 w 1390"/>
                  <a:gd name="T49" fmla="*/ 685 h 1111"/>
                  <a:gd name="T50" fmla="*/ 1308 w 1390"/>
                  <a:gd name="T51" fmla="*/ 485 h 1111"/>
                  <a:gd name="T52" fmla="*/ 1230 w 1390"/>
                  <a:gd name="T53" fmla="*/ 272 h 1111"/>
                  <a:gd name="T54" fmla="*/ 983 w 1390"/>
                  <a:gd name="T55" fmla="*/ 111 h 1111"/>
                  <a:gd name="T56" fmla="*/ 620 w 1390"/>
                  <a:gd name="T57" fmla="*/ 67 h 1111"/>
                  <a:gd name="T58" fmla="*/ 280 w 1390"/>
                  <a:gd name="T59" fmla="*/ 172 h 1111"/>
                  <a:gd name="T60" fmla="*/ 145 w 1390"/>
                  <a:gd name="T61" fmla="*/ 291 h 1111"/>
                  <a:gd name="T62" fmla="*/ 88 w 1390"/>
                  <a:gd name="T63" fmla="*/ 525 h 1111"/>
                  <a:gd name="T64" fmla="*/ 186 w 1390"/>
                  <a:gd name="T65" fmla="*/ 696 h 1111"/>
                  <a:gd name="T66" fmla="*/ 383 w 1390"/>
                  <a:gd name="T67" fmla="*/ 819 h 1111"/>
                  <a:gd name="T68" fmla="*/ 402 w 1390"/>
                  <a:gd name="T69" fmla="*/ 864 h 1111"/>
                  <a:gd name="T70" fmla="*/ 316 w 1390"/>
                  <a:gd name="T71" fmla="*/ 1020 h 1111"/>
                  <a:gd name="T72" fmla="*/ 298 w 1390"/>
                  <a:gd name="T73" fmla="*/ 1047 h 1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0" h="1111">
                    <a:moveTo>
                      <a:pt x="339" y="864"/>
                    </a:moveTo>
                    <a:cubicBezTo>
                      <a:pt x="319" y="855"/>
                      <a:pt x="300" y="847"/>
                      <a:pt x="282" y="837"/>
                    </a:cubicBezTo>
                    <a:cubicBezTo>
                      <a:pt x="190" y="787"/>
                      <a:pt x="111" y="721"/>
                      <a:pt x="63" y="626"/>
                    </a:cubicBezTo>
                    <a:cubicBezTo>
                      <a:pt x="0" y="500"/>
                      <a:pt x="14" y="379"/>
                      <a:pt x="94" y="265"/>
                    </a:cubicBezTo>
                    <a:cubicBezTo>
                      <a:pt x="142" y="196"/>
                      <a:pt x="206" y="145"/>
                      <a:pt x="280" y="106"/>
                    </a:cubicBezTo>
                    <a:cubicBezTo>
                      <a:pt x="423" y="30"/>
                      <a:pt x="577" y="0"/>
                      <a:pt x="739" y="7"/>
                    </a:cubicBezTo>
                    <a:cubicBezTo>
                      <a:pt x="863" y="13"/>
                      <a:pt x="981" y="39"/>
                      <a:pt x="1091" y="95"/>
                    </a:cubicBezTo>
                    <a:cubicBezTo>
                      <a:pt x="1178" y="139"/>
                      <a:pt x="1253" y="197"/>
                      <a:pt x="1307" y="279"/>
                    </a:cubicBezTo>
                    <a:cubicBezTo>
                      <a:pt x="1390" y="405"/>
                      <a:pt x="1386" y="555"/>
                      <a:pt x="1297" y="677"/>
                    </a:cubicBezTo>
                    <a:cubicBezTo>
                      <a:pt x="1231" y="768"/>
                      <a:pt x="1141" y="828"/>
                      <a:pt x="1038" y="871"/>
                    </a:cubicBezTo>
                    <a:cubicBezTo>
                      <a:pt x="910" y="924"/>
                      <a:pt x="776" y="941"/>
                      <a:pt x="638" y="934"/>
                    </a:cubicBezTo>
                    <a:cubicBezTo>
                      <a:pt x="629" y="933"/>
                      <a:pt x="622" y="935"/>
                      <a:pt x="616" y="942"/>
                    </a:cubicBezTo>
                    <a:cubicBezTo>
                      <a:pt x="536" y="1025"/>
                      <a:pt x="441" y="1081"/>
                      <a:pt x="328" y="1101"/>
                    </a:cubicBezTo>
                    <a:cubicBezTo>
                      <a:pt x="296" y="1107"/>
                      <a:pt x="264" y="1108"/>
                      <a:pt x="233" y="1110"/>
                    </a:cubicBezTo>
                    <a:cubicBezTo>
                      <a:pt x="219" y="1111"/>
                      <a:pt x="208" y="1106"/>
                      <a:pt x="202" y="1093"/>
                    </a:cubicBezTo>
                    <a:cubicBezTo>
                      <a:pt x="196" y="1080"/>
                      <a:pt x="200" y="1069"/>
                      <a:pt x="209" y="1058"/>
                    </a:cubicBezTo>
                    <a:cubicBezTo>
                      <a:pt x="225" y="1040"/>
                      <a:pt x="241" y="1022"/>
                      <a:pt x="255" y="1002"/>
                    </a:cubicBezTo>
                    <a:cubicBezTo>
                      <a:pt x="286" y="961"/>
                      <a:pt x="315" y="918"/>
                      <a:pt x="336" y="871"/>
                    </a:cubicBezTo>
                    <a:cubicBezTo>
                      <a:pt x="337" y="869"/>
                      <a:pt x="338" y="867"/>
                      <a:pt x="339" y="864"/>
                    </a:cubicBezTo>
                    <a:close/>
                    <a:moveTo>
                      <a:pt x="298" y="1047"/>
                    </a:moveTo>
                    <a:cubicBezTo>
                      <a:pt x="307" y="1046"/>
                      <a:pt x="312" y="1045"/>
                      <a:pt x="317" y="1044"/>
                    </a:cubicBezTo>
                    <a:cubicBezTo>
                      <a:pt x="424" y="1024"/>
                      <a:pt x="511" y="970"/>
                      <a:pt x="584" y="891"/>
                    </a:cubicBezTo>
                    <a:cubicBezTo>
                      <a:pt x="597" y="877"/>
                      <a:pt x="610" y="873"/>
                      <a:pt x="628" y="874"/>
                    </a:cubicBezTo>
                    <a:cubicBezTo>
                      <a:pt x="738" y="883"/>
                      <a:pt x="846" y="873"/>
                      <a:pt x="951" y="841"/>
                    </a:cubicBezTo>
                    <a:cubicBezTo>
                      <a:pt x="1052" y="810"/>
                      <a:pt x="1143" y="763"/>
                      <a:pt x="1217" y="685"/>
                    </a:cubicBezTo>
                    <a:cubicBezTo>
                      <a:pt x="1270" y="629"/>
                      <a:pt x="1304" y="563"/>
                      <a:pt x="1308" y="485"/>
                    </a:cubicBezTo>
                    <a:cubicBezTo>
                      <a:pt x="1312" y="403"/>
                      <a:pt x="1282" y="333"/>
                      <a:pt x="1230" y="272"/>
                    </a:cubicBezTo>
                    <a:cubicBezTo>
                      <a:pt x="1164" y="194"/>
                      <a:pt x="1078" y="145"/>
                      <a:pt x="983" y="111"/>
                    </a:cubicBezTo>
                    <a:cubicBezTo>
                      <a:pt x="866" y="70"/>
                      <a:pt x="744" y="58"/>
                      <a:pt x="620" y="67"/>
                    </a:cubicBezTo>
                    <a:cubicBezTo>
                      <a:pt x="499" y="77"/>
                      <a:pt x="385" y="111"/>
                      <a:pt x="280" y="172"/>
                    </a:cubicBezTo>
                    <a:cubicBezTo>
                      <a:pt x="227" y="203"/>
                      <a:pt x="182" y="242"/>
                      <a:pt x="145" y="291"/>
                    </a:cubicBezTo>
                    <a:cubicBezTo>
                      <a:pt x="94" y="361"/>
                      <a:pt x="71" y="438"/>
                      <a:pt x="88" y="525"/>
                    </a:cubicBezTo>
                    <a:cubicBezTo>
                      <a:pt x="102" y="592"/>
                      <a:pt x="138" y="647"/>
                      <a:pt x="186" y="696"/>
                    </a:cubicBezTo>
                    <a:cubicBezTo>
                      <a:pt x="242" y="752"/>
                      <a:pt x="310" y="789"/>
                      <a:pt x="383" y="819"/>
                    </a:cubicBezTo>
                    <a:cubicBezTo>
                      <a:pt x="405" y="829"/>
                      <a:pt x="411" y="842"/>
                      <a:pt x="402" y="864"/>
                    </a:cubicBezTo>
                    <a:cubicBezTo>
                      <a:pt x="380" y="920"/>
                      <a:pt x="350" y="971"/>
                      <a:pt x="316" y="1020"/>
                    </a:cubicBezTo>
                    <a:cubicBezTo>
                      <a:pt x="311" y="1028"/>
                      <a:pt x="306" y="1036"/>
                      <a:pt x="298" y="1047"/>
                    </a:cubicBezTo>
                    <a:close/>
                  </a:path>
                </a:pathLst>
              </a:custGeom>
              <a:solidFill>
                <a:schemeClr val="tx1"/>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228" name="Group 227">
              <a:extLst>
                <a:ext uri="{FF2B5EF4-FFF2-40B4-BE49-F238E27FC236}">
                  <a16:creationId xmlns:a16="http://schemas.microsoft.com/office/drawing/2014/main" id="{6CED46FE-32F3-4649-86FF-7B7CB22BE8A6}"/>
                </a:ext>
              </a:extLst>
            </p:cNvPr>
            <p:cNvGrpSpPr/>
            <p:nvPr/>
          </p:nvGrpSpPr>
          <p:grpSpPr>
            <a:xfrm>
              <a:off x="4347483" y="2427216"/>
              <a:ext cx="1507414" cy="992474"/>
              <a:chOff x="4347483" y="2486485"/>
              <a:chExt cx="1507414" cy="992474"/>
            </a:xfrm>
          </p:grpSpPr>
          <p:sp>
            <p:nvSpPr>
              <p:cNvPr id="167" name="Rectangle 166">
                <a:extLst>
                  <a:ext uri="{FF2B5EF4-FFF2-40B4-BE49-F238E27FC236}">
                    <a16:creationId xmlns:a16="http://schemas.microsoft.com/office/drawing/2014/main" id="{E9FBB436-9C6E-4230-B405-77025EE934E9}"/>
                  </a:ext>
                </a:extLst>
              </p:cNvPr>
              <p:cNvSpPr/>
              <p:nvPr/>
            </p:nvSpPr>
            <p:spPr bwMode="auto">
              <a:xfrm>
                <a:off x="4347483" y="2655999"/>
                <a:ext cx="1507414" cy="822960"/>
              </a:xfrm>
              <a:prstGeom prst="rect">
                <a:avLst/>
              </a:prstGeom>
              <a:noFill/>
              <a:ln w="317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2745"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sp>
            <p:nvSpPr>
              <p:cNvPr id="168" name="Rectangle 167">
                <a:extLst>
                  <a:ext uri="{FF2B5EF4-FFF2-40B4-BE49-F238E27FC236}">
                    <a16:creationId xmlns:a16="http://schemas.microsoft.com/office/drawing/2014/main" id="{A8B54027-16BF-4357-873D-998683A6A8C6}"/>
                  </a:ext>
                </a:extLst>
              </p:cNvPr>
              <p:cNvSpPr/>
              <p:nvPr/>
            </p:nvSpPr>
            <p:spPr bwMode="auto">
              <a:xfrm>
                <a:off x="4556311" y="2486485"/>
                <a:ext cx="1089757" cy="290826"/>
              </a:xfrm>
              <a:prstGeom prst="rect">
                <a:avLst/>
              </a:prstGeom>
              <a:solidFill>
                <a:schemeClr val="bg1"/>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mn-ea"/>
                    <a:cs typeface="Segoe UI" pitchFamily="34" charset="0"/>
                  </a:rPr>
                  <a:t>TAP</a:t>
                </a:r>
              </a:p>
            </p:txBody>
          </p:sp>
          <p:grpSp>
            <p:nvGrpSpPr>
              <p:cNvPr id="26" name="Group 25">
                <a:extLst>
                  <a:ext uri="{FF2B5EF4-FFF2-40B4-BE49-F238E27FC236}">
                    <a16:creationId xmlns:a16="http://schemas.microsoft.com/office/drawing/2014/main" id="{9A2F6B86-D24A-454B-8A99-0F5038DB5309}"/>
                  </a:ext>
                </a:extLst>
              </p:cNvPr>
              <p:cNvGrpSpPr/>
              <p:nvPr/>
            </p:nvGrpSpPr>
            <p:grpSpPr>
              <a:xfrm>
                <a:off x="4889537" y="2808008"/>
                <a:ext cx="423306" cy="576801"/>
                <a:chOff x="-3352800" y="-1859841"/>
                <a:chExt cx="1970088" cy="2684462"/>
              </a:xfrm>
              <a:solidFill>
                <a:schemeClr val="tx1"/>
              </a:solidFill>
            </p:grpSpPr>
            <p:sp>
              <p:nvSpPr>
                <p:cNvPr id="23" name="Freeform 20">
                  <a:extLst>
                    <a:ext uri="{FF2B5EF4-FFF2-40B4-BE49-F238E27FC236}">
                      <a16:creationId xmlns:a16="http://schemas.microsoft.com/office/drawing/2014/main" id="{E433AE31-1482-464F-8C86-5A0558E7B639}"/>
                    </a:ext>
                  </a:extLst>
                </p:cNvPr>
                <p:cNvSpPr>
                  <a:spLocks noEditPoints="1"/>
                </p:cNvSpPr>
                <p:nvPr/>
              </p:nvSpPr>
              <p:spPr bwMode="auto">
                <a:xfrm>
                  <a:off x="-3352800" y="-1445505"/>
                  <a:ext cx="1970088" cy="2270126"/>
                </a:xfrm>
                <a:custGeom>
                  <a:avLst/>
                  <a:gdLst>
                    <a:gd name="T0" fmla="*/ 610 w 1017"/>
                    <a:gd name="T1" fmla="*/ 1179 h 1179"/>
                    <a:gd name="T2" fmla="*/ 542 w 1017"/>
                    <a:gd name="T3" fmla="*/ 1167 h 1179"/>
                    <a:gd name="T4" fmla="*/ 291 w 1017"/>
                    <a:gd name="T5" fmla="*/ 979 h 1179"/>
                    <a:gd name="T6" fmla="*/ 187 w 1017"/>
                    <a:gd name="T7" fmla="*/ 807 h 1179"/>
                    <a:gd name="T8" fmla="*/ 87 w 1017"/>
                    <a:gd name="T9" fmla="*/ 656 h 1179"/>
                    <a:gd name="T10" fmla="*/ 15 w 1017"/>
                    <a:gd name="T11" fmla="*/ 531 h 1179"/>
                    <a:gd name="T12" fmla="*/ 3 w 1017"/>
                    <a:gd name="T13" fmla="*/ 464 h 1179"/>
                    <a:gd name="T14" fmla="*/ 103 w 1017"/>
                    <a:gd name="T15" fmla="*/ 397 h 1179"/>
                    <a:gd name="T16" fmla="*/ 178 w 1017"/>
                    <a:gd name="T17" fmla="*/ 426 h 1179"/>
                    <a:gd name="T18" fmla="*/ 257 w 1017"/>
                    <a:gd name="T19" fmla="*/ 484 h 1179"/>
                    <a:gd name="T20" fmla="*/ 272 w 1017"/>
                    <a:gd name="T21" fmla="*/ 498 h 1179"/>
                    <a:gd name="T22" fmla="*/ 272 w 1017"/>
                    <a:gd name="T23" fmla="*/ 480 h 1179"/>
                    <a:gd name="T24" fmla="*/ 272 w 1017"/>
                    <a:gd name="T25" fmla="*/ 113 h 1179"/>
                    <a:gd name="T26" fmla="*/ 376 w 1017"/>
                    <a:gd name="T27" fmla="*/ 3 h 1179"/>
                    <a:gd name="T28" fmla="*/ 490 w 1017"/>
                    <a:gd name="T29" fmla="*/ 111 h 1179"/>
                    <a:gd name="T30" fmla="*/ 490 w 1017"/>
                    <a:gd name="T31" fmla="*/ 311 h 1179"/>
                    <a:gd name="T32" fmla="*/ 490 w 1017"/>
                    <a:gd name="T33" fmla="*/ 328 h 1179"/>
                    <a:gd name="T34" fmla="*/ 585 w 1017"/>
                    <a:gd name="T35" fmla="*/ 312 h 1179"/>
                    <a:gd name="T36" fmla="*/ 658 w 1017"/>
                    <a:gd name="T37" fmla="*/ 378 h 1179"/>
                    <a:gd name="T38" fmla="*/ 775 w 1017"/>
                    <a:gd name="T39" fmla="*/ 360 h 1179"/>
                    <a:gd name="T40" fmla="*/ 842 w 1017"/>
                    <a:gd name="T41" fmla="*/ 457 h 1179"/>
                    <a:gd name="T42" fmla="*/ 889 w 1017"/>
                    <a:gd name="T43" fmla="*/ 441 h 1179"/>
                    <a:gd name="T44" fmla="*/ 1016 w 1017"/>
                    <a:gd name="T45" fmla="*/ 547 h 1179"/>
                    <a:gd name="T46" fmla="*/ 1016 w 1017"/>
                    <a:gd name="T47" fmla="*/ 816 h 1179"/>
                    <a:gd name="T48" fmla="*/ 686 w 1017"/>
                    <a:gd name="T49" fmla="*/ 1177 h 1179"/>
                    <a:gd name="T50" fmla="*/ 675 w 1017"/>
                    <a:gd name="T51" fmla="*/ 1179 h 1179"/>
                    <a:gd name="T52" fmla="*/ 610 w 1017"/>
                    <a:gd name="T53" fmla="*/ 1179 h 1179"/>
                    <a:gd name="T54" fmla="*/ 316 w 1017"/>
                    <a:gd name="T55" fmla="*/ 600 h 1179"/>
                    <a:gd name="T56" fmla="*/ 312 w 1017"/>
                    <a:gd name="T57" fmla="*/ 602 h 1179"/>
                    <a:gd name="T58" fmla="*/ 302 w 1017"/>
                    <a:gd name="T59" fmla="*/ 590 h 1179"/>
                    <a:gd name="T60" fmla="*/ 160 w 1017"/>
                    <a:gd name="T61" fmla="*/ 466 h 1179"/>
                    <a:gd name="T62" fmla="*/ 98 w 1017"/>
                    <a:gd name="T63" fmla="*/ 440 h 1179"/>
                    <a:gd name="T64" fmla="*/ 48 w 1017"/>
                    <a:gd name="T65" fmla="*/ 492 h 1179"/>
                    <a:gd name="T66" fmla="*/ 60 w 1017"/>
                    <a:gd name="T67" fmla="*/ 525 h 1179"/>
                    <a:gd name="T68" fmla="*/ 105 w 1017"/>
                    <a:gd name="T69" fmla="*/ 602 h 1179"/>
                    <a:gd name="T70" fmla="*/ 310 w 1017"/>
                    <a:gd name="T71" fmla="*/ 925 h 1179"/>
                    <a:gd name="T72" fmla="*/ 351 w 1017"/>
                    <a:gd name="T73" fmla="*/ 985 h 1179"/>
                    <a:gd name="T74" fmla="*/ 682 w 1017"/>
                    <a:gd name="T75" fmla="*/ 1133 h 1179"/>
                    <a:gd name="T76" fmla="*/ 972 w 1017"/>
                    <a:gd name="T77" fmla="*/ 822 h 1179"/>
                    <a:gd name="T78" fmla="*/ 972 w 1017"/>
                    <a:gd name="T79" fmla="*/ 546 h 1179"/>
                    <a:gd name="T80" fmla="*/ 906 w 1017"/>
                    <a:gd name="T81" fmla="*/ 482 h 1179"/>
                    <a:gd name="T82" fmla="*/ 842 w 1017"/>
                    <a:gd name="T83" fmla="*/ 546 h 1179"/>
                    <a:gd name="T84" fmla="*/ 842 w 1017"/>
                    <a:gd name="T85" fmla="*/ 568 h 1179"/>
                    <a:gd name="T86" fmla="*/ 798 w 1017"/>
                    <a:gd name="T87" fmla="*/ 568 h 1179"/>
                    <a:gd name="T88" fmla="*/ 798 w 1017"/>
                    <a:gd name="T89" fmla="*/ 554 h 1179"/>
                    <a:gd name="T90" fmla="*/ 798 w 1017"/>
                    <a:gd name="T91" fmla="*/ 460 h 1179"/>
                    <a:gd name="T92" fmla="*/ 752 w 1017"/>
                    <a:gd name="T93" fmla="*/ 398 h 1179"/>
                    <a:gd name="T94" fmla="*/ 667 w 1017"/>
                    <a:gd name="T95" fmla="*/ 459 h 1179"/>
                    <a:gd name="T96" fmla="*/ 667 w 1017"/>
                    <a:gd name="T97" fmla="*/ 525 h 1179"/>
                    <a:gd name="T98" fmla="*/ 621 w 1017"/>
                    <a:gd name="T99" fmla="*/ 525 h 1179"/>
                    <a:gd name="T100" fmla="*/ 621 w 1017"/>
                    <a:gd name="T101" fmla="*/ 420 h 1179"/>
                    <a:gd name="T102" fmla="*/ 555 w 1017"/>
                    <a:gd name="T103" fmla="*/ 351 h 1179"/>
                    <a:gd name="T104" fmla="*/ 490 w 1017"/>
                    <a:gd name="T105" fmla="*/ 420 h 1179"/>
                    <a:gd name="T106" fmla="*/ 490 w 1017"/>
                    <a:gd name="T107" fmla="*/ 554 h 1179"/>
                    <a:gd name="T108" fmla="*/ 490 w 1017"/>
                    <a:gd name="T109" fmla="*/ 568 h 1179"/>
                    <a:gd name="T110" fmla="*/ 447 w 1017"/>
                    <a:gd name="T111" fmla="*/ 568 h 1179"/>
                    <a:gd name="T112" fmla="*/ 447 w 1017"/>
                    <a:gd name="T113" fmla="*/ 551 h 1179"/>
                    <a:gd name="T114" fmla="*/ 447 w 1017"/>
                    <a:gd name="T115" fmla="*/ 148 h 1179"/>
                    <a:gd name="T116" fmla="*/ 446 w 1017"/>
                    <a:gd name="T117" fmla="*/ 110 h 1179"/>
                    <a:gd name="T118" fmla="*/ 400 w 1017"/>
                    <a:gd name="T119" fmla="*/ 49 h 1179"/>
                    <a:gd name="T120" fmla="*/ 316 w 1017"/>
                    <a:gd name="T121" fmla="*/ 115 h 1179"/>
                    <a:gd name="T122" fmla="*/ 316 w 1017"/>
                    <a:gd name="T123" fmla="*/ 585 h 1179"/>
                    <a:gd name="T124" fmla="*/ 316 w 1017"/>
                    <a:gd name="T125" fmla="*/ 600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179">
                      <a:moveTo>
                        <a:pt x="610" y="1179"/>
                      </a:moveTo>
                      <a:cubicBezTo>
                        <a:pt x="587" y="1175"/>
                        <a:pt x="564" y="1172"/>
                        <a:pt x="542" y="1167"/>
                      </a:cubicBezTo>
                      <a:cubicBezTo>
                        <a:pt x="432" y="1139"/>
                        <a:pt x="351" y="1072"/>
                        <a:pt x="291" y="979"/>
                      </a:cubicBezTo>
                      <a:cubicBezTo>
                        <a:pt x="255" y="923"/>
                        <a:pt x="223" y="864"/>
                        <a:pt x="187" y="807"/>
                      </a:cubicBezTo>
                      <a:cubicBezTo>
                        <a:pt x="155" y="756"/>
                        <a:pt x="122" y="705"/>
                        <a:pt x="87" y="656"/>
                      </a:cubicBezTo>
                      <a:cubicBezTo>
                        <a:pt x="58" y="616"/>
                        <a:pt x="33" y="575"/>
                        <a:pt x="15" y="531"/>
                      </a:cubicBezTo>
                      <a:cubicBezTo>
                        <a:pt x="6" y="510"/>
                        <a:pt x="0" y="488"/>
                        <a:pt x="3" y="464"/>
                      </a:cubicBezTo>
                      <a:cubicBezTo>
                        <a:pt x="10" y="419"/>
                        <a:pt x="55" y="386"/>
                        <a:pt x="103" y="397"/>
                      </a:cubicBezTo>
                      <a:cubicBezTo>
                        <a:pt x="129" y="402"/>
                        <a:pt x="155" y="412"/>
                        <a:pt x="178" y="426"/>
                      </a:cubicBezTo>
                      <a:cubicBezTo>
                        <a:pt x="206" y="442"/>
                        <a:pt x="231" y="464"/>
                        <a:pt x="257" y="484"/>
                      </a:cubicBezTo>
                      <a:cubicBezTo>
                        <a:pt x="261" y="487"/>
                        <a:pt x="265" y="492"/>
                        <a:pt x="272" y="498"/>
                      </a:cubicBezTo>
                      <a:cubicBezTo>
                        <a:pt x="272" y="490"/>
                        <a:pt x="272" y="485"/>
                        <a:pt x="272" y="480"/>
                      </a:cubicBezTo>
                      <a:cubicBezTo>
                        <a:pt x="272" y="358"/>
                        <a:pt x="272" y="235"/>
                        <a:pt x="272" y="113"/>
                      </a:cubicBezTo>
                      <a:cubicBezTo>
                        <a:pt x="272" y="53"/>
                        <a:pt x="318" y="5"/>
                        <a:pt x="376" y="3"/>
                      </a:cubicBezTo>
                      <a:cubicBezTo>
                        <a:pt x="439" y="0"/>
                        <a:pt x="489" y="48"/>
                        <a:pt x="490" y="111"/>
                      </a:cubicBezTo>
                      <a:cubicBezTo>
                        <a:pt x="491" y="178"/>
                        <a:pt x="490" y="244"/>
                        <a:pt x="490" y="311"/>
                      </a:cubicBezTo>
                      <a:cubicBezTo>
                        <a:pt x="490" y="316"/>
                        <a:pt x="490" y="321"/>
                        <a:pt x="490" y="328"/>
                      </a:cubicBezTo>
                      <a:cubicBezTo>
                        <a:pt x="521" y="309"/>
                        <a:pt x="552" y="302"/>
                        <a:pt x="585" y="312"/>
                      </a:cubicBezTo>
                      <a:cubicBezTo>
                        <a:pt x="619" y="322"/>
                        <a:pt x="643" y="344"/>
                        <a:pt x="658" y="378"/>
                      </a:cubicBezTo>
                      <a:cubicBezTo>
                        <a:pt x="694" y="353"/>
                        <a:pt x="733" y="341"/>
                        <a:pt x="775" y="360"/>
                      </a:cubicBezTo>
                      <a:cubicBezTo>
                        <a:pt x="817" y="378"/>
                        <a:pt x="838" y="412"/>
                        <a:pt x="842" y="457"/>
                      </a:cubicBezTo>
                      <a:cubicBezTo>
                        <a:pt x="858" y="451"/>
                        <a:pt x="873" y="444"/>
                        <a:pt x="889" y="441"/>
                      </a:cubicBezTo>
                      <a:cubicBezTo>
                        <a:pt x="956" y="429"/>
                        <a:pt x="1016" y="479"/>
                        <a:pt x="1016" y="547"/>
                      </a:cubicBezTo>
                      <a:cubicBezTo>
                        <a:pt x="1016" y="637"/>
                        <a:pt x="1017" y="726"/>
                        <a:pt x="1016" y="816"/>
                      </a:cubicBezTo>
                      <a:cubicBezTo>
                        <a:pt x="1014" y="1001"/>
                        <a:pt x="870" y="1157"/>
                        <a:pt x="686" y="1177"/>
                      </a:cubicBezTo>
                      <a:cubicBezTo>
                        <a:pt x="682" y="1177"/>
                        <a:pt x="679" y="1179"/>
                        <a:pt x="675" y="1179"/>
                      </a:cubicBezTo>
                      <a:cubicBezTo>
                        <a:pt x="654" y="1179"/>
                        <a:pt x="632" y="1179"/>
                        <a:pt x="610" y="1179"/>
                      </a:cubicBezTo>
                      <a:close/>
                      <a:moveTo>
                        <a:pt x="316" y="600"/>
                      </a:moveTo>
                      <a:cubicBezTo>
                        <a:pt x="315" y="601"/>
                        <a:pt x="313" y="601"/>
                        <a:pt x="312" y="602"/>
                      </a:cubicBezTo>
                      <a:cubicBezTo>
                        <a:pt x="309" y="598"/>
                        <a:pt x="306" y="594"/>
                        <a:pt x="302" y="590"/>
                      </a:cubicBezTo>
                      <a:cubicBezTo>
                        <a:pt x="258" y="544"/>
                        <a:pt x="214" y="499"/>
                        <a:pt x="160" y="466"/>
                      </a:cubicBezTo>
                      <a:cubicBezTo>
                        <a:pt x="141" y="454"/>
                        <a:pt x="119" y="445"/>
                        <a:pt x="98" y="440"/>
                      </a:cubicBezTo>
                      <a:cubicBezTo>
                        <a:pt x="63" y="433"/>
                        <a:pt x="41" y="458"/>
                        <a:pt x="48" y="492"/>
                      </a:cubicBezTo>
                      <a:cubicBezTo>
                        <a:pt x="51" y="503"/>
                        <a:pt x="54" y="515"/>
                        <a:pt x="60" y="525"/>
                      </a:cubicBezTo>
                      <a:cubicBezTo>
                        <a:pt x="74" y="551"/>
                        <a:pt x="89" y="576"/>
                        <a:pt x="105" y="602"/>
                      </a:cubicBezTo>
                      <a:cubicBezTo>
                        <a:pt x="173" y="709"/>
                        <a:pt x="241" y="817"/>
                        <a:pt x="310" y="925"/>
                      </a:cubicBezTo>
                      <a:cubicBezTo>
                        <a:pt x="323" y="945"/>
                        <a:pt x="336" y="966"/>
                        <a:pt x="351" y="985"/>
                      </a:cubicBezTo>
                      <a:cubicBezTo>
                        <a:pt x="434" y="1096"/>
                        <a:pt x="543" y="1147"/>
                        <a:pt x="682" y="1133"/>
                      </a:cubicBezTo>
                      <a:cubicBezTo>
                        <a:pt x="835" y="1118"/>
                        <a:pt x="968" y="976"/>
                        <a:pt x="972" y="822"/>
                      </a:cubicBezTo>
                      <a:cubicBezTo>
                        <a:pt x="974" y="730"/>
                        <a:pt x="973" y="638"/>
                        <a:pt x="972" y="546"/>
                      </a:cubicBezTo>
                      <a:cubicBezTo>
                        <a:pt x="972" y="510"/>
                        <a:pt x="942" y="482"/>
                        <a:pt x="906" y="482"/>
                      </a:cubicBezTo>
                      <a:cubicBezTo>
                        <a:pt x="871" y="482"/>
                        <a:pt x="843" y="511"/>
                        <a:pt x="842" y="546"/>
                      </a:cubicBezTo>
                      <a:cubicBezTo>
                        <a:pt x="841" y="554"/>
                        <a:pt x="842" y="561"/>
                        <a:pt x="842" y="568"/>
                      </a:cubicBezTo>
                      <a:cubicBezTo>
                        <a:pt x="826" y="568"/>
                        <a:pt x="813" y="568"/>
                        <a:pt x="798" y="568"/>
                      </a:cubicBezTo>
                      <a:cubicBezTo>
                        <a:pt x="798" y="563"/>
                        <a:pt x="798" y="559"/>
                        <a:pt x="798" y="554"/>
                      </a:cubicBezTo>
                      <a:cubicBezTo>
                        <a:pt x="798" y="523"/>
                        <a:pt x="798" y="492"/>
                        <a:pt x="798" y="460"/>
                      </a:cubicBezTo>
                      <a:cubicBezTo>
                        <a:pt x="798" y="431"/>
                        <a:pt x="779" y="406"/>
                        <a:pt x="752" y="398"/>
                      </a:cubicBezTo>
                      <a:cubicBezTo>
                        <a:pt x="711" y="385"/>
                        <a:pt x="668" y="415"/>
                        <a:pt x="667" y="459"/>
                      </a:cubicBezTo>
                      <a:cubicBezTo>
                        <a:pt x="667" y="481"/>
                        <a:pt x="667" y="503"/>
                        <a:pt x="667" y="525"/>
                      </a:cubicBezTo>
                      <a:cubicBezTo>
                        <a:pt x="651" y="525"/>
                        <a:pt x="637" y="525"/>
                        <a:pt x="621" y="525"/>
                      </a:cubicBezTo>
                      <a:cubicBezTo>
                        <a:pt x="621" y="489"/>
                        <a:pt x="621" y="455"/>
                        <a:pt x="621" y="420"/>
                      </a:cubicBezTo>
                      <a:cubicBezTo>
                        <a:pt x="621" y="380"/>
                        <a:pt x="593" y="351"/>
                        <a:pt x="555" y="351"/>
                      </a:cubicBezTo>
                      <a:cubicBezTo>
                        <a:pt x="518" y="351"/>
                        <a:pt x="490" y="381"/>
                        <a:pt x="490" y="420"/>
                      </a:cubicBezTo>
                      <a:cubicBezTo>
                        <a:pt x="490" y="465"/>
                        <a:pt x="490" y="509"/>
                        <a:pt x="490" y="554"/>
                      </a:cubicBezTo>
                      <a:cubicBezTo>
                        <a:pt x="490" y="559"/>
                        <a:pt x="490" y="563"/>
                        <a:pt x="490" y="568"/>
                      </a:cubicBezTo>
                      <a:cubicBezTo>
                        <a:pt x="475" y="568"/>
                        <a:pt x="461" y="568"/>
                        <a:pt x="447" y="568"/>
                      </a:cubicBezTo>
                      <a:cubicBezTo>
                        <a:pt x="447" y="562"/>
                        <a:pt x="447" y="556"/>
                        <a:pt x="447" y="551"/>
                      </a:cubicBezTo>
                      <a:cubicBezTo>
                        <a:pt x="447" y="416"/>
                        <a:pt x="447" y="282"/>
                        <a:pt x="447" y="148"/>
                      </a:cubicBezTo>
                      <a:cubicBezTo>
                        <a:pt x="447" y="135"/>
                        <a:pt x="447" y="122"/>
                        <a:pt x="446" y="110"/>
                      </a:cubicBezTo>
                      <a:cubicBezTo>
                        <a:pt x="445" y="81"/>
                        <a:pt x="427" y="57"/>
                        <a:pt x="400" y="49"/>
                      </a:cubicBezTo>
                      <a:cubicBezTo>
                        <a:pt x="356" y="36"/>
                        <a:pt x="316" y="68"/>
                        <a:pt x="316" y="115"/>
                      </a:cubicBezTo>
                      <a:cubicBezTo>
                        <a:pt x="316" y="272"/>
                        <a:pt x="316" y="428"/>
                        <a:pt x="316" y="585"/>
                      </a:cubicBezTo>
                      <a:cubicBezTo>
                        <a:pt x="316" y="590"/>
                        <a:pt x="316" y="595"/>
                        <a:pt x="316" y="6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Freeform 21">
                  <a:extLst>
                    <a:ext uri="{FF2B5EF4-FFF2-40B4-BE49-F238E27FC236}">
                      <a16:creationId xmlns:a16="http://schemas.microsoft.com/office/drawing/2014/main" id="{953558CF-2224-4ED0-BDB8-D8A011C49710}"/>
                    </a:ext>
                  </a:extLst>
                </p:cNvPr>
                <p:cNvSpPr>
                  <a:spLocks/>
                </p:cNvSpPr>
                <p:nvPr/>
              </p:nvSpPr>
              <p:spPr bwMode="auto">
                <a:xfrm>
                  <a:off x="-3251202" y="-1859841"/>
                  <a:ext cx="1246187" cy="1085851"/>
                </a:xfrm>
                <a:custGeom>
                  <a:avLst/>
                  <a:gdLst>
                    <a:gd name="T0" fmla="*/ 176 w 643"/>
                    <a:gd name="T1" fmla="*/ 564 h 564"/>
                    <a:gd name="T2" fmla="*/ 90 w 643"/>
                    <a:gd name="T3" fmla="*/ 173 h 564"/>
                    <a:gd name="T4" fmla="*/ 501 w 643"/>
                    <a:gd name="T5" fmla="*/ 103 h 564"/>
                    <a:gd name="T6" fmla="*/ 559 w 643"/>
                    <a:gd name="T7" fmla="*/ 489 h 564"/>
                    <a:gd name="T8" fmla="*/ 515 w 643"/>
                    <a:gd name="T9" fmla="*/ 478 h 564"/>
                    <a:gd name="T10" fmla="*/ 525 w 643"/>
                    <a:gd name="T11" fmla="*/ 463 h 564"/>
                    <a:gd name="T12" fmla="*/ 535 w 643"/>
                    <a:gd name="T13" fmla="*/ 207 h 564"/>
                    <a:gd name="T14" fmla="*/ 310 w 643"/>
                    <a:gd name="T15" fmla="*/ 88 h 564"/>
                    <a:gd name="T16" fmla="*/ 103 w 643"/>
                    <a:gd name="T17" fmla="*/ 246 h 564"/>
                    <a:gd name="T18" fmla="*/ 165 w 643"/>
                    <a:gd name="T19" fmla="*/ 501 h 564"/>
                    <a:gd name="T20" fmla="*/ 176 w 643"/>
                    <a:gd name="T21" fmla="*/ 527 h 564"/>
                    <a:gd name="T22" fmla="*/ 176 w 643"/>
                    <a:gd name="T23" fmla="*/ 564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3" h="564">
                      <a:moveTo>
                        <a:pt x="176" y="564"/>
                      </a:moveTo>
                      <a:cubicBezTo>
                        <a:pt x="53" y="488"/>
                        <a:pt x="0" y="313"/>
                        <a:pt x="90" y="173"/>
                      </a:cubicBezTo>
                      <a:cubicBezTo>
                        <a:pt x="180" y="33"/>
                        <a:pt x="371" y="0"/>
                        <a:pt x="501" y="103"/>
                      </a:cubicBezTo>
                      <a:cubicBezTo>
                        <a:pt x="632" y="206"/>
                        <a:pt x="643" y="378"/>
                        <a:pt x="559" y="489"/>
                      </a:cubicBezTo>
                      <a:cubicBezTo>
                        <a:pt x="544" y="485"/>
                        <a:pt x="530" y="482"/>
                        <a:pt x="515" y="478"/>
                      </a:cubicBezTo>
                      <a:cubicBezTo>
                        <a:pt x="518" y="473"/>
                        <a:pt x="522" y="468"/>
                        <a:pt x="525" y="463"/>
                      </a:cubicBezTo>
                      <a:cubicBezTo>
                        <a:pt x="579" y="380"/>
                        <a:pt x="585" y="294"/>
                        <a:pt x="535" y="207"/>
                      </a:cubicBezTo>
                      <a:cubicBezTo>
                        <a:pt x="486" y="122"/>
                        <a:pt x="409" y="81"/>
                        <a:pt x="310" y="88"/>
                      </a:cubicBezTo>
                      <a:cubicBezTo>
                        <a:pt x="209" y="96"/>
                        <a:pt x="137" y="150"/>
                        <a:pt x="103" y="246"/>
                      </a:cubicBezTo>
                      <a:cubicBezTo>
                        <a:pt x="69" y="342"/>
                        <a:pt x="92" y="429"/>
                        <a:pt x="165" y="501"/>
                      </a:cubicBezTo>
                      <a:cubicBezTo>
                        <a:pt x="172" y="509"/>
                        <a:pt x="177" y="516"/>
                        <a:pt x="176" y="527"/>
                      </a:cubicBezTo>
                      <a:cubicBezTo>
                        <a:pt x="175" y="539"/>
                        <a:pt x="176" y="550"/>
                        <a:pt x="176" y="5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Freeform 22">
                  <a:extLst>
                    <a:ext uri="{FF2B5EF4-FFF2-40B4-BE49-F238E27FC236}">
                      <a16:creationId xmlns:a16="http://schemas.microsoft.com/office/drawing/2014/main" id="{688780A7-8AEE-4E3E-B8A9-C411CBCD79C3}"/>
                    </a:ext>
                  </a:extLst>
                </p:cNvPr>
                <p:cNvSpPr>
                  <a:spLocks/>
                </p:cNvSpPr>
                <p:nvPr/>
              </p:nvSpPr>
              <p:spPr bwMode="auto">
                <a:xfrm>
                  <a:off x="-3044823" y="-1659815"/>
                  <a:ext cx="846139" cy="661988"/>
                </a:xfrm>
                <a:custGeom>
                  <a:avLst/>
                  <a:gdLst>
                    <a:gd name="T0" fmla="*/ 375 w 437"/>
                    <a:gd name="T1" fmla="*/ 344 h 344"/>
                    <a:gd name="T2" fmla="*/ 375 w 437"/>
                    <a:gd name="T3" fmla="*/ 223 h 344"/>
                    <a:gd name="T4" fmla="*/ 215 w 437"/>
                    <a:gd name="T5" fmla="*/ 70 h 344"/>
                    <a:gd name="T6" fmla="*/ 70 w 437"/>
                    <a:gd name="T7" fmla="*/ 216 h 344"/>
                    <a:gd name="T8" fmla="*/ 70 w 437"/>
                    <a:gd name="T9" fmla="*/ 342 h 344"/>
                    <a:gd name="T10" fmla="*/ 67 w 437"/>
                    <a:gd name="T11" fmla="*/ 103 h 344"/>
                    <a:gd name="T12" fmla="*/ 347 w 437"/>
                    <a:gd name="T13" fmla="*/ 71 h 344"/>
                    <a:gd name="T14" fmla="*/ 375 w 437"/>
                    <a:gd name="T15" fmla="*/ 344 h 3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7" h="344">
                      <a:moveTo>
                        <a:pt x="375" y="344"/>
                      </a:moveTo>
                      <a:cubicBezTo>
                        <a:pt x="375" y="302"/>
                        <a:pt x="375" y="263"/>
                        <a:pt x="375" y="223"/>
                      </a:cubicBezTo>
                      <a:cubicBezTo>
                        <a:pt x="374" y="135"/>
                        <a:pt x="303" y="67"/>
                        <a:pt x="215" y="70"/>
                      </a:cubicBezTo>
                      <a:cubicBezTo>
                        <a:pt x="137" y="73"/>
                        <a:pt x="72" y="138"/>
                        <a:pt x="70" y="216"/>
                      </a:cubicBezTo>
                      <a:cubicBezTo>
                        <a:pt x="69" y="258"/>
                        <a:pt x="70" y="299"/>
                        <a:pt x="70" y="342"/>
                      </a:cubicBezTo>
                      <a:cubicBezTo>
                        <a:pt x="26" y="300"/>
                        <a:pt x="0" y="189"/>
                        <a:pt x="67" y="103"/>
                      </a:cubicBezTo>
                      <a:cubicBezTo>
                        <a:pt x="134" y="15"/>
                        <a:pt x="262" y="0"/>
                        <a:pt x="347" y="71"/>
                      </a:cubicBezTo>
                      <a:cubicBezTo>
                        <a:pt x="437" y="146"/>
                        <a:pt x="436" y="271"/>
                        <a:pt x="375" y="3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sp>
        <p:nvSpPr>
          <p:cNvPr id="99" name="Rectangle 98">
            <a:extLst>
              <a:ext uri="{FF2B5EF4-FFF2-40B4-BE49-F238E27FC236}">
                <a16:creationId xmlns:a16="http://schemas.microsoft.com/office/drawing/2014/main" id="{12FBA2EB-F4B7-4CA7-9C70-81E10F23D988}"/>
              </a:ext>
            </a:extLst>
          </p:cNvPr>
          <p:cNvSpPr/>
          <p:nvPr/>
        </p:nvSpPr>
        <p:spPr bwMode="auto">
          <a:xfrm>
            <a:off x="269241" y="6047552"/>
            <a:ext cx="11655840" cy="339962"/>
          </a:xfrm>
          <a:prstGeom prst="rect">
            <a:avLst/>
          </a:prstGeom>
          <a:solidFill>
            <a:schemeClr val="accent6">
              <a:lumMod val="75000"/>
            </a:schemeClr>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2745"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grpSp>
        <p:nvGrpSpPr>
          <p:cNvPr id="98" name="Group 97">
            <a:extLst>
              <a:ext uri="{FF2B5EF4-FFF2-40B4-BE49-F238E27FC236}">
                <a16:creationId xmlns:a16="http://schemas.microsoft.com/office/drawing/2014/main" id="{E6DCB4A8-2723-4861-AF3A-909C24D6BC56}"/>
              </a:ext>
            </a:extLst>
          </p:cNvPr>
          <p:cNvGrpSpPr/>
          <p:nvPr/>
        </p:nvGrpSpPr>
        <p:grpSpPr>
          <a:xfrm>
            <a:off x="1608098" y="4406849"/>
            <a:ext cx="1834122" cy="1664987"/>
            <a:chOff x="486042" y="5289232"/>
            <a:chExt cx="1728131" cy="1568768"/>
          </a:xfrm>
        </p:grpSpPr>
        <p:pic>
          <p:nvPicPr>
            <p:cNvPr id="402" name="Picture 401">
              <a:extLst>
                <a:ext uri="{FF2B5EF4-FFF2-40B4-BE49-F238E27FC236}">
                  <a16:creationId xmlns:a16="http://schemas.microsoft.com/office/drawing/2014/main" id="{79991B63-C944-4779-BEC4-8716A56D1326}"/>
                </a:ext>
              </a:extLst>
            </p:cNvPr>
            <p:cNvPicPr>
              <a:picLocks noChangeAspect="1"/>
            </p:cNvPicPr>
            <p:nvPr/>
          </p:nvPicPr>
          <p:blipFill>
            <a:blip r:embed="rId6"/>
            <a:stretch>
              <a:fillRect/>
            </a:stretch>
          </p:blipFill>
          <p:spPr>
            <a:xfrm>
              <a:off x="648512" y="5289232"/>
              <a:ext cx="1032968" cy="782233"/>
            </a:xfrm>
            <a:prstGeom prst="rect">
              <a:avLst/>
            </a:prstGeom>
          </p:spPr>
        </p:pic>
        <p:grpSp>
          <p:nvGrpSpPr>
            <p:cNvPr id="272" name="Group 271">
              <a:extLst>
                <a:ext uri="{FF2B5EF4-FFF2-40B4-BE49-F238E27FC236}">
                  <a16:creationId xmlns:a16="http://schemas.microsoft.com/office/drawing/2014/main" id="{CAC19CF4-F74B-4801-81EB-E44C74D6F23B}"/>
                </a:ext>
              </a:extLst>
            </p:cNvPr>
            <p:cNvGrpSpPr/>
            <p:nvPr/>
          </p:nvGrpSpPr>
          <p:grpSpPr>
            <a:xfrm>
              <a:off x="486042" y="6197503"/>
              <a:ext cx="1728131" cy="644725"/>
              <a:chOff x="4160492" y="5377912"/>
              <a:chExt cx="2585360" cy="1280165"/>
            </a:xfrm>
          </p:grpSpPr>
          <p:grpSp>
            <p:nvGrpSpPr>
              <p:cNvPr id="392" name="Group 391">
                <a:extLst>
                  <a:ext uri="{FF2B5EF4-FFF2-40B4-BE49-F238E27FC236}">
                    <a16:creationId xmlns:a16="http://schemas.microsoft.com/office/drawing/2014/main" id="{B030FDA1-1336-4AB1-9CB8-58B07FFB8BBB}"/>
                  </a:ext>
                </a:extLst>
              </p:cNvPr>
              <p:cNvGrpSpPr/>
              <p:nvPr/>
            </p:nvGrpSpPr>
            <p:grpSpPr>
              <a:xfrm>
                <a:off x="4352925" y="5495925"/>
                <a:ext cx="2201139" cy="1162152"/>
                <a:chOff x="4352925" y="5495925"/>
                <a:chExt cx="2201139" cy="1162152"/>
              </a:xfrm>
            </p:grpSpPr>
            <p:sp>
              <p:nvSpPr>
                <p:cNvPr id="397" name="Rectangle 396">
                  <a:extLst>
                    <a:ext uri="{FF2B5EF4-FFF2-40B4-BE49-F238E27FC236}">
                      <a16:creationId xmlns:a16="http://schemas.microsoft.com/office/drawing/2014/main" id="{1A8466CC-7C8D-487B-B7B2-D0C640F3708C}"/>
                    </a:ext>
                  </a:extLst>
                </p:cNvPr>
                <p:cNvSpPr/>
                <p:nvPr/>
              </p:nvSpPr>
              <p:spPr>
                <a:xfrm>
                  <a:off x="4352925" y="5495925"/>
                  <a:ext cx="2201139" cy="262166"/>
                </a:xfrm>
                <a:prstGeom prst="rect">
                  <a:avLst/>
                </a:prstGeom>
                <a:solidFill>
                  <a:srgbClr val="FFFFFF">
                    <a:lumMod val="8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398" name="Rectangle 397">
                  <a:extLst>
                    <a:ext uri="{FF2B5EF4-FFF2-40B4-BE49-F238E27FC236}">
                      <a16:creationId xmlns:a16="http://schemas.microsoft.com/office/drawing/2014/main" id="{E07DA36E-7718-4209-B2ED-64AD8FE004F8}"/>
                    </a:ext>
                  </a:extLst>
                </p:cNvPr>
                <p:cNvSpPr/>
                <p:nvPr/>
              </p:nvSpPr>
              <p:spPr>
                <a:xfrm rot="5400000">
                  <a:off x="4016269" y="6065695"/>
                  <a:ext cx="991698" cy="193058"/>
                </a:xfrm>
                <a:prstGeom prst="rect">
                  <a:avLst/>
                </a:prstGeom>
                <a:solidFill>
                  <a:srgbClr val="FFFFFF">
                    <a:lumMod val="8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399" name="Rectangle 398">
                  <a:extLst>
                    <a:ext uri="{FF2B5EF4-FFF2-40B4-BE49-F238E27FC236}">
                      <a16:creationId xmlns:a16="http://schemas.microsoft.com/office/drawing/2014/main" id="{FF29AE72-832F-49F2-B7B7-AE143F2103B0}"/>
                    </a:ext>
                  </a:extLst>
                </p:cNvPr>
                <p:cNvSpPr/>
                <p:nvPr/>
              </p:nvSpPr>
              <p:spPr>
                <a:xfrm rot="5400000">
                  <a:off x="5982014" y="6086027"/>
                  <a:ext cx="991698" cy="152401"/>
                </a:xfrm>
                <a:prstGeom prst="rect">
                  <a:avLst/>
                </a:prstGeom>
                <a:solidFill>
                  <a:srgbClr val="FFFFFF">
                    <a:lumMod val="8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grpSp>
          <p:sp>
            <p:nvSpPr>
              <p:cNvPr id="393" name="Rectangle 392">
                <a:extLst>
                  <a:ext uri="{FF2B5EF4-FFF2-40B4-BE49-F238E27FC236}">
                    <a16:creationId xmlns:a16="http://schemas.microsoft.com/office/drawing/2014/main" id="{29A68E5D-8397-4714-B1E5-B6FA16DFCD51}"/>
                  </a:ext>
                </a:extLst>
              </p:cNvPr>
              <p:cNvSpPr/>
              <p:nvPr/>
            </p:nvSpPr>
            <p:spPr>
              <a:xfrm rot="5400000">
                <a:off x="3719060" y="5920886"/>
                <a:ext cx="1280160" cy="194213"/>
              </a:xfrm>
              <a:prstGeom prst="rect">
                <a:avLst/>
              </a:prstGeom>
              <a:solidFill>
                <a:srgbClr val="FFFFFF">
                  <a:lumMod val="6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394" name="Rectangle 393">
                <a:extLst>
                  <a:ext uri="{FF2B5EF4-FFF2-40B4-BE49-F238E27FC236}">
                    <a16:creationId xmlns:a16="http://schemas.microsoft.com/office/drawing/2014/main" id="{3EA63E53-8757-4214-B25C-53CE08CD828F}"/>
                  </a:ext>
                </a:extLst>
              </p:cNvPr>
              <p:cNvSpPr/>
              <p:nvPr/>
            </p:nvSpPr>
            <p:spPr>
              <a:xfrm rot="5400000">
                <a:off x="6008666" y="5920887"/>
                <a:ext cx="1280159" cy="194213"/>
              </a:xfrm>
              <a:prstGeom prst="rect">
                <a:avLst/>
              </a:prstGeom>
              <a:solidFill>
                <a:srgbClr val="FFFFFF">
                  <a:lumMod val="6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395" name="Rectangle 394">
                <a:extLst>
                  <a:ext uri="{FF2B5EF4-FFF2-40B4-BE49-F238E27FC236}">
                    <a16:creationId xmlns:a16="http://schemas.microsoft.com/office/drawing/2014/main" id="{FA99620C-8012-4EEB-80C8-DD82CB5E5E20}"/>
                  </a:ext>
                </a:extLst>
              </p:cNvPr>
              <p:cNvSpPr/>
              <p:nvPr/>
            </p:nvSpPr>
            <p:spPr>
              <a:xfrm>
                <a:off x="4262034" y="5377912"/>
                <a:ext cx="2477277" cy="194213"/>
              </a:xfrm>
              <a:prstGeom prst="rect">
                <a:avLst/>
              </a:prstGeom>
              <a:solidFill>
                <a:srgbClr val="FFFFFF">
                  <a:lumMod val="6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396" name="Rectangle 395">
                <a:extLst>
                  <a:ext uri="{FF2B5EF4-FFF2-40B4-BE49-F238E27FC236}">
                    <a16:creationId xmlns:a16="http://schemas.microsoft.com/office/drawing/2014/main" id="{B84D4480-84D3-46FB-A4DD-E77826109077}"/>
                  </a:ext>
                </a:extLst>
              </p:cNvPr>
              <p:cNvSpPr/>
              <p:nvPr/>
            </p:nvSpPr>
            <p:spPr>
              <a:xfrm rot="5400000">
                <a:off x="3617519" y="5920888"/>
                <a:ext cx="1280160" cy="194213"/>
              </a:xfrm>
              <a:prstGeom prst="rect">
                <a:avLst/>
              </a:prstGeom>
              <a:solidFill>
                <a:srgbClr val="FFFFFF">
                  <a:lumMod val="6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grpSp>
        <p:grpSp>
          <p:nvGrpSpPr>
            <p:cNvPr id="274" name="Group 273">
              <a:extLst>
                <a:ext uri="{FF2B5EF4-FFF2-40B4-BE49-F238E27FC236}">
                  <a16:creationId xmlns:a16="http://schemas.microsoft.com/office/drawing/2014/main" id="{F080D900-6F71-4635-9D95-742D3717DFC2}"/>
                </a:ext>
              </a:extLst>
            </p:cNvPr>
            <p:cNvGrpSpPr/>
            <p:nvPr/>
          </p:nvGrpSpPr>
          <p:grpSpPr>
            <a:xfrm>
              <a:off x="1588348" y="6376423"/>
              <a:ext cx="216637" cy="481577"/>
              <a:chOff x="6013796" y="6118930"/>
              <a:chExt cx="216637" cy="481577"/>
            </a:xfrm>
          </p:grpSpPr>
          <p:cxnSp>
            <p:nvCxnSpPr>
              <p:cNvPr id="371" name="Straight Connector 370">
                <a:extLst>
                  <a:ext uri="{FF2B5EF4-FFF2-40B4-BE49-F238E27FC236}">
                    <a16:creationId xmlns:a16="http://schemas.microsoft.com/office/drawing/2014/main" id="{B58DD8A0-A643-4517-B2FA-09065E5A30F0}"/>
                  </a:ext>
                </a:extLst>
              </p:cNvPr>
              <p:cNvCxnSpPr/>
              <p:nvPr/>
            </p:nvCxnSpPr>
            <p:spPr>
              <a:xfrm flipH="1" flipV="1">
                <a:off x="6122114" y="6118930"/>
                <a:ext cx="0" cy="69268"/>
              </a:xfrm>
              <a:prstGeom prst="line">
                <a:avLst/>
              </a:prstGeom>
              <a:noFill/>
              <a:ln w="9525" cap="flat" cmpd="sng" algn="ctr">
                <a:solidFill>
                  <a:srgbClr val="68217A"/>
                </a:solidFill>
                <a:prstDash val="solid"/>
              </a:ln>
              <a:effectLst/>
            </p:spPr>
          </p:cxnSp>
          <p:pic>
            <p:nvPicPr>
              <p:cNvPr id="372" name="Picture 371">
                <a:extLst>
                  <a:ext uri="{FF2B5EF4-FFF2-40B4-BE49-F238E27FC236}">
                    <a16:creationId xmlns:a16="http://schemas.microsoft.com/office/drawing/2014/main" id="{90E7FCD4-EF1E-4DE7-842C-6CB08285BF19}"/>
                  </a:ext>
                </a:extLst>
              </p:cNvPr>
              <p:cNvPicPr>
                <a:picLocks noChangeAspect="1"/>
              </p:cNvPicPr>
              <p:nvPr/>
            </p:nvPicPr>
            <p:blipFill>
              <a:blip r:embed="rId7"/>
              <a:stretch>
                <a:fillRect/>
              </a:stretch>
            </p:blipFill>
            <p:spPr>
              <a:xfrm>
                <a:off x="6013796" y="6188198"/>
                <a:ext cx="216637" cy="412309"/>
              </a:xfrm>
              <a:prstGeom prst="rect">
                <a:avLst/>
              </a:prstGeom>
            </p:spPr>
          </p:pic>
        </p:grpSp>
        <p:grpSp>
          <p:nvGrpSpPr>
            <p:cNvPr id="275" name="Group 274">
              <a:extLst>
                <a:ext uri="{FF2B5EF4-FFF2-40B4-BE49-F238E27FC236}">
                  <a16:creationId xmlns:a16="http://schemas.microsoft.com/office/drawing/2014/main" id="{21A12A06-F661-4AD9-84B7-B5F4B441C2B6}"/>
                </a:ext>
              </a:extLst>
            </p:cNvPr>
            <p:cNvGrpSpPr/>
            <p:nvPr/>
          </p:nvGrpSpPr>
          <p:grpSpPr>
            <a:xfrm>
              <a:off x="718726" y="5392636"/>
              <a:ext cx="1144775" cy="1441515"/>
              <a:chOff x="1232899" y="5003799"/>
              <a:chExt cx="1473811" cy="1855838"/>
            </a:xfrm>
          </p:grpSpPr>
          <p:sp>
            <p:nvSpPr>
              <p:cNvPr id="283" name="Rectangle: Rounded Corners 282">
                <a:extLst>
                  <a:ext uri="{FF2B5EF4-FFF2-40B4-BE49-F238E27FC236}">
                    <a16:creationId xmlns:a16="http://schemas.microsoft.com/office/drawing/2014/main" id="{A35F31EB-201E-4B50-A227-CF5066326EDF}"/>
                  </a:ext>
                </a:extLst>
              </p:cNvPr>
              <p:cNvSpPr/>
              <p:nvPr/>
            </p:nvSpPr>
            <p:spPr>
              <a:xfrm>
                <a:off x="2200750" y="5935263"/>
                <a:ext cx="505960" cy="100698"/>
              </a:xfrm>
              <a:prstGeom prst="roundRect">
                <a:avLst>
                  <a:gd name="adj" fmla="val 50000"/>
                </a:avLst>
              </a:prstGeom>
              <a:solidFill>
                <a:srgbClr val="505050">
                  <a:lumMod val="50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284" name="Rectangle: Rounded Corners 283">
                <a:extLst>
                  <a:ext uri="{FF2B5EF4-FFF2-40B4-BE49-F238E27FC236}">
                    <a16:creationId xmlns:a16="http://schemas.microsoft.com/office/drawing/2014/main" id="{15BD0180-0D43-42F9-AEEA-8EEAB4C3CF6E}"/>
                  </a:ext>
                </a:extLst>
              </p:cNvPr>
              <p:cNvSpPr/>
              <p:nvPr/>
            </p:nvSpPr>
            <p:spPr>
              <a:xfrm>
                <a:off x="2167622" y="5874433"/>
                <a:ext cx="505960" cy="161529"/>
              </a:xfrm>
              <a:prstGeom prst="roundRect">
                <a:avLst>
                  <a:gd name="adj" fmla="val 50000"/>
                </a:avLst>
              </a:prstGeom>
              <a:solidFill>
                <a:srgbClr val="D8B195"/>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285" name="Rectangle: Rounded Corners 284">
                <a:extLst>
                  <a:ext uri="{FF2B5EF4-FFF2-40B4-BE49-F238E27FC236}">
                    <a16:creationId xmlns:a16="http://schemas.microsoft.com/office/drawing/2014/main" id="{9ABBECFF-D033-42F8-9F89-D6615D1E77D4}"/>
                  </a:ext>
                </a:extLst>
              </p:cNvPr>
              <p:cNvSpPr/>
              <p:nvPr/>
            </p:nvSpPr>
            <p:spPr>
              <a:xfrm>
                <a:off x="1262328" y="5916833"/>
                <a:ext cx="505960" cy="131631"/>
              </a:xfrm>
              <a:prstGeom prst="roundRect">
                <a:avLst>
                  <a:gd name="adj" fmla="val 50000"/>
                </a:avLst>
              </a:prstGeom>
              <a:solidFill>
                <a:srgbClr val="68217A">
                  <a:lumMod val="50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288" name="Freeform 60">
                <a:extLst>
                  <a:ext uri="{FF2B5EF4-FFF2-40B4-BE49-F238E27FC236}">
                    <a16:creationId xmlns:a16="http://schemas.microsoft.com/office/drawing/2014/main" id="{8A4FE5AE-16AD-487E-ADDA-1D5B97B2E823}"/>
                  </a:ext>
                </a:extLst>
              </p:cNvPr>
              <p:cNvSpPr>
                <a:spLocks/>
              </p:cNvSpPr>
              <p:nvPr/>
            </p:nvSpPr>
            <p:spPr bwMode="auto">
              <a:xfrm>
                <a:off x="1590373" y="5185381"/>
                <a:ext cx="366207" cy="85964"/>
              </a:xfrm>
              <a:custGeom>
                <a:avLst/>
                <a:gdLst>
                  <a:gd name="T0" fmla="*/ 0 w 184"/>
                  <a:gd name="T1" fmla="*/ 41 h 54"/>
                  <a:gd name="T2" fmla="*/ 9 w 184"/>
                  <a:gd name="T3" fmla="*/ 54 h 54"/>
                  <a:gd name="T4" fmla="*/ 175 w 184"/>
                  <a:gd name="T5" fmla="*/ 54 h 54"/>
                  <a:gd name="T6" fmla="*/ 184 w 184"/>
                  <a:gd name="T7" fmla="*/ 41 h 54"/>
                  <a:gd name="T8" fmla="*/ 184 w 184"/>
                  <a:gd name="T9" fmla="*/ 13 h 54"/>
                  <a:gd name="T10" fmla="*/ 175 w 184"/>
                  <a:gd name="T11" fmla="*/ 0 h 54"/>
                  <a:gd name="T12" fmla="*/ 9 w 184"/>
                  <a:gd name="T13" fmla="*/ 0 h 54"/>
                  <a:gd name="T14" fmla="*/ 0 w 184"/>
                  <a:gd name="T15" fmla="*/ 13 h 54"/>
                  <a:gd name="T16" fmla="*/ 0 w 184"/>
                  <a:gd name="T17" fmla="*/ 4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54">
                    <a:moveTo>
                      <a:pt x="0" y="41"/>
                    </a:moveTo>
                    <a:cubicBezTo>
                      <a:pt x="0" y="48"/>
                      <a:pt x="4" y="54"/>
                      <a:pt x="9" y="54"/>
                    </a:cubicBezTo>
                    <a:cubicBezTo>
                      <a:pt x="175" y="54"/>
                      <a:pt x="175" y="54"/>
                      <a:pt x="175" y="54"/>
                    </a:cubicBezTo>
                    <a:cubicBezTo>
                      <a:pt x="180" y="54"/>
                      <a:pt x="184" y="48"/>
                      <a:pt x="184" y="41"/>
                    </a:cubicBezTo>
                    <a:cubicBezTo>
                      <a:pt x="184" y="13"/>
                      <a:pt x="184" y="13"/>
                      <a:pt x="184" y="13"/>
                    </a:cubicBezTo>
                    <a:cubicBezTo>
                      <a:pt x="184" y="5"/>
                      <a:pt x="180" y="0"/>
                      <a:pt x="175" y="0"/>
                    </a:cubicBezTo>
                    <a:cubicBezTo>
                      <a:pt x="9" y="0"/>
                      <a:pt x="9" y="0"/>
                      <a:pt x="9" y="0"/>
                    </a:cubicBezTo>
                    <a:cubicBezTo>
                      <a:pt x="4" y="0"/>
                      <a:pt x="0" y="5"/>
                      <a:pt x="0" y="13"/>
                    </a:cubicBezTo>
                    <a:lnTo>
                      <a:pt x="0" y="41"/>
                    </a:lnTo>
                    <a:close/>
                  </a:path>
                </a:pathLst>
              </a:custGeom>
              <a:solidFill>
                <a:srgbClr val="D8B1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sp>
            <p:nvSpPr>
              <p:cNvPr id="289" name="Freeform: Shape 288">
                <a:extLst>
                  <a:ext uri="{FF2B5EF4-FFF2-40B4-BE49-F238E27FC236}">
                    <a16:creationId xmlns:a16="http://schemas.microsoft.com/office/drawing/2014/main" id="{C00E955C-3483-406D-8E8B-393147D741C0}"/>
                  </a:ext>
                </a:extLst>
              </p:cNvPr>
              <p:cNvSpPr>
                <a:spLocks/>
              </p:cNvSpPr>
              <p:nvPr/>
            </p:nvSpPr>
            <p:spPr bwMode="auto">
              <a:xfrm>
                <a:off x="1629232" y="5068408"/>
                <a:ext cx="292278" cy="470947"/>
              </a:xfrm>
              <a:custGeom>
                <a:avLst/>
                <a:gdLst>
                  <a:gd name="connsiteX0" fmla="*/ 44980 w 269876"/>
                  <a:gd name="connsiteY0" fmla="*/ 0 h 434850"/>
                  <a:gd name="connsiteX1" fmla="*/ 224896 w 269876"/>
                  <a:gd name="connsiteY1" fmla="*/ 0 h 434850"/>
                  <a:gd name="connsiteX2" fmla="*/ 269876 w 269876"/>
                  <a:gd name="connsiteY2" fmla="*/ 44980 h 434850"/>
                  <a:gd name="connsiteX3" fmla="*/ 269876 w 269876"/>
                  <a:gd name="connsiteY3" fmla="*/ 292016 h 434850"/>
                  <a:gd name="connsiteX4" fmla="*/ 224896 w 269876"/>
                  <a:gd name="connsiteY4" fmla="*/ 336996 h 434850"/>
                  <a:gd name="connsiteX5" fmla="*/ 203995 w 269876"/>
                  <a:gd name="connsiteY5" fmla="*/ 336996 h 434850"/>
                  <a:gd name="connsiteX6" fmla="*/ 203995 w 269876"/>
                  <a:gd name="connsiteY6" fmla="*/ 345992 h 434850"/>
                  <a:gd name="connsiteX7" fmla="*/ 203995 w 269876"/>
                  <a:gd name="connsiteY7" fmla="*/ 368613 h 434850"/>
                  <a:gd name="connsiteX8" fmla="*/ 134939 w 269876"/>
                  <a:gd name="connsiteY8" fmla="*/ 434850 h 434850"/>
                  <a:gd name="connsiteX9" fmla="*/ 65882 w 269876"/>
                  <a:gd name="connsiteY9" fmla="*/ 368613 h 434850"/>
                  <a:gd name="connsiteX10" fmla="*/ 65882 w 269876"/>
                  <a:gd name="connsiteY10" fmla="*/ 337614 h 434850"/>
                  <a:gd name="connsiteX11" fmla="*/ 65882 w 269876"/>
                  <a:gd name="connsiteY11" fmla="*/ 336996 h 434850"/>
                  <a:gd name="connsiteX12" fmla="*/ 44980 w 269876"/>
                  <a:gd name="connsiteY12" fmla="*/ 336996 h 434850"/>
                  <a:gd name="connsiteX13" fmla="*/ 0 w 269876"/>
                  <a:gd name="connsiteY13" fmla="*/ 292016 h 434850"/>
                  <a:gd name="connsiteX14" fmla="*/ 0 w 269876"/>
                  <a:gd name="connsiteY14" fmla="*/ 44980 h 434850"/>
                  <a:gd name="connsiteX15" fmla="*/ 44980 w 269876"/>
                  <a:gd name="connsiteY15" fmla="*/ 0 h 43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9876" h="434850">
                    <a:moveTo>
                      <a:pt x="44980" y="0"/>
                    </a:moveTo>
                    <a:lnTo>
                      <a:pt x="224896" y="0"/>
                    </a:lnTo>
                    <a:cubicBezTo>
                      <a:pt x="249738" y="0"/>
                      <a:pt x="269876" y="20138"/>
                      <a:pt x="269876" y="44980"/>
                    </a:cubicBezTo>
                    <a:lnTo>
                      <a:pt x="269876" y="292016"/>
                    </a:lnTo>
                    <a:cubicBezTo>
                      <a:pt x="269876" y="316858"/>
                      <a:pt x="249738" y="336996"/>
                      <a:pt x="224896" y="336996"/>
                    </a:cubicBezTo>
                    <a:lnTo>
                      <a:pt x="203995" y="336996"/>
                    </a:lnTo>
                    <a:lnTo>
                      <a:pt x="203995" y="345992"/>
                    </a:lnTo>
                    <a:cubicBezTo>
                      <a:pt x="203995" y="368613"/>
                      <a:pt x="203995" y="368613"/>
                      <a:pt x="203995" y="368613"/>
                    </a:cubicBezTo>
                    <a:cubicBezTo>
                      <a:pt x="203995" y="409617"/>
                      <a:pt x="173140" y="434850"/>
                      <a:pt x="134939" y="434850"/>
                    </a:cubicBezTo>
                    <a:cubicBezTo>
                      <a:pt x="96737" y="434850"/>
                      <a:pt x="65882" y="409617"/>
                      <a:pt x="65882" y="368613"/>
                    </a:cubicBezTo>
                    <a:cubicBezTo>
                      <a:pt x="65882" y="355208"/>
                      <a:pt x="65882" y="345155"/>
                      <a:pt x="65882" y="337614"/>
                    </a:cubicBezTo>
                    <a:lnTo>
                      <a:pt x="65882" y="336996"/>
                    </a:lnTo>
                    <a:lnTo>
                      <a:pt x="44980" y="336996"/>
                    </a:lnTo>
                    <a:cubicBezTo>
                      <a:pt x="20138" y="336996"/>
                      <a:pt x="0" y="316858"/>
                      <a:pt x="0" y="292016"/>
                    </a:cubicBezTo>
                    <a:lnTo>
                      <a:pt x="0" y="44980"/>
                    </a:lnTo>
                    <a:cubicBezTo>
                      <a:pt x="0" y="20138"/>
                      <a:pt x="20138" y="0"/>
                      <a:pt x="44980" y="0"/>
                    </a:cubicBezTo>
                    <a:close/>
                  </a:path>
                </a:pathLst>
              </a:custGeom>
              <a:solidFill>
                <a:srgbClr val="D8B1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noAutofit/>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sp>
            <p:nvSpPr>
              <p:cNvPr id="290" name="Rectangle: Rounded Corners 84">
                <a:extLst>
                  <a:ext uri="{FF2B5EF4-FFF2-40B4-BE49-F238E27FC236}">
                    <a16:creationId xmlns:a16="http://schemas.microsoft.com/office/drawing/2014/main" id="{55FE6E1F-6BCD-46A4-8C87-361A0AD36A4E}"/>
                  </a:ext>
                </a:extLst>
              </p:cNvPr>
              <p:cNvSpPr/>
              <p:nvPr/>
            </p:nvSpPr>
            <p:spPr>
              <a:xfrm>
                <a:off x="1601873" y="5003799"/>
                <a:ext cx="342136" cy="447675"/>
              </a:xfrm>
              <a:custGeom>
                <a:avLst/>
                <a:gdLst>
                  <a:gd name="connsiteX0" fmla="*/ 0 w 303212"/>
                  <a:gd name="connsiteY0" fmla="*/ 114284 h 315841"/>
                  <a:gd name="connsiteX1" fmla="*/ 114284 w 303212"/>
                  <a:gd name="connsiteY1" fmla="*/ 0 h 315841"/>
                  <a:gd name="connsiteX2" fmla="*/ 188928 w 303212"/>
                  <a:gd name="connsiteY2" fmla="*/ 0 h 315841"/>
                  <a:gd name="connsiteX3" fmla="*/ 303212 w 303212"/>
                  <a:gd name="connsiteY3" fmla="*/ 114284 h 315841"/>
                  <a:gd name="connsiteX4" fmla="*/ 303212 w 303212"/>
                  <a:gd name="connsiteY4" fmla="*/ 201557 h 315841"/>
                  <a:gd name="connsiteX5" fmla="*/ 188928 w 303212"/>
                  <a:gd name="connsiteY5" fmla="*/ 315841 h 315841"/>
                  <a:gd name="connsiteX6" fmla="*/ 114284 w 303212"/>
                  <a:gd name="connsiteY6" fmla="*/ 315841 h 315841"/>
                  <a:gd name="connsiteX7" fmla="*/ 0 w 303212"/>
                  <a:gd name="connsiteY7" fmla="*/ 201557 h 315841"/>
                  <a:gd name="connsiteX8" fmla="*/ 0 w 303212"/>
                  <a:gd name="connsiteY8" fmla="*/ 114284 h 315841"/>
                  <a:gd name="connsiteX0" fmla="*/ 151 w 303363"/>
                  <a:gd name="connsiteY0" fmla="*/ 114284 h 315841"/>
                  <a:gd name="connsiteX1" fmla="*/ 114435 w 303363"/>
                  <a:gd name="connsiteY1" fmla="*/ 0 h 315841"/>
                  <a:gd name="connsiteX2" fmla="*/ 189079 w 303363"/>
                  <a:gd name="connsiteY2" fmla="*/ 0 h 315841"/>
                  <a:gd name="connsiteX3" fmla="*/ 303363 w 303363"/>
                  <a:gd name="connsiteY3" fmla="*/ 114284 h 315841"/>
                  <a:gd name="connsiteX4" fmla="*/ 303363 w 303363"/>
                  <a:gd name="connsiteY4" fmla="*/ 201557 h 315841"/>
                  <a:gd name="connsiteX5" fmla="*/ 189079 w 303363"/>
                  <a:gd name="connsiteY5" fmla="*/ 315841 h 315841"/>
                  <a:gd name="connsiteX6" fmla="*/ 57285 w 303363"/>
                  <a:gd name="connsiteY6" fmla="*/ 309491 h 315841"/>
                  <a:gd name="connsiteX7" fmla="*/ 151 w 303363"/>
                  <a:gd name="connsiteY7" fmla="*/ 201557 h 315841"/>
                  <a:gd name="connsiteX8" fmla="*/ 151 w 303363"/>
                  <a:gd name="connsiteY8" fmla="*/ 114284 h 315841"/>
                  <a:gd name="connsiteX0" fmla="*/ 151 w 308261"/>
                  <a:gd name="connsiteY0" fmla="*/ 114284 h 319016"/>
                  <a:gd name="connsiteX1" fmla="*/ 114435 w 308261"/>
                  <a:gd name="connsiteY1" fmla="*/ 0 h 319016"/>
                  <a:gd name="connsiteX2" fmla="*/ 189079 w 308261"/>
                  <a:gd name="connsiteY2" fmla="*/ 0 h 319016"/>
                  <a:gd name="connsiteX3" fmla="*/ 303363 w 308261"/>
                  <a:gd name="connsiteY3" fmla="*/ 114284 h 319016"/>
                  <a:gd name="connsiteX4" fmla="*/ 303363 w 308261"/>
                  <a:gd name="connsiteY4" fmla="*/ 201557 h 319016"/>
                  <a:gd name="connsiteX5" fmla="*/ 265279 w 308261"/>
                  <a:gd name="connsiteY5" fmla="*/ 319016 h 319016"/>
                  <a:gd name="connsiteX6" fmla="*/ 57285 w 308261"/>
                  <a:gd name="connsiteY6" fmla="*/ 309491 h 319016"/>
                  <a:gd name="connsiteX7" fmla="*/ 151 w 308261"/>
                  <a:gd name="connsiteY7" fmla="*/ 201557 h 319016"/>
                  <a:gd name="connsiteX8" fmla="*/ 151 w 308261"/>
                  <a:gd name="connsiteY8" fmla="*/ 114284 h 319016"/>
                  <a:gd name="connsiteX0" fmla="*/ 7802 w 315912"/>
                  <a:gd name="connsiteY0" fmla="*/ 114284 h 319016"/>
                  <a:gd name="connsiteX1" fmla="*/ 122086 w 315912"/>
                  <a:gd name="connsiteY1" fmla="*/ 0 h 319016"/>
                  <a:gd name="connsiteX2" fmla="*/ 196730 w 315912"/>
                  <a:gd name="connsiteY2" fmla="*/ 0 h 319016"/>
                  <a:gd name="connsiteX3" fmla="*/ 311014 w 315912"/>
                  <a:gd name="connsiteY3" fmla="*/ 114284 h 319016"/>
                  <a:gd name="connsiteX4" fmla="*/ 311014 w 315912"/>
                  <a:gd name="connsiteY4" fmla="*/ 201557 h 319016"/>
                  <a:gd name="connsiteX5" fmla="*/ 272930 w 315912"/>
                  <a:gd name="connsiteY5" fmla="*/ 319016 h 319016"/>
                  <a:gd name="connsiteX6" fmla="*/ 39536 w 315912"/>
                  <a:gd name="connsiteY6" fmla="*/ 319016 h 319016"/>
                  <a:gd name="connsiteX7" fmla="*/ 7802 w 315912"/>
                  <a:gd name="connsiteY7" fmla="*/ 201557 h 319016"/>
                  <a:gd name="connsiteX8" fmla="*/ 7802 w 315912"/>
                  <a:gd name="connsiteY8" fmla="*/ 114284 h 319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5912" h="319016">
                    <a:moveTo>
                      <a:pt x="7802" y="114284"/>
                    </a:moveTo>
                    <a:cubicBezTo>
                      <a:pt x="7802" y="51167"/>
                      <a:pt x="58969" y="0"/>
                      <a:pt x="122086" y="0"/>
                    </a:cubicBezTo>
                    <a:lnTo>
                      <a:pt x="196730" y="0"/>
                    </a:lnTo>
                    <a:cubicBezTo>
                      <a:pt x="259847" y="0"/>
                      <a:pt x="311014" y="51167"/>
                      <a:pt x="311014" y="114284"/>
                    </a:cubicBezTo>
                    <a:lnTo>
                      <a:pt x="311014" y="201557"/>
                    </a:lnTo>
                    <a:cubicBezTo>
                      <a:pt x="311014" y="264674"/>
                      <a:pt x="336047" y="319016"/>
                      <a:pt x="272930" y="319016"/>
                    </a:cubicBezTo>
                    <a:lnTo>
                      <a:pt x="39536" y="319016"/>
                    </a:lnTo>
                    <a:cubicBezTo>
                      <a:pt x="-23581" y="319016"/>
                      <a:pt x="7802" y="264674"/>
                      <a:pt x="7802" y="201557"/>
                    </a:cubicBezTo>
                    <a:lnTo>
                      <a:pt x="7802" y="114284"/>
                    </a:lnTo>
                    <a:close/>
                  </a:path>
                </a:pathLst>
              </a:custGeom>
              <a:solidFill>
                <a:srgbClr val="000000"/>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295" name="Freeform: Shape 294">
                <a:extLst>
                  <a:ext uri="{FF2B5EF4-FFF2-40B4-BE49-F238E27FC236}">
                    <a16:creationId xmlns:a16="http://schemas.microsoft.com/office/drawing/2014/main" id="{A64E9730-7AC0-4563-93A9-0E3CC29626D7}"/>
                  </a:ext>
                </a:extLst>
              </p:cNvPr>
              <p:cNvSpPr/>
              <p:nvPr/>
            </p:nvSpPr>
            <p:spPr>
              <a:xfrm>
                <a:off x="1427904" y="6285262"/>
                <a:ext cx="222972" cy="574374"/>
              </a:xfrm>
              <a:custGeom>
                <a:avLst/>
                <a:gdLst>
                  <a:gd name="connsiteX0" fmla="*/ 102941 w 205882"/>
                  <a:gd name="connsiteY0" fmla="*/ 0 h 530350"/>
                  <a:gd name="connsiteX1" fmla="*/ 205882 w 205882"/>
                  <a:gd name="connsiteY1" fmla="*/ 102941 h 530350"/>
                  <a:gd name="connsiteX2" fmla="*/ 205882 w 205882"/>
                  <a:gd name="connsiteY2" fmla="*/ 530350 h 530350"/>
                  <a:gd name="connsiteX3" fmla="*/ 0 w 205882"/>
                  <a:gd name="connsiteY3" fmla="*/ 530350 h 530350"/>
                  <a:gd name="connsiteX4" fmla="*/ 0 w 205882"/>
                  <a:gd name="connsiteY4" fmla="*/ 102941 h 530350"/>
                  <a:gd name="connsiteX5" fmla="*/ 102941 w 205882"/>
                  <a:gd name="connsiteY5" fmla="*/ 0 h 53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882" h="530350">
                    <a:moveTo>
                      <a:pt x="102941" y="0"/>
                    </a:moveTo>
                    <a:cubicBezTo>
                      <a:pt x="159794" y="0"/>
                      <a:pt x="205882" y="46088"/>
                      <a:pt x="205882" y="102941"/>
                    </a:cubicBezTo>
                    <a:lnTo>
                      <a:pt x="205882" y="530350"/>
                    </a:lnTo>
                    <a:lnTo>
                      <a:pt x="0" y="530350"/>
                    </a:lnTo>
                    <a:lnTo>
                      <a:pt x="0" y="102941"/>
                    </a:lnTo>
                    <a:cubicBezTo>
                      <a:pt x="0" y="46088"/>
                      <a:pt x="46088" y="0"/>
                      <a:pt x="102941" y="0"/>
                    </a:cubicBezTo>
                    <a:close/>
                  </a:path>
                </a:pathLst>
              </a:custGeom>
              <a:solidFill>
                <a:srgbClr val="FFFFFF">
                  <a:lumMod val="6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303" name="Freeform: Shape 302">
                <a:extLst>
                  <a:ext uri="{FF2B5EF4-FFF2-40B4-BE49-F238E27FC236}">
                    <a16:creationId xmlns:a16="http://schemas.microsoft.com/office/drawing/2014/main" id="{B5598B8D-1AF6-4F7C-88F5-DA3633E0D389}"/>
                  </a:ext>
                </a:extLst>
              </p:cNvPr>
              <p:cNvSpPr/>
              <p:nvPr/>
            </p:nvSpPr>
            <p:spPr>
              <a:xfrm>
                <a:off x="1938527" y="6285262"/>
                <a:ext cx="218766" cy="574375"/>
              </a:xfrm>
              <a:custGeom>
                <a:avLst/>
                <a:gdLst>
                  <a:gd name="connsiteX0" fmla="*/ 100999 w 201998"/>
                  <a:gd name="connsiteY0" fmla="*/ 0 h 530351"/>
                  <a:gd name="connsiteX1" fmla="*/ 201998 w 201998"/>
                  <a:gd name="connsiteY1" fmla="*/ 100999 h 530351"/>
                  <a:gd name="connsiteX2" fmla="*/ 201998 w 201998"/>
                  <a:gd name="connsiteY2" fmla="*/ 530351 h 530351"/>
                  <a:gd name="connsiteX3" fmla="*/ 0 w 201998"/>
                  <a:gd name="connsiteY3" fmla="*/ 530351 h 530351"/>
                  <a:gd name="connsiteX4" fmla="*/ 0 w 201998"/>
                  <a:gd name="connsiteY4" fmla="*/ 100999 h 530351"/>
                  <a:gd name="connsiteX5" fmla="*/ 100999 w 201998"/>
                  <a:gd name="connsiteY5" fmla="*/ 0 h 530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98" h="530351">
                    <a:moveTo>
                      <a:pt x="100999" y="0"/>
                    </a:moveTo>
                    <a:cubicBezTo>
                      <a:pt x="156779" y="0"/>
                      <a:pt x="201998" y="45219"/>
                      <a:pt x="201998" y="100999"/>
                    </a:cubicBezTo>
                    <a:lnTo>
                      <a:pt x="201998" y="530351"/>
                    </a:lnTo>
                    <a:lnTo>
                      <a:pt x="0" y="530351"/>
                    </a:lnTo>
                    <a:lnTo>
                      <a:pt x="0" y="100999"/>
                    </a:lnTo>
                    <a:cubicBezTo>
                      <a:pt x="0" y="45219"/>
                      <a:pt x="45219" y="0"/>
                      <a:pt x="100999" y="0"/>
                    </a:cubicBezTo>
                    <a:close/>
                  </a:path>
                </a:pathLst>
              </a:custGeom>
              <a:solidFill>
                <a:srgbClr val="FFFFFF">
                  <a:lumMod val="65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sp>
            <p:nvSpPr>
              <p:cNvPr id="304" name="Freeform: Shape 303">
                <a:extLst>
                  <a:ext uri="{FF2B5EF4-FFF2-40B4-BE49-F238E27FC236}">
                    <a16:creationId xmlns:a16="http://schemas.microsoft.com/office/drawing/2014/main" id="{3A87AB9A-A474-4DDD-9DD4-7EB150C1A31D}"/>
                  </a:ext>
                </a:extLst>
              </p:cNvPr>
              <p:cNvSpPr/>
              <p:nvPr/>
            </p:nvSpPr>
            <p:spPr>
              <a:xfrm>
                <a:off x="1232899" y="5480041"/>
                <a:ext cx="1330989" cy="990304"/>
              </a:xfrm>
              <a:custGeom>
                <a:avLst/>
                <a:gdLst>
                  <a:gd name="connsiteX0" fmla="*/ 323097 w 1228972"/>
                  <a:gd name="connsiteY0" fmla="*/ 0 h 914400"/>
                  <a:gd name="connsiteX1" fmla="*/ 704093 w 1228972"/>
                  <a:gd name="connsiteY1" fmla="*/ 0 h 914400"/>
                  <a:gd name="connsiteX2" fmla="*/ 734728 w 1228972"/>
                  <a:gd name="connsiteY2" fmla="*/ 6185 h 914400"/>
                  <a:gd name="connsiteX3" fmla="*/ 743472 w 1228972"/>
                  <a:gd name="connsiteY3" fmla="*/ 6340 h 914400"/>
                  <a:gd name="connsiteX4" fmla="*/ 805041 w 1228972"/>
                  <a:gd name="connsiteY4" fmla="*/ 48694 h 914400"/>
                  <a:gd name="connsiteX5" fmla="*/ 981548 w 1228972"/>
                  <a:gd name="connsiteY5" fmla="*/ 351630 h 914400"/>
                  <a:gd name="connsiteX6" fmla="*/ 1204765 w 1228972"/>
                  <a:gd name="connsiteY6" fmla="*/ 351630 h 914400"/>
                  <a:gd name="connsiteX7" fmla="*/ 1228972 w 1228972"/>
                  <a:gd name="connsiteY7" fmla="*/ 356518 h 914400"/>
                  <a:gd name="connsiteX8" fmla="*/ 1228972 w 1228972"/>
                  <a:gd name="connsiteY8" fmla="*/ 516979 h 914400"/>
                  <a:gd name="connsiteX9" fmla="*/ 1204765 w 1228972"/>
                  <a:gd name="connsiteY9" fmla="*/ 521866 h 914400"/>
                  <a:gd name="connsiteX10" fmla="*/ 940796 w 1228972"/>
                  <a:gd name="connsiteY10" fmla="*/ 521866 h 914400"/>
                  <a:gd name="connsiteX11" fmla="*/ 940049 w 1228972"/>
                  <a:gd name="connsiteY11" fmla="*/ 522121 h 914400"/>
                  <a:gd name="connsiteX12" fmla="*/ 936178 w 1228972"/>
                  <a:gd name="connsiteY12" fmla="*/ 521866 h 914400"/>
                  <a:gd name="connsiteX13" fmla="*/ 925739 w 1228972"/>
                  <a:gd name="connsiteY13" fmla="*/ 521866 h 914400"/>
                  <a:gd name="connsiteX14" fmla="*/ 920699 w 1228972"/>
                  <a:gd name="connsiteY14" fmla="*/ 520849 h 914400"/>
                  <a:gd name="connsiteX15" fmla="*/ 906543 w 1228972"/>
                  <a:gd name="connsiteY15" fmla="*/ 519918 h 914400"/>
                  <a:gd name="connsiteX16" fmla="*/ 899688 w 1228972"/>
                  <a:gd name="connsiteY16" fmla="*/ 516606 h 914400"/>
                  <a:gd name="connsiteX17" fmla="*/ 892608 w 1228972"/>
                  <a:gd name="connsiteY17" fmla="*/ 515177 h 914400"/>
                  <a:gd name="connsiteX18" fmla="*/ 882193 w 1228972"/>
                  <a:gd name="connsiteY18" fmla="*/ 508155 h 914400"/>
                  <a:gd name="connsiteX19" fmla="*/ 876307 w 1228972"/>
                  <a:gd name="connsiteY19" fmla="*/ 505312 h 914400"/>
                  <a:gd name="connsiteX20" fmla="*/ 873809 w 1228972"/>
                  <a:gd name="connsiteY20" fmla="*/ 502503 h 914400"/>
                  <a:gd name="connsiteX21" fmla="*/ 865552 w 1228972"/>
                  <a:gd name="connsiteY21" fmla="*/ 496936 h 914400"/>
                  <a:gd name="connsiteX22" fmla="*/ 855176 w 1228972"/>
                  <a:gd name="connsiteY22" fmla="*/ 481546 h 914400"/>
                  <a:gd name="connsiteX23" fmla="*/ 853195 w 1228972"/>
                  <a:gd name="connsiteY23" fmla="*/ 479318 h 914400"/>
                  <a:gd name="connsiteX24" fmla="*/ 850147 w 1228972"/>
                  <a:gd name="connsiteY24" fmla="*/ 474087 h 914400"/>
                  <a:gd name="connsiteX25" fmla="*/ 847310 w 1228972"/>
                  <a:gd name="connsiteY25" fmla="*/ 469880 h 914400"/>
                  <a:gd name="connsiteX26" fmla="*/ 847106 w 1228972"/>
                  <a:gd name="connsiteY26" fmla="*/ 468868 h 914400"/>
                  <a:gd name="connsiteX27" fmla="*/ 799345 w 1228972"/>
                  <a:gd name="connsiteY27" fmla="*/ 386896 h 914400"/>
                  <a:gd name="connsiteX28" fmla="*/ 799345 w 1228972"/>
                  <a:gd name="connsiteY28" fmla="*/ 819148 h 914400"/>
                  <a:gd name="connsiteX29" fmla="*/ 704093 w 1228972"/>
                  <a:gd name="connsiteY29" fmla="*/ 914400 h 914400"/>
                  <a:gd name="connsiteX30" fmla="*/ 323097 w 1228972"/>
                  <a:gd name="connsiteY30" fmla="*/ 914400 h 914400"/>
                  <a:gd name="connsiteX31" fmla="*/ 227845 w 1228972"/>
                  <a:gd name="connsiteY31" fmla="*/ 819148 h 914400"/>
                  <a:gd name="connsiteX32" fmla="*/ 227845 w 1228972"/>
                  <a:gd name="connsiteY32" fmla="*/ 366140 h 914400"/>
                  <a:gd name="connsiteX33" fmla="*/ 163288 w 1228972"/>
                  <a:gd name="connsiteY33" fmla="*/ 476938 h 914400"/>
                  <a:gd name="connsiteX34" fmla="*/ 43509 w 1228972"/>
                  <a:gd name="connsiteY34" fmla="*/ 508524 h 914400"/>
                  <a:gd name="connsiteX35" fmla="*/ 43509 w 1228972"/>
                  <a:gd name="connsiteY35" fmla="*/ 508525 h 914400"/>
                  <a:gd name="connsiteX36" fmla="*/ 11923 w 1228972"/>
                  <a:gd name="connsiteY36" fmla="*/ 388745 h 914400"/>
                  <a:gd name="connsiteX37" fmla="*/ 211442 w 1228972"/>
                  <a:gd name="connsiteY37" fmla="*/ 46314 h 914400"/>
                  <a:gd name="connsiteX38" fmla="*/ 298297 w 1228972"/>
                  <a:gd name="connsiteY38" fmla="*/ 3511 h 914400"/>
                  <a:gd name="connsiteX39" fmla="*/ 301054 w 1228972"/>
                  <a:gd name="connsiteY39" fmla="*/ 445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228972" h="914400">
                    <a:moveTo>
                      <a:pt x="323097" y="0"/>
                    </a:moveTo>
                    <a:lnTo>
                      <a:pt x="704093" y="0"/>
                    </a:lnTo>
                    <a:lnTo>
                      <a:pt x="734728" y="6185"/>
                    </a:lnTo>
                    <a:lnTo>
                      <a:pt x="743472" y="6340"/>
                    </a:lnTo>
                    <a:cubicBezTo>
                      <a:pt x="768380" y="10421"/>
                      <a:pt x="791341" y="25182"/>
                      <a:pt x="805041" y="48694"/>
                    </a:cubicBezTo>
                    <a:lnTo>
                      <a:pt x="981548" y="351630"/>
                    </a:lnTo>
                    <a:lnTo>
                      <a:pt x="1204765" y="351630"/>
                    </a:lnTo>
                    <a:lnTo>
                      <a:pt x="1228972" y="356518"/>
                    </a:lnTo>
                    <a:lnTo>
                      <a:pt x="1228972" y="516979"/>
                    </a:lnTo>
                    <a:lnTo>
                      <a:pt x="1204765" y="521866"/>
                    </a:lnTo>
                    <a:lnTo>
                      <a:pt x="940796" y="521866"/>
                    </a:lnTo>
                    <a:lnTo>
                      <a:pt x="940049" y="522121"/>
                    </a:lnTo>
                    <a:lnTo>
                      <a:pt x="936178" y="521866"/>
                    </a:lnTo>
                    <a:lnTo>
                      <a:pt x="925739" y="521866"/>
                    </a:lnTo>
                    <a:lnTo>
                      <a:pt x="920699" y="520849"/>
                    </a:lnTo>
                    <a:lnTo>
                      <a:pt x="906543" y="519918"/>
                    </a:lnTo>
                    <a:lnTo>
                      <a:pt x="899688" y="516606"/>
                    </a:lnTo>
                    <a:lnTo>
                      <a:pt x="892608" y="515177"/>
                    </a:lnTo>
                    <a:lnTo>
                      <a:pt x="882193" y="508155"/>
                    </a:lnTo>
                    <a:lnTo>
                      <a:pt x="876307" y="505312"/>
                    </a:lnTo>
                    <a:lnTo>
                      <a:pt x="873809" y="502503"/>
                    </a:lnTo>
                    <a:lnTo>
                      <a:pt x="865552" y="496936"/>
                    </a:lnTo>
                    <a:lnTo>
                      <a:pt x="855176" y="481546"/>
                    </a:lnTo>
                    <a:lnTo>
                      <a:pt x="853195" y="479318"/>
                    </a:lnTo>
                    <a:lnTo>
                      <a:pt x="850147" y="474087"/>
                    </a:lnTo>
                    <a:lnTo>
                      <a:pt x="847310" y="469880"/>
                    </a:lnTo>
                    <a:lnTo>
                      <a:pt x="847106" y="468868"/>
                    </a:lnTo>
                    <a:lnTo>
                      <a:pt x="799345" y="386896"/>
                    </a:lnTo>
                    <a:lnTo>
                      <a:pt x="799345" y="819148"/>
                    </a:lnTo>
                    <a:cubicBezTo>
                      <a:pt x="799345" y="871754"/>
                      <a:pt x="756699" y="914400"/>
                      <a:pt x="704093" y="914400"/>
                    </a:cubicBezTo>
                    <a:lnTo>
                      <a:pt x="323097" y="914400"/>
                    </a:lnTo>
                    <a:cubicBezTo>
                      <a:pt x="270491" y="914400"/>
                      <a:pt x="227845" y="871754"/>
                      <a:pt x="227845" y="819148"/>
                    </a:cubicBezTo>
                    <a:lnTo>
                      <a:pt x="227845" y="366140"/>
                    </a:lnTo>
                    <a:lnTo>
                      <a:pt x="163288" y="476938"/>
                    </a:lnTo>
                    <a:cubicBezTo>
                      <a:pt x="138934" y="518736"/>
                      <a:pt x="85308" y="532878"/>
                      <a:pt x="43509" y="508524"/>
                    </a:cubicBezTo>
                    <a:lnTo>
                      <a:pt x="43509" y="508525"/>
                    </a:lnTo>
                    <a:cubicBezTo>
                      <a:pt x="1710" y="484170"/>
                      <a:pt x="-12431" y="430544"/>
                      <a:pt x="11923" y="388745"/>
                    </a:cubicBezTo>
                    <a:lnTo>
                      <a:pt x="211442" y="46314"/>
                    </a:lnTo>
                    <a:cubicBezTo>
                      <a:pt x="229708" y="14965"/>
                      <a:pt x="264439" y="-827"/>
                      <a:pt x="298297" y="3511"/>
                    </a:cubicBezTo>
                    <a:lnTo>
                      <a:pt x="301054" y="4450"/>
                    </a:lnTo>
                    <a:close/>
                  </a:path>
                </a:pathLst>
              </a:custGeom>
              <a:solidFill>
                <a:srgbClr val="B4009E">
                  <a:lumMod val="50000"/>
                </a:srgbClr>
              </a:solidFill>
              <a:ln w="10795" cap="flat" cmpd="sng" algn="ctr">
                <a:noFill/>
                <a:prstDash val="solid"/>
              </a:ln>
              <a:effectLst/>
            </p:spPr>
            <p:txBody>
              <a:bodyPr rtlCol="0" anchor="ct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FFFFFF"/>
                  </a:solidFill>
                  <a:effectLst/>
                  <a:uLnTx/>
                  <a:uFillTx/>
                  <a:latin typeface="Segoe UI"/>
                  <a:ea typeface="+mn-ea"/>
                  <a:cs typeface="+mn-cs"/>
                </a:endParaRPr>
              </a:p>
            </p:txBody>
          </p:sp>
          <p:grpSp>
            <p:nvGrpSpPr>
              <p:cNvPr id="308" name="Group 307">
                <a:extLst>
                  <a:ext uri="{FF2B5EF4-FFF2-40B4-BE49-F238E27FC236}">
                    <a16:creationId xmlns:a16="http://schemas.microsoft.com/office/drawing/2014/main" id="{E3A66E4F-2E66-440F-8987-945F26452D3F}"/>
                  </a:ext>
                </a:extLst>
              </p:cNvPr>
              <p:cNvGrpSpPr/>
              <p:nvPr/>
            </p:nvGrpSpPr>
            <p:grpSpPr>
              <a:xfrm>
                <a:off x="1397646" y="5850619"/>
                <a:ext cx="757129" cy="1006385"/>
                <a:chOff x="3666811" y="5009099"/>
                <a:chExt cx="1108389" cy="1473283"/>
              </a:xfrm>
            </p:grpSpPr>
            <p:sp>
              <p:nvSpPr>
                <p:cNvPr id="309" name="Freeform 148">
                  <a:extLst>
                    <a:ext uri="{FF2B5EF4-FFF2-40B4-BE49-F238E27FC236}">
                      <a16:creationId xmlns:a16="http://schemas.microsoft.com/office/drawing/2014/main" id="{6A47D367-8ABA-420F-9908-446754B80D50}"/>
                    </a:ext>
                  </a:extLst>
                </p:cNvPr>
                <p:cNvSpPr>
                  <a:spLocks/>
                </p:cNvSpPr>
                <p:nvPr/>
              </p:nvSpPr>
              <p:spPr bwMode="auto">
                <a:xfrm>
                  <a:off x="4147135" y="6218594"/>
                  <a:ext cx="154774" cy="263788"/>
                </a:xfrm>
                <a:custGeom>
                  <a:avLst/>
                  <a:gdLst>
                    <a:gd name="T0" fmla="*/ 48 w 48"/>
                    <a:gd name="T1" fmla="*/ 90 h 90"/>
                    <a:gd name="T2" fmla="*/ 0 w 48"/>
                    <a:gd name="T3" fmla="*/ 90 h 90"/>
                    <a:gd name="T4" fmla="*/ 5 w 48"/>
                    <a:gd name="T5" fmla="*/ 0 h 90"/>
                    <a:gd name="T6" fmla="*/ 41 w 48"/>
                    <a:gd name="T7" fmla="*/ 0 h 90"/>
                    <a:gd name="T8" fmla="*/ 48 w 48"/>
                    <a:gd name="T9" fmla="*/ 90 h 90"/>
                  </a:gdLst>
                  <a:ahLst/>
                  <a:cxnLst>
                    <a:cxn ang="0">
                      <a:pos x="T0" y="T1"/>
                    </a:cxn>
                    <a:cxn ang="0">
                      <a:pos x="T2" y="T3"/>
                    </a:cxn>
                    <a:cxn ang="0">
                      <a:pos x="T4" y="T5"/>
                    </a:cxn>
                    <a:cxn ang="0">
                      <a:pos x="T6" y="T7"/>
                    </a:cxn>
                    <a:cxn ang="0">
                      <a:pos x="T8" y="T9"/>
                    </a:cxn>
                  </a:cxnLst>
                  <a:rect l="0" t="0" r="r" b="b"/>
                  <a:pathLst>
                    <a:path w="48" h="90">
                      <a:moveTo>
                        <a:pt x="48" y="90"/>
                      </a:moveTo>
                      <a:lnTo>
                        <a:pt x="0" y="90"/>
                      </a:lnTo>
                      <a:lnTo>
                        <a:pt x="5" y="0"/>
                      </a:lnTo>
                      <a:lnTo>
                        <a:pt x="41" y="0"/>
                      </a:lnTo>
                      <a:lnTo>
                        <a:pt x="48" y="90"/>
                      </a:ln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sp>
              <p:nvSpPr>
                <p:cNvPr id="310" name="Freeform 149">
                  <a:extLst>
                    <a:ext uri="{FF2B5EF4-FFF2-40B4-BE49-F238E27FC236}">
                      <a16:creationId xmlns:a16="http://schemas.microsoft.com/office/drawing/2014/main" id="{0940654D-5907-4860-9519-C6E34B98A762}"/>
                    </a:ext>
                  </a:extLst>
                </p:cNvPr>
                <p:cNvSpPr>
                  <a:spLocks/>
                </p:cNvSpPr>
                <p:nvPr/>
              </p:nvSpPr>
              <p:spPr bwMode="auto">
                <a:xfrm>
                  <a:off x="4176071" y="6080042"/>
                  <a:ext cx="89869" cy="138550"/>
                </a:xfrm>
                <a:custGeom>
                  <a:avLst/>
                  <a:gdLst>
                    <a:gd name="T0" fmla="*/ 24 w 24"/>
                    <a:gd name="T1" fmla="*/ 37 h 37"/>
                    <a:gd name="T2" fmla="*/ 0 w 24"/>
                    <a:gd name="T3" fmla="*/ 37 h 37"/>
                    <a:gd name="T4" fmla="*/ 2 w 24"/>
                    <a:gd name="T5" fmla="*/ 0 h 37"/>
                    <a:gd name="T6" fmla="*/ 22 w 24"/>
                    <a:gd name="T7" fmla="*/ 0 h 37"/>
                    <a:gd name="T8" fmla="*/ 24 w 24"/>
                    <a:gd name="T9" fmla="*/ 37 h 37"/>
                  </a:gdLst>
                  <a:ahLst/>
                  <a:cxnLst>
                    <a:cxn ang="0">
                      <a:pos x="T0" y="T1"/>
                    </a:cxn>
                    <a:cxn ang="0">
                      <a:pos x="T2" y="T3"/>
                    </a:cxn>
                    <a:cxn ang="0">
                      <a:pos x="T4" y="T5"/>
                    </a:cxn>
                    <a:cxn ang="0">
                      <a:pos x="T6" y="T7"/>
                    </a:cxn>
                    <a:cxn ang="0">
                      <a:pos x="T8" y="T9"/>
                    </a:cxn>
                  </a:cxnLst>
                  <a:rect l="0" t="0" r="r" b="b"/>
                  <a:pathLst>
                    <a:path w="24" h="37">
                      <a:moveTo>
                        <a:pt x="24" y="37"/>
                      </a:moveTo>
                      <a:lnTo>
                        <a:pt x="0" y="37"/>
                      </a:lnTo>
                      <a:lnTo>
                        <a:pt x="2" y="0"/>
                      </a:lnTo>
                      <a:lnTo>
                        <a:pt x="22" y="0"/>
                      </a:lnTo>
                      <a:lnTo>
                        <a:pt x="24" y="37"/>
                      </a:ln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sp>
              <p:nvSpPr>
                <p:cNvPr id="320" name="Freeform 152">
                  <a:extLst>
                    <a:ext uri="{FF2B5EF4-FFF2-40B4-BE49-F238E27FC236}">
                      <a16:creationId xmlns:a16="http://schemas.microsoft.com/office/drawing/2014/main" id="{051525D5-7373-412E-A991-64EAA2C4152B}"/>
                    </a:ext>
                  </a:extLst>
                </p:cNvPr>
                <p:cNvSpPr>
                  <a:spLocks/>
                </p:cNvSpPr>
                <p:nvPr/>
              </p:nvSpPr>
              <p:spPr bwMode="auto">
                <a:xfrm>
                  <a:off x="3839061" y="6095021"/>
                  <a:ext cx="265865" cy="82380"/>
                </a:xfrm>
                <a:custGeom>
                  <a:avLst/>
                  <a:gdLst>
                    <a:gd name="T0" fmla="*/ 33 w 33"/>
                    <a:gd name="T1" fmla="*/ 0 h 10"/>
                    <a:gd name="T2" fmla="*/ 33 w 33"/>
                    <a:gd name="T3" fmla="*/ 3 h 10"/>
                    <a:gd name="T4" fmla="*/ 26 w 33"/>
                    <a:gd name="T5" fmla="*/ 10 h 10"/>
                    <a:gd name="T6" fmla="*/ 0 w 33"/>
                    <a:gd name="T7" fmla="*/ 10 h 10"/>
                  </a:gdLst>
                  <a:ahLst/>
                  <a:cxnLst>
                    <a:cxn ang="0">
                      <a:pos x="T0" y="T1"/>
                    </a:cxn>
                    <a:cxn ang="0">
                      <a:pos x="T2" y="T3"/>
                    </a:cxn>
                    <a:cxn ang="0">
                      <a:pos x="T4" y="T5"/>
                    </a:cxn>
                    <a:cxn ang="0">
                      <a:pos x="T6" y="T7"/>
                    </a:cxn>
                  </a:cxnLst>
                  <a:rect l="0" t="0" r="r" b="b"/>
                  <a:pathLst>
                    <a:path w="33" h="10">
                      <a:moveTo>
                        <a:pt x="33" y="0"/>
                      </a:moveTo>
                      <a:cubicBezTo>
                        <a:pt x="33" y="3"/>
                        <a:pt x="33" y="3"/>
                        <a:pt x="33" y="3"/>
                      </a:cubicBezTo>
                      <a:cubicBezTo>
                        <a:pt x="33" y="7"/>
                        <a:pt x="30" y="10"/>
                        <a:pt x="26" y="10"/>
                      </a:cubicBezTo>
                      <a:cubicBezTo>
                        <a:pt x="0" y="10"/>
                        <a:pt x="0" y="10"/>
                        <a:pt x="0" y="10"/>
                      </a:cubicBezTo>
                    </a:path>
                  </a:pathLst>
                </a:custGeom>
                <a:noFill/>
                <a:ln w="63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sp>
              <p:nvSpPr>
                <p:cNvPr id="321" name="Freeform 153">
                  <a:extLst>
                    <a:ext uri="{FF2B5EF4-FFF2-40B4-BE49-F238E27FC236}">
                      <a16:creationId xmlns:a16="http://schemas.microsoft.com/office/drawing/2014/main" id="{D19F19EE-A2B8-4B41-877E-3CCDC149A350}"/>
                    </a:ext>
                  </a:extLst>
                </p:cNvPr>
                <p:cNvSpPr>
                  <a:spLocks/>
                </p:cNvSpPr>
                <p:nvPr/>
              </p:nvSpPr>
              <p:spPr bwMode="auto">
                <a:xfrm>
                  <a:off x="3693022" y="6143699"/>
                  <a:ext cx="161017" cy="67402"/>
                </a:xfrm>
                <a:custGeom>
                  <a:avLst/>
                  <a:gdLst>
                    <a:gd name="T0" fmla="*/ 43 w 43"/>
                    <a:gd name="T1" fmla="*/ 13 h 18"/>
                    <a:gd name="T2" fmla="*/ 0 w 43"/>
                    <a:gd name="T3" fmla="*/ 18 h 18"/>
                    <a:gd name="T4" fmla="*/ 0 w 43"/>
                    <a:gd name="T5" fmla="*/ 0 h 18"/>
                    <a:gd name="T6" fmla="*/ 43 w 43"/>
                    <a:gd name="T7" fmla="*/ 2 h 18"/>
                    <a:gd name="T8" fmla="*/ 43 w 43"/>
                    <a:gd name="T9" fmla="*/ 13 h 18"/>
                  </a:gdLst>
                  <a:ahLst/>
                  <a:cxnLst>
                    <a:cxn ang="0">
                      <a:pos x="T0" y="T1"/>
                    </a:cxn>
                    <a:cxn ang="0">
                      <a:pos x="T2" y="T3"/>
                    </a:cxn>
                    <a:cxn ang="0">
                      <a:pos x="T4" y="T5"/>
                    </a:cxn>
                    <a:cxn ang="0">
                      <a:pos x="T6" y="T7"/>
                    </a:cxn>
                    <a:cxn ang="0">
                      <a:pos x="T8" y="T9"/>
                    </a:cxn>
                  </a:cxnLst>
                  <a:rect l="0" t="0" r="r" b="b"/>
                  <a:pathLst>
                    <a:path w="43" h="18">
                      <a:moveTo>
                        <a:pt x="43" y="13"/>
                      </a:moveTo>
                      <a:lnTo>
                        <a:pt x="0" y="18"/>
                      </a:lnTo>
                      <a:lnTo>
                        <a:pt x="0" y="0"/>
                      </a:lnTo>
                      <a:lnTo>
                        <a:pt x="43" y="2"/>
                      </a:lnTo>
                      <a:lnTo>
                        <a:pt x="43" y="13"/>
                      </a:ln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grpSp>
              <p:nvGrpSpPr>
                <p:cNvPr id="366" name="Group 365">
                  <a:extLst>
                    <a:ext uri="{FF2B5EF4-FFF2-40B4-BE49-F238E27FC236}">
                      <a16:creationId xmlns:a16="http://schemas.microsoft.com/office/drawing/2014/main" id="{89ACDBB4-E9A8-4251-93B3-0D07B2401A07}"/>
                    </a:ext>
                  </a:extLst>
                </p:cNvPr>
                <p:cNvGrpSpPr/>
                <p:nvPr/>
              </p:nvGrpSpPr>
              <p:grpSpPr>
                <a:xfrm>
                  <a:off x="3666811" y="5009099"/>
                  <a:ext cx="1108389" cy="1085922"/>
                  <a:chOff x="3666811" y="5009099"/>
                  <a:chExt cx="1108389" cy="1085922"/>
                </a:xfrm>
              </p:grpSpPr>
              <p:sp>
                <p:nvSpPr>
                  <p:cNvPr id="367" name="Freeform 145">
                    <a:extLst>
                      <a:ext uri="{FF2B5EF4-FFF2-40B4-BE49-F238E27FC236}">
                        <a16:creationId xmlns:a16="http://schemas.microsoft.com/office/drawing/2014/main" id="{8B2AE9D6-BC3D-4D75-BEE5-E4E7E3B60FDE}"/>
                      </a:ext>
                    </a:extLst>
                  </p:cNvPr>
                  <p:cNvSpPr>
                    <a:spLocks/>
                  </p:cNvSpPr>
                  <p:nvPr/>
                </p:nvSpPr>
                <p:spPr bwMode="auto">
                  <a:xfrm>
                    <a:off x="4003821" y="6016384"/>
                    <a:ext cx="434369" cy="78637"/>
                  </a:xfrm>
                  <a:custGeom>
                    <a:avLst/>
                    <a:gdLst>
                      <a:gd name="T0" fmla="*/ 54 w 54"/>
                      <a:gd name="T1" fmla="*/ 5 h 10"/>
                      <a:gd name="T2" fmla="*/ 49 w 54"/>
                      <a:gd name="T3" fmla="*/ 10 h 10"/>
                      <a:gd name="T4" fmla="*/ 4 w 54"/>
                      <a:gd name="T5" fmla="*/ 10 h 10"/>
                      <a:gd name="T6" fmla="*/ 0 w 54"/>
                      <a:gd name="T7" fmla="*/ 5 h 10"/>
                      <a:gd name="T8" fmla="*/ 0 w 54"/>
                      <a:gd name="T9" fmla="*/ 5 h 10"/>
                      <a:gd name="T10" fmla="*/ 4 w 54"/>
                      <a:gd name="T11" fmla="*/ 0 h 10"/>
                      <a:gd name="T12" fmla="*/ 49 w 54"/>
                      <a:gd name="T13" fmla="*/ 0 h 10"/>
                      <a:gd name="T14" fmla="*/ 54 w 54"/>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0">
                        <a:moveTo>
                          <a:pt x="54" y="5"/>
                        </a:moveTo>
                        <a:cubicBezTo>
                          <a:pt x="54" y="8"/>
                          <a:pt x="52" y="10"/>
                          <a:pt x="49" y="10"/>
                        </a:cubicBezTo>
                        <a:cubicBezTo>
                          <a:pt x="4" y="10"/>
                          <a:pt x="4" y="10"/>
                          <a:pt x="4" y="10"/>
                        </a:cubicBezTo>
                        <a:cubicBezTo>
                          <a:pt x="2" y="10"/>
                          <a:pt x="0" y="8"/>
                          <a:pt x="0" y="5"/>
                        </a:cubicBezTo>
                        <a:cubicBezTo>
                          <a:pt x="0" y="5"/>
                          <a:pt x="0" y="5"/>
                          <a:pt x="0" y="5"/>
                        </a:cubicBezTo>
                        <a:cubicBezTo>
                          <a:pt x="0" y="2"/>
                          <a:pt x="2" y="0"/>
                          <a:pt x="4" y="0"/>
                        </a:cubicBezTo>
                        <a:cubicBezTo>
                          <a:pt x="49" y="0"/>
                          <a:pt x="49" y="0"/>
                          <a:pt x="49" y="0"/>
                        </a:cubicBezTo>
                        <a:cubicBezTo>
                          <a:pt x="52" y="0"/>
                          <a:pt x="54" y="2"/>
                          <a:pt x="54" y="5"/>
                        </a:cubicBez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sp>
                <p:nvSpPr>
                  <p:cNvPr id="368" name="Freeform 146">
                    <a:extLst>
                      <a:ext uri="{FF2B5EF4-FFF2-40B4-BE49-F238E27FC236}">
                        <a16:creationId xmlns:a16="http://schemas.microsoft.com/office/drawing/2014/main" id="{CD2884AA-0066-4D8D-81A1-CC87A8EA4D36}"/>
                      </a:ext>
                    </a:extLst>
                  </p:cNvPr>
                  <p:cNvSpPr>
                    <a:spLocks/>
                  </p:cNvSpPr>
                  <p:nvPr/>
                </p:nvSpPr>
                <p:spPr bwMode="auto">
                  <a:xfrm>
                    <a:off x="3666811" y="5896558"/>
                    <a:ext cx="1108389" cy="161017"/>
                  </a:xfrm>
                  <a:custGeom>
                    <a:avLst/>
                    <a:gdLst>
                      <a:gd name="T0" fmla="*/ 137 w 137"/>
                      <a:gd name="T1" fmla="*/ 10 h 20"/>
                      <a:gd name="T2" fmla="*/ 127 w 137"/>
                      <a:gd name="T3" fmla="*/ 20 h 20"/>
                      <a:gd name="T4" fmla="*/ 10 w 137"/>
                      <a:gd name="T5" fmla="*/ 20 h 20"/>
                      <a:gd name="T6" fmla="*/ 0 w 137"/>
                      <a:gd name="T7" fmla="*/ 10 h 20"/>
                      <a:gd name="T8" fmla="*/ 0 w 137"/>
                      <a:gd name="T9" fmla="*/ 10 h 20"/>
                      <a:gd name="T10" fmla="*/ 10 w 137"/>
                      <a:gd name="T11" fmla="*/ 0 h 20"/>
                      <a:gd name="T12" fmla="*/ 127 w 137"/>
                      <a:gd name="T13" fmla="*/ 0 h 20"/>
                      <a:gd name="T14" fmla="*/ 137 w 137"/>
                      <a:gd name="T15" fmla="*/ 1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20">
                        <a:moveTo>
                          <a:pt x="137" y="10"/>
                        </a:moveTo>
                        <a:cubicBezTo>
                          <a:pt x="137" y="15"/>
                          <a:pt x="133" y="20"/>
                          <a:pt x="127" y="20"/>
                        </a:cubicBezTo>
                        <a:cubicBezTo>
                          <a:pt x="10" y="20"/>
                          <a:pt x="10" y="20"/>
                          <a:pt x="10" y="20"/>
                        </a:cubicBezTo>
                        <a:cubicBezTo>
                          <a:pt x="4" y="20"/>
                          <a:pt x="0" y="15"/>
                          <a:pt x="0" y="10"/>
                        </a:cubicBezTo>
                        <a:cubicBezTo>
                          <a:pt x="0" y="10"/>
                          <a:pt x="0" y="10"/>
                          <a:pt x="0" y="10"/>
                        </a:cubicBezTo>
                        <a:cubicBezTo>
                          <a:pt x="0" y="5"/>
                          <a:pt x="4" y="0"/>
                          <a:pt x="10" y="0"/>
                        </a:cubicBezTo>
                        <a:cubicBezTo>
                          <a:pt x="127" y="0"/>
                          <a:pt x="127" y="0"/>
                          <a:pt x="127" y="0"/>
                        </a:cubicBezTo>
                        <a:cubicBezTo>
                          <a:pt x="133" y="0"/>
                          <a:pt x="137" y="5"/>
                          <a:pt x="137" y="1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sp>
                <p:nvSpPr>
                  <p:cNvPr id="369" name="Freeform 154">
                    <a:extLst>
                      <a:ext uri="{FF2B5EF4-FFF2-40B4-BE49-F238E27FC236}">
                        <a16:creationId xmlns:a16="http://schemas.microsoft.com/office/drawing/2014/main" id="{92AD46B9-D5D6-42B9-B39B-6AFABBD9D6E7}"/>
                      </a:ext>
                    </a:extLst>
                  </p:cNvPr>
                  <p:cNvSpPr>
                    <a:spLocks/>
                  </p:cNvSpPr>
                  <p:nvPr/>
                </p:nvSpPr>
                <p:spPr bwMode="auto">
                  <a:xfrm>
                    <a:off x="3760425" y="5009099"/>
                    <a:ext cx="921161" cy="565429"/>
                  </a:xfrm>
                  <a:custGeom>
                    <a:avLst/>
                    <a:gdLst>
                      <a:gd name="T0" fmla="*/ 114 w 114"/>
                      <a:gd name="T1" fmla="*/ 54 h 70"/>
                      <a:gd name="T2" fmla="*/ 97 w 114"/>
                      <a:gd name="T3" fmla="*/ 70 h 70"/>
                      <a:gd name="T4" fmla="*/ 16 w 114"/>
                      <a:gd name="T5" fmla="*/ 70 h 70"/>
                      <a:gd name="T6" fmla="*/ 0 w 114"/>
                      <a:gd name="T7" fmla="*/ 54 h 70"/>
                      <a:gd name="T8" fmla="*/ 0 w 114"/>
                      <a:gd name="T9" fmla="*/ 17 h 70"/>
                      <a:gd name="T10" fmla="*/ 16 w 114"/>
                      <a:gd name="T11" fmla="*/ 0 h 70"/>
                      <a:gd name="T12" fmla="*/ 97 w 114"/>
                      <a:gd name="T13" fmla="*/ 0 h 70"/>
                      <a:gd name="T14" fmla="*/ 114 w 114"/>
                      <a:gd name="T15" fmla="*/ 17 h 70"/>
                      <a:gd name="T16" fmla="*/ 114 w 114"/>
                      <a:gd name="T17" fmla="*/ 5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70">
                        <a:moveTo>
                          <a:pt x="114" y="54"/>
                        </a:moveTo>
                        <a:cubicBezTo>
                          <a:pt x="114" y="63"/>
                          <a:pt x="106" y="70"/>
                          <a:pt x="97" y="70"/>
                        </a:cubicBezTo>
                        <a:cubicBezTo>
                          <a:pt x="16" y="70"/>
                          <a:pt x="16" y="70"/>
                          <a:pt x="16" y="70"/>
                        </a:cubicBezTo>
                        <a:cubicBezTo>
                          <a:pt x="7" y="70"/>
                          <a:pt x="0" y="63"/>
                          <a:pt x="0" y="54"/>
                        </a:cubicBezTo>
                        <a:cubicBezTo>
                          <a:pt x="0" y="17"/>
                          <a:pt x="0" y="17"/>
                          <a:pt x="0" y="17"/>
                        </a:cubicBezTo>
                        <a:cubicBezTo>
                          <a:pt x="0" y="8"/>
                          <a:pt x="7" y="0"/>
                          <a:pt x="16" y="0"/>
                        </a:cubicBezTo>
                        <a:cubicBezTo>
                          <a:pt x="97" y="0"/>
                          <a:pt x="97" y="0"/>
                          <a:pt x="97" y="0"/>
                        </a:cubicBezTo>
                        <a:cubicBezTo>
                          <a:pt x="106" y="0"/>
                          <a:pt x="114" y="8"/>
                          <a:pt x="114" y="17"/>
                        </a:cubicBezTo>
                        <a:lnTo>
                          <a:pt x="114" y="54"/>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sp>
                <p:nvSpPr>
                  <p:cNvPr id="370" name="Freeform: Shape 369">
                    <a:extLst>
                      <a:ext uri="{FF2B5EF4-FFF2-40B4-BE49-F238E27FC236}">
                        <a16:creationId xmlns:a16="http://schemas.microsoft.com/office/drawing/2014/main" id="{6EFDE722-88EB-4055-B3CB-43C6EE0DD7D2}"/>
                      </a:ext>
                    </a:extLst>
                  </p:cNvPr>
                  <p:cNvSpPr>
                    <a:spLocks noChangeArrowheads="1"/>
                  </p:cNvSpPr>
                  <p:nvPr/>
                </p:nvSpPr>
                <p:spPr bwMode="auto">
                  <a:xfrm>
                    <a:off x="4157347" y="5435179"/>
                    <a:ext cx="127316" cy="629865"/>
                  </a:xfrm>
                  <a:custGeom>
                    <a:avLst/>
                    <a:gdLst>
                      <a:gd name="connsiteX0" fmla="*/ 63658 w 127316"/>
                      <a:gd name="connsiteY0" fmla="*/ 0 h 618633"/>
                      <a:gd name="connsiteX1" fmla="*/ 127316 w 127316"/>
                      <a:gd name="connsiteY1" fmla="*/ 63658 h 618633"/>
                      <a:gd name="connsiteX2" fmla="*/ 127315 w 127316"/>
                      <a:gd name="connsiteY2" fmla="*/ 618633 h 618633"/>
                      <a:gd name="connsiteX3" fmla="*/ 53060 w 127316"/>
                      <a:gd name="connsiteY3" fmla="*/ 618633 h 618633"/>
                      <a:gd name="connsiteX4" fmla="*/ 0 w 127316"/>
                      <a:gd name="connsiteY4" fmla="*/ 618633 h 618633"/>
                      <a:gd name="connsiteX5" fmla="*/ 0 w 127316"/>
                      <a:gd name="connsiteY5" fmla="*/ 63658 h 618633"/>
                      <a:gd name="connsiteX6" fmla="*/ 63658 w 127316"/>
                      <a:gd name="connsiteY6" fmla="*/ 0 h 618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316" h="618633">
                        <a:moveTo>
                          <a:pt x="63658" y="0"/>
                        </a:moveTo>
                        <a:cubicBezTo>
                          <a:pt x="98815" y="0"/>
                          <a:pt x="127316" y="28501"/>
                          <a:pt x="127316" y="63658"/>
                        </a:cubicBezTo>
                        <a:lnTo>
                          <a:pt x="127315" y="618633"/>
                        </a:lnTo>
                        <a:lnTo>
                          <a:pt x="53060" y="618633"/>
                        </a:lnTo>
                        <a:lnTo>
                          <a:pt x="0" y="618633"/>
                        </a:lnTo>
                        <a:lnTo>
                          <a:pt x="0" y="63658"/>
                        </a:lnTo>
                        <a:cubicBezTo>
                          <a:pt x="0" y="28501"/>
                          <a:pt x="28501" y="0"/>
                          <a:pt x="63658" y="0"/>
                        </a:cubicBezTo>
                        <a:close/>
                      </a:path>
                    </a:pathLst>
                  </a:custGeom>
                  <a:solidFill>
                    <a:srgbClr val="2828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3442" tIns="36722" rIns="73442" bIns="36722" numCol="1" anchor="t" anchorCtr="0" compatLnSpc="1">
                    <a:prstTxWarp prst="textNoShape">
                      <a:avLst/>
                    </a:prstTxWarp>
                    <a:noAutofit/>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1961" b="0" i="0" u="none" strike="noStrike" kern="0" cap="none" spc="0" normalizeH="0" baseline="0" noProof="0">
                      <a:ln>
                        <a:noFill/>
                      </a:ln>
                      <a:solidFill>
                        <a:srgbClr val="505050"/>
                      </a:solidFill>
                      <a:effectLst/>
                      <a:uLnTx/>
                      <a:uFillTx/>
                      <a:latin typeface="Segoe UI"/>
                      <a:ea typeface="+mn-ea"/>
                      <a:cs typeface="+mn-cs"/>
                    </a:endParaRPr>
                  </a:p>
                </p:txBody>
              </p:sp>
            </p:grpSp>
          </p:grpSp>
        </p:grpSp>
      </p:grpSp>
      <p:grpSp>
        <p:nvGrpSpPr>
          <p:cNvPr id="470" name="Group 469">
            <a:extLst>
              <a:ext uri="{FF2B5EF4-FFF2-40B4-BE49-F238E27FC236}">
                <a16:creationId xmlns:a16="http://schemas.microsoft.com/office/drawing/2014/main" id="{50AB5B14-A383-4B2E-82E5-1CC00DBF2F68}"/>
              </a:ext>
            </a:extLst>
          </p:cNvPr>
          <p:cNvGrpSpPr/>
          <p:nvPr/>
        </p:nvGrpSpPr>
        <p:grpSpPr>
          <a:xfrm>
            <a:off x="4636257" y="3462392"/>
            <a:ext cx="1123778" cy="2593255"/>
            <a:chOff x="1722966" y="-749830"/>
            <a:chExt cx="3527743" cy="8140700"/>
          </a:xfrm>
        </p:grpSpPr>
        <p:sp>
          <p:nvSpPr>
            <p:cNvPr id="471" name="Freeform 19">
              <a:extLst>
                <a:ext uri="{FF2B5EF4-FFF2-40B4-BE49-F238E27FC236}">
                  <a16:creationId xmlns:a16="http://schemas.microsoft.com/office/drawing/2014/main" id="{17223D53-9056-4D25-AA67-5D3A7ED6AE66}"/>
                </a:ext>
              </a:extLst>
            </p:cNvPr>
            <p:cNvSpPr>
              <a:spLocks/>
            </p:cNvSpPr>
            <p:nvPr/>
          </p:nvSpPr>
          <p:spPr bwMode="auto">
            <a:xfrm>
              <a:off x="2627841" y="1174220"/>
              <a:ext cx="1795463" cy="2073275"/>
            </a:xfrm>
            <a:custGeom>
              <a:avLst/>
              <a:gdLst>
                <a:gd name="T0" fmla="*/ 332 w 333"/>
                <a:gd name="T1" fmla="*/ 27 h 388"/>
                <a:gd name="T2" fmla="*/ 314 w 333"/>
                <a:gd name="T3" fmla="*/ 0 h 388"/>
                <a:gd name="T4" fmla="*/ 19 w 333"/>
                <a:gd name="T5" fmla="*/ 0 h 388"/>
                <a:gd name="T6" fmla="*/ 1 w 333"/>
                <a:gd name="T7" fmla="*/ 27 h 388"/>
                <a:gd name="T8" fmla="*/ 15 w 333"/>
                <a:gd name="T9" fmla="*/ 361 h 388"/>
                <a:gd name="T10" fmla="*/ 36 w 333"/>
                <a:gd name="T11" fmla="*/ 388 h 388"/>
                <a:gd name="T12" fmla="*/ 298 w 333"/>
                <a:gd name="T13" fmla="*/ 388 h 388"/>
                <a:gd name="T14" fmla="*/ 318 w 333"/>
                <a:gd name="T15" fmla="*/ 361 h 388"/>
                <a:gd name="T16" fmla="*/ 332 w 333"/>
                <a:gd name="T17" fmla="*/ 27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88">
                  <a:moveTo>
                    <a:pt x="332" y="27"/>
                  </a:moveTo>
                  <a:cubicBezTo>
                    <a:pt x="333" y="12"/>
                    <a:pt x="325" y="0"/>
                    <a:pt x="314" y="0"/>
                  </a:cubicBezTo>
                  <a:cubicBezTo>
                    <a:pt x="19" y="0"/>
                    <a:pt x="19" y="0"/>
                    <a:pt x="19" y="0"/>
                  </a:cubicBezTo>
                  <a:cubicBezTo>
                    <a:pt x="8" y="0"/>
                    <a:pt x="0" y="12"/>
                    <a:pt x="1" y="27"/>
                  </a:cubicBezTo>
                  <a:cubicBezTo>
                    <a:pt x="15" y="361"/>
                    <a:pt x="15" y="361"/>
                    <a:pt x="15" y="361"/>
                  </a:cubicBezTo>
                  <a:cubicBezTo>
                    <a:pt x="16" y="376"/>
                    <a:pt x="25" y="388"/>
                    <a:pt x="36" y="388"/>
                  </a:cubicBezTo>
                  <a:cubicBezTo>
                    <a:pt x="298" y="388"/>
                    <a:pt x="298" y="388"/>
                    <a:pt x="298" y="388"/>
                  </a:cubicBezTo>
                  <a:cubicBezTo>
                    <a:pt x="308" y="388"/>
                    <a:pt x="317" y="376"/>
                    <a:pt x="318" y="361"/>
                  </a:cubicBezTo>
                  <a:lnTo>
                    <a:pt x="332" y="27"/>
                  </a:lnTo>
                  <a:close/>
                </a:path>
              </a:pathLst>
            </a:custGeom>
            <a:solidFill>
              <a:srgbClr val="BFBFB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2" name="Freeform 20">
              <a:extLst>
                <a:ext uri="{FF2B5EF4-FFF2-40B4-BE49-F238E27FC236}">
                  <a16:creationId xmlns:a16="http://schemas.microsoft.com/office/drawing/2014/main" id="{85CAD243-14F3-4A87-93E5-70614531C4E1}"/>
                </a:ext>
              </a:extLst>
            </p:cNvPr>
            <p:cNvSpPr>
              <a:spLocks/>
            </p:cNvSpPr>
            <p:nvPr/>
          </p:nvSpPr>
          <p:spPr bwMode="auto">
            <a:xfrm>
              <a:off x="2985029" y="740833"/>
              <a:ext cx="576263" cy="469900"/>
            </a:xfrm>
            <a:custGeom>
              <a:avLst/>
              <a:gdLst>
                <a:gd name="T0" fmla="*/ 363 w 363"/>
                <a:gd name="T1" fmla="*/ 27 h 296"/>
                <a:gd name="T2" fmla="*/ 363 w 363"/>
                <a:gd name="T3" fmla="*/ 236 h 296"/>
                <a:gd name="T4" fmla="*/ 190 w 363"/>
                <a:gd name="T5" fmla="*/ 236 h 296"/>
                <a:gd name="T6" fmla="*/ 0 w 363"/>
                <a:gd name="T7" fmla="*/ 296 h 296"/>
                <a:gd name="T8" fmla="*/ 162 w 363"/>
                <a:gd name="T9" fmla="*/ 0 h 296"/>
                <a:gd name="T10" fmla="*/ 363 w 363"/>
                <a:gd name="T11" fmla="*/ 0 h 296"/>
                <a:gd name="T12" fmla="*/ 363 w 363"/>
                <a:gd name="T13" fmla="*/ 27 h 296"/>
              </a:gdLst>
              <a:ahLst/>
              <a:cxnLst>
                <a:cxn ang="0">
                  <a:pos x="T0" y="T1"/>
                </a:cxn>
                <a:cxn ang="0">
                  <a:pos x="T2" y="T3"/>
                </a:cxn>
                <a:cxn ang="0">
                  <a:pos x="T4" y="T5"/>
                </a:cxn>
                <a:cxn ang="0">
                  <a:pos x="T6" y="T7"/>
                </a:cxn>
                <a:cxn ang="0">
                  <a:pos x="T8" y="T9"/>
                </a:cxn>
                <a:cxn ang="0">
                  <a:pos x="T10" y="T11"/>
                </a:cxn>
                <a:cxn ang="0">
                  <a:pos x="T12" y="T13"/>
                </a:cxn>
              </a:cxnLst>
              <a:rect l="0" t="0" r="r" b="b"/>
              <a:pathLst>
                <a:path w="363" h="296">
                  <a:moveTo>
                    <a:pt x="363" y="27"/>
                  </a:moveTo>
                  <a:lnTo>
                    <a:pt x="363" y="236"/>
                  </a:lnTo>
                  <a:lnTo>
                    <a:pt x="190" y="236"/>
                  </a:lnTo>
                  <a:lnTo>
                    <a:pt x="0" y="296"/>
                  </a:lnTo>
                  <a:lnTo>
                    <a:pt x="162" y="0"/>
                  </a:lnTo>
                  <a:lnTo>
                    <a:pt x="363" y="0"/>
                  </a:lnTo>
                  <a:lnTo>
                    <a:pt x="363" y="27"/>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3" name="Freeform 21">
              <a:extLst>
                <a:ext uri="{FF2B5EF4-FFF2-40B4-BE49-F238E27FC236}">
                  <a16:creationId xmlns:a16="http://schemas.microsoft.com/office/drawing/2014/main" id="{C0B2D4F2-BC0B-4695-B105-3B191D12FF68}"/>
                </a:ext>
              </a:extLst>
            </p:cNvPr>
            <p:cNvSpPr>
              <a:spLocks/>
            </p:cNvSpPr>
            <p:nvPr/>
          </p:nvSpPr>
          <p:spPr bwMode="auto">
            <a:xfrm>
              <a:off x="3561292" y="740833"/>
              <a:ext cx="581025" cy="469900"/>
            </a:xfrm>
            <a:custGeom>
              <a:avLst/>
              <a:gdLst>
                <a:gd name="T0" fmla="*/ 0 w 366"/>
                <a:gd name="T1" fmla="*/ 27 h 296"/>
                <a:gd name="T2" fmla="*/ 0 w 366"/>
                <a:gd name="T3" fmla="*/ 236 h 296"/>
                <a:gd name="T4" fmla="*/ 176 w 366"/>
                <a:gd name="T5" fmla="*/ 236 h 296"/>
                <a:gd name="T6" fmla="*/ 366 w 366"/>
                <a:gd name="T7" fmla="*/ 296 h 296"/>
                <a:gd name="T8" fmla="*/ 203 w 366"/>
                <a:gd name="T9" fmla="*/ 0 h 296"/>
                <a:gd name="T10" fmla="*/ 0 w 366"/>
                <a:gd name="T11" fmla="*/ 0 h 296"/>
                <a:gd name="T12" fmla="*/ 0 w 366"/>
                <a:gd name="T13" fmla="*/ 27 h 296"/>
              </a:gdLst>
              <a:ahLst/>
              <a:cxnLst>
                <a:cxn ang="0">
                  <a:pos x="T0" y="T1"/>
                </a:cxn>
                <a:cxn ang="0">
                  <a:pos x="T2" y="T3"/>
                </a:cxn>
                <a:cxn ang="0">
                  <a:pos x="T4" y="T5"/>
                </a:cxn>
                <a:cxn ang="0">
                  <a:pos x="T6" y="T7"/>
                </a:cxn>
                <a:cxn ang="0">
                  <a:pos x="T8" y="T9"/>
                </a:cxn>
                <a:cxn ang="0">
                  <a:pos x="T10" y="T11"/>
                </a:cxn>
                <a:cxn ang="0">
                  <a:pos x="T12" y="T13"/>
                </a:cxn>
              </a:cxnLst>
              <a:rect l="0" t="0" r="r" b="b"/>
              <a:pathLst>
                <a:path w="366" h="296">
                  <a:moveTo>
                    <a:pt x="0" y="27"/>
                  </a:moveTo>
                  <a:lnTo>
                    <a:pt x="0" y="236"/>
                  </a:lnTo>
                  <a:lnTo>
                    <a:pt x="176" y="236"/>
                  </a:lnTo>
                  <a:lnTo>
                    <a:pt x="366" y="296"/>
                  </a:lnTo>
                  <a:lnTo>
                    <a:pt x="203" y="0"/>
                  </a:lnTo>
                  <a:lnTo>
                    <a:pt x="0" y="0"/>
                  </a:lnTo>
                  <a:lnTo>
                    <a:pt x="0" y="27"/>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4" name="Freeform 22">
              <a:extLst>
                <a:ext uri="{FF2B5EF4-FFF2-40B4-BE49-F238E27FC236}">
                  <a16:creationId xmlns:a16="http://schemas.microsoft.com/office/drawing/2014/main" id="{0CBBC48A-C3EC-4D44-A362-6088549C07B6}"/>
                </a:ext>
              </a:extLst>
            </p:cNvPr>
            <p:cNvSpPr>
              <a:spLocks/>
            </p:cNvSpPr>
            <p:nvPr/>
          </p:nvSpPr>
          <p:spPr bwMode="auto">
            <a:xfrm>
              <a:off x="4288367" y="-130705"/>
              <a:ext cx="204788" cy="385763"/>
            </a:xfrm>
            <a:custGeom>
              <a:avLst/>
              <a:gdLst>
                <a:gd name="T0" fmla="*/ 0 w 38"/>
                <a:gd name="T1" fmla="*/ 0 h 72"/>
                <a:gd name="T2" fmla="*/ 2 w 38"/>
                <a:gd name="T3" fmla="*/ 0 h 72"/>
                <a:gd name="T4" fmla="*/ 38 w 38"/>
                <a:gd name="T5" fmla="*/ 36 h 72"/>
                <a:gd name="T6" fmla="*/ 2 w 38"/>
                <a:gd name="T7" fmla="*/ 72 h 72"/>
                <a:gd name="T8" fmla="*/ 0 w 38"/>
                <a:gd name="T9" fmla="*/ 72 h 72"/>
                <a:gd name="T10" fmla="*/ 0 w 38"/>
                <a:gd name="T11" fmla="*/ 0 h 72"/>
              </a:gdLst>
              <a:ahLst/>
              <a:cxnLst>
                <a:cxn ang="0">
                  <a:pos x="T0" y="T1"/>
                </a:cxn>
                <a:cxn ang="0">
                  <a:pos x="T2" y="T3"/>
                </a:cxn>
                <a:cxn ang="0">
                  <a:pos x="T4" y="T5"/>
                </a:cxn>
                <a:cxn ang="0">
                  <a:pos x="T6" y="T7"/>
                </a:cxn>
                <a:cxn ang="0">
                  <a:pos x="T8" y="T9"/>
                </a:cxn>
                <a:cxn ang="0">
                  <a:pos x="T10" y="T11"/>
                </a:cxn>
              </a:cxnLst>
              <a:rect l="0" t="0" r="r" b="b"/>
              <a:pathLst>
                <a:path w="38" h="72">
                  <a:moveTo>
                    <a:pt x="0" y="0"/>
                  </a:moveTo>
                  <a:cubicBezTo>
                    <a:pt x="1" y="0"/>
                    <a:pt x="1" y="0"/>
                    <a:pt x="2" y="0"/>
                  </a:cubicBezTo>
                  <a:cubicBezTo>
                    <a:pt x="22" y="0"/>
                    <a:pt x="38" y="16"/>
                    <a:pt x="38" y="36"/>
                  </a:cubicBezTo>
                  <a:cubicBezTo>
                    <a:pt x="38" y="56"/>
                    <a:pt x="22" y="72"/>
                    <a:pt x="2" y="72"/>
                  </a:cubicBezTo>
                  <a:cubicBezTo>
                    <a:pt x="1" y="72"/>
                    <a:pt x="1" y="72"/>
                    <a:pt x="0" y="72"/>
                  </a:cubicBezTo>
                  <a:lnTo>
                    <a:pt x="0" y="0"/>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5" name="Freeform 23">
              <a:extLst>
                <a:ext uri="{FF2B5EF4-FFF2-40B4-BE49-F238E27FC236}">
                  <a16:creationId xmlns:a16="http://schemas.microsoft.com/office/drawing/2014/main" id="{0574E2EA-9977-4632-A9FE-E5F6E0F1D51C}"/>
                </a:ext>
              </a:extLst>
            </p:cNvPr>
            <p:cNvSpPr>
              <a:spLocks/>
            </p:cNvSpPr>
            <p:nvPr/>
          </p:nvSpPr>
          <p:spPr bwMode="auto">
            <a:xfrm>
              <a:off x="2634191" y="-130705"/>
              <a:ext cx="204788" cy="385763"/>
            </a:xfrm>
            <a:custGeom>
              <a:avLst/>
              <a:gdLst>
                <a:gd name="T0" fmla="*/ 38 w 38"/>
                <a:gd name="T1" fmla="*/ 0 h 72"/>
                <a:gd name="T2" fmla="*/ 36 w 38"/>
                <a:gd name="T3" fmla="*/ 0 h 72"/>
                <a:gd name="T4" fmla="*/ 0 w 38"/>
                <a:gd name="T5" fmla="*/ 36 h 72"/>
                <a:gd name="T6" fmla="*/ 36 w 38"/>
                <a:gd name="T7" fmla="*/ 72 h 72"/>
                <a:gd name="T8" fmla="*/ 38 w 38"/>
                <a:gd name="T9" fmla="*/ 72 h 72"/>
                <a:gd name="T10" fmla="*/ 38 w 38"/>
                <a:gd name="T11" fmla="*/ 0 h 72"/>
              </a:gdLst>
              <a:ahLst/>
              <a:cxnLst>
                <a:cxn ang="0">
                  <a:pos x="T0" y="T1"/>
                </a:cxn>
                <a:cxn ang="0">
                  <a:pos x="T2" y="T3"/>
                </a:cxn>
                <a:cxn ang="0">
                  <a:pos x="T4" y="T5"/>
                </a:cxn>
                <a:cxn ang="0">
                  <a:pos x="T6" y="T7"/>
                </a:cxn>
                <a:cxn ang="0">
                  <a:pos x="T8" y="T9"/>
                </a:cxn>
                <a:cxn ang="0">
                  <a:pos x="T10" y="T11"/>
                </a:cxn>
              </a:cxnLst>
              <a:rect l="0" t="0" r="r" b="b"/>
              <a:pathLst>
                <a:path w="38" h="72">
                  <a:moveTo>
                    <a:pt x="38" y="0"/>
                  </a:moveTo>
                  <a:cubicBezTo>
                    <a:pt x="37" y="0"/>
                    <a:pt x="36" y="0"/>
                    <a:pt x="36" y="0"/>
                  </a:cubicBezTo>
                  <a:cubicBezTo>
                    <a:pt x="16" y="0"/>
                    <a:pt x="0" y="16"/>
                    <a:pt x="0" y="36"/>
                  </a:cubicBezTo>
                  <a:cubicBezTo>
                    <a:pt x="0" y="56"/>
                    <a:pt x="16" y="72"/>
                    <a:pt x="36" y="72"/>
                  </a:cubicBezTo>
                  <a:cubicBezTo>
                    <a:pt x="36" y="72"/>
                    <a:pt x="37" y="72"/>
                    <a:pt x="38" y="72"/>
                  </a:cubicBezTo>
                  <a:lnTo>
                    <a:pt x="38" y="0"/>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6" name="Oval 24">
              <a:extLst>
                <a:ext uri="{FF2B5EF4-FFF2-40B4-BE49-F238E27FC236}">
                  <a16:creationId xmlns:a16="http://schemas.microsoft.com/office/drawing/2014/main" id="{5DB3FE57-BE25-4C4C-A5C8-6E9C700E74AB}"/>
                </a:ext>
              </a:extLst>
            </p:cNvPr>
            <p:cNvSpPr>
              <a:spLocks noChangeArrowheads="1"/>
            </p:cNvSpPr>
            <p:nvPr/>
          </p:nvSpPr>
          <p:spPr bwMode="auto">
            <a:xfrm>
              <a:off x="2769129" y="-749830"/>
              <a:ext cx="1584326" cy="1565275"/>
            </a:xfrm>
            <a:prstGeom prst="ellipse">
              <a:avLst/>
            </a:prstGeom>
            <a:solidFill>
              <a:srgbClr val="BFBFB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7" name="Freeform 25">
              <a:extLst>
                <a:ext uri="{FF2B5EF4-FFF2-40B4-BE49-F238E27FC236}">
                  <a16:creationId xmlns:a16="http://schemas.microsoft.com/office/drawing/2014/main" id="{CC038324-45B3-4523-9C24-50DC792F5987}"/>
                </a:ext>
              </a:extLst>
            </p:cNvPr>
            <p:cNvSpPr>
              <a:spLocks/>
            </p:cNvSpPr>
            <p:nvPr/>
          </p:nvSpPr>
          <p:spPr bwMode="auto">
            <a:xfrm>
              <a:off x="2924704" y="-259293"/>
              <a:ext cx="1266825" cy="647700"/>
            </a:xfrm>
            <a:custGeom>
              <a:avLst/>
              <a:gdLst>
                <a:gd name="T0" fmla="*/ 0 w 235"/>
                <a:gd name="T1" fmla="*/ 26 h 121"/>
                <a:gd name="T2" fmla="*/ 112 w 235"/>
                <a:gd name="T3" fmla="*/ 0 h 121"/>
                <a:gd name="T4" fmla="*/ 235 w 235"/>
                <a:gd name="T5" fmla="*/ 26 h 121"/>
                <a:gd name="T6" fmla="*/ 235 w 235"/>
                <a:gd name="T7" fmla="*/ 71 h 121"/>
                <a:gd name="T8" fmla="*/ 118 w 235"/>
                <a:gd name="T9" fmla="*/ 121 h 121"/>
                <a:gd name="T10" fmla="*/ 0 w 235"/>
                <a:gd name="T11" fmla="*/ 67 h 121"/>
                <a:gd name="T12" fmla="*/ 0 w 235"/>
                <a:gd name="T13" fmla="*/ 26 h 121"/>
              </a:gdLst>
              <a:ahLst/>
              <a:cxnLst>
                <a:cxn ang="0">
                  <a:pos x="T0" y="T1"/>
                </a:cxn>
                <a:cxn ang="0">
                  <a:pos x="T2" y="T3"/>
                </a:cxn>
                <a:cxn ang="0">
                  <a:pos x="T4" y="T5"/>
                </a:cxn>
                <a:cxn ang="0">
                  <a:pos x="T6" y="T7"/>
                </a:cxn>
                <a:cxn ang="0">
                  <a:pos x="T8" y="T9"/>
                </a:cxn>
                <a:cxn ang="0">
                  <a:pos x="T10" y="T11"/>
                </a:cxn>
                <a:cxn ang="0">
                  <a:pos x="T12" y="T13"/>
                </a:cxn>
              </a:cxnLst>
              <a:rect l="0" t="0" r="r" b="b"/>
              <a:pathLst>
                <a:path w="235" h="121">
                  <a:moveTo>
                    <a:pt x="0" y="26"/>
                  </a:moveTo>
                  <a:cubicBezTo>
                    <a:pt x="0" y="26"/>
                    <a:pt x="29" y="0"/>
                    <a:pt x="112" y="0"/>
                  </a:cubicBezTo>
                  <a:cubicBezTo>
                    <a:pt x="195" y="0"/>
                    <a:pt x="235" y="26"/>
                    <a:pt x="235" y="26"/>
                  </a:cubicBezTo>
                  <a:cubicBezTo>
                    <a:pt x="235" y="71"/>
                    <a:pt x="235" y="71"/>
                    <a:pt x="235" y="71"/>
                  </a:cubicBezTo>
                  <a:cubicBezTo>
                    <a:pt x="235" y="71"/>
                    <a:pt x="205" y="121"/>
                    <a:pt x="118" y="121"/>
                  </a:cubicBezTo>
                  <a:cubicBezTo>
                    <a:pt x="32" y="120"/>
                    <a:pt x="0" y="67"/>
                    <a:pt x="0" y="67"/>
                  </a:cubicBezTo>
                  <a:lnTo>
                    <a:pt x="0"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8" name="Oval 26">
              <a:extLst>
                <a:ext uri="{FF2B5EF4-FFF2-40B4-BE49-F238E27FC236}">
                  <a16:creationId xmlns:a16="http://schemas.microsoft.com/office/drawing/2014/main" id="{C1BC2C58-BE06-4E5C-906C-A6263A93BD13}"/>
                </a:ext>
              </a:extLst>
            </p:cNvPr>
            <p:cNvSpPr>
              <a:spLocks noChangeArrowheads="1"/>
            </p:cNvSpPr>
            <p:nvPr/>
          </p:nvSpPr>
          <p:spPr bwMode="auto">
            <a:xfrm>
              <a:off x="3253316" y="526520"/>
              <a:ext cx="87313" cy="857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9" name="Oval 27">
              <a:extLst>
                <a:ext uri="{FF2B5EF4-FFF2-40B4-BE49-F238E27FC236}">
                  <a16:creationId xmlns:a16="http://schemas.microsoft.com/office/drawing/2014/main" id="{1F0097D2-C6F5-4154-BD31-23BA1AF6C524}"/>
                </a:ext>
              </a:extLst>
            </p:cNvPr>
            <p:cNvSpPr>
              <a:spLocks noChangeArrowheads="1"/>
            </p:cNvSpPr>
            <p:nvPr/>
          </p:nvSpPr>
          <p:spPr bwMode="auto">
            <a:xfrm>
              <a:off x="3781954" y="526520"/>
              <a:ext cx="85725" cy="857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0" name="Freeform 28">
              <a:extLst>
                <a:ext uri="{FF2B5EF4-FFF2-40B4-BE49-F238E27FC236}">
                  <a16:creationId xmlns:a16="http://schemas.microsoft.com/office/drawing/2014/main" id="{E04CFE23-CA0C-4D16-8BC8-F2B6400B7A22}"/>
                </a:ext>
              </a:extLst>
            </p:cNvPr>
            <p:cNvSpPr>
              <a:spLocks/>
            </p:cNvSpPr>
            <p:nvPr/>
          </p:nvSpPr>
          <p:spPr bwMode="auto">
            <a:xfrm>
              <a:off x="3296179" y="569383"/>
              <a:ext cx="528638" cy="53975"/>
            </a:xfrm>
            <a:custGeom>
              <a:avLst/>
              <a:gdLst>
                <a:gd name="T0" fmla="*/ 0 w 98"/>
                <a:gd name="T1" fmla="*/ 1 h 10"/>
                <a:gd name="T2" fmla="*/ 52 w 98"/>
                <a:gd name="T3" fmla="*/ 8 h 10"/>
                <a:gd name="T4" fmla="*/ 98 w 98"/>
                <a:gd name="T5" fmla="*/ 0 h 10"/>
              </a:gdLst>
              <a:ahLst/>
              <a:cxnLst>
                <a:cxn ang="0">
                  <a:pos x="T0" y="T1"/>
                </a:cxn>
                <a:cxn ang="0">
                  <a:pos x="T2" y="T3"/>
                </a:cxn>
                <a:cxn ang="0">
                  <a:pos x="T4" y="T5"/>
                </a:cxn>
              </a:cxnLst>
              <a:rect l="0" t="0" r="r" b="b"/>
              <a:pathLst>
                <a:path w="98" h="10">
                  <a:moveTo>
                    <a:pt x="0" y="1"/>
                  </a:moveTo>
                  <a:cubicBezTo>
                    <a:pt x="0" y="1"/>
                    <a:pt x="16" y="10"/>
                    <a:pt x="52" y="8"/>
                  </a:cubicBezTo>
                  <a:cubicBezTo>
                    <a:pt x="88" y="6"/>
                    <a:pt x="98" y="0"/>
                    <a:pt x="98" y="0"/>
                  </a:cubicBezTo>
                </a:path>
              </a:pathLst>
            </a:custGeom>
            <a:noFill/>
            <a:ln w="2222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1" name="Oval 29">
              <a:extLst>
                <a:ext uri="{FF2B5EF4-FFF2-40B4-BE49-F238E27FC236}">
                  <a16:creationId xmlns:a16="http://schemas.microsoft.com/office/drawing/2014/main" id="{AD92CBF0-AD9C-4D0F-810C-C721DAA0F026}"/>
                </a:ext>
              </a:extLst>
            </p:cNvPr>
            <p:cNvSpPr>
              <a:spLocks noChangeArrowheads="1"/>
            </p:cNvSpPr>
            <p:nvPr/>
          </p:nvSpPr>
          <p:spPr bwMode="auto">
            <a:xfrm>
              <a:off x="3086629" y="-98955"/>
              <a:ext cx="269875" cy="268288"/>
            </a:xfrm>
            <a:prstGeom prst="ellipse">
              <a:avLst/>
            </a:pr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2" name="Oval 30">
              <a:extLst>
                <a:ext uri="{FF2B5EF4-FFF2-40B4-BE49-F238E27FC236}">
                  <a16:creationId xmlns:a16="http://schemas.microsoft.com/office/drawing/2014/main" id="{41C8106E-596F-4636-B844-135072A57578}"/>
                </a:ext>
              </a:extLst>
            </p:cNvPr>
            <p:cNvSpPr>
              <a:spLocks noChangeArrowheads="1"/>
            </p:cNvSpPr>
            <p:nvPr/>
          </p:nvSpPr>
          <p:spPr bwMode="auto">
            <a:xfrm>
              <a:off x="3172354" y="-13230"/>
              <a:ext cx="96838" cy="968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3" name="Oval 31">
              <a:extLst>
                <a:ext uri="{FF2B5EF4-FFF2-40B4-BE49-F238E27FC236}">
                  <a16:creationId xmlns:a16="http://schemas.microsoft.com/office/drawing/2014/main" id="{7662D043-E04D-49F6-A2A6-152634ED8E6B}"/>
                </a:ext>
              </a:extLst>
            </p:cNvPr>
            <p:cNvSpPr>
              <a:spLocks noChangeArrowheads="1"/>
            </p:cNvSpPr>
            <p:nvPr/>
          </p:nvSpPr>
          <p:spPr bwMode="auto">
            <a:xfrm>
              <a:off x="3786717" y="-98955"/>
              <a:ext cx="269875" cy="268288"/>
            </a:xfrm>
            <a:prstGeom prst="ellipse">
              <a:avLst/>
            </a:pr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4" name="Oval 32">
              <a:extLst>
                <a:ext uri="{FF2B5EF4-FFF2-40B4-BE49-F238E27FC236}">
                  <a16:creationId xmlns:a16="http://schemas.microsoft.com/office/drawing/2014/main" id="{DD85FB75-E9AF-4150-A3B8-EA219E07AD78}"/>
                </a:ext>
              </a:extLst>
            </p:cNvPr>
            <p:cNvSpPr>
              <a:spLocks noChangeArrowheads="1"/>
            </p:cNvSpPr>
            <p:nvPr/>
          </p:nvSpPr>
          <p:spPr bwMode="auto">
            <a:xfrm>
              <a:off x="3874029" y="-13230"/>
              <a:ext cx="96838" cy="968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5" name="Freeform 33">
              <a:extLst>
                <a:ext uri="{FF2B5EF4-FFF2-40B4-BE49-F238E27FC236}">
                  <a16:creationId xmlns:a16="http://schemas.microsoft.com/office/drawing/2014/main" id="{5E4CA234-1FB5-4AE8-A0C4-74BF2CEFC3C5}"/>
                </a:ext>
              </a:extLst>
            </p:cNvPr>
            <p:cNvSpPr>
              <a:spLocks/>
            </p:cNvSpPr>
            <p:nvPr/>
          </p:nvSpPr>
          <p:spPr bwMode="auto">
            <a:xfrm>
              <a:off x="2607204" y="948795"/>
              <a:ext cx="1912938" cy="1673225"/>
            </a:xfrm>
            <a:custGeom>
              <a:avLst/>
              <a:gdLst>
                <a:gd name="T0" fmla="*/ 32 w 355"/>
                <a:gd name="T1" fmla="*/ 26 h 313"/>
                <a:gd name="T2" fmla="*/ 179 w 355"/>
                <a:gd name="T3" fmla="*/ 1 h 313"/>
                <a:gd name="T4" fmla="*/ 355 w 355"/>
                <a:gd name="T5" fmla="*/ 41 h 313"/>
                <a:gd name="T6" fmla="*/ 179 w 355"/>
                <a:gd name="T7" fmla="*/ 308 h 313"/>
                <a:gd name="T8" fmla="*/ 0 w 355"/>
                <a:gd name="T9" fmla="*/ 38 h 313"/>
                <a:gd name="T10" fmla="*/ 32 w 355"/>
                <a:gd name="T11" fmla="*/ 26 h 313"/>
              </a:gdLst>
              <a:ahLst/>
              <a:cxnLst>
                <a:cxn ang="0">
                  <a:pos x="T0" y="T1"/>
                </a:cxn>
                <a:cxn ang="0">
                  <a:pos x="T2" y="T3"/>
                </a:cxn>
                <a:cxn ang="0">
                  <a:pos x="T4" y="T5"/>
                </a:cxn>
                <a:cxn ang="0">
                  <a:pos x="T6" y="T7"/>
                </a:cxn>
                <a:cxn ang="0">
                  <a:pos x="T8" y="T9"/>
                </a:cxn>
                <a:cxn ang="0">
                  <a:pos x="T10" y="T11"/>
                </a:cxn>
              </a:cxnLst>
              <a:rect l="0" t="0" r="r" b="b"/>
              <a:pathLst>
                <a:path w="355" h="313">
                  <a:moveTo>
                    <a:pt x="32" y="26"/>
                  </a:moveTo>
                  <a:cubicBezTo>
                    <a:pt x="32" y="26"/>
                    <a:pt x="78" y="0"/>
                    <a:pt x="179" y="1"/>
                  </a:cubicBezTo>
                  <a:cubicBezTo>
                    <a:pt x="281" y="2"/>
                    <a:pt x="355" y="41"/>
                    <a:pt x="355" y="41"/>
                  </a:cubicBezTo>
                  <a:cubicBezTo>
                    <a:pt x="355" y="41"/>
                    <a:pt x="324" y="302"/>
                    <a:pt x="179" y="308"/>
                  </a:cubicBezTo>
                  <a:cubicBezTo>
                    <a:pt x="35" y="313"/>
                    <a:pt x="0" y="38"/>
                    <a:pt x="0" y="38"/>
                  </a:cubicBezTo>
                  <a:lnTo>
                    <a:pt x="32" y="26"/>
                  </a:lnTo>
                  <a:close/>
                </a:path>
              </a:pathLst>
            </a:custGeom>
            <a:solidFill>
              <a:srgbClr val="D9D9D9"/>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6" name="Freeform 36">
              <a:extLst>
                <a:ext uri="{FF2B5EF4-FFF2-40B4-BE49-F238E27FC236}">
                  <a16:creationId xmlns:a16="http://schemas.microsoft.com/office/drawing/2014/main" id="{9B0B144E-8144-40DB-AF7C-15D7CD07581E}"/>
                </a:ext>
              </a:extLst>
            </p:cNvPr>
            <p:cNvSpPr>
              <a:spLocks/>
            </p:cNvSpPr>
            <p:nvPr/>
          </p:nvSpPr>
          <p:spPr bwMode="auto">
            <a:xfrm>
              <a:off x="2719916" y="3568170"/>
              <a:ext cx="393700" cy="417513"/>
            </a:xfrm>
            <a:custGeom>
              <a:avLst/>
              <a:gdLst>
                <a:gd name="T0" fmla="*/ 0 w 73"/>
                <a:gd name="T1" fmla="*/ 11 h 78"/>
                <a:gd name="T2" fmla="*/ 12 w 73"/>
                <a:gd name="T3" fmla="*/ 4 h 78"/>
                <a:gd name="T4" fmla="*/ 29 w 73"/>
                <a:gd name="T5" fmla="*/ 12 h 78"/>
                <a:gd name="T6" fmla="*/ 48 w 73"/>
                <a:gd name="T7" fmla="*/ 30 h 78"/>
                <a:gd name="T8" fmla="*/ 70 w 73"/>
                <a:gd name="T9" fmla="*/ 67 h 78"/>
                <a:gd name="T10" fmla="*/ 63 w 73"/>
                <a:gd name="T11" fmla="*/ 78 h 78"/>
                <a:gd name="T12" fmla="*/ 13 w 73"/>
                <a:gd name="T13" fmla="*/ 78 h 78"/>
                <a:gd name="T14" fmla="*/ 0 w 73"/>
                <a:gd name="T15" fmla="*/ 65 h 78"/>
                <a:gd name="T16" fmla="*/ 0 w 73"/>
                <a:gd name="T17" fmla="*/ 1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78">
                  <a:moveTo>
                    <a:pt x="0" y="11"/>
                  </a:moveTo>
                  <a:cubicBezTo>
                    <a:pt x="0" y="4"/>
                    <a:pt x="6" y="0"/>
                    <a:pt x="12" y="4"/>
                  </a:cubicBezTo>
                  <a:cubicBezTo>
                    <a:pt x="29" y="12"/>
                    <a:pt x="29" y="12"/>
                    <a:pt x="29" y="12"/>
                  </a:cubicBezTo>
                  <a:cubicBezTo>
                    <a:pt x="36" y="16"/>
                    <a:pt x="44" y="23"/>
                    <a:pt x="48" y="30"/>
                  </a:cubicBezTo>
                  <a:cubicBezTo>
                    <a:pt x="70" y="67"/>
                    <a:pt x="70" y="67"/>
                    <a:pt x="70" y="67"/>
                  </a:cubicBezTo>
                  <a:cubicBezTo>
                    <a:pt x="73" y="73"/>
                    <a:pt x="70" y="78"/>
                    <a:pt x="63" y="78"/>
                  </a:cubicBezTo>
                  <a:cubicBezTo>
                    <a:pt x="13" y="78"/>
                    <a:pt x="13" y="78"/>
                    <a:pt x="13" y="78"/>
                  </a:cubicBezTo>
                  <a:cubicBezTo>
                    <a:pt x="6" y="78"/>
                    <a:pt x="0" y="73"/>
                    <a:pt x="0" y="65"/>
                  </a:cubicBezTo>
                  <a:lnTo>
                    <a:pt x="0" y="11"/>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7" name="Freeform 37">
              <a:extLst>
                <a:ext uri="{FF2B5EF4-FFF2-40B4-BE49-F238E27FC236}">
                  <a16:creationId xmlns:a16="http://schemas.microsoft.com/office/drawing/2014/main" id="{AD125312-717C-4D16-801A-6D96CDE24CDA}"/>
                </a:ext>
              </a:extLst>
            </p:cNvPr>
            <p:cNvSpPr>
              <a:spLocks/>
            </p:cNvSpPr>
            <p:nvPr/>
          </p:nvSpPr>
          <p:spPr bwMode="auto">
            <a:xfrm>
              <a:off x="3901017" y="3568170"/>
              <a:ext cx="392113" cy="417513"/>
            </a:xfrm>
            <a:custGeom>
              <a:avLst/>
              <a:gdLst>
                <a:gd name="T0" fmla="*/ 73 w 73"/>
                <a:gd name="T1" fmla="*/ 11 h 78"/>
                <a:gd name="T2" fmla="*/ 61 w 73"/>
                <a:gd name="T3" fmla="*/ 4 h 78"/>
                <a:gd name="T4" fmla="*/ 44 w 73"/>
                <a:gd name="T5" fmla="*/ 12 h 78"/>
                <a:gd name="T6" fmla="*/ 26 w 73"/>
                <a:gd name="T7" fmla="*/ 30 h 78"/>
                <a:gd name="T8" fmla="*/ 4 w 73"/>
                <a:gd name="T9" fmla="*/ 67 h 78"/>
                <a:gd name="T10" fmla="*/ 10 w 73"/>
                <a:gd name="T11" fmla="*/ 78 h 78"/>
                <a:gd name="T12" fmla="*/ 60 w 73"/>
                <a:gd name="T13" fmla="*/ 78 h 78"/>
                <a:gd name="T14" fmla="*/ 73 w 73"/>
                <a:gd name="T15" fmla="*/ 65 h 78"/>
                <a:gd name="T16" fmla="*/ 73 w 73"/>
                <a:gd name="T17" fmla="*/ 1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78">
                  <a:moveTo>
                    <a:pt x="73" y="11"/>
                  </a:moveTo>
                  <a:cubicBezTo>
                    <a:pt x="73" y="4"/>
                    <a:pt x="68" y="0"/>
                    <a:pt x="61" y="4"/>
                  </a:cubicBezTo>
                  <a:cubicBezTo>
                    <a:pt x="44" y="12"/>
                    <a:pt x="44" y="12"/>
                    <a:pt x="44" y="12"/>
                  </a:cubicBezTo>
                  <a:cubicBezTo>
                    <a:pt x="38" y="16"/>
                    <a:pt x="30" y="23"/>
                    <a:pt x="26" y="30"/>
                  </a:cubicBezTo>
                  <a:cubicBezTo>
                    <a:pt x="4" y="67"/>
                    <a:pt x="4" y="67"/>
                    <a:pt x="4" y="67"/>
                  </a:cubicBezTo>
                  <a:cubicBezTo>
                    <a:pt x="0" y="73"/>
                    <a:pt x="3" y="78"/>
                    <a:pt x="10" y="78"/>
                  </a:cubicBezTo>
                  <a:cubicBezTo>
                    <a:pt x="60" y="78"/>
                    <a:pt x="60" y="78"/>
                    <a:pt x="60" y="78"/>
                  </a:cubicBezTo>
                  <a:cubicBezTo>
                    <a:pt x="67" y="78"/>
                    <a:pt x="73" y="73"/>
                    <a:pt x="73" y="65"/>
                  </a:cubicBezTo>
                  <a:lnTo>
                    <a:pt x="73" y="11"/>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8" name="Freeform 38">
              <a:extLst>
                <a:ext uri="{FF2B5EF4-FFF2-40B4-BE49-F238E27FC236}">
                  <a16:creationId xmlns:a16="http://schemas.microsoft.com/office/drawing/2014/main" id="{97EC6848-51B9-49F2-9D8A-D46E43CCBD43}"/>
                </a:ext>
              </a:extLst>
            </p:cNvPr>
            <p:cNvSpPr>
              <a:spLocks/>
            </p:cNvSpPr>
            <p:nvPr/>
          </p:nvSpPr>
          <p:spPr bwMode="auto">
            <a:xfrm>
              <a:off x="2681816" y="3098270"/>
              <a:ext cx="1676401" cy="449263"/>
            </a:xfrm>
            <a:custGeom>
              <a:avLst/>
              <a:gdLst>
                <a:gd name="T0" fmla="*/ 311 w 311"/>
                <a:gd name="T1" fmla="*/ 20 h 84"/>
                <a:gd name="T2" fmla="*/ 291 w 311"/>
                <a:gd name="T3" fmla="*/ 0 h 84"/>
                <a:gd name="T4" fmla="*/ 20 w 311"/>
                <a:gd name="T5" fmla="*/ 0 h 84"/>
                <a:gd name="T6" fmla="*/ 0 w 311"/>
                <a:gd name="T7" fmla="*/ 20 h 84"/>
                <a:gd name="T8" fmla="*/ 0 w 311"/>
                <a:gd name="T9" fmla="*/ 65 h 84"/>
                <a:gd name="T10" fmla="*/ 20 w 311"/>
                <a:gd name="T11" fmla="*/ 84 h 84"/>
                <a:gd name="T12" fmla="*/ 291 w 311"/>
                <a:gd name="T13" fmla="*/ 84 h 84"/>
                <a:gd name="T14" fmla="*/ 311 w 311"/>
                <a:gd name="T15" fmla="*/ 65 h 84"/>
                <a:gd name="T16" fmla="*/ 311 w 311"/>
                <a:gd name="T17" fmla="*/ 2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1" h="84">
                  <a:moveTo>
                    <a:pt x="311" y="20"/>
                  </a:moveTo>
                  <a:cubicBezTo>
                    <a:pt x="311" y="9"/>
                    <a:pt x="302" y="0"/>
                    <a:pt x="291" y="0"/>
                  </a:cubicBezTo>
                  <a:cubicBezTo>
                    <a:pt x="20" y="0"/>
                    <a:pt x="20" y="0"/>
                    <a:pt x="20" y="0"/>
                  </a:cubicBezTo>
                  <a:cubicBezTo>
                    <a:pt x="9" y="0"/>
                    <a:pt x="0" y="9"/>
                    <a:pt x="0" y="20"/>
                  </a:cubicBezTo>
                  <a:cubicBezTo>
                    <a:pt x="0" y="65"/>
                    <a:pt x="0" y="65"/>
                    <a:pt x="0" y="65"/>
                  </a:cubicBezTo>
                  <a:cubicBezTo>
                    <a:pt x="0" y="76"/>
                    <a:pt x="9" y="84"/>
                    <a:pt x="20" y="84"/>
                  </a:cubicBezTo>
                  <a:cubicBezTo>
                    <a:pt x="291" y="84"/>
                    <a:pt x="291" y="84"/>
                    <a:pt x="291" y="84"/>
                  </a:cubicBezTo>
                  <a:cubicBezTo>
                    <a:pt x="302" y="84"/>
                    <a:pt x="311" y="76"/>
                    <a:pt x="311" y="65"/>
                  </a:cubicBezTo>
                  <a:lnTo>
                    <a:pt x="311" y="20"/>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9" name="Freeform 39">
              <a:extLst>
                <a:ext uri="{FF2B5EF4-FFF2-40B4-BE49-F238E27FC236}">
                  <a16:creationId xmlns:a16="http://schemas.microsoft.com/office/drawing/2014/main" id="{6AF99560-0021-496D-A1AD-543E53197941}"/>
                </a:ext>
              </a:extLst>
            </p:cNvPr>
            <p:cNvSpPr>
              <a:spLocks/>
            </p:cNvSpPr>
            <p:nvPr/>
          </p:nvSpPr>
          <p:spPr bwMode="auto">
            <a:xfrm>
              <a:off x="2681816" y="3231620"/>
              <a:ext cx="1676401" cy="273050"/>
            </a:xfrm>
            <a:custGeom>
              <a:avLst/>
              <a:gdLst>
                <a:gd name="T0" fmla="*/ 311 w 311"/>
                <a:gd name="T1" fmla="*/ 0 h 51"/>
                <a:gd name="T2" fmla="*/ 279 w 311"/>
                <a:gd name="T3" fmla="*/ 0 h 51"/>
                <a:gd name="T4" fmla="*/ 272 w 311"/>
                <a:gd name="T5" fmla="*/ 6 h 51"/>
                <a:gd name="T6" fmla="*/ 133 w 311"/>
                <a:gd name="T7" fmla="*/ 6 h 51"/>
                <a:gd name="T8" fmla="*/ 126 w 311"/>
                <a:gd name="T9" fmla="*/ 0 h 51"/>
                <a:gd name="T10" fmla="*/ 0 w 311"/>
                <a:gd name="T11" fmla="*/ 0 h 51"/>
                <a:gd name="T12" fmla="*/ 0 w 311"/>
                <a:gd name="T13" fmla="*/ 40 h 51"/>
                <a:gd name="T14" fmla="*/ 3 w 311"/>
                <a:gd name="T15" fmla="*/ 51 h 51"/>
                <a:gd name="T16" fmla="*/ 307 w 311"/>
                <a:gd name="T17" fmla="*/ 51 h 51"/>
                <a:gd name="T18" fmla="*/ 311 w 311"/>
                <a:gd name="T19" fmla="*/ 40 h 51"/>
                <a:gd name="T20" fmla="*/ 311 w 311"/>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1" h="51">
                  <a:moveTo>
                    <a:pt x="311" y="0"/>
                  </a:moveTo>
                  <a:cubicBezTo>
                    <a:pt x="279" y="0"/>
                    <a:pt x="279" y="0"/>
                    <a:pt x="279" y="0"/>
                  </a:cubicBezTo>
                  <a:cubicBezTo>
                    <a:pt x="279" y="3"/>
                    <a:pt x="276" y="6"/>
                    <a:pt x="272" y="6"/>
                  </a:cubicBezTo>
                  <a:cubicBezTo>
                    <a:pt x="133" y="6"/>
                    <a:pt x="133" y="6"/>
                    <a:pt x="133" y="6"/>
                  </a:cubicBezTo>
                  <a:cubicBezTo>
                    <a:pt x="130" y="6"/>
                    <a:pt x="127" y="3"/>
                    <a:pt x="126" y="0"/>
                  </a:cubicBezTo>
                  <a:cubicBezTo>
                    <a:pt x="0" y="0"/>
                    <a:pt x="0" y="0"/>
                    <a:pt x="0" y="0"/>
                  </a:cubicBezTo>
                  <a:cubicBezTo>
                    <a:pt x="0" y="40"/>
                    <a:pt x="0" y="40"/>
                    <a:pt x="0" y="40"/>
                  </a:cubicBezTo>
                  <a:cubicBezTo>
                    <a:pt x="0" y="44"/>
                    <a:pt x="1" y="48"/>
                    <a:pt x="3" y="51"/>
                  </a:cubicBezTo>
                  <a:cubicBezTo>
                    <a:pt x="307" y="51"/>
                    <a:pt x="307" y="51"/>
                    <a:pt x="307" y="51"/>
                  </a:cubicBezTo>
                  <a:cubicBezTo>
                    <a:pt x="309" y="48"/>
                    <a:pt x="311" y="44"/>
                    <a:pt x="311" y="40"/>
                  </a:cubicBezTo>
                  <a:lnTo>
                    <a:pt x="311" y="0"/>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0" name="Freeform 40">
              <a:extLst>
                <a:ext uri="{FF2B5EF4-FFF2-40B4-BE49-F238E27FC236}">
                  <a16:creationId xmlns:a16="http://schemas.microsoft.com/office/drawing/2014/main" id="{03EEB90B-EE47-4054-949E-0E911A7B685A}"/>
                </a:ext>
              </a:extLst>
            </p:cNvPr>
            <p:cNvSpPr>
              <a:spLocks/>
            </p:cNvSpPr>
            <p:nvPr/>
          </p:nvSpPr>
          <p:spPr bwMode="auto">
            <a:xfrm>
              <a:off x="2823104" y="3547533"/>
              <a:ext cx="1373188" cy="433388"/>
            </a:xfrm>
            <a:custGeom>
              <a:avLst/>
              <a:gdLst>
                <a:gd name="T0" fmla="*/ 252 w 255"/>
                <a:gd name="T1" fmla="*/ 8 h 81"/>
                <a:gd name="T2" fmla="*/ 248 w 255"/>
                <a:gd name="T3" fmla="*/ 0 h 81"/>
                <a:gd name="T4" fmla="*/ 7 w 255"/>
                <a:gd name="T5" fmla="*/ 0 h 81"/>
                <a:gd name="T6" fmla="*/ 2 w 255"/>
                <a:gd name="T7" fmla="*/ 8 h 81"/>
                <a:gd name="T8" fmla="*/ 42 w 255"/>
                <a:gd name="T9" fmla="*/ 73 h 81"/>
                <a:gd name="T10" fmla="*/ 56 w 255"/>
                <a:gd name="T11" fmla="*/ 81 h 81"/>
                <a:gd name="T12" fmla="*/ 198 w 255"/>
                <a:gd name="T13" fmla="*/ 81 h 81"/>
                <a:gd name="T14" fmla="*/ 212 w 255"/>
                <a:gd name="T15" fmla="*/ 73 h 81"/>
                <a:gd name="T16" fmla="*/ 252 w 255"/>
                <a:gd name="T17" fmla="*/ 8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 h="81">
                  <a:moveTo>
                    <a:pt x="252" y="8"/>
                  </a:moveTo>
                  <a:cubicBezTo>
                    <a:pt x="255" y="4"/>
                    <a:pt x="253" y="0"/>
                    <a:pt x="248" y="0"/>
                  </a:cubicBezTo>
                  <a:cubicBezTo>
                    <a:pt x="7" y="0"/>
                    <a:pt x="7" y="0"/>
                    <a:pt x="7" y="0"/>
                  </a:cubicBezTo>
                  <a:cubicBezTo>
                    <a:pt x="2" y="0"/>
                    <a:pt x="0" y="4"/>
                    <a:pt x="2" y="8"/>
                  </a:cubicBezTo>
                  <a:cubicBezTo>
                    <a:pt x="42" y="73"/>
                    <a:pt x="42" y="73"/>
                    <a:pt x="42" y="73"/>
                  </a:cubicBezTo>
                  <a:cubicBezTo>
                    <a:pt x="45" y="77"/>
                    <a:pt x="51" y="81"/>
                    <a:pt x="56" y="81"/>
                  </a:cubicBezTo>
                  <a:cubicBezTo>
                    <a:pt x="198" y="81"/>
                    <a:pt x="198" y="81"/>
                    <a:pt x="198" y="81"/>
                  </a:cubicBezTo>
                  <a:cubicBezTo>
                    <a:pt x="203" y="81"/>
                    <a:pt x="210" y="77"/>
                    <a:pt x="212" y="73"/>
                  </a:cubicBezTo>
                  <a:lnTo>
                    <a:pt x="252" y="8"/>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1" name="Oval 49">
              <a:extLst>
                <a:ext uri="{FF2B5EF4-FFF2-40B4-BE49-F238E27FC236}">
                  <a16:creationId xmlns:a16="http://schemas.microsoft.com/office/drawing/2014/main" id="{D8C6CCD1-7727-4D28-8AE8-EC0D6414E396}"/>
                </a:ext>
              </a:extLst>
            </p:cNvPr>
            <p:cNvSpPr>
              <a:spLocks noChangeArrowheads="1"/>
            </p:cNvSpPr>
            <p:nvPr/>
          </p:nvSpPr>
          <p:spPr bwMode="auto">
            <a:xfrm>
              <a:off x="3496204" y="3461808"/>
              <a:ext cx="42863" cy="38100"/>
            </a:xfrm>
            <a:prstGeom prst="ellipse">
              <a:avLst/>
            </a:prstGeom>
            <a:solidFill>
              <a:srgbClr val="EBDE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2" name="Oval 50">
              <a:extLst>
                <a:ext uri="{FF2B5EF4-FFF2-40B4-BE49-F238E27FC236}">
                  <a16:creationId xmlns:a16="http://schemas.microsoft.com/office/drawing/2014/main" id="{FFDA9F80-3939-44C5-B9FE-57CBCD09B30C}"/>
                </a:ext>
              </a:extLst>
            </p:cNvPr>
            <p:cNvSpPr>
              <a:spLocks noChangeArrowheads="1"/>
            </p:cNvSpPr>
            <p:nvPr/>
          </p:nvSpPr>
          <p:spPr bwMode="auto">
            <a:xfrm>
              <a:off x="3507317" y="3468158"/>
              <a:ext cx="20638" cy="25400"/>
            </a:xfrm>
            <a:prstGeom prst="ellipse">
              <a:avLst/>
            </a:prstGeom>
            <a:solidFill>
              <a:srgbClr val="7754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3" name="Oval 51">
              <a:extLst>
                <a:ext uri="{FF2B5EF4-FFF2-40B4-BE49-F238E27FC236}">
                  <a16:creationId xmlns:a16="http://schemas.microsoft.com/office/drawing/2014/main" id="{14D0490F-84A8-4857-81F0-F164C6551E54}"/>
                </a:ext>
              </a:extLst>
            </p:cNvPr>
            <p:cNvSpPr>
              <a:spLocks noChangeArrowheads="1"/>
            </p:cNvSpPr>
            <p:nvPr/>
          </p:nvSpPr>
          <p:spPr bwMode="auto">
            <a:xfrm>
              <a:off x="3512079" y="3477683"/>
              <a:ext cx="11113" cy="6350"/>
            </a:xfrm>
            <a:prstGeom prst="ellipse">
              <a:avLst/>
            </a:prstGeom>
            <a:solidFill>
              <a:srgbClr val="543C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4" name="Oval 52">
              <a:extLst>
                <a:ext uri="{FF2B5EF4-FFF2-40B4-BE49-F238E27FC236}">
                  <a16:creationId xmlns:a16="http://schemas.microsoft.com/office/drawing/2014/main" id="{EE389ECD-D30C-4FC2-8106-53822552D73D}"/>
                </a:ext>
              </a:extLst>
            </p:cNvPr>
            <p:cNvSpPr>
              <a:spLocks noChangeArrowheads="1"/>
            </p:cNvSpPr>
            <p:nvPr/>
          </p:nvSpPr>
          <p:spPr bwMode="auto">
            <a:xfrm>
              <a:off x="3485092" y="3434820"/>
              <a:ext cx="69850" cy="69850"/>
            </a:xfrm>
            <a:prstGeom prst="ellipse">
              <a:avLst/>
            </a:prstGeom>
            <a:solidFill>
              <a:srgbClr val="7754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5" name="Oval 53">
              <a:extLst>
                <a:ext uri="{FF2B5EF4-FFF2-40B4-BE49-F238E27FC236}">
                  <a16:creationId xmlns:a16="http://schemas.microsoft.com/office/drawing/2014/main" id="{C5244898-BC8E-4258-AD68-70B31AFE7883}"/>
                </a:ext>
              </a:extLst>
            </p:cNvPr>
            <p:cNvSpPr>
              <a:spLocks noChangeArrowheads="1"/>
            </p:cNvSpPr>
            <p:nvPr/>
          </p:nvSpPr>
          <p:spPr bwMode="auto">
            <a:xfrm>
              <a:off x="3491442" y="3445933"/>
              <a:ext cx="53975" cy="53975"/>
            </a:xfrm>
            <a:prstGeom prst="ellipse">
              <a:avLst/>
            </a:prstGeom>
            <a:solidFill>
              <a:srgbClr val="EBDE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6" name="Oval 55">
              <a:extLst>
                <a:ext uri="{FF2B5EF4-FFF2-40B4-BE49-F238E27FC236}">
                  <a16:creationId xmlns:a16="http://schemas.microsoft.com/office/drawing/2014/main" id="{69A04EB8-90B0-4524-B690-62C6A7E7FE43}"/>
                </a:ext>
              </a:extLst>
            </p:cNvPr>
            <p:cNvSpPr>
              <a:spLocks noChangeArrowheads="1"/>
            </p:cNvSpPr>
            <p:nvPr/>
          </p:nvSpPr>
          <p:spPr bwMode="auto">
            <a:xfrm>
              <a:off x="3334279" y="3195108"/>
              <a:ext cx="366713" cy="368300"/>
            </a:xfrm>
            <a:prstGeom prst="ellipse">
              <a:avLst/>
            </a:prstGeom>
            <a:solidFill>
              <a:schemeClr val="accent6">
                <a:lumMod val="7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7" name="Oval 56">
              <a:extLst>
                <a:ext uri="{FF2B5EF4-FFF2-40B4-BE49-F238E27FC236}">
                  <a16:creationId xmlns:a16="http://schemas.microsoft.com/office/drawing/2014/main" id="{DC2C493A-FE13-4F9A-8C12-EE2AFACF3E8C}"/>
                </a:ext>
              </a:extLst>
            </p:cNvPr>
            <p:cNvSpPr>
              <a:spLocks noChangeArrowheads="1"/>
            </p:cNvSpPr>
            <p:nvPr/>
          </p:nvSpPr>
          <p:spPr bwMode="auto">
            <a:xfrm>
              <a:off x="3350154" y="3210983"/>
              <a:ext cx="334963" cy="331788"/>
            </a:xfrm>
            <a:prstGeom prst="ellipse">
              <a:avLst/>
            </a:prstGeom>
            <a:solidFill>
              <a:srgbClr val="505050"/>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498" name="Oval 57">
              <a:extLst>
                <a:ext uri="{FF2B5EF4-FFF2-40B4-BE49-F238E27FC236}">
                  <a16:creationId xmlns:a16="http://schemas.microsoft.com/office/drawing/2014/main" id="{8258B291-9799-4ED2-830C-475544543866}"/>
                </a:ext>
              </a:extLst>
            </p:cNvPr>
            <p:cNvSpPr>
              <a:spLocks noChangeArrowheads="1"/>
            </p:cNvSpPr>
            <p:nvPr/>
          </p:nvSpPr>
          <p:spPr bwMode="auto">
            <a:xfrm>
              <a:off x="3420004" y="3280833"/>
              <a:ext cx="200025" cy="196850"/>
            </a:xfrm>
            <a:prstGeom prst="ellipse">
              <a:avLst/>
            </a:prstGeom>
            <a:solidFill>
              <a:schemeClr val="bg1"/>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99" name="Group 498">
              <a:extLst>
                <a:ext uri="{FF2B5EF4-FFF2-40B4-BE49-F238E27FC236}">
                  <a16:creationId xmlns:a16="http://schemas.microsoft.com/office/drawing/2014/main" id="{AF349446-3B3E-47F1-82EF-540DDD6BC92B}"/>
                </a:ext>
              </a:extLst>
            </p:cNvPr>
            <p:cNvGrpSpPr/>
            <p:nvPr/>
          </p:nvGrpSpPr>
          <p:grpSpPr>
            <a:xfrm>
              <a:off x="1722966" y="1077383"/>
              <a:ext cx="1084263" cy="3084513"/>
              <a:chOff x="1722966" y="1077383"/>
              <a:chExt cx="1084263" cy="3084513"/>
            </a:xfrm>
          </p:grpSpPr>
          <p:sp>
            <p:nvSpPr>
              <p:cNvPr id="556" name="Freeform 8">
                <a:extLst>
                  <a:ext uri="{FF2B5EF4-FFF2-40B4-BE49-F238E27FC236}">
                    <a16:creationId xmlns:a16="http://schemas.microsoft.com/office/drawing/2014/main" id="{7F51BA1A-CCE4-42CA-B8D9-762F840136D2}"/>
                  </a:ext>
                </a:extLst>
              </p:cNvPr>
              <p:cNvSpPr>
                <a:spLocks/>
              </p:cNvSpPr>
              <p:nvPr/>
            </p:nvSpPr>
            <p:spPr bwMode="auto">
              <a:xfrm>
                <a:off x="2105554" y="3617383"/>
                <a:ext cx="204788" cy="539750"/>
              </a:xfrm>
              <a:custGeom>
                <a:avLst/>
                <a:gdLst>
                  <a:gd name="T0" fmla="*/ 24 w 38"/>
                  <a:gd name="T1" fmla="*/ 101 h 101"/>
                  <a:gd name="T2" fmla="*/ 13 w 38"/>
                  <a:gd name="T3" fmla="*/ 94 h 101"/>
                  <a:gd name="T4" fmla="*/ 13 w 38"/>
                  <a:gd name="T5" fmla="*/ 10 h 101"/>
                  <a:gd name="T6" fmla="*/ 28 w 38"/>
                  <a:gd name="T7" fmla="*/ 1 h 101"/>
                  <a:gd name="T8" fmla="*/ 37 w 38"/>
                  <a:gd name="T9" fmla="*/ 16 h 101"/>
                  <a:gd name="T10" fmla="*/ 35 w 38"/>
                  <a:gd name="T11" fmla="*/ 84 h 101"/>
                  <a:gd name="T12" fmla="*/ 29 w 38"/>
                  <a:gd name="T13" fmla="*/ 100 h 101"/>
                  <a:gd name="T14" fmla="*/ 24 w 38"/>
                  <a:gd name="T15" fmla="*/ 101 h 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101">
                    <a:moveTo>
                      <a:pt x="24" y="101"/>
                    </a:moveTo>
                    <a:cubicBezTo>
                      <a:pt x="20" y="101"/>
                      <a:pt x="15" y="98"/>
                      <a:pt x="13" y="94"/>
                    </a:cubicBezTo>
                    <a:cubicBezTo>
                      <a:pt x="0" y="65"/>
                      <a:pt x="12" y="15"/>
                      <a:pt x="13" y="10"/>
                    </a:cubicBezTo>
                    <a:cubicBezTo>
                      <a:pt x="15" y="3"/>
                      <a:pt x="22" y="0"/>
                      <a:pt x="28" y="1"/>
                    </a:cubicBezTo>
                    <a:cubicBezTo>
                      <a:pt x="34" y="3"/>
                      <a:pt x="38" y="9"/>
                      <a:pt x="37" y="16"/>
                    </a:cubicBezTo>
                    <a:cubicBezTo>
                      <a:pt x="34" y="29"/>
                      <a:pt x="27" y="66"/>
                      <a:pt x="35" y="84"/>
                    </a:cubicBezTo>
                    <a:cubicBezTo>
                      <a:pt x="38" y="90"/>
                      <a:pt x="35" y="97"/>
                      <a:pt x="29" y="100"/>
                    </a:cubicBezTo>
                    <a:cubicBezTo>
                      <a:pt x="28" y="100"/>
                      <a:pt x="26" y="101"/>
                      <a:pt x="24" y="101"/>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57" name="Freeform 9">
                <a:extLst>
                  <a:ext uri="{FF2B5EF4-FFF2-40B4-BE49-F238E27FC236}">
                    <a16:creationId xmlns:a16="http://schemas.microsoft.com/office/drawing/2014/main" id="{97124BEE-69D0-447B-8A98-835737001CB2}"/>
                  </a:ext>
                </a:extLst>
              </p:cNvPr>
              <p:cNvSpPr>
                <a:spLocks/>
              </p:cNvSpPr>
              <p:nvPr/>
            </p:nvSpPr>
            <p:spPr bwMode="auto">
              <a:xfrm>
                <a:off x="1916641" y="3606270"/>
                <a:ext cx="222250" cy="555625"/>
              </a:xfrm>
              <a:custGeom>
                <a:avLst/>
                <a:gdLst>
                  <a:gd name="T0" fmla="*/ 24 w 41"/>
                  <a:gd name="T1" fmla="*/ 103 h 104"/>
                  <a:gd name="T2" fmla="*/ 13 w 41"/>
                  <a:gd name="T3" fmla="*/ 96 h 104"/>
                  <a:gd name="T4" fmla="*/ 16 w 41"/>
                  <a:gd name="T5" fmla="*/ 10 h 104"/>
                  <a:gd name="T6" fmla="*/ 31 w 41"/>
                  <a:gd name="T7" fmla="*/ 1 h 104"/>
                  <a:gd name="T8" fmla="*/ 39 w 41"/>
                  <a:gd name="T9" fmla="*/ 16 h 104"/>
                  <a:gd name="T10" fmla="*/ 35 w 41"/>
                  <a:gd name="T11" fmla="*/ 86 h 104"/>
                  <a:gd name="T12" fmla="*/ 29 w 41"/>
                  <a:gd name="T13" fmla="*/ 102 h 104"/>
                  <a:gd name="T14" fmla="*/ 24 w 41"/>
                  <a:gd name="T15" fmla="*/ 103 h 1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104">
                    <a:moveTo>
                      <a:pt x="24" y="103"/>
                    </a:moveTo>
                    <a:cubicBezTo>
                      <a:pt x="19" y="104"/>
                      <a:pt x="15" y="101"/>
                      <a:pt x="13" y="96"/>
                    </a:cubicBezTo>
                    <a:cubicBezTo>
                      <a:pt x="0" y="67"/>
                      <a:pt x="14" y="15"/>
                      <a:pt x="16" y="10"/>
                    </a:cubicBezTo>
                    <a:cubicBezTo>
                      <a:pt x="18" y="3"/>
                      <a:pt x="24" y="0"/>
                      <a:pt x="31" y="1"/>
                    </a:cubicBezTo>
                    <a:cubicBezTo>
                      <a:pt x="37" y="3"/>
                      <a:pt x="41" y="10"/>
                      <a:pt x="39" y="16"/>
                    </a:cubicBezTo>
                    <a:cubicBezTo>
                      <a:pt x="34" y="35"/>
                      <a:pt x="28" y="71"/>
                      <a:pt x="35" y="86"/>
                    </a:cubicBezTo>
                    <a:cubicBezTo>
                      <a:pt x="38" y="93"/>
                      <a:pt x="35" y="100"/>
                      <a:pt x="29" y="102"/>
                    </a:cubicBezTo>
                    <a:cubicBezTo>
                      <a:pt x="27" y="103"/>
                      <a:pt x="26" y="103"/>
                      <a:pt x="24" y="103"/>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58" name="Freeform 10">
                <a:extLst>
                  <a:ext uri="{FF2B5EF4-FFF2-40B4-BE49-F238E27FC236}">
                    <a16:creationId xmlns:a16="http://schemas.microsoft.com/office/drawing/2014/main" id="{5E7B3E71-C1C9-4086-87B2-92F968D06DF2}"/>
                  </a:ext>
                </a:extLst>
              </p:cNvPr>
              <p:cNvSpPr>
                <a:spLocks/>
              </p:cNvSpPr>
              <p:nvPr/>
            </p:nvSpPr>
            <p:spPr bwMode="auto">
              <a:xfrm>
                <a:off x="1722966" y="3633258"/>
                <a:ext cx="227013" cy="528638"/>
              </a:xfrm>
              <a:custGeom>
                <a:avLst/>
                <a:gdLst>
                  <a:gd name="T0" fmla="*/ 25 w 42"/>
                  <a:gd name="T1" fmla="*/ 99 h 99"/>
                  <a:gd name="T2" fmla="*/ 14 w 42"/>
                  <a:gd name="T3" fmla="*/ 92 h 99"/>
                  <a:gd name="T4" fmla="*/ 17 w 42"/>
                  <a:gd name="T5" fmla="*/ 10 h 99"/>
                  <a:gd name="T6" fmla="*/ 32 w 42"/>
                  <a:gd name="T7" fmla="*/ 2 h 99"/>
                  <a:gd name="T8" fmla="*/ 40 w 42"/>
                  <a:gd name="T9" fmla="*/ 18 h 99"/>
                  <a:gd name="T10" fmla="*/ 35 w 42"/>
                  <a:gd name="T11" fmla="*/ 82 h 99"/>
                  <a:gd name="T12" fmla="*/ 29 w 42"/>
                  <a:gd name="T13" fmla="*/ 98 h 99"/>
                  <a:gd name="T14" fmla="*/ 25 w 42"/>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99">
                    <a:moveTo>
                      <a:pt x="25" y="99"/>
                    </a:moveTo>
                    <a:cubicBezTo>
                      <a:pt x="20" y="99"/>
                      <a:pt x="16" y="97"/>
                      <a:pt x="14" y="92"/>
                    </a:cubicBezTo>
                    <a:cubicBezTo>
                      <a:pt x="0" y="63"/>
                      <a:pt x="15" y="16"/>
                      <a:pt x="17" y="10"/>
                    </a:cubicBezTo>
                    <a:cubicBezTo>
                      <a:pt x="19" y="4"/>
                      <a:pt x="26" y="0"/>
                      <a:pt x="32" y="2"/>
                    </a:cubicBezTo>
                    <a:cubicBezTo>
                      <a:pt x="38" y="4"/>
                      <a:pt x="42" y="11"/>
                      <a:pt x="40" y="18"/>
                    </a:cubicBezTo>
                    <a:cubicBezTo>
                      <a:pt x="36" y="30"/>
                      <a:pt x="28" y="65"/>
                      <a:pt x="35" y="82"/>
                    </a:cubicBezTo>
                    <a:cubicBezTo>
                      <a:pt x="38" y="88"/>
                      <a:pt x="35" y="95"/>
                      <a:pt x="29" y="98"/>
                    </a:cubicBezTo>
                    <a:cubicBezTo>
                      <a:pt x="28" y="99"/>
                      <a:pt x="26" y="99"/>
                      <a:pt x="25" y="99"/>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grpSp>
            <p:nvGrpSpPr>
              <p:cNvPr id="559" name="Group 558">
                <a:extLst>
                  <a:ext uri="{FF2B5EF4-FFF2-40B4-BE49-F238E27FC236}">
                    <a16:creationId xmlns:a16="http://schemas.microsoft.com/office/drawing/2014/main" id="{6A9667BF-0DAD-426E-99B4-B3F1F2830394}"/>
                  </a:ext>
                </a:extLst>
              </p:cNvPr>
              <p:cNvGrpSpPr/>
              <p:nvPr/>
            </p:nvGrpSpPr>
            <p:grpSpPr>
              <a:xfrm>
                <a:off x="1749954" y="1077383"/>
                <a:ext cx="1057275" cy="2817813"/>
                <a:chOff x="1749954" y="1077383"/>
                <a:chExt cx="1057275" cy="2817813"/>
              </a:xfrm>
            </p:grpSpPr>
            <p:sp>
              <p:nvSpPr>
                <p:cNvPr id="560" name="Freeform 16">
                  <a:extLst>
                    <a:ext uri="{FF2B5EF4-FFF2-40B4-BE49-F238E27FC236}">
                      <a16:creationId xmlns:a16="http://schemas.microsoft.com/office/drawing/2014/main" id="{B7A0786A-F816-42CF-8513-F7094E6B13AA}"/>
                    </a:ext>
                  </a:extLst>
                </p:cNvPr>
                <p:cNvSpPr>
                  <a:spLocks/>
                </p:cNvSpPr>
                <p:nvPr/>
              </p:nvSpPr>
              <p:spPr bwMode="auto">
                <a:xfrm>
                  <a:off x="1776941" y="2206095"/>
                  <a:ext cx="388938" cy="433388"/>
                </a:xfrm>
                <a:custGeom>
                  <a:avLst/>
                  <a:gdLst>
                    <a:gd name="T0" fmla="*/ 72 w 72"/>
                    <a:gd name="T1" fmla="*/ 73 h 81"/>
                    <a:gd name="T2" fmla="*/ 49 w 72"/>
                    <a:gd name="T3" fmla="*/ 77 h 81"/>
                    <a:gd name="T4" fmla="*/ 5 w 72"/>
                    <a:gd name="T5" fmla="*/ 47 h 81"/>
                    <a:gd name="T6" fmla="*/ 3 w 72"/>
                    <a:gd name="T7" fmla="*/ 33 h 81"/>
                    <a:gd name="T8" fmla="*/ 25 w 72"/>
                    <a:gd name="T9" fmla="*/ 0 h 81"/>
                    <a:gd name="T10" fmla="*/ 27 w 72"/>
                    <a:gd name="T11" fmla="*/ 12 h 81"/>
                    <a:gd name="T12" fmla="*/ 14 w 72"/>
                    <a:gd name="T13" fmla="*/ 31 h 81"/>
                    <a:gd name="T14" fmla="*/ 17 w 72"/>
                    <a:gd name="T15" fmla="*/ 45 h 81"/>
                    <a:gd name="T16" fmla="*/ 47 w 72"/>
                    <a:gd name="T17" fmla="*/ 65 h 81"/>
                    <a:gd name="T18" fmla="*/ 70 w 72"/>
                    <a:gd name="T19" fmla="*/ 61 h 81"/>
                    <a:gd name="T20" fmla="*/ 72 w 72"/>
                    <a:gd name="T21" fmla="*/ 7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81">
                      <a:moveTo>
                        <a:pt x="72" y="73"/>
                      </a:moveTo>
                      <a:cubicBezTo>
                        <a:pt x="49" y="77"/>
                        <a:pt x="49" y="77"/>
                        <a:pt x="49" y="77"/>
                      </a:cubicBezTo>
                      <a:cubicBezTo>
                        <a:pt x="29" y="81"/>
                        <a:pt x="9" y="68"/>
                        <a:pt x="5" y="47"/>
                      </a:cubicBezTo>
                      <a:cubicBezTo>
                        <a:pt x="3" y="33"/>
                        <a:pt x="3" y="33"/>
                        <a:pt x="3" y="33"/>
                      </a:cubicBezTo>
                      <a:cubicBezTo>
                        <a:pt x="0" y="18"/>
                        <a:pt x="10" y="3"/>
                        <a:pt x="25" y="0"/>
                      </a:cubicBezTo>
                      <a:cubicBezTo>
                        <a:pt x="27" y="12"/>
                        <a:pt x="27" y="12"/>
                        <a:pt x="27" y="12"/>
                      </a:cubicBezTo>
                      <a:cubicBezTo>
                        <a:pt x="18" y="13"/>
                        <a:pt x="12" y="22"/>
                        <a:pt x="14" y="31"/>
                      </a:cubicBezTo>
                      <a:cubicBezTo>
                        <a:pt x="17" y="45"/>
                        <a:pt x="17" y="45"/>
                        <a:pt x="17" y="45"/>
                      </a:cubicBezTo>
                      <a:cubicBezTo>
                        <a:pt x="20" y="59"/>
                        <a:pt x="33" y="68"/>
                        <a:pt x="47" y="65"/>
                      </a:cubicBezTo>
                      <a:cubicBezTo>
                        <a:pt x="70" y="61"/>
                        <a:pt x="70" y="61"/>
                        <a:pt x="70" y="61"/>
                      </a:cubicBezTo>
                      <a:lnTo>
                        <a:pt x="72" y="73"/>
                      </a:lnTo>
                      <a:close/>
                    </a:path>
                  </a:pathLst>
                </a:custGeom>
                <a:solidFill>
                  <a:srgbClr val="505050">
                    <a:lumMod val="50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61" name="Freeform 5">
                  <a:extLst>
                    <a:ext uri="{FF2B5EF4-FFF2-40B4-BE49-F238E27FC236}">
                      <a16:creationId xmlns:a16="http://schemas.microsoft.com/office/drawing/2014/main" id="{3CF928C1-7B9E-499D-A3C1-87DF26FA9FF7}"/>
                    </a:ext>
                  </a:extLst>
                </p:cNvPr>
                <p:cNvSpPr>
                  <a:spLocks/>
                </p:cNvSpPr>
                <p:nvPr/>
              </p:nvSpPr>
              <p:spPr bwMode="auto">
                <a:xfrm>
                  <a:off x="2256366" y="3499908"/>
                  <a:ext cx="339725" cy="395288"/>
                </a:xfrm>
                <a:custGeom>
                  <a:avLst/>
                  <a:gdLst>
                    <a:gd name="T0" fmla="*/ 50 w 63"/>
                    <a:gd name="T1" fmla="*/ 74 h 74"/>
                    <a:gd name="T2" fmla="*/ 49 w 63"/>
                    <a:gd name="T3" fmla="*/ 74 h 74"/>
                    <a:gd name="T4" fmla="*/ 37 w 63"/>
                    <a:gd name="T5" fmla="*/ 62 h 74"/>
                    <a:gd name="T6" fmla="*/ 11 w 63"/>
                    <a:gd name="T7" fmla="*/ 25 h 74"/>
                    <a:gd name="T8" fmla="*/ 1 w 63"/>
                    <a:gd name="T9" fmla="*/ 11 h 74"/>
                    <a:gd name="T10" fmla="*/ 14 w 63"/>
                    <a:gd name="T11" fmla="*/ 1 h 74"/>
                    <a:gd name="T12" fmla="*/ 61 w 63"/>
                    <a:gd name="T13" fmla="*/ 63 h 74"/>
                    <a:gd name="T14" fmla="*/ 50 w 63"/>
                    <a:gd name="T15" fmla="*/ 74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74">
                      <a:moveTo>
                        <a:pt x="50" y="74"/>
                      </a:moveTo>
                      <a:cubicBezTo>
                        <a:pt x="50" y="74"/>
                        <a:pt x="49" y="74"/>
                        <a:pt x="49" y="74"/>
                      </a:cubicBezTo>
                      <a:cubicBezTo>
                        <a:pt x="43" y="74"/>
                        <a:pt x="37" y="69"/>
                        <a:pt x="37" y="62"/>
                      </a:cubicBezTo>
                      <a:cubicBezTo>
                        <a:pt x="38" y="30"/>
                        <a:pt x="12" y="25"/>
                        <a:pt x="11" y="25"/>
                      </a:cubicBezTo>
                      <a:cubicBezTo>
                        <a:pt x="4" y="24"/>
                        <a:pt x="0" y="18"/>
                        <a:pt x="1" y="11"/>
                      </a:cubicBezTo>
                      <a:cubicBezTo>
                        <a:pt x="2" y="5"/>
                        <a:pt x="8" y="0"/>
                        <a:pt x="14" y="1"/>
                      </a:cubicBezTo>
                      <a:cubicBezTo>
                        <a:pt x="31" y="4"/>
                        <a:pt x="63" y="20"/>
                        <a:pt x="61" y="63"/>
                      </a:cubicBezTo>
                      <a:cubicBezTo>
                        <a:pt x="61" y="69"/>
                        <a:pt x="56" y="74"/>
                        <a:pt x="50" y="74"/>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62" name="Freeform 6">
                  <a:extLst>
                    <a:ext uri="{FF2B5EF4-FFF2-40B4-BE49-F238E27FC236}">
                      <a16:creationId xmlns:a16="http://schemas.microsoft.com/office/drawing/2014/main" id="{8C6474FA-3A0B-4812-A15E-6419E10EC92F}"/>
                    </a:ext>
                  </a:extLst>
                </p:cNvPr>
                <p:cNvSpPr>
                  <a:spLocks/>
                </p:cNvSpPr>
                <p:nvPr/>
              </p:nvSpPr>
              <p:spPr bwMode="auto">
                <a:xfrm>
                  <a:off x="1922991" y="2194983"/>
                  <a:ext cx="306388" cy="1144588"/>
                </a:xfrm>
                <a:custGeom>
                  <a:avLst/>
                  <a:gdLst>
                    <a:gd name="T0" fmla="*/ 0 w 57"/>
                    <a:gd name="T1" fmla="*/ 23 h 214"/>
                    <a:gd name="T2" fmla="*/ 28 w 57"/>
                    <a:gd name="T3" fmla="*/ 214 h 214"/>
                    <a:gd name="T4" fmla="*/ 57 w 57"/>
                    <a:gd name="T5" fmla="*/ 206 h 214"/>
                    <a:gd name="T6" fmla="*/ 53 w 57"/>
                    <a:gd name="T7" fmla="*/ 6 h 214"/>
                    <a:gd name="T8" fmla="*/ 40 w 57"/>
                    <a:gd name="T9" fmla="*/ 0 h 214"/>
                    <a:gd name="T10" fmla="*/ 0 w 57"/>
                    <a:gd name="T11" fmla="*/ 23 h 214"/>
                  </a:gdLst>
                  <a:ahLst/>
                  <a:cxnLst>
                    <a:cxn ang="0">
                      <a:pos x="T0" y="T1"/>
                    </a:cxn>
                    <a:cxn ang="0">
                      <a:pos x="T2" y="T3"/>
                    </a:cxn>
                    <a:cxn ang="0">
                      <a:pos x="T4" y="T5"/>
                    </a:cxn>
                    <a:cxn ang="0">
                      <a:pos x="T6" y="T7"/>
                    </a:cxn>
                    <a:cxn ang="0">
                      <a:pos x="T8" y="T9"/>
                    </a:cxn>
                    <a:cxn ang="0">
                      <a:pos x="T10" y="T11"/>
                    </a:cxn>
                  </a:cxnLst>
                  <a:rect l="0" t="0" r="r" b="b"/>
                  <a:pathLst>
                    <a:path w="57" h="214">
                      <a:moveTo>
                        <a:pt x="0" y="23"/>
                      </a:moveTo>
                      <a:cubicBezTo>
                        <a:pt x="0" y="23"/>
                        <a:pt x="3" y="166"/>
                        <a:pt x="28" y="214"/>
                      </a:cubicBezTo>
                      <a:cubicBezTo>
                        <a:pt x="57" y="206"/>
                        <a:pt x="57" y="206"/>
                        <a:pt x="57" y="206"/>
                      </a:cubicBezTo>
                      <a:cubicBezTo>
                        <a:pt x="53" y="6"/>
                        <a:pt x="53" y="6"/>
                        <a:pt x="53" y="6"/>
                      </a:cubicBezTo>
                      <a:cubicBezTo>
                        <a:pt x="40" y="0"/>
                        <a:pt x="40" y="0"/>
                        <a:pt x="40" y="0"/>
                      </a:cubicBezTo>
                      <a:lnTo>
                        <a:pt x="0" y="23"/>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63" name="Freeform 7">
                  <a:extLst>
                    <a:ext uri="{FF2B5EF4-FFF2-40B4-BE49-F238E27FC236}">
                      <a16:creationId xmlns:a16="http://schemas.microsoft.com/office/drawing/2014/main" id="{75549212-B56A-4B59-A665-129B5702B694}"/>
                    </a:ext>
                  </a:extLst>
                </p:cNvPr>
                <p:cNvSpPr>
                  <a:spLocks/>
                </p:cNvSpPr>
                <p:nvPr/>
              </p:nvSpPr>
              <p:spPr bwMode="auto">
                <a:xfrm>
                  <a:off x="1749954" y="2799820"/>
                  <a:ext cx="695325" cy="998538"/>
                </a:xfrm>
                <a:custGeom>
                  <a:avLst/>
                  <a:gdLst>
                    <a:gd name="T0" fmla="*/ 94 w 129"/>
                    <a:gd name="T1" fmla="*/ 185 h 187"/>
                    <a:gd name="T2" fmla="*/ 35 w 129"/>
                    <a:gd name="T3" fmla="*/ 186 h 187"/>
                    <a:gd name="T4" fmla="*/ 4 w 129"/>
                    <a:gd name="T5" fmla="*/ 148 h 187"/>
                    <a:gd name="T6" fmla="*/ 33 w 129"/>
                    <a:gd name="T7" fmla="*/ 25 h 187"/>
                    <a:gd name="T8" fmla="*/ 62 w 129"/>
                    <a:gd name="T9" fmla="*/ 1 h 187"/>
                    <a:gd name="T10" fmla="*/ 62 w 129"/>
                    <a:gd name="T11" fmla="*/ 1 h 187"/>
                    <a:gd name="T12" fmla="*/ 93 w 129"/>
                    <a:gd name="T13" fmla="*/ 24 h 187"/>
                    <a:gd name="T14" fmla="*/ 124 w 129"/>
                    <a:gd name="T15" fmla="*/ 146 h 187"/>
                    <a:gd name="T16" fmla="*/ 94 w 129"/>
                    <a:gd name="T17" fmla="*/ 18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87">
                      <a:moveTo>
                        <a:pt x="94" y="185"/>
                      </a:moveTo>
                      <a:cubicBezTo>
                        <a:pt x="35" y="186"/>
                        <a:pt x="35" y="186"/>
                        <a:pt x="35" y="186"/>
                      </a:cubicBezTo>
                      <a:cubicBezTo>
                        <a:pt x="15" y="187"/>
                        <a:pt x="0" y="168"/>
                        <a:pt x="4" y="148"/>
                      </a:cubicBezTo>
                      <a:cubicBezTo>
                        <a:pt x="33" y="25"/>
                        <a:pt x="33" y="25"/>
                        <a:pt x="33" y="25"/>
                      </a:cubicBezTo>
                      <a:cubicBezTo>
                        <a:pt x="36" y="11"/>
                        <a:pt x="48" y="1"/>
                        <a:pt x="62" y="1"/>
                      </a:cubicBezTo>
                      <a:cubicBezTo>
                        <a:pt x="62" y="1"/>
                        <a:pt x="62" y="1"/>
                        <a:pt x="62" y="1"/>
                      </a:cubicBezTo>
                      <a:cubicBezTo>
                        <a:pt x="77" y="0"/>
                        <a:pt x="90" y="10"/>
                        <a:pt x="93" y="24"/>
                      </a:cubicBezTo>
                      <a:cubicBezTo>
                        <a:pt x="124" y="146"/>
                        <a:pt x="124" y="146"/>
                        <a:pt x="124" y="146"/>
                      </a:cubicBezTo>
                      <a:cubicBezTo>
                        <a:pt x="129" y="166"/>
                        <a:pt x="114" y="185"/>
                        <a:pt x="94" y="185"/>
                      </a:cubicBez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64" name="Freeform 11">
                  <a:extLst>
                    <a:ext uri="{FF2B5EF4-FFF2-40B4-BE49-F238E27FC236}">
                      <a16:creationId xmlns:a16="http://schemas.microsoft.com/office/drawing/2014/main" id="{304AB426-2CA6-4AE8-9152-C30486493CD7}"/>
                    </a:ext>
                  </a:extLst>
                </p:cNvPr>
                <p:cNvSpPr>
                  <a:spLocks/>
                </p:cNvSpPr>
                <p:nvPr/>
              </p:nvSpPr>
              <p:spPr bwMode="auto">
                <a:xfrm>
                  <a:off x="1943629" y="3242733"/>
                  <a:ext cx="258763" cy="250825"/>
                </a:xfrm>
                <a:custGeom>
                  <a:avLst/>
                  <a:gdLst>
                    <a:gd name="T0" fmla="*/ 47 w 48"/>
                    <a:gd name="T1" fmla="*/ 23 h 47"/>
                    <a:gd name="T2" fmla="*/ 24 w 48"/>
                    <a:gd name="T3" fmla="*/ 47 h 47"/>
                    <a:gd name="T4" fmla="*/ 0 w 48"/>
                    <a:gd name="T5" fmla="*/ 24 h 47"/>
                    <a:gd name="T6" fmla="*/ 23 w 48"/>
                    <a:gd name="T7" fmla="*/ 0 h 47"/>
                    <a:gd name="T8" fmla="*/ 47 w 48"/>
                    <a:gd name="T9" fmla="*/ 23 h 47"/>
                  </a:gdLst>
                  <a:ahLst/>
                  <a:cxnLst>
                    <a:cxn ang="0">
                      <a:pos x="T0" y="T1"/>
                    </a:cxn>
                    <a:cxn ang="0">
                      <a:pos x="T2" y="T3"/>
                    </a:cxn>
                    <a:cxn ang="0">
                      <a:pos x="T4" y="T5"/>
                    </a:cxn>
                    <a:cxn ang="0">
                      <a:pos x="T6" y="T7"/>
                    </a:cxn>
                    <a:cxn ang="0">
                      <a:pos x="T8" y="T9"/>
                    </a:cxn>
                  </a:cxnLst>
                  <a:rect l="0" t="0" r="r" b="b"/>
                  <a:pathLst>
                    <a:path w="48" h="47">
                      <a:moveTo>
                        <a:pt x="47" y="23"/>
                      </a:moveTo>
                      <a:cubicBezTo>
                        <a:pt x="48" y="36"/>
                        <a:pt x="37" y="47"/>
                        <a:pt x="24" y="47"/>
                      </a:cubicBezTo>
                      <a:cubicBezTo>
                        <a:pt x="11" y="47"/>
                        <a:pt x="1" y="37"/>
                        <a:pt x="0" y="24"/>
                      </a:cubicBezTo>
                      <a:cubicBezTo>
                        <a:pt x="0" y="11"/>
                        <a:pt x="10" y="0"/>
                        <a:pt x="23" y="0"/>
                      </a:cubicBezTo>
                      <a:cubicBezTo>
                        <a:pt x="36" y="0"/>
                        <a:pt x="47" y="10"/>
                        <a:pt x="47" y="23"/>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65" name="Freeform 12">
                  <a:extLst>
                    <a:ext uri="{FF2B5EF4-FFF2-40B4-BE49-F238E27FC236}">
                      <a16:creationId xmlns:a16="http://schemas.microsoft.com/office/drawing/2014/main" id="{89B0DA6A-A694-46EC-AD67-2CA96E3DB720}"/>
                    </a:ext>
                  </a:extLst>
                </p:cNvPr>
                <p:cNvSpPr>
                  <a:spLocks/>
                </p:cNvSpPr>
                <p:nvPr/>
              </p:nvSpPr>
              <p:spPr bwMode="auto">
                <a:xfrm>
                  <a:off x="1970616" y="3264958"/>
                  <a:ext cx="204788" cy="203200"/>
                </a:xfrm>
                <a:custGeom>
                  <a:avLst/>
                  <a:gdLst>
                    <a:gd name="T0" fmla="*/ 38 w 38"/>
                    <a:gd name="T1" fmla="*/ 19 h 38"/>
                    <a:gd name="T2" fmla="*/ 19 w 38"/>
                    <a:gd name="T3" fmla="*/ 38 h 38"/>
                    <a:gd name="T4" fmla="*/ 0 w 38"/>
                    <a:gd name="T5" fmla="*/ 20 h 38"/>
                    <a:gd name="T6" fmla="*/ 18 w 38"/>
                    <a:gd name="T7" fmla="*/ 1 h 38"/>
                    <a:gd name="T8" fmla="*/ 38 w 38"/>
                    <a:gd name="T9" fmla="*/ 19 h 38"/>
                  </a:gdLst>
                  <a:ahLst/>
                  <a:cxnLst>
                    <a:cxn ang="0">
                      <a:pos x="T0" y="T1"/>
                    </a:cxn>
                    <a:cxn ang="0">
                      <a:pos x="T2" y="T3"/>
                    </a:cxn>
                    <a:cxn ang="0">
                      <a:pos x="T4" y="T5"/>
                    </a:cxn>
                    <a:cxn ang="0">
                      <a:pos x="T6" y="T7"/>
                    </a:cxn>
                    <a:cxn ang="0">
                      <a:pos x="T8" y="T9"/>
                    </a:cxn>
                  </a:cxnLst>
                  <a:rect l="0" t="0" r="r" b="b"/>
                  <a:pathLst>
                    <a:path w="38" h="38">
                      <a:moveTo>
                        <a:pt x="38" y="19"/>
                      </a:moveTo>
                      <a:cubicBezTo>
                        <a:pt x="38" y="29"/>
                        <a:pt x="30" y="38"/>
                        <a:pt x="19" y="38"/>
                      </a:cubicBezTo>
                      <a:cubicBezTo>
                        <a:pt x="9" y="38"/>
                        <a:pt x="0" y="30"/>
                        <a:pt x="0" y="20"/>
                      </a:cubicBezTo>
                      <a:cubicBezTo>
                        <a:pt x="0" y="9"/>
                        <a:pt x="8" y="1"/>
                        <a:pt x="18" y="1"/>
                      </a:cubicBezTo>
                      <a:cubicBezTo>
                        <a:pt x="29" y="0"/>
                        <a:pt x="37" y="9"/>
                        <a:pt x="38" y="19"/>
                      </a:cubicBezTo>
                      <a:close/>
                    </a:path>
                  </a:pathLst>
                </a:custGeom>
                <a:solidFill>
                  <a:schemeClr val="bg1"/>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66" name="Freeform 15">
                  <a:extLst>
                    <a:ext uri="{FF2B5EF4-FFF2-40B4-BE49-F238E27FC236}">
                      <a16:creationId xmlns:a16="http://schemas.microsoft.com/office/drawing/2014/main" id="{74B38DB0-5B40-4AB8-A08A-5EE512CE2DF9}"/>
                    </a:ext>
                  </a:extLst>
                </p:cNvPr>
                <p:cNvSpPr>
                  <a:spLocks/>
                </p:cNvSpPr>
                <p:nvPr/>
              </p:nvSpPr>
              <p:spPr bwMode="auto">
                <a:xfrm>
                  <a:off x="1965854" y="1151995"/>
                  <a:ext cx="706438" cy="1004888"/>
                </a:xfrm>
                <a:custGeom>
                  <a:avLst/>
                  <a:gdLst>
                    <a:gd name="T0" fmla="*/ 74 w 131"/>
                    <a:gd name="T1" fmla="*/ 0 h 188"/>
                    <a:gd name="T2" fmla="*/ 1 w 131"/>
                    <a:gd name="T3" fmla="*/ 179 h 188"/>
                    <a:gd name="T4" fmla="*/ 38 w 131"/>
                    <a:gd name="T5" fmla="*/ 188 h 188"/>
                    <a:gd name="T6" fmla="*/ 125 w 131"/>
                    <a:gd name="T7" fmla="*/ 85 h 188"/>
                    <a:gd name="T8" fmla="*/ 131 w 131"/>
                    <a:gd name="T9" fmla="*/ 2 h 188"/>
                    <a:gd name="T10" fmla="*/ 74 w 131"/>
                    <a:gd name="T11" fmla="*/ 0 h 188"/>
                  </a:gdLst>
                  <a:ahLst/>
                  <a:cxnLst>
                    <a:cxn ang="0">
                      <a:pos x="T0" y="T1"/>
                    </a:cxn>
                    <a:cxn ang="0">
                      <a:pos x="T2" y="T3"/>
                    </a:cxn>
                    <a:cxn ang="0">
                      <a:pos x="T4" y="T5"/>
                    </a:cxn>
                    <a:cxn ang="0">
                      <a:pos x="T6" y="T7"/>
                    </a:cxn>
                    <a:cxn ang="0">
                      <a:pos x="T8" y="T9"/>
                    </a:cxn>
                    <a:cxn ang="0">
                      <a:pos x="T10" y="T11"/>
                    </a:cxn>
                  </a:cxnLst>
                  <a:rect l="0" t="0" r="r" b="b"/>
                  <a:pathLst>
                    <a:path w="131" h="188">
                      <a:moveTo>
                        <a:pt x="74" y="0"/>
                      </a:moveTo>
                      <a:cubicBezTo>
                        <a:pt x="74" y="0"/>
                        <a:pt x="0" y="125"/>
                        <a:pt x="1" y="179"/>
                      </a:cubicBezTo>
                      <a:cubicBezTo>
                        <a:pt x="38" y="188"/>
                        <a:pt x="38" y="188"/>
                        <a:pt x="38" y="188"/>
                      </a:cubicBezTo>
                      <a:cubicBezTo>
                        <a:pt x="125" y="85"/>
                        <a:pt x="125" y="85"/>
                        <a:pt x="125" y="85"/>
                      </a:cubicBezTo>
                      <a:cubicBezTo>
                        <a:pt x="131" y="2"/>
                        <a:pt x="131" y="2"/>
                        <a:pt x="131" y="2"/>
                      </a:cubicBezTo>
                      <a:lnTo>
                        <a:pt x="74" y="0"/>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67" name="Freeform 17">
                  <a:extLst>
                    <a:ext uri="{FF2B5EF4-FFF2-40B4-BE49-F238E27FC236}">
                      <a16:creationId xmlns:a16="http://schemas.microsoft.com/office/drawing/2014/main" id="{28140CB9-7A8C-4034-8366-5C4846E64947}"/>
                    </a:ext>
                  </a:extLst>
                </p:cNvPr>
                <p:cNvSpPr>
                  <a:spLocks/>
                </p:cNvSpPr>
                <p:nvPr/>
              </p:nvSpPr>
              <p:spPr bwMode="auto">
                <a:xfrm>
                  <a:off x="1830916" y="1928283"/>
                  <a:ext cx="485775" cy="481013"/>
                </a:xfrm>
                <a:custGeom>
                  <a:avLst/>
                  <a:gdLst>
                    <a:gd name="T0" fmla="*/ 85 w 90"/>
                    <a:gd name="T1" fmla="*/ 37 h 90"/>
                    <a:gd name="T2" fmla="*/ 53 w 90"/>
                    <a:gd name="T3" fmla="*/ 85 h 90"/>
                    <a:gd name="T4" fmla="*/ 5 w 90"/>
                    <a:gd name="T5" fmla="*/ 53 h 90"/>
                    <a:gd name="T6" fmla="*/ 37 w 90"/>
                    <a:gd name="T7" fmla="*/ 5 h 90"/>
                    <a:gd name="T8" fmla="*/ 85 w 90"/>
                    <a:gd name="T9" fmla="*/ 37 h 90"/>
                  </a:gdLst>
                  <a:ahLst/>
                  <a:cxnLst>
                    <a:cxn ang="0">
                      <a:pos x="T0" y="T1"/>
                    </a:cxn>
                    <a:cxn ang="0">
                      <a:pos x="T2" y="T3"/>
                    </a:cxn>
                    <a:cxn ang="0">
                      <a:pos x="T4" y="T5"/>
                    </a:cxn>
                    <a:cxn ang="0">
                      <a:pos x="T6" y="T7"/>
                    </a:cxn>
                    <a:cxn ang="0">
                      <a:pos x="T8" y="T9"/>
                    </a:cxn>
                  </a:cxnLst>
                  <a:rect l="0" t="0" r="r" b="b"/>
                  <a:pathLst>
                    <a:path w="90" h="90">
                      <a:moveTo>
                        <a:pt x="85" y="37"/>
                      </a:moveTo>
                      <a:cubicBezTo>
                        <a:pt x="90" y="59"/>
                        <a:pt x="75" y="81"/>
                        <a:pt x="53" y="85"/>
                      </a:cubicBezTo>
                      <a:cubicBezTo>
                        <a:pt x="31" y="90"/>
                        <a:pt x="9" y="75"/>
                        <a:pt x="5" y="53"/>
                      </a:cubicBezTo>
                      <a:cubicBezTo>
                        <a:pt x="0" y="31"/>
                        <a:pt x="15" y="9"/>
                        <a:pt x="37" y="5"/>
                      </a:cubicBezTo>
                      <a:cubicBezTo>
                        <a:pt x="59" y="0"/>
                        <a:pt x="81" y="15"/>
                        <a:pt x="85" y="37"/>
                      </a:cubicBezTo>
                      <a:close/>
                    </a:path>
                  </a:pathLst>
                </a:custGeom>
                <a:solidFill>
                  <a:srgbClr val="FFFFFF">
                    <a:lumMod val="50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68" name="Freeform 18">
                  <a:extLst>
                    <a:ext uri="{FF2B5EF4-FFF2-40B4-BE49-F238E27FC236}">
                      <a16:creationId xmlns:a16="http://schemas.microsoft.com/office/drawing/2014/main" id="{130A5B66-174A-494B-99B1-A169C25FD88E}"/>
                    </a:ext>
                  </a:extLst>
                </p:cNvPr>
                <p:cNvSpPr>
                  <a:spLocks/>
                </p:cNvSpPr>
                <p:nvPr/>
              </p:nvSpPr>
              <p:spPr bwMode="auto">
                <a:xfrm>
                  <a:off x="1970616" y="2066395"/>
                  <a:ext cx="204788" cy="203200"/>
                </a:xfrm>
                <a:custGeom>
                  <a:avLst/>
                  <a:gdLst>
                    <a:gd name="T0" fmla="*/ 2 w 38"/>
                    <a:gd name="T1" fmla="*/ 22 h 38"/>
                    <a:gd name="T2" fmla="*/ 22 w 38"/>
                    <a:gd name="T3" fmla="*/ 36 h 38"/>
                    <a:gd name="T4" fmla="*/ 36 w 38"/>
                    <a:gd name="T5" fmla="*/ 16 h 38"/>
                    <a:gd name="T6" fmla="*/ 16 w 38"/>
                    <a:gd name="T7" fmla="*/ 2 h 38"/>
                    <a:gd name="T8" fmla="*/ 2 w 38"/>
                    <a:gd name="T9" fmla="*/ 22 h 38"/>
                  </a:gdLst>
                  <a:ahLst/>
                  <a:cxnLst>
                    <a:cxn ang="0">
                      <a:pos x="T0" y="T1"/>
                    </a:cxn>
                    <a:cxn ang="0">
                      <a:pos x="T2" y="T3"/>
                    </a:cxn>
                    <a:cxn ang="0">
                      <a:pos x="T4" y="T5"/>
                    </a:cxn>
                    <a:cxn ang="0">
                      <a:pos x="T6" y="T7"/>
                    </a:cxn>
                    <a:cxn ang="0">
                      <a:pos x="T8" y="T9"/>
                    </a:cxn>
                  </a:cxnLst>
                  <a:rect l="0" t="0" r="r" b="b"/>
                  <a:pathLst>
                    <a:path w="38" h="38">
                      <a:moveTo>
                        <a:pt x="2" y="22"/>
                      </a:moveTo>
                      <a:cubicBezTo>
                        <a:pt x="4" y="32"/>
                        <a:pt x="13" y="38"/>
                        <a:pt x="22" y="36"/>
                      </a:cubicBezTo>
                      <a:cubicBezTo>
                        <a:pt x="32" y="34"/>
                        <a:pt x="38" y="25"/>
                        <a:pt x="36" y="16"/>
                      </a:cubicBezTo>
                      <a:cubicBezTo>
                        <a:pt x="34" y="6"/>
                        <a:pt x="25" y="0"/>
                        <a:pt x="16" y="2"/>
                      </a:cubicBezTo>
                      <a:cubicBezTo>
                        <a:pt x="6" y="4"/>
                        <a:pt x="0" y="13"/>
                        <a:pt x="2" y="22"/>
                      </a:cubicBezTo>
                      <a:close/>
                    </a:path>
                  </a:pathLst>
                </a:custGeom>
                <a:solidFill>
                  <a:srgbClr val="505050"/>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grpSp>
              <p:nvGrpSpPr>
                <p:cNvPr id="569" name="Group 568">
                  <a:extLst>
                    <a:ext uri="{FF2B5EF4-FFF2-40B4-BE49-F238E27FC236}">
                      <a16:creationId xmlns:a16="http://schemas.microsoft.com/office/drawing/2014/main" id="{FB11313F-915D-4A8F-BBEC-FAA01FBBE97D}"/>
                    </a:ext>
                  </a:extLst>
                </p:cNvPr>
                <p:cNvGrpSpPr/>
                <p:nvPr/>
              </p:nvGrpSpPr>
              <p:grpSpPr>
                <a:xfrm>
                  <a:off x="2235729" y="1077383"/>
                  <a:ext cx="571500" cy="566738"/>
                  <a:chOff x="2235729" y="1077383"/>
                  <a:chExt cx="571500" cy="566738"/>
                </a:xfrm>
              </p:grpSpPr>
              <p:sp>
                <p:nvSpPr>
                  <p:cNvPr id="570" name="Oval 63">
                    <a:extLst>
                      <a:ext uri="{FF2B5EF4-FFF2-40B4-BE49-F238E27FC236}">
                        <a16:creationId xmlns:a16="http://schemas.microsoft.com/office/drawing/2014/main" id="{4E0A785D-02B9-4C65-AC23-92D9979C593C}"/>
                      </a:ext>
                    </a:extLst>
                  </p:cNvPr>
                  <p:cNvSpPr>
                    <a:spLocks noChangeArrowheads="1"/>
                  </p:cNvSpPr>
                  <p:nvPr/>
                </p:nvSpPr>
                <p:spPr bwMode="auto">
                  <a:xfrm>
                    <a:off x="2235729" y="1077383"/>
                    <a:ext cx="571500" cy="566738"/>
                  </a:xfrm>
                  <a:prstGeom prst="ellipse">
                    <a:avLst/>
                  </a:prstGeom>
                  <a:solidFill>
                    <a:srgbClr val="505050"/>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71" name="Oval 64">
                    <a:extLst>
                      <a:ext uri="{FF2B5EF4-FFF2-40B4-BE49-F238E27FC236}">
                        <a16:creationId xmlns:a16="http://schemas.microsoft.com/office/drawing/2014/main" id="{DA9B42F9-1709-47AC-B2F2-FED90F0C4C23}"/>
                      </a:ext>
                    </a:extLst>
                  </p:cNvPr>
                  <p:cNvSpPr>
                    <a:spLocks noChangeArrowheads="1"/>
                  </p:cNvSpPr>
                  <p:nvPr/>
                </p:nvSpPr>
                <p:spPr bwMode="auto">
                  <a:xfrm>
                    <a:off x="2289704" y="1126595"/>
                    <a:ext cx="463550" cy="465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72" name="Oval 65">
                    <a:extLst>
                      <a:ext uri="{FF2B5EF4-FFF2-40B4-BE49-F238E27FC236}">
                        <a16:creationId xmlns:a16="http://schemas.microsoft.com/office/drawing/2014/main" id="{8B67BB26-05CD-4914-9743-5B58C8CC6304}"/>
                      </a:ext>
                    </a:extLst>
                  </p:cNvPr>
                  <p:cNvSpPr>
                    <a:spLocks noChangeArrowheads="1"/>
                  </p:cNvSpPr>
                  <p:nvPr/>
                </p:nvSpPr>
                <p:spPr bwMode="auto">
                  <a:xfrm>
                    <a:off x="2332566" y="1174220"/>
                    <a:ext cx="376238" cy="374650"/>
                  </a:xfrm>
                  <a:prstGeom prst="ellipse">
                    <a:avLst/>
                  </a:prstGeom>
                  <a:solidFill>
                    <a:schemeClr val="bg1"/>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sp>
          <p:nvSpPr>
            <p:cNvPr id="500" name="Line 84">
              <a:extLst>
                <a:ext uri="{FF2B5EF4-FFF2-40B4-BE49-F238E27FC236}">
                  <a16:creationId xmlns:a16="http://schemas.microsoft.com/office/drawing/2014/main" id="{95925BA8-9C8F-4812-8163-D77FAABC72F7}"/>
                </a:ext>
              </a:extLst>
            </p:cNvPr>
            <p:cNvSpPr>
              <a:spLocks noChangeShapeType="1"/>
            </p:cNvSpPr>
            <p:nvPr/>
          </p:nvSpPr>
          <p:spPr bwMode="auto">
            <a:xfrm>
              <a:off x="3388254" y="1483783"/>
              <a:ext cx="350838" cy="0"/>
            </a:xfrm>
            <a:prstGeom prst="line">
              <a:avLst/>
            </a:prstGeom>
            <a:noFill/>
            <a:ln w="650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1" name="Line 85">
              <a:extLst>
                <a:ext uri="{FF2B5EF4-FFF2-40B4-BE49-F238E27FC236}">
                  <a16:creationId xmlns:a16="http://schemas.microsoft.com/office/drawing/2014/main" id="{E5F2C4EA-71F3-49AC-BF35-38A2DCF676C9}"/>
                </a:ext>
              </a:extLst>
            </p:cNvPr>
            <p:cNvSpPr>
              <a:spLocks noChangeShapeType="1"/>
            </p:cNvSpPr>
            <p:nvPr/>
          </p:nvSpPr>
          <p:spPr bwMode="auto">
            <a:xfrm>
              <a:off x="3313642" y="1644120"/>
              <a:ext cx="495300" cy="0"/>
            </a:xfrm>
            <a:prstGeom prst="line">
              <a:avLst/>
            </a:prstGeom>
            <a:noFill/>
            <a:ln w="650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2" name="Line 86">
              <a:extLst>
                <a:ext uri="{FF2B5EF4-FFF2-40B4-BE49-F238E27FC236}">
                  <a16:creationId xmlns:a16="http://schemas.microsoft.com/office/drawing/2014/main" id="{B5EDD1E1-4C21-4717-8B01-4A4BDCAA9D27}"/>
                </a:ext>
              </a:extLst>
            </p:cNvPr>
            <p:cNvSpPr>
              <a:spLocks noChangeShapeType="1"/>
            </p:cNvSpPr>
            <p:nvPr/>
          </p:nvSpPr>
          <p:spPr bwMode="auto">
            <a:xfrm>
              <a:off x="3388254" y="1799695"/>
              <a:ext cx="350838" cy="0"/>
            </a:xfrm>
            <a:prstGeom prst="line">
              <a:avLst/>
            </a:prstGeom>
            <a:noFill/>
            <a:ln w="65088"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503" name="Group 502">
              <a:extLst>
                <a:ext uri="{FF2B5EF4-FFF2-40B4-BE49-F238E27FC236}">
                  <a16:creationId xmlns:a16="http://schemas.microsoft.com/office/drawing/2014/main" id="{56189674-319E-487B-B560-8A24034337EF}"/>
                </a:ext>
              </a:extLst>
            </p:cNvPr>
            <p:cNvGrpSpPr/>
            <p:nvPr/>
          </p:nvGrpSpPr>
          <p:grpSpPr>
            <a:xfrm>
              <a:off x="4166446" y="1077383"/>
              <a:ext cx="1084263" cy="3084513"/>
              <a:chOff x="4166446" y="1077383"/>
              <a:chExt cx="1084263" cy="3084513"/>
            </a:xfrm>
          </p:grpSpPr>
          <p:sp>
            <p:nvSpPr>
              <p:cNvPr id="540" name="Freeform 16">
                <a:extLst>
                  <a:ext uri="{FF2B5EF4-FFF2-40B4-BE49-F238E27FC236}">
                    <a16:creationId xmlns:a16="http://schemas.microsoft.com/office/drawing/2014/main" id="{43533D79-3A73-4309-8C7B-319A633B93FE}"/>
                  </a:ext>
                </a:extLst>
              </p:cNvPr>
              <p:cNvSpPr>
                <a:spLocks/>
              </p:cNvSpPr>
              <p:nvPr/>
            </p:nvSpPr>
            <p:spPr bwMode="auto">
              <a:xfrm flipH="1">
                <a:off x="4807796" y="2206095"/>
                <a:ext cx="388938" cy="433388"/>
              </a:xfrm>
              <a:custGeom>
                <a:avLst/>
                <a:gdLst>
                  <a:gd name="T0" fmla="*/ 72 w 72"/>
                  <a:gd name="T1" fmla="*/ 73 h 81"/>
                  <a:gd name="T2" fmla="*/ 49 w 72"/>
                  <a:gd name="T3" fmla="*/ 77 h 81"/>
                  <a:gd name="T4" fmla="*/ 5 w 72"/>
                  <a:gd name="T5" fmla="*/ 47 h 81"/>
                  <a:gd name="T6" fmla="*/ 3 w 72"/>
                  <a:gd name="T7" fmla="*/ 33 h 81"/>
                  <a:gd name="T8" fmla="*/ 25 w 72"/>
                  <a:gd name="T9" fmla="*/ 0 h 81"/>
                  <a:gd name="T10" fmla="*/ 27 w 72"/>
                  <a:gd name="T11" fmla="*/ 12 h 81"/>
                  <a:gd name="T12" fmla="*/ 14 w 72"/>
                  <a:gd name="T13" fmla="*/ 31 h 81"/>
                  <a:gd name="T14" fmla="*/ 17 w 72"/>
                  <a:gd name="T15" fmla="*/ 45 h 81"/>
                  <a:gd name="T16" fmla="*/ 47 w 72"/>
                  <a:gd name="T17" fmla="*/ 65 h 81"/>
                  <a:gd name="T18" fmla="*/ 70 w 72"/>
                  <a:gd name="T19" fmla="*/ 61 h 81"/>
                  <a:gd name="T20" fmla="*/ 72 w 72"/>
                  <a:gd name="T21" fmla="*/ 7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81">
                    <a:moveTo>
                      <a:pt x="72" y="73"/>
                    </a:moveTo>
                    <a:cubicBezTo>
                      <a:pt x="49" y="77"/>
                      <a:pt x="49" y="77"/>
                      <a:pt x="49" y="77"/>
                    </a:cubicBezTo>
                    <a:cubicBezTo>
                      <a:pt x="29" y="81"/>
                      <a:pt x="9" y="68"/>
                      <a:pt x="5" y="47"/>
                    </a:cubicBezTo>
                    <a:cubicBezTo>
                      <a:pt x="3" y="33"/>
                      <a:pt x="3" y="33"/>
                      <a:pt x="3" y="33"/>
                    </a:cubicBezTo>
                    <a:cubicBezTo>
                      <a:pt x="0" y="18"/>
                      <a:pt x="10" y="3"/>
                      <a:pt x="25" y="0"/>
                    </a:cubicBezTo>
                    <a:cubicBezTo>
                      <a:pt x="27" y="12"/>
                      <a:pt x="27" y="12"/>
                      <a:pt x="27" y="12"/>
                    </a:cubicBezTo>
                    <a:cubicBezTo>
                      <a:pt x="18" y="13"/>
                      <a:pt x="12" y="22"/>
                      <a:pt x="14" y="31"/>
                    </a:cubicBezTo>
                    <a:cubicBezTo>
                      <a:pt x="17" y="45"/>
                      <a:pt x="17" y="45"/>
                      <a:pt x="17" y="45"/>
                    </a:cubicBezTo>
                    <a:cubicBezTo>
                      <a:pt x="20" y="59"/>
                      <a:pt x="33" y="68"/>
                      <a:pt x="47" y="65"/>
                    </a:cubicBezTo>
                    <a:cubicBezTo>
                      <a:pt x="70" y="61"/>
                      <a:pt x="70" y="61"/>
                      <a:pt x="70" y="61"/>
                    </a:cubicBezTo>
                    <a:lnTo>
                      <a:pt x="72" y="73"/>
                    </a:lnTo>
                    <a:close/>
                  </a:path>
                </a:pathLst>
              </a:custGeom>
              <a:solidFill>
                <a:srgbClr val="505050">
                  <a:lumMod val="50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41" name="Freeform 5">
                <a:extLst>
                  <a:ext uri="{FF2B5EF4-FFF2-40B4-BE49-F238E27FC236}">
                    <a16:creationId xmlns:a16="http://schemas.microsoft.com/office/drawing/2014/main" id="{E226FAF2-A708-496C-B579-CAE1D8BC390A}"/>
                  </a:ext>
                </a:extLst>
              </p:cNvPr>
              <p:cNvSpPr>
                <a:spLocks/>
              </p:cNvSpPr>
              <p:nvPr/>
            </p:nvSpPr>
            <p:spPr bwMode="auto">
              <a:xfrm flipH="1">
                <a:off x="4377584" y="3499908"/>
                <a:ext cx="339725" cy="395288"/>
              </a:xfrm>
              <a:custGeom>
                <a:avLst/>
                <a:gdLst>
                  <a:gd name="T0" fmla="*/ 50 w 63"/>
                  <a:gd name="T1" fmla="*/ 74 h 74"/>
                  <a:gd name="T2" fmla="*/ 49 w 63"/>
                  <a:gd name="T3" fmla="*/ 74 h 74"/>
                  <a:gd name="T4" fmla="*/ 37 w 63"/>
                  <a:gd name="T5" fmla="*/ 62 h 74"/>
                  <a:gd name="T6" fmla="*/ 11 w 63"/>
                  <a:gd name="T7" fmla="*/ 25 h 74"/>
                  <a:gd name="T8" fmla="*/ 1 w 63"/>
                  <a:gd name="T9" fmla="*/ 11 h 74"/>
                  <a:gd name="T10" fmla="*/ 14 w 63"/>
                  <a:gd name="T11" fmla="*/ 1 h 74"/>
                  <a:gd name="T12" fmla="*/ 61 w 63"/>
                  <a:gd name="T13" fmla="*/ 63 h 74"/>
                  <a:gd name="T14" fmla="*/ 50 w 63"/>
                  <a:gd name="T15" fmla="*/ 74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74">
                    <a:moveTo>
                      <a:pt x="50" y="74"/>
                    </a:moveTo>
                    <a:cubicBezTo>
                      <a:pt x="50" y="74"/>
                      <a:pt x="49" y="74"/>
                      <a:pt x="49" y="74"/>
                    </a:cubicBezTo>
                    <a:cubicBezTo>
                      <a:pt x="43" y="74"/>
                      <a:pt x="37" y="69"/>
                      <a:pt x="37" y="62"/>
                    </a:cubicBezTo>
                    <a:cubicBezTo>
                      <a:pt x="38" y="30"/>
                      <a:pt x="12" y="25"/>
                      <a:pt x="11" y="25"/>
                    </a:cubicBezTo>
                    <a:cubicBezTo>
                      <a:pt x="4" y="24"/>
                      <a:pt x="0" y="18"/>
                      <a:pt x="1" y="11"/>
                    </a:cubicBezTo>
                    <a:cubicBezTo>
                      <a:pt x="2" y="5"/>
                      <a:pt x="8" y="0"/>
                      <a:pt x="14" y="1"/>
                    </a:cubicBezTo>
                    <a:cubicBezTo>
                      <a:pt x="31" y="4"/>
                      <a:pt x="63" y="20"/>
                      <a:pt x="61" y="63"/>
                    </a:cubicBezTo>
                    <a:cubicBezTo>
                      <a:pt x="61" y="69"/>
                      <a:pt x="56" y="74"/>
                      <a:pt x="50" y="74"/>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42" name="Freeform 6">
                <a:extLst>
                  <a:ext uri="{FF2B5EF4-FFF2-40B4-BE49-F238E27FC236}">
                    <a16:creationId xmlns:a16="http://schemas.microsoft.com/office/drawing/2014/main" id="{50516705-0A88-47C7-8A62-0878B745AF86}"/>
                  </a:ext>
                </a:extLst>
              </p:cNvPr>
              <p:cNvSpPr>
                <a:spLocks/>
              </p:cNvSpPr>
              <p:nvPr/>
            </p:nvSpPr>
            <p:spPr bwMode="auto">
              <a:xfrm flipH="1">
                <a:off x="4744296" y="2194983"/>
                <a:ext cx="306388" cy="1144588"/>
              </a:xfrm>
              <a:custGeom>
                <a:avLst/>
                <a:gdLst>
                  <a:gd name="T0" fmla="*/ 0 w 57"/>
                  <a:gd name="T1" fmla="*/ 23 h 214"/>
                  <a:gd name="T2" fmla="*/ 28 w 57"/>
                  <a:gd name="T3" fmla="*/ 214 h 214"/>
                  <a:gd name="T4" fmla="*/ 57 w 57"/>
                  <a:gd name="T5" fmla="*/ 206 h 214"/>
                  <a:gd name="T6" fmla="*/ 53 w 57"/>
                  <a:gd name="T7" fmla="*/ 6 h 214"/>
                  <a:gd name="T8" fmla="*/ 40 w 57"/>
                  <a:gd name="T9" fmla="*/ 0 h 214"/>
                  <a:gd name="T10" fmla="*/ 0 w 57"/>
                  <a:gd name="T11" fmla="*/ 23 h 214"/>
                </a:gdLst>
                <a:ahLst/>
                <a:cxnLst>
                  <a:cxn ang="0">
                    <a:pos x="T0" y="T1"/>
                  </a:cxn>
                  <a:cxn ang="0">
                    <a:pos x="T2" y="T3"/>
                  </a:cxn>
                  <a:cxn ang="0">
                    <a:pos x="T4" y="T5"/>
                  </a:cxn>
                  <a:cxn ang="0">
                    <a:pos x="T6" y="T7"/>
                  </a:cxn>
                  <a:cxn ang="0">
                    <a:pos x="T8" y="T9"/>
                  </a:cxn>
                  <a:cxn ang="0">
                    <a:pos x="T10" y="T11"/>
                  </a:cxn>
                </a:cxnLst>
                <a:rect l="0" t="0" r="r" b="b"/>
                <a:pathLst>
                  <a:path w="57" h="214">
                    <a:moveTo>
                      <a:pt x="0" y="23"/>
                    </a:moveTo>
                    <a:cubicBezTo>
                      <a:pt x="0" y="23"/>
                      <a:pt x="3" y="166"/>
                      <a:pt x="28" y="214"/>
                    </a:cubicBezTo>
                    <a:cubicBezTo>
                      <a:pt x="57" y="206"/>
                      <a:pt x="57" y="206"/>
                      <a:pt x="57" y="206"/>
                    </a:cubicBezTo>
                    <a:cubicBezTo>
                      <a:pt x="53" y="6"/>
                      <a:pt x="53" y="6"/>
                      <a:pt x="53" y="6"/>
                    </a:cubicBezTo>
                    <a:cubicBezTo>
                      <a:pt x="40" y="0"/>
                      <a:pt x="40" y="0"/>
                      <a:pt x="40" y="0"/>
                    </a:cubicBezTo>
                    <a:lnTo>
                      <a:pt x="0" y="23"/>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3" name="Freeform 7">
                <a:extLst>
                  <a:ext uri="{FF2B5EF4-FFF2-40B4-BE49-F238E27FC236}">
                    <a16:creationId xmlns:a16="http://schemas.microsoft.com/office/drawing/2014/main" id="{CABC8763-D118-4A28-9B39-045FB44DC8AF}"/>
                  </a:ext>
                </a:extLst>
              </p:cNvPr>
              <p:cNvSpPr>
                <a:spLocks/>
              </p:cNvSpPr>
              <p:nvPr/>
            </p:nvSpPr>
            <p:spPr bwMode="auto">
              <a:xfrm flipH="1">
                <a:off x="4528396" y="2799820"/>
                <a:ext cx="695325" cy="998538"/>
              </a:xfrm>
              <a:custGeom>
                <a:avLst/>
                <a:gdLst>
                  <a:gd name="T0" fmla="*/ 94 w 129"/>
                  <a:gd name="T1" fmla="*/ 185 h 187"/>
                  <a:gd name="T2" fmla="*/ 35 w 129"/>
                  <a:gd name="T3" fmla="*/ 186 h 187"/>
                  <a:gd name="T4" fmla="*/ 4 w 129"/>
                  <a:gd name="T5" fmla="*/ 148 h 187"/>
                  <a:gd name="T6" fmla="*/ 33 w 129"/>
                  <a:gd name="T7" fmla="*/ 25 h 187"/>
                  <a:gd name="T8" fmla="*/ 62 w 129"/>
                  <a:gd name="T9" fmla="*/ 1 h 187"/>
                  <a:gd name="T10" fmla="*/ 62 w 129"/>
                  <a:gd name="T11" fmla="*/ 1 h 187"/>
                  <a:gd name="T12" fmla="*/ 93 w 129"/>
                  <a:gd name="T13" fmla="*/ 24 h 187"/>
                  <a:gd name="T14" fmla="*/ 124 w 129"/>
                  <a:gd name="T15" fmla="*/ 146 h 187"/>
                  <a:gd name="T16" fmla="*/ 94 w 129"/>
                  <a:gd name="T17" fmla="*/ 18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87">
                    <a:moveTo>
                      <a:pt x="94" y="185"/>
                    </a:moveTo>
                    <a:cubicBezTo>
                      <a:pt x="35" y="186"/>
                      <a:pt x="35" y="186"/>
                      <a:pt x="35" y="186"/>
                    </a:cubicBezTo>
                    <a:cubicBezTo>
                      <a:pt x="15" y="187"/>
                      <a:pt x="0" y="168"/>
                      <a:pt x="4" y="148"/>
                    </a:cubicBezTo>
                    <a:cubicBezTo>
                      <a:pt x="33" y="25"/>
                      <a:pt x="33" y="25"/>
                      <a:pt x="33" y="25"/>
                    </a:cubicBezTo>
                    <a:cubicBezTo>
                      <a:pt x="36" y="11"/>
                      <a:pt x="48" y="1"/>
                      <a:pt x="62" y="1"/>
                    </a:cubicBezTo>
                    <a:cubicBezTo>
                      <a:pt x="62" y="1"/>
                      <a:pt x="62" y="1"/>
                      <a:pt x="62" y="1"/>
                    </a:cubicBezTo>
                    <a:cubicBezTo>
                      <a:pt x="77" y="0"/>
                      <a:pt x="90" y="10"/>
                      <a:pt x="93" y="24"/>
                    </a:cubicBezTo>
                    <a:cubicBezTo>
                      <a:pt x="124" y="146"/>
                      <a:pt x="124" y="146"/>
                      <a:pt x="124" y="146"/>
                    </a:cubicBezTo>
                    <a:cubicBezTo>
                      <a:pt x="129" y="166"/>
                      <a:pt x="114" y="185"/>
                      <a:pt x="94" y="185"/>
                    </a:cubicBez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4" name="Freeform 8">
                <a:extLst>
                  <a:ext uri="{FF2B5EF4-FFF2-40B4-BE49-F238E27FC236}">
                    <a16:creationId xmlns:a16="http://schemas.microsoft.com/office/drawing/2014/main" id="{E460851E-CBB1-4232-96CD-0E09686AB5F1}"/>
                  </a:ext>
                </a:extLst>
              </p:cNvPr>
              <p:cNvSpPr>
                <a:spLocks/>
              </p:cNvSpPr>
              <p:nvPr/>
            </p:nvSpPr>
            <p:spPr bwMode="auto">
              <a:xfrm flipH="1">
                <a:off x="4663333" y="3617383"/>
                <a:ext cx="204788" cy="539750"/>
              </a:xfrm>
              <a:custGeom>
                <a:avLst/>
                <a:gdLst>
                  <a:gd name="T0" fmla="*/ 24 w 38"/>
                  <a:gd name="T1" fmla="*/ 101 h 101"/>
                  <a:gd name="T2" fmla="*/ 13 w 38"/>
                  <a:gd name="T3" fmla="*/ 94 h 101"/>
                  <a:gd name="T4" fmla="*/ 13 w 38"/>
                  <a:gd name="T5" fmla="*/ 10 h 101"/>
                  <a:gd name="T6" fmla="*/ 28 w 38"/>
                  <a:gd name="T7" fmla="*/ 1 h 101"/>
                  <a:gd name="T8" fmla="*/ 37 w 38"/>
                  <a:gd name="T9" fmla="*/ 16 h 101"/>
                  <a:gd name="T10" fmla="*/ 35 w 38"/>
                  <a:gd name="T11" fmla="*/ 84 h 101"/>
                  <a:gd name="T12" fmla="*/ 29 w 38"/>
                  <a:gd name="T13" fmla="*/ 100 h 101"/>
                  <a:gd name="T14" fmla="*/ 24 w 38"/>
                  <a:gd name="T15" fmla="*/ 101 h 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101">
                    <a:moveTo>
                      <a:pt x="24" y="101"/>
                    </a:moveTo>
                    <a:cubicBezTo>
                      <a:pt x="20" y="101"/>
                      <a:pt x="15" y="98"/>
                      <a:pt x="13" y="94"/>
                    </a:cubicBezTo>
                    <a:cubicBezTo>
                      <a:pt x="0" y="65"/>
                      <a:pt x="12" y="15"/>
                      <a:pt x="13" y="10"/>
                    </a:cubicBezTo>
                    <a:cubicBezTo>
                      <a:pt x="15" y="3"/>
                      <a:pt x="22" y="0"/>
                      <a:pt x="28" y="1"/>
                    </a:cubicBezTo>
                    <a:cubicBezTo>
                      <a:pt x="34" y="3"/>
                      <a:pt x="38" y="9"/>
                      <a:pt x="37" y="16"/>
                    </a:cubicBezTo>
                    <a:cubicBezTo>
                      <a:pt x="34" y="29"/>
                      <a:pt x="27" y="66"/>
                      <a:pt x="35" y="84"/>
                    </a:cubicBezTo>
                    <a:cubicBezTo>
                      <a:pt x="38" y="90"/>
                      <a:pt x="35" y="97"/>
                      <a:pt x="29" y="100"/>
                    </a:cubicBezTo>
                    <a:cubicBezTo>
                      <a:pt x="28" y="100"/>
                      <a:pt x="26" y="101"/>
                      <a:pt x="24" y="101"/>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45" name="Freeform 9">
                <a:extLst>
                  <a:ext uri="{FF2B5EF4-FFF2-40B4-BE49-F238E27FC236}">
                    <a16:creationId xmlns:a16="http://schemas.microsoft.com/office/drawing/2014/main" id="{742E4674-6B0E-4F9C-AE08-17D14D8405EA}"/>
                  </a:ext>
                </a:extLst>
              </p:cNvPr>
              <p:cNvSpPr>
                <a:spLocks/>
              </p:cNvSpPr>
              <p:nvPr/>
            </p:nvSpPr>
            <p:spPr bwMode="auto">
              <a:xfrm flipH="1">
                <a:off x="4834784" y="3606270"/>
                <a:ext cx="222250" cy="555625"/>
              </a:xfrm>
              <a:custGeom>
                <a:avLst/>
                <a:gdLst>
                  <a:gd name="T0" fmla="*/ 24 w 41"/>
                  <a:gd name="T1" fmla="*/ 103 h 104"/>
                  <a:gd name="T2" fmla="*/ 13 w 41"/>
                  <a:gd name="T3" fmla="*/ 96 h 104"/>
                  <a:gd name="T4" fmla="*/ 16 w 41"/>
                  <a:gd name="T5" fmla="*/ 10 h 104"/>
                  <a:gd name="T6" fmla="*/ 31 w 41"/>
                  <a:gd name="T7" fmla="*/ 1 h 104"/>
                  <a:gd name="T8" fmla="*/ 39 w 41"/>
                  <a:gd name="T9" fmla="*/ 16 h 104"/>
                  <a:gd name="T10" fmla="*/ 35 w 41"/>
                  <a:gd name="T11" fmla="*/ 86 h 104"/>
                  <a:gd name="T12" fmla="*/ 29 w 41"/>
                  <a:gd name="T13" fmla="*/ 102 h 104"/>
                  <a:gd name="T14" fmla="*/ 24 w 41"/>
                  <a:gd name="T15" fmla="*/ 103 h 1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104">
                    <a:moveTo>
                      <a:pt x="24" y="103"/>
                    </a:moveTo>
                    <a:cubicBezTo>
                      <a:pt x="19" y="104"/>
                      <a:pt x="15" y="101"/>
                      <a:pt x="13" y="96"/>
                    </a:cubicBezTo>
                    <a:cubicBezTo>
                      <a:pt x="0" y="67"/>
                      <a:pt x="14" y="15"/>
                      <a:pt x="16" y="10"/>
                    </a:cubicBezTo>
                    <a:cubicBezTo>
                      <a:pt x="18" y="3"/>
                      <a:pt x="24" y="0"/>
                      <a:pt x="31" y="1"/>
                    </a:cubicBezTo>
                    <a:cubicBezTo>
                      <a:pt x="37" y="3"/>
                      <a:pt x="41" y="10"/>
                      <a:pt x="39" y="16"/>
                    </a:cubicBezTo>
                    <a:cubicBezTo>
                      <a:pt x="34" y="35"/>
                      <a:pt x="28" y="71"/>
                      <a:pt x="35" y="86"/>
                    </a:cubicBezTo>
                    <a:cubicBezTo>
                      <a:pt x="38" y="93"/>
                      <a:pt x="35" y="100"/>
                      <a:pt x="29" y="102"/>
                    </a:cubicBezTo>
                    <a:cubicBezTo>
                      <a:pt x="27" y="103"/>
                      <a:pt x="26" y="103"/>
                      <a:pt x="24" y="103"/>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46" name="Freeform 10">
                <a:extLst>
                  <a:ext uri="{FF2B5EF4-FFF2-40B4-BE49-F238E27FC236}">
                    <a16:creationId xmlns:a16="http://schemas.microsoft.com/office/drawing/2014/main" id="{E730A4F0-5867-421E-BA18-64DA7445E9BA}"/>
                  </a:ext>
                </a:extLst>
              </p:cNvPr>
              <p:cNvSpPr>
                <a:spLocks/>
              </p:cNvSpPr>
              <p:nvPr/>
            </p:nvSpPr>
            <p:spPr bwMode="auto">
              <a:xfrm flipH="1">
                <a:off x="5023696" y="3633258"/>
                <a:ext cx="227013" cy="528638"/>
              </a:xfrm>
              <a:custGeom>
                <a:avLst/>
                <a:gdLst>
                  <a:gd name="T0" fmla="*/ 25 w 42"/>
                  <a:gd name="T1" fmla="*/ 99 h 99"/>
                  <a:gd name="T2" fmla="*/ 14 w 42"/>
                  <a:gd name="T3" fmla="*/ 92 h 99"/>
                  <a:gd name="T4" fmla="*/ 17 w 42"/>
                  <a:gd name="T5" fmla="*/ 10 h 99"/>
                  <a:gd name="T6" fmla="*/ 32 w 42"/>
                  <a:gd name="T7" fmla="*/ 2 h 99"/>
                  <a:gd name="T8" fmla="*/ 40 w 42"/>
                  <a:gd name="T9" fmla="*/ 18 h 99"/>
                  <a:gd name="T10" fmla="*/ 35 w 42"/>
                  <a:gd name="T11" fmla="*/ 82 h 99"/>
                  <a:gd name="T12" fmla="*/ 29 w 42"/>
                  <a:gd name="T13" fmla="*/ 98 h 99"/>
                  <a:gd name="T14" fmla="*/ 25 w 42"/>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99">
                    <a:moveTo>
                      <a:pt x="25" y="99"/>
                    </a:moveTo>
                    <a:cubicBezTo>
                      <a:pt x="20" y="99"/>
                      <a:pt x="16" y="97"/>
                      <a:pt x="14" y="92"/>
                    </a:cubicBezTo>
                    <a:cubicBezTo>
                      <a:pt x="0" y="63"/>
                      <a:pt x="15" y="16"/>
                      <a:pt x="17" y="10"/>
                    </a:cubicBezTo>
                    <a:cubicBezTo>
                      <a:pt x="19" y="4"/>
                      <a:pt x="26" y="0"/>
                      <a:pt x="32" y="2"/>
                    </a:cubicBezTo>
                    <a:cubicBezTo>
                      <a:pt x="38" y="4"/>
                      <a:pt x="42" y="11"/>
                      <a:pt x="40" y="18"/>
                    </a:cubicBezTo>
                    <a:cubicBezTo>
                      <a:pt x="36" y="30"/>
                      <a:pt x="28" y="65"/>
                      <a:pt x="35" y="82"/>
                    </a:cubicBezTo>
                    <a:cubicBezTo>
                      <a:pt x="38" y="88"/>
                      <a:pt x="35" y="95"/>
                      <a:pt x="29" y="98"/>
                    </a:cubicBezTo>
                    <a:cubicBezTo>
                      <a:pt x="28" y="99"/>
                      <a:pt x="26" y="99"/>
                      <a:pt x="25" y="99"/>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47" name="Freeform 11">
                <a:extLst>
                  <a:ext uri="{FF2B5EF4-FFF2-40B4-BE49-F238E27FC236}">
                    <a16:creationId xmlns:a16="http://schemas.microsoft.com/office/drawing/2014/main" id="{AE25FB6E-737F-4D5B-8835-534F1E406128}"/>
                  </a:ext>
                </a:extLst>
              </p:cNvPr>
              <p:cNvSpPr>
                <a:spLocks/>
              </p:cNvSpPr>
              <p:nvPr/>
            </p:nvSpPr>
            <p:spPr bwMode="auto">
              <a:xfrm flipH="1">
                <a:off x="4771283" y="3242733"/>
                <a:ext cx="258763" cy="250825"/>
              </a:xfrm>
              <a:custGeom>
                <a:avLst/>
                <a:gdLst>
                  <a:gd name="T0" fmla="*/ 47 w 48"/>
                  <a:gd name="T1" fmla="*/ 23 h 47"/>
                  <a:gd name="T2" fmla="*/ 24 w 48"/>
                  <a:gd name="T3" fmla="*/ 47 h 47"/>
                  <a:gd name="T4" fmla="*/ 0 w 48"/>
                  <a:gd name="T5" fmla="*/ 24 h 47"/>
                  <a:gd name="T6" fmla="*/ 23 w 48"/>
                  <a:gd name="T7" fmla="*/ 0 h 47"/>
                  <a:gd name="T8" fmla="*/ 47 w 48"/>
                  <a:gd name="T9" fmla="*/ 23 h 47"/>
                </a:gdLst>
                <a:ahLst/>
                <a:cxnLst>
                  <a:cxn ang="0">
                    <a:pos x="T0" y="T1"/>
                  </a:cxn>
                  <a:cxn ang="0">
                    <a:pos x="T2" y="T3"/>
                  </a:cxn>
                  <a:cxn ang="0">
                    <a:pos x="T4" y="T5"/>
                  </a:cxn>
                  <a:cxn ang="0">
                    <a:pos x="T6" y="T7"/>
                  </a:cxn>
                  <a:cxn ang="0">
                    <a:pos x="T8" y="T9"/>
                  </a:cxn>
                </a:cxnLst>
                <a:rect l="0" t="0" r="r" b="b"/>
                <a:pathLst>
                  <a:path w="48" h="47">
                    <a:moveTo>
                      <a:pt x="47" y="23"/>
                    </a:moveTo>
                    <a:cubicBezTo>
                      <a:pt x="48" y="36"/>
                      <a:pt x="37" y="47"/>
                      <a:pt x="24" y="47"/>
                    </a:cubicBezTo>
                    <a:cubicBezTo>
                      <a:pt x="11" y="47"/>
                      <a:pt x="1" y="37"/>
                      <a:pt x="0" y="24"/>
                    </a:cubicBezTo>
                    <a:cubicBezTo>
                      <a:pt x="0" y="11"/>
                      <a:pt x="10" y="0"/>
                      <a:pt x="23" y="0"/>
                    </a:cubicBezTo>
                    <a:cubicBezTo>
                      <a:pt x="36" y="0"/>
                      <a:pt x="47" y="10"/>
                      <a:pt x="47" y="23"/>
                    </a:cubicBezTo>
                    <a:close/>
                  </a:path>
                </a:pathLst>
              </a:custGeom>
              <a:solidFill>
                <a:srgbClr val="FFFFFF">
                  <a:lumMod val="65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48" name="Freeform 12">
                <a:extLst>
                  <a:ext uri="{FF2B5EF4-FFF2-40B4-BE49-F238E27FC236}">
                    <a16:creationId xmlns:a16="http://schemas.microsoft.com/office/drawing/2014/main" id="{E0F73A44-5CE6-4D4E-BF6E-7457D726BCF2}"/>
                  </a:ext>
                </a:extLst>
              </p:cNvPr>
              <p:cNvSpPr>
                <a:spLocks/>
              </p:cNvSpPr>
              <p:nvPr/>
            </p:nvSpPr>
            <p:spPr bwMode="auto">
              <a:xfrm flipH="1">
                <a:off x="4798271" y="3264958"/>
                <a:ext cx="204788" cy="203200"/>
              </a:xfrm>
              <a:custGeom>
                <a:avLst/>
                <a:gdLst>
                  <a:gd name="T0" fmla="*/ 38 w 38"/>
                  <a:gd name="T1" fmla="*/ 19 h 38"/>
                  <a:gd name="T2" fmla="*/ 19 w 38"/>
                  <a:gd name="T3" fmla="*/ 38 h 38"/>
                  <a:gd name="T4" fmla="*/ 0 w 38"/>
                  <a:gd name="T5" fmla="*/ 20 h 38"/>
                  <a:gd name="T6" fmla="*/ 18 w 38"/>
                  <a:gd name="T7" fmla="*/ 1 h 38"/>
                  <a:gd name="T8" fmla="*/ 38 w 38"/>
                  <a:gd name="T9" fmla="*/ 19 h 38"/>
                </a:gdLst>
                <a:ahLst/>
                <a:cxnLst>
                  <a:cxn ang="0">
                    <a:pos x="T0" y="T1"/>
                  </a:cxn>
                  <a:cxn ang="0">
                    <a:pos x="T2" y="T3"/>
                  </a:cxn>
                  <a:cxn ang="0">
                    <a:pos x="T4" y="T5"/>
                  </a:cxn>
                  <a:cxn ang="0">
                    <a:pos x="T6" y="T7"/>
                  </a:cxn>
                  <a:cxn ang="0">
                    <a:pos x="T8" y="T9"/>
                  </a:cxn>
                </a:cxnLst>
                <a:rect l="0" t="0" r="r" b="b"/>
                <a:pathLst>
                  <a:path w="38" h="38">
                    <a:moveTo>
                      <a:pt x="38" y="19"/>
                    </a:moveTo>
                    <a:cubicBezTo>
                      <a:pt x="38" y="29"/>
                      <a:pt x="30" y="38"/>
                      <a:pt x="19" y="38"/>
                    </a:cubicBezTo>
                    <a:cubicBezTo>
                      <a:pt x="9" y="38"/>
                      <a:pt x="0" y="30"/>
                      <a:pt x="0" y="20"/>
                    </a:cubicBezTo>
                    <a:cubicBezTo>
                      <a:pt x="0" y="9"/>
                      <a:pt x="8" y="1"/>
                      <a:pt x="18" y="1"/>
                    </a:cubicBezTo>
                    <a:cubicBezTo>
                      <a:pt x="29" y="0"/>
                      <a:pt x="37" y="9"/>
                      <a:pt x="38" y="19"/>
                    </a:cubicBezTo>
                    <a:close/>
                  </a:path>
                </a:pathLst>
              </a:custGeom>
              <a:solidFill>
                <a:schemeClr val="bg1"/>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9" name="Freeform 15">
                <a:extLst>
                  <a:ext uri="{FF2B5EF4-FFF2-40B4-BE49-F238E27FC236}">
                    <a16:creationId xmlns:a16="http://schemas.microsoft.com/office/drawing/2014/main" id="{75FC72F8-5244-4233-9737-3DC852978C25}"/>
                  </a:ext>
                </a:extLst>
              </p:cNvPr>
              <p:cNvSpPr>
                <a:spLocks/>
              </p:cNvSpPr>
              <p:nvPr/>
            </p:nvSpPr>
            <p:spPr bwMode="auto">
              <a:xfrm flipH="1">
                <a:off x="4301383" y="1151995"/>
                <a:ext cx="706438" cy="1004888"/>
              </a:xfrm>
              <a:custGeom>
                <a:avLst/>
                <a:gdLst>
                  <a:gd name="T0" fmla="*/ 74 w 131"/>
                  <a:gd name="T1" fmla="*/ 0 h 188"/>
                  <a:gd name="T2" fmla="*/ 1 w 131"/>
                  <a:gd name="T3" fmla="*/ 179 h 188"/>
                  <a:gd name="T4" fmla="*/ 38 w 131"/>
                  <a:gd name="T5" fmla="*/ 188 h 188"/>
                  <a:gd name="T6" fmla="*/ 125 w 131"/>
                  <a:gd name="T7" fmla="*/ 85 h 188"/>
                  <a:gd name="T8" fmla="*/ 131 w 131"/>
                  <a:gd name="T9" fmla="*/ 2 h 188"/>
                  <a:gd name="T10" fmla="*/ 74 w 131"/>
                  <a:gd name="T11" fmla="*/ 0 h 188"/>
                </a:gdLst>
                <a:ahLst/>
                <a:cxnLst>
                  <a:cxn ang="0">
                    <a:pos x="T0" y="T1"/>
                  </a:cxn>
                  <a:cxn ang="0">
                    <a:pos x="T2" y="T3"/>
                  </a:cxn>
                  <a:cxn ang="0">
                    <a:pos x="T4" y="T5"/>
                  </a:cxn>
                  <a:cxn ang="0">
                    <a:pos x="T6" y="T7"/>
                  </a:cxn>
                  <a:cxn ang="0">
                    <a:pos x="T8" y="T9"/>
                  </a:cxn>
                  <a:cxn ang="0">
                    <a:pos x="T10" y="T11"/>
                  </a:cxn>
                </a:cxnLst>
                <a:rect l="0" t="0" r="r" b="b"/>
                <a:pathLst>
                  <a:path w="131" h="188">
                    <a:moveTo>
                      <a:pt x="74" y="0"/>
                    </a:moveTo>
                    <a:cubicBezTo>
                      <a:pt x="74" y="0"/>
                      <a:pt x="0" y="125"/>
                      <a:pt x="1" y="179"/>
                    </a:cubicBezTo>
                    <a:cubicBezTo>
                      <a:pt x="38" y="188"/>
                      <a:pt x="38" y="188"/>
                      <a:pt x="38" y="188"/>
                    </a:cubicBezTo>
                    <a:cubicBezTo>
                      <a:pt x="125" y="85"/>
                      <a:pt x="125" y="85"/>
                      <a:pt x="125" y="85"/>
                    </a:cubicBezTo>
                    <a:cubicBezTo>
                      <a:pt x="131" y="2"/>
                      <a:pt x="131" y="2"/>
                      <a:pt x="131" y="2"/>
                    </a:cubicBezTo>
                    <a:lnTo>
                      <a:pt x="74" y="0"/>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0" name="Freeform 17">
                <a:extLst>
                  <a:ext uri="{FF2B5EF4-FFF2-40B4-BE49-F238E27FC236}">
                    <a16:creationId xmlns:a16="http://schemas.microsoft.com/office/drawing/2014/main" id="{7910F9F7-A1A3-4664-8D82-0E77E4720CFE}"/>
                  </a:ext>
                </a:extLst>
              </p:cNvPr>
              <p:cNvSpPr>
                <a:spLocks/>
              </p:cNvSpPr>
              <p:nvPr/>
            </p:nvSpPr>
            <p:spPr bwMode="auto">
              <a:xfrm flipH="1">
                <a:off x="4656984" y="1928283"/>
                <a:ext cx="485775" cy="481013"/>
              </a:xfrm>
              <a:custGeom>
                <a:avLst/>
                <a:gdLst>
                  <a:gd name="T0" fmla="*/ 85 w 90"/>
                  <a:gd name="T1" fmla="*/ 37 h 90"/>
                  <a:gd name="T2" fmla="*/ 53 w 90"/>
                  <a:gd name="T3" fmla="*/ 85 h 90"/>
                  <a:gd name="T4" fmla="*/ 5 w 90"/>
                  <a:gd name="T5" fmla="*/ 53 h 90"/>
                  <a:gd name="T6" fmla="*/ 37 w 90"/>
                  <a:gd name="T7" fmla="*/ 5 h 90"/>
                  <a:gd name="T8" fmla="*/ 85 w 90"/>
                  <a:gd name="T9" fmla="*/ 37 h 90"/>
                </a:gdLst>
                <a:ahLst/>
                <a:cxnLst>
                  <a:cxn ang="0">
                    <a:pos x="T0" y="T1"/>
                  </a:cxn>
                  <a:cxn ang="0">
                    <a:pos x="T2" y="T3"/>
                  </a:cxn>
                  <a:cxn ang="0">
                    <a:pos x="T4" y="T5"/>
                  </a:cxn>
                  <a:cxn ang="0">
                    <a:pos x="T6" y="T7"/>
                  </a:cxn>
                  <a:cxn ang="0">
                    <a:pos x="T8" y="T9"/>
                  </a:cxn>
                </a:cxnLst>
                <a:rect l="0" t="0" r="r" b="b"/>
                <a:pathLst>
                  <a:path w="90" h="90">
                    <a:moveTo>
                      <a:pt x="85" y="37"/>
                    </a:moveTo>
                    <a:cubicBezTo>
                      <a:pt x="90" y="59"/>
                      <a:pt x="75" y="81"/>
                      <a:pt x="53" y="85"/>
                    </a:cubicBezTo>
                    <a:cubicBezTo>
                      <a:pt x="31" y="90"/>
                      <a:pt x="9" y="75"/>
                      <a:pt x="5" y="53"/>
                    </a:cubicBezTo>
                    <a:cubicBezTo>
                      <a:pt x="0" y="31"/>
                      <a:pt x="15" y="9"/>
                      <a:pt x="37" y="5"/>
                    </a:cubicBezTo>
                    <a:cubicBezTo>
                      <a:pt x="59" y="0"/>
                      <a:pt x="81" y="15"/>
                      <a:pt x="85" y="37"/>
                    </a:cubicBezTo>
                    <a:close/>
                  </a:path>
                </a:pathLst>
              </a:custGeom>
              <a:solidFill>
                <a:srgbClr val="FFFFFF">
                  <a:lumMod val="50000"/>
                </a:srgbClr>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51" name="Freeform 18">
                <a:extLst>
                  <a:ext uri="{FF2B5EF4-FFF2-40B4-BE49-F238E27FC236}">
                    <a16:creationId xmlns:a16="http://schemas.microsoft.com/office/drawing/2014/main" id="{4114C766-E8CC-480F-A7C4-67A9FE0ECD84}"/>
                  </a:ext>
                </a:extLst>
              </p:cNvPr>
              <p:cNvSpPr>
                <a:spLocks/>
              </p:cNvSpPr>
              <p:nvPr/>
            </p:nvSpPr>
            <p:spPr bwMode="auto">
              <a:xfrm flipH="1">
                <a:off x="4798271" y="2066395"/>
                <a:ext cx="204788" cy="203200"/>
              </a:xfrm>
              <a:custGeom>
                <a:avLst/>
                <a:gdLst>
                  <a:gd name="T0" fmla="*/ 2 w 38"/>
                  <a:gd name="T1" fmla="*/ 22 h 38"/>
                  <a:gd name="T2" fmla="*/ 22 w 38"/>
                  <a:gd name="T3" fmla="*/ 36 h 38"/>
                  <a:gd name="T4" fmla="*/ 36 w 38"/>
                  <a:gd name="T5" fmla="*/ 16 h 38"/>
                  <a:gd name="T6" fmla="*/ 16 w 38"/>
                  <a:gd name="T7" fmla="*/ 2 h 38"/>
                  <a:gd name="T8" fmla="*/ 2 w 38"/>
                  <a:gd name="T9" fmla="*/ 22 h 38"/>
                </a:gdLst>
                <a:ahLst/>
                <a:cxnLst>
                  <a:cxn ang="0">
                    <a:pos x="T0" y="T1"/>
                  </a:cxn>
                  <a:cxn ang="0">
                    <a:pos x="T2" y="T3"/>
                  </a:cxn>
                  <a:cxn ang="0">
                    <a:pos x="T4" y="T5"/>
                  </a:cxn>
                  <a:cxn ang="0">
                    <a:pos x="T6" y="T7"/>
                  </a:cxn>
                  <a:cxn ang="0">
                    <a:pos x="T8" y="T9"/>
                  </a:cxn>
                </a:cxnLst>
                <a:rect l="0" t="0" r="r" b="b"/>
                <a:pathLst>
                  <a:path w="38" h="38">
                    <a:moveTo>
                      <a:pt x="2" y="22"/>
                    </a:moveTo>
                    <a:cubicBezTo>
                      <a:pt x="4" y="32"/>
                      <a:pt x="13" y="38"/>
                      <a:pt x="22" y="36"/>
                    </a:cubicBezTo>
                    <a:cubicBezTo>
                      <a:pt x="32" y="34"/>
                      <a:pt x="38" y="25"/>
                      <a:pt x="36" y="16"/>
                    </a:cubicBezTo>
                    <a:cubicBezTo>
                      <a:pt x="34" y="6"/>
                      <a:pt x="25" y="0"/>
                      <a:pt x="16" y="2"/>
                    </a:cubicBezTo>
                    <a:cubicBezTo>
                      <a:pt x="6" y="4"/>
                      <a:pt x="0" y="13"/>
                      <a:pt x="2" y="22"/>
                    </a:cubicBezTo>
                    <a:close/>
                  </a:path>
                </a:pathLst>
              </a:custGeom>
              <a:solidFill>
                <a:srgbClr val="505050"/>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grpSp>
            <p:nvGrpSpPr>
              <p:cNvPr id="552" name="Group 551">
                <a:extLst>
                  <a:ext uri="{FF2B5EF4-FFF2-40B4-BE49-F238E27FC236}">
                    <a16:creationId xmlns:a16="http://schemas.microsoft.com/office/drawing/2014/main" id="{B5E0A626-651A-488A-9490-7AE26D238830}"/>
                  </a:ext>
                </a:extLst>
              </p:cNvPr>
              <p:cNvGrpSpPr/>
              <p:nvPr/>
            </p:nvGrpSpPr>
            <p:grpSpPr>
              <a:xfrm>
                <a:off x="4166446" y="1077383"/>
                <a:ext cx="571500" cy="566738"/>
                <a:chOff x="4166446" y="1077383"/>
                <a:chExt cx="571500" cy="566738"/>
              </a:xfrm>
            </p:grpSpPr>
            <p:sp>
              <p:nvSpPr>
                <p:cNvPr id="553" name="Oval 63">
                  <a:extLst>
                    <a:ext uri="{FF2B5EF4-FFF2-40B4-BE49-F238E27FC236}">
                      <a16:creationId xmlns:a16="http://schemas.microsoft.com/office/drawing/2014/main" id="{0F5C7398-E44C-4A10-9C6D-D9C582FE147C}"/>
                    </a:ext>
                  </a:extLst>
                </p:cNvPr>
                <p:cNvSpPr>
                  <a:spLocks noChangeArrowheads="1"/>
                </p:cNvSpPr>
                <p:nvPr/>
              </p:nvSpPr>
              <p:spPr bwMode="auto">
                <a:xfrm flipH="1">
                  <a:off x="4166446" y="1077383"/>
                  <a:ext cx="571500" cy="566738"/>
                </a:xfrm>
                <a:prstGeom prst="ellipse">
                  <a:avLst/>
                </a:prstGeom>
                <a:solidFill>
                  <a:srgbClr val="505050"/>
                </a:solidFill>
                <a:ln>
                  <a:noFill/>
                </a:ln>
              </p:spPr>
              <p:txBody>
                <a:bodyPr vert="horz" wrap="square" lIns="73442" tIns="36722" rIns="73442" bIns="36722"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682" b="0" i="0" u="none" strike="noStrike" kern="0" cap="none" spc="0" normalizeH="0" baseline="0" noProof="0">
                    <a:ln>
                      <a:noFill/>
                    </a:ln>
                    <a:solidFill>
                      <a:srgbClr val="FFFFFF"/>
                    </a:solidFill>
                    <a:effectLst/>
                    <a:uLnTx/>
                    <a:uFillTx/>
                    <a:latin typeface="Calibri" panose="020F0502020204030204"/>
                    <a:ea typeface="+mn-ea"/>
                    <a:cs typeface="+mn-cs"/>
                  </a:endParaRPr>
                </a:p>
              </p:txBody>
            </p:sp>
            <p:sp>
              <p:nvSpPr>
                <p:cNvPr id="554" name="Oval 64">
                  <a:extLst>
                    <a:ext uri="{FF2B5EF4-FFF2-40B4-BE49-F238E27FC236}">
                      <a16:creationId xmlns:a16="http://schemas.microsoft.com/office/drawing/2014/main" id="{72057C0E-FC05-4783-B43E-70B0885DE26E}"/>
                    </a:ext>
                  </a:extLst>
                </p:cNvPr>
                <p:cNvSpPr>
                  <a:spLocks noChangeArrowheads="1"/>
                </p:cNvSpPr>
                <p:nvPr/>
              </p:nvSpPr>
              <p:spPr bwMode="auto">
                <a:xfrm flipH="1">
                  <a:off x="4220421" y="1126595"/>
                  <a:ext cx="463550" cy="465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5" name="Oval 65">
                  <a:extLst>
                    <a:ext uri="{FF2B5EF4-FFF2-40B4-BE49-F238E27FC236}">
                      <a16:creationId xmlns:a16="http://schemas.microsoft.com/office/drawing/2014/main" id="{094DDCAF-0E4C-45F4-B9E3-5A04CF1F4ED8}"/>
                    </a:ext>
                  </a:extLst>
                </p:cNvPr>
                <p:cNvSpPr>
                  <a:spLocks noChangeArrowheads="1"/>
                </p:cNvSpPr>
                <p:nvPr/>
              </p:nvSpPr>
              <p:spPr bwMode="auto">
                <a:xfrm flipH="1">
                  <a:off x="4264871" y="1174220"/>
                  <a:ext cx="376238" cy="374650"/>
                </a:xfrm>
                <a:prstGeom prst="ellipse">
                  <a:avLst/>
                </a:prstGeom>
                <a:solidFill>
                  <a:schemeClr val="bg1"/>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504" name="Group 503">
              <a:extLst>
                <a:ext uri="{FF2B5EF4-FFF2-40B4-BE49-F238E27FC236}">
                  <a16:creationId xmlns:a16="http://schemas.microsoft.com/office/drawing/2014/main" id="{2CD4BDC3-C367-4754-AC86-DF16E4A93602}"/>
                </a:ext>
              </a:extLst>
            </p:cNvPr>
            <p:cNvGrpSpPr/>
            <p:nvPr/>
          </p:nvGrpSpPr>
          <p:grpSpPr>
            <a:xfrm>
              <a:off x="2159529" y="3980920"/>
              <a:ext cx="1012825" cy="3409950"/>
              <a:chOff x="2159529" y="3980920"/>
              <a:chExt cx="1012825" cy="3409950"/>
            </a:xfrm>
          </p:grpSpPr>
          <p:sp>
            <p:nvSpPr>
              <p:cNvPr id="523" name="Freeform 13">
                <a:extLst>
                  <a:ext uri="{FF2B5EF4-FFF2-40B4-BE49-F238E27FC236}">
                    <a16:creationId xmlns:a16="http://schemas.microsoft.com/office/drawing/2014/main" id="{D49EF28A-F40E-4445-863D-6F68376879FF}"/>
                  </a:ext>
                </a:extLst>
              </p:cNvPr>
              <p:cNvSpPr>
                <a:spLocks/>
              </p:cNvSpPr>
              <p:nvPr/>
            </p:nvSpPr>
            <p:spPr bwMode="auto">
              <a:xfrm>
                <a:off x="2159529" y="7006695"/>
                <a:ext cx="1012825" cy="384175"/>
              </a:xfrm>
              <a:custGeom>
                <a:avLst/>
                <a:gdLst>
                  <a:gd name="T0" fmla="*/ 32 w 188"/>
                  <a:gd name="T1" fmla="*/ 0 h 72"/>
                  <a:gd name="T2" fmla="*/ 0 w 188"/>
                  <a:gd name="T3" fmla="*/ 33 h 72"/>
                  <a:gd name="T4" fmla="*/ 0 w 188"/>
                  <a:gd name="T5" fmla="*/ 39 h 72"/>
                  <a:gd name="T6" fmla="*/ 3 w 188"/>
                  <a:gd name="T7" fmla="*/ 53 h 72"/>
                  <a:gd name="T8" fmla="*/ 32 w 188"/>
                  <a:gd name="T9" fmla="*/ 72 h 72"/>
                  <a:gd name="T10" fmla="*/ 180 w 188"/>
                  <a:gd name="T11" fmla="*/ 72 h 72"/>
                  <a:gd name="T12" fmla="*/ 188 w 188"/>
                  <a:gd name="T13" fmla="*/ 64 h 72"/>
                  <a:gd name="T14" fmla="*/ 188 w 188"/>
                  <a:gd name="T15" fmla="*/ 53 h 72"/>
                  <a:gd name="T16" fmla="*/ 188 w 188"/>
                  <a:gd name="T17" fmla="*/ 8 h 72"/>
                  <a:gd name="T18" fmla="*/ 180 w 188"/>
                  <a:gd name="T19" fmla="*/ 0 h 72"/>
                  <a:gd name="T20" fmla="*/ 32 w 188"/>
                  <a:gd name="T21"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8" h="72">
                    <a:moveTo>
                      <a:pt x="32" y="0"/>
                    </a:moveTo>
                    <a:cubicBezTo>
                      <a:pt x="14" y="0"/>
                      <a:pt x="0" y="14"/>
                      <a:pt x="0" y="33"/>
                    </a:cubicBezTo>
                    <a:cubicBezTo>
                      <a:pt x="0" y="39"/>
                      <a:pt x="0" y="39"/>
                      <a:pt x="0" y="39"/>
                    </a:cubicBezTo>
                    <a:cubicBezTo>
                      <a:pt x="0" y="44"/>
                      <a:pt x="1" y="48"/>
                      <a:pt x="3" y="53"/>
                    </a:cubicBezTo>
                    <a:cubicBezTo>
                      <a:pt x="8" y="64"/>
                      <a:pt x="19" y="72"/>
                      <a:pt x="32" y="72"/>
                    </a:cubicBezTo>
                    <a:cubicBezTo>
                      <a:pt x="180" y="72"/>
                      <a:pt x="180" y="72"/>
                      <a:pt x="180" y="72"/>
                    </a:cubicBezTo>
                    <a:cubicBezTo>
                      <a:pt x="185" y="72"/>
                      <a:pt x="188" y="68"/>
                      <a:pt x="188" y="64"/>
                    </a:cubicBezTo>
                    <a:cubicBezTo>
                      <a:pt x="188" y="53"/>
                      <a:pt x="188" y="53"/>
                      <a:pt x="188" y="53"/>
                    </a:cubicBezTo>
                    <a:cubicBezTo>
                      <a:pt x="188" y="8"/>
                      <a:pt x="188" y="8"/>
                      <a:pt x="188" y="8"/>
                    </a:cubicBezTo>
                    <a:cubicBezTo>
                      <a:pt x="188" y="3"/>
                      <a:pt x="185" y="0"/>
                      <a:pt x="180" y="0"/>
                    </a:cubicBezTo>
                    <a:lnTo>
                      <a:pt x="32" y="0"/>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4" name="Freeform 14">
                <a:extLst>
                  <a:ext uri="{FF2B5EF4-FFF2-40B4-BE49-F238E27FC236}">
                    <a16:creationId xmlns:a16="http://schemas.microsoft.com/office/drawing/2014/main" id="{7B40D632-8F9B-435F-93AD-4B0222C85FC7}"/>
                  </a:ext>
                </a:extLst>
              </p:cNvPr>
              <p:cNvSpPr>
                <a:spLocks/>
              </p:cNvSpPr>
              <p:nvPr/>
            </p:nvSpPr>
            <p:spPr bwMode="auto">
              <a:xfrm>
                <a:off x="2175404" y="7289270"/>
                <a:ext cx="996950" cy="101600"/>
              </a:xfrm>
              <a:custGeom>
                <a:avLst/>
                <a:gdLst>
                  <a:gd name="T0" fmla="*/ 0 w 185"/>
                  <a:gd name="T1" fmla="*/ 0 h 19"/>
                  <a:gd name="T2" fmla="*/ 29 w 185"/>
                  <a:gd name="T3" fmla="*/ 19 h 19"/>
                  <a:gd name="T4" fmla="*/ 177 w 185"/>
                  <a:gd name="T5" fmla="*/ 19 h 19"/>
                  <a:gd name="T6" fmla="*/ 185 w 185"/>
                  <a:gd name="T7" fmla="*/ 11 h 19"/>
                  <a:gd name="T8" fmla="*/ 185 w 185"/>
                  <a:gd name="T9" fmla="*/ 0 h 19"/>
                  <a:gd name="T10" fmla="*/ 0 w 185"/>
                  <a:gd name="T11" fmla="*/ 0 h 19"/>
                </a:gdLst>
                <a:ahLst/>
                <a:cxnLst>
                  <a:cxn ang="0">
                    <a:pos x="T0" y="T1"/>
                  </a:cxn>
                  <a:cxn ang="0">
                    <a:pos x="T2" y="T3"/>
                  </a:cxn>
                  <a:cxn ang="0">
                    <a:pos x="T4" y="T5"/>
                  </a:cxn>
                  <a:cxn ang="0">
                    <a:pos x="T6" y="T7"/>
                  </a:cxn>
                  <a:cxn ang="0">
                    <a:pos x="T8" y="T9"/>
                  </a:cxn>
                  <a:cxn ang="0">
                    <a:pos x="T10" y="T11"/>
                  </a:cxn>
                </a:cxnLst>
                <a:rect l="0" t="0" r="r" b="b"/>
                <a:pathLst>
                  <a:path w="185" h="19">
                    <a:moveTo>
                      <a:pt x="0" y="0"/>
                    </a:moveTo>
                    <a:cubicBezTo>
                      <a:pt x="5" y="11"/>
                      <a:pt x="16" y="19"/>
                      <a:pt x="29" y="19"/>
                    </a:cubicBezTo>
                    <a:cubicBezTo>
                      <a:pt x="177" y="19"/>
                      <a:pt x="177" y="19"/>
                      <a:pt x="177" y="19"/>
                    </a:cubicBezTo>
                    <a:cubicBezTo>
                      <a:pt x="182" y="19"/>
                      <a:pt x="185" y="15"/>
                      <a:pt x="185" y="11"/>
                    </a:cubicBezTo>
                    <a:cubicBezTo>
                      <a:pt x="185" y="0"/>
                      <a:pt x="185" y="0"/>
                      <a:pt x="185" y="0"/>
                    </a:cubicBezTo>
                    <a:lnTo>
                      <a:pt x="0" y="0"/>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5" name="Freeform 35">
                <a:extLst>
                  <a:ext uri="{FF2B5EF4-FFF2-40B4-BE49-F238E27FC236}">
                    <a16:creationId xmlns:a16="http://schemas.microsoft.com/office/drawing/2014/main" id="{884AE495-15C1-4171-9DCB-2D7BB011BE63}"/>
                  </a:ext>
                </a:extLst>
              </p:cNvPr>
              <p:cNvSpPr>
                <a:spLocks/>
              </p:cNvSpPr>
              <p:nvPr/>
            </p:nvSpPr>
            <p:spPr bwMode="auto">
              <a:xfrm>
                <a:off x="2445279" y="3980920"/>
                <a:ext cx="727075" cy="1463675"/>
              </a:xfrm>
              <a:custGeom>
                <a:avLst/>
                <a:gdLst>
                  <a:gd name="T0" fmla="*/ 135 w 135"/>
                  <a:gd name="T1" fmla="*/ 9 h 274"/>
                  <a:gd name="T2" fmla="*/ 126 w 135"/>
                  <a:gd name="T3" fmla="*/ 0 h 274"/>
                  <a:gd name="T4" fmla="*/ 58 w 135"/>
                  <a:gd name="T5" fmla="*/ 0 h 274"/>
                  <a:gd name="T6" fmla="*/ 47 w 135"/>
                  <a:gd name="T7" fmla="*/ 9 h 274"/>
                  <a:gd name="T8" fmla="*/ 1 w 135"/>
                  <a:gd name="T9" fmla="*/ 265 h 274"/>
                  <a:gd name="T10" fmla="*/ 9 w 135"/>
                  <a:gd name="T11" fmla="*/ 274 h 274"/>
                  <a:gd name="T12" fmla="*/ 126 w 135"/>
                  <a:gd name="T13" fmla="*/ 274 h 274"/>
                  <a:gd name="T14" fmla="*/ 135 w 135"/>
                  <a:gd name="T15" fmla="*/ 265 h 274"/>
                  <a:gd name="T16" fmla="*/ 135 w 135"/>
                  <a:gd name="T17" fmla="*/ 9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274">
                    <a:moveTo>
                      <a:pt x="135" y="9"/>
                    </a:moveTo>
                    <a:cubicBezTo>
                      <a:pt x="135" y="4"/>
                      <a:pt x="131" y="0"/>
                      <a:pt x="126" y="0"/>
                    </a:cubicBezTo>
                    <a:cubicBezTo>
                      <a:pt x="58" y="0"/>
                      <a:pt x="58" y="0"/>
                      <a:pt x="58" y="0"/>
                    </a:cubicBezTo>
                    <a:cubicBezTo>
                      <a:pt x="53" y="0"/>
                      <a:pt x="48" y="4"/>
                      <a:pt x="47" y="9"/>
                    </a:cubicBezTo>
                    <a:cubicBezTo>
                      <a:pt x="1" y="265"/>
                      <a:pt x="1" y="265"/>
                      <a:pt x="1" y="265"/>
                    </a:cubicBezTo>
                    <a:cubicBezTo>
                      <a:pt x="0" y="270"/>
                      <a:pt x="3" y="274"/>
                      <a:pt x="9" y="274"/>
                    </a:cubicBezTo>
                    <a:cubicBezTo>
                      <a:pt x="126" y="274"/>
                      <a:pt x="126" y="274"/>
                      <a:pt x="126" y="274"/>
                    </a:cubicBezTo>
                    <a:cubicBezTo>
                      <a:pt x="131" y="274"/>
                      <a:pt x="135" y="270"/>
                      <a:pt x="135" y="265"/>
                    </a:cubicBezTo>
                    <a:lnTo>
                      <a:pt x="135" y="9"/>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6" name="Oval 41">
                <a:extLst>
                  <a:ext uri="{FF2B5EF4-FFF2-40B4-BE49-F238E27FC236}">
                    <a16:creationId xmlns:a16="http://schemas.microsoft.com/office/drawing/2014/main" id="{2FE0EA35-966F-41FB-854E-BA11EC52BDE6}"/>
                  </a:ext>
                </a:extLst>
              </p:cNvPr>
              <p:cNvSpPr>
                <a:spLocks noChangeArrowheads="1"/>
              </p:cNvSpPr>
              <p:nvPr/>
            </p:nvSpPr>
            <p:spPr bwMode="auto">
              <a:xfrm>
                <a:off x="2719916" y="5060420"/>
                <a:ext cx="247650" cy="246063"/>
              </a:xfrm>
              <a:prstGeom prst="ellipse">
                <a:avLst/>
              </a:pr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7" name="Freeform 43">
                <a:extLst>
                  <a:ext uri="{FF2B5EF4-FFF2-40B4-BE49-F238E27FC236}">
                    <a16:creationId xmlns:a16="http://schemas.microsoft.com/office/drawing/2014/main" id="{82488E8F-84F9-4E7C-8F98-D13F6BDFF081}"/>
                  </a:ext>
                </a:extLst>
              </p:cNvPr>
              <p:cNvSpPr>
                <a:spLocks/>
              </p:cNvSpPr>
              <p:nvPr/>
            </p:nvSpPr>
            <p:spPr bwMode="auto">
              <a:xfrm>
                <a:off x="2440516" y="5444595"/>
                <a:ext cx="731838" cy="236538"/>
              </a:xfrm>
              <a:custGeom>
                <a:avLst/>
                <a:gdLst>
                  <a:gd name="T0" fmla="*/ 0 w 136"/>
                  <a:gd name="T1" fmla="*/ 34 h 44"/>
                  <a:gd name="T2" fmla="*/ 10 w 136"/>
                  <a:gd name="T3" fmla="*/ 44 h 44"/>
                  <a:gd name="T4" fmla="*/ 127 w 136"/>
                  <a:gd name="T5" fmla="*/ 44 h 44"/>
                  <a:gd name="T6" fmla="*/ 136 w 136"/>
                  <a:gd name="T7" fmla="*/ 34 h 44"/>
                  <a:gd name="T8" fmla="*/ 136 w 136"/>
                  <a:gd name="T9" fmla="*/ 10 h 44"/>
                  <a:gd name="T10" fmla="*/ 127 w 136"/>
                  <a:gd name="T11" fmla="*/ 0 h 44"/>
                  <a:gd name="T12" fmla="*/ 10 w 136"/>
                  <a:gd name="T13" fmla="*/ 0 h 44"/>
                  <a:gd name="T14" fmla="*/ 0 w 136"/>
                  <a:gd name="T15" fmla="*/ 10 h 44"/>
                  <a:gd name="T16" fmla="*/ 0 w 136"/>
                  <a:gd name="T17" fmla="*/ 3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 h="44">
                    <a:moveTo>
                      <a:pt x="0" y="34"/>
                    </a:moveTo>
                    <a:cubicBezTo>
                      <a:pt x="0" y="40"/>
                      <a:pt x="4" y="44"/>
                      <a:pt x="10" y="44"/>
                    </a:cubicBezTo>
                    <a:cubicBezTo>
                      <a:pt x="127" y="44"/>
                      <a:pt x="127" y="44"/>
                      <a:pt x="127" y="44"/>
                    </a:cubicBezTo>
                    <a:cubicBezTo>
                      <a:pt x="132" y="44"/>
                      <a:pt x="136" y="40"/>
                      <a:pt x="136" y="34"/>
                    </a:cubicBezTo>
                    <a:cubicBezTo>
                      <a:pt x="136" y="10"/>
                      <a:pt x="136" y="10"/>
                      <a:pt x="136" y="10"/>
                    </a:cubicBezTo>
                    <a:cubicBezTo>
                      <a:pt x="136" y="5"/>
                      <a:pt x="132" y="0"/>
                      <a:pt x="127" y="0"/>
                    </a:cubicBezTo>
                    <a:cubicBezTo>
                      <a:pt x="10" y="0"/>
                      <a:pt x="10" y="0"/>
                      <a:pt x="10" y="0"/>
                    </a:cubicBezTo>
                    <a:cubicBezTo>
                      <a:pt x="4" y="0"/>
                      <a:pt x="0" y="5"/>
                      <a:pt x="0" y="10"/>
                    </a:cubicBezTo>
                    <a:lnTo>
                      <a:pt x="0" y="34"/>
                    </a:lnTo>
                    <a:close/>
                  </a:path>
                </a:pathLst>
              </a:custGeom>
              <a:solidFill>
                <a:schemeClr val="accent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8" name="Freeform 45">
                <a:extLst>
                  <a:ext uri="{FF2B5EF4-FFF2-40B4-BE49-F238E27FC236}">
                    <a16:creationId xmlns:a16="http://schemas.microsoft.com/office/drawing/2014/main" id="{AEF7538A-498D-46E4-82ED-ABEA56F4BE14}"/>
                  </a:ext>
                </a:extLst>
              </p:cNvPr>
              <p:cNvSpPr>
                <a:spLocks/>
              </p:cNvSpPr>
              <p:nvPr/>
            </p:nvSpPr>
            <p:spPr bwMode="auto">
              <a:xfrm>
                <a:off x="2440516" y="5681133"/>
                <a:ext cx="731838" cy="1063625"/>
              </a:xfrm>
              <a:custGeom>
                <a:avLst/>
                <a:gdLst>
                  <a:gd name="T0" fmla="*/ 136 w 136"/>
                  <a:gd name="T1" fmla="*/ 190 h 199"/>
                  <a:gd name="T2" fmla="*/ 127 w 136"/>
                  <a:gd name="T3" fmla="*/ 199 h 199"/>
                  <a:gd name="T4" fmla="*/ 10 w 136"/>
                  <a:gd name="T5" fmla="*/ 199 h 199"/>
                  <a:gd name="T6" fmla="*/ 0 w 136"/>
                  <a:gd name="T7" fmla="*/ 190 h 199"/>
                  <a:gd name="T8" fmla="*/ 0 w 136"/>
                  <a:gd name="T9" fmla="*/ 9 h 199"/>
                  <a:gd name="T10" fmla="*/ 10 w 136"/>
                  <a:gd name="T11" fmla="*/ 0 h 199"/>
                  <a:gd name="T12" fmla="*/ 127 w 136"/>
                  <a:gd name="T13" fmla="*/ 0 h 199"/>
                  <a:gd name="T14" fmla="*/ 136 w 136"/>
                  <a:gd name="T15" fmla="*/ 9 h 199"/>
                  <a:gd name="T16" fmla="*/ 136 w 136"/>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 h="199">
                    <a:moveTo>
                      <a:pt x="136" y="190"/>
                    </a:moveTo>
                    <a:cubicBezTo>
                      <a:pt x="136" y="195"/>
                      <a:pt x="132" y="199"/>
                      <a:pt x="127" y="199"/>
                    </a:cubicBezTo>
                    <a:cubicBezTo>
                      <a:pt x="10" y="199"/>
                      <a:pt x="10" y="199"/>
                      <a:pt x="10" y="199"/>
                    </a:cubicBezTo>
                    <a:cubicBezTo>
                      <a:pt x="4" y="199"/>
                      <a:pt x="0" y="195"/>
                      <a:pt x="0" y="190"/>
                    </a:cubicBezTo>
                    <a:cubicBezTo>
                      <a:pt x="0" y="9"/>
                      <a:pt x="0" y="9"/>
                      <a:pt x="0" y="9"/>
                    </a:cubicBezTo>
                    <a:cubicBezTo>
                      <a:pt x="0" y="4"/>
                      <a:pt x="4" y="0"/>
                      <a:pt x="10" y="0"/>
                    </a:cubicBezTo>
                    <a:cubicBezTo>
                      <a:pt x="127" y="0"/>
                      <a:pt x="127" y="0"/>
                      <a:pt x="127" y="0"/>
                    </a:cubicBezTo>
                    <a:cubicBezTo>
                      <a:pt x="132" y="0"/>
                      <a:pt x="136" y="4"/>
                      <a:pt x="136" y="9"/>
                    </a:cubicBezTo>
                    <a:lnTo>
                      <a:pt x="136" y="190"/>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9" name="Freeform 47">
                <a:extLst>
                  <a:ext uri="{FF2B5EF4-FFF2-40B4-BE49-F238E27FC236}">
                    <a16:creationId xmlns:a16="http://schemas.microsoft.com/office/drawing/2014/main" id="{E689D4B3-2F94-4E12-A51F-6AEC4CE607AA}"/>
                  </a:ext>
                </a:extLst>
              </p:cNvPr>
              <p:cNvSpPr>
                <a:spLocks/>
              </p:cNvSpPr>
              <p:nvPr/>
            </p:nvSpPr>
            <p:spPr bwMode="auto">
              <a:xfrm>
                <a:off x="2537354" y="6476470"/>
                <a:ext cx="544513" cy="171450"/>
              </a:xfrm>
              <a:custGeom>
                <a:avLst/>
                <a:gdLst>
                  <a:gd name="T0" fmla="*/ 0 w 101"/>
                  <a:gd name="T1" fmla="*/ 23 h 32"/>
                  <a:gd name="T2" fmla="*/ 9 w 101"/>
                  <a:gd name="T3" fmla="*/ 32 h 32"/>
                  <a:gd name="T4" fmla="*/ 91 w 101"/>
                  <a:gd name="T5" fmla="*/ 32 h 32"/>
                  <a:gd name="T6" fmla="*/ 101 w 101"/>
                  <a:gd name="T7" fmla="*/ 23 h 32"/>
                  <a:gd name="T8" fmla="*/ 101 w 101"/>
                  <a:gd name="T9" fmla="*/ 9 h 32"/>
                  <a:gd name="T10" fmla="*/ 91 w 101"/>
                  <a:gd name="T11" fmla="*/ 0 h 32"/>
                  <a:gd name="T12" fmla="*/ 9 w 101"/>
                  <a:gd name="T13" fmla="*/ 0 h 32"/>
                  <a:gd name="T14" fmla="*/ 0 w 101"/>
                  <a:gd name="T15" fmla="*/ 9 h 32"/>
                  <a:gd name="T16" fmla="*/ 0 w 101"/>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32">
                    <a:moveTo>
                      <a:pt x="0" y="23"/>
                    </a:moveTo>
                    <a:cubicBezTo>
                      <a:pt x="0" y="28"/>
                      <a:pt x="4" y="32"/>
                      <a:pt x="9" y="32"/>
                    </a:cubicBezTo>
                    <a:cubicBezTo>
                      <a:pt x="91" y="32"/>
                      <a:pt x="91" y="32"/>
                      <a:pt x="91" y="32"/>
                    </a:cubicBezTo>
                    <a:cubicBezTo>
                      <a:pt x="97" y="32"/>
                      <a:pt x="101" y="28"/>
                      <a:pt x="101" y="23"/>
                    </a:cubicBezTo>
                    <a:cubicBezTo>
                      <a:pt x="101" y="9"/>
                      <a:pt x="101" y="9"/>
                      <a:pt x="101" y="9"/>
                    </a:cubicBezTo>
                    <a:cubicBezTo>
                      <a:pt x="101" y="4"/>
                      <a:pt x="97" y="0"/>
                      <a:pt x="91" y="0"/>
                    </a:cubicBezTo>
                    <a:cubicBezTo>
                      <a:pt x="9" y="0"/>
                      <a:pt x="9" y="0"/>
                      <a:pt x="9" y="0"/>
                    </a:cubicBezTo>
                    <a:cubicBezTo>
                      <a:pt x="4" y="0"/>
                      <a:pt x="0" y="4"/>
                      <a:pt x="0" y="9"/>
                    </a:cubicBezTo>
                    <a:lnTo>
                      <a:pt x="0" y="23"/>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0" name="Freeform 66">
                <a:extLst>
                  <a:ext uri="{FF2B5EF4-FFF2-40B4-BE49-F238E27FC236}">
                    <a16:creationId xmlns:a16="http://schemas.microsoft.com/office/drawing/2014/main" id="{5DFB631E-B85A-4C4D-BC86-17D820F84B78}"/>
                  </a:ext>
                </a:extLst>
              </p:cNvPr>
              <p:cNvSpPr>
                <a:spLocks/>
              </p:cNvSpPr>
              <p:nvPr/>
            </p:nvSpPr>
            <p:spPr bwMode="auto">
              <a:xfrm>
                <a:off x="2440516" y="6749520"/>
                <a:ext cx="731838" cy="234950"/>
              </a:xfrm>
              <a:custGeom>
                <a:avLst/>
                <a:gdLst>
                  <a:gd name="T0" fmla="*/ 0 w 136"/>
                  <a:gd name="T1" fmla="*/ 34 h 44"/>
                  <a:gd name="T2" fmla="*/ 10 w 136"/>
                  <a:gd name="T3" fmla="*/ 44 h 44"/>
                  <a:gd name="T4" fmla="*/ 127 w 136"/>
                  <a:gd name="T5" fmla="*/ 44 h 44"/>
                  <a:gd name="T6" fmla="*/ 136 w 136"/>
                  <a:gd name="T7" fmla="*/ 34 h 44"/>
                  <a:gd name="T8" fmla="*/ 136 w 136"/>
                  <a:gd name="T9" fmla="*/ 10 h 44"/>
                  <a:gd name="T10" fmla="*/ 127 w 136"/>
                  <a:gd name="T11" fmla="*/ 0 h 44"/>
                  <a:gd name="T12" fmla="*/ 10 w 136"/>
                  <a:gd name="T13" fmla="*/ 0 h 44"/>
                  <a:gd name="T14" fmla="*/ 0 w 136"/>
                  <a:gd name="T15" fmla="*/ 10 h 44"/>
                  <a:gd name="T16" fmla="*/ 0 w 136"/>
                  <a:gd name="T17" fmla="*/ 3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 h="44">
                    <a:moveTo>
                      <a:pt x="0" y="34"/>
                    </a:moveTo>
                    <a:cubicBezTo>
                      <a:pt x="0" y="39"/>
                      <a:pt x="4" y="44"/>
                      <a:pt x="10" y="44"/>
                    </a:cubicBezTo>
                    <a:cubicBezTo>
                      <a:pt x="127" y="44"/>
                      <a:pt x="127" y="44"/>
                      <a:pt x="127" y="44"/>
                    </a:cubicBezTo>
                    <a:cubicBezTo>
                      <a:pt x="132" y="44"/>
                      <a:pt x="136" y="39"/>
                      <a:pt x="136" y="34"/>
                    </a:cubicBezTo>
                    <a:cubicBezTo>
                      <a:pt x="136" y="10"/>
                      <a:pt x="136" y="10"/>
                      <a:pt x="136" y="10"/>
                    </a:cubicBezTo>
                    <a:cubicBezTo>
                      <a:pt x="136" y="4"/>
                      <a:pt x="132" y="0"/>
                      <a:pt x="127" y="0"/>
                    </a:cubicBezTo>
                    <a:cubicBezTo>
                      <a:pt x="10" y="0"/>
                      <a:pt x="10" y="0"/>
                      <a:pt x="10" y="0"/>
                    </a:cubicBezTo>
                    <a:cubicBezTo>
                      <a:pt x="4" y="0"/>
                      <a:pt x="0" y="4"/>
                      <a:pt x="0" y="10"/>
                    </a:cubicBezTo>
                    <a:lnTo>
                      <a:pt x="0" y="34"/>
                    </a:lnTo>
                    <a:close/>
                  </a:path>
                </a:pathLst>
              </a:custGeom>
              <a:solidFill>
                <a:schemeClr val="accent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1" name="Freeform 68">
                <a:extLst>
                  <a:ext uri="{FF2B5EF4-FFF2-40B4-BE49-F238E27FC236}">
                    <a16:creationId xmlns:a16="http://schemas.microsoft.com/office/drawing/2014/main" id="{28F8A73A-3A1C-4FF2-8935-2D03F3C55D82}"/>
                  </a:ext>
                </a:extLst>
              </p:cNvPr>
              <p:cNvSpPr>
                <a:spLocks/>
              </p:cNvSpPr>
              <p:nvPr/>
            </p:nvSpPr>
            <p:spPr bwMode="auto">
              <a:xfrm>
                <a:off x="2704041" y="7006695"/>
                <a:ext cx="468313" cy="384175"/>
              </a:xfrm>
              <a:custGeom>
                <a:avLst/>
                <a:gdLst>
                  <a:gd name="T0" fmla="*/ 33 w 87"/>
                  <a:gd name="T1" fmla="*/ 72 h 72"/>
                  <a:gd name="T2" fmla="*/ 79 w 87"/>
                  <a:gd name="T3" fmla="*/ 72 h 72"/>
                  <a:gd name="T4" fmla="*/ 87 w 87"/>
                  <a:gd name="T5" fmla="*/ 64 h 72"/>
                  <a:gd name="T6" fmla="*/ 87 w 87"/>
                  <a:gd name="T7" fmla="*/ 8 h 72"/>
                  <a:gd name="T8" fmla="*/ 79 w 87"/>
                  <a:gd name="T9" fmla="*/ 0 h 72"/>
                  <a:gd name="T10" fmla="*/ 33 w 87"/>
                  <a:gd name="T11" fmla="*/ 0 h 72"/>
                  <a:gd name="T12" fmla="*/ 0 w 87"/>
                  <a:gd name="T13" fmla="*/ 33 h 72"/>
                  <a:gd name="T14" fmla="*/ 0 w 87"/>
                  <a:gd name="T15" fmla="*/ 39 h 72"/>
                  <a:gd name="T16" fmla="*/ 33 w 87"/>
                  <a:gd name="T17"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72">
                    <a:moveTo>
                      <a:pt x="33" y="72"/>
                    </a:moveTo>
                    <a:cubicBezTo>
                      <a:pt x="79" y="72"/>
                      <a:pt x="79" y="72"/>
                      <a:pt x="79" y="72"/>
                    </a:cubicBezTo>
                    <a:cubicBezTo>
                      <a:pt x="84" y="72"/>
                      <a:pt x="87" y="68"/>
                      <a:pt x="87" y="64"/>
                    </a:cubicBezTo>
                    <a:cubicBezTo>
                      <a:pt x="87" y="8"/>
                      <a:pt x="87" y="8"/>
                      <a:pt x="87" y="8"/>
                    </a:cubicBezTo>
                    <a:cubicBezTo>
                      <a:pt x="87" y="3"/>
                      <a:pt x="84" y="0"/>
                      <a:pt x="79" y="0"/>
                    </a:cubicBezTo>
                    <a:cubicBezTo>
                      <a:pt x="33" y="0"/>
                      <a:pt x="33" y="0"/>
                      <a:pt x="33" y="0"/>
                    </a:cubicBezTo>
                    <a:cubicBezTo>
                      <a:pt x="15" y="0"/>
                      <a:pt x="0" y="14"/>
                      <a:pt x="0" y="33"/>
                    </a:cubicBezTo>
                    <a:cubicBezTo>
                      <a:pt x="0" y="39"/>
                      <a:pt x="0" y="39"/>
                      <a:pt x="0" y="39"/>
                    </a:cubicBezTo>
                    <a:cubicBezTo>
                      <a:pt x="0" y="57"/>
                      <a:pt x="15" y="72"/>
                      <a:pt x="33" y="72"/>
                    </a:cubicBezTo>
                    <a:close/>
                  </a:path>
                </a:pathLst>
              </a:custGeom>
              <a:solidFill>
                <a:schemeClr val="accent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2" name="Freeform 69">
                <a:extLst>
                  <a:ext uri="{FF2B5EF4-FFF2-40B4-BE49-F238E27FC236}">
                    <a16:creationId xmlns:a16="http://schemas.microsoft.com/office/drawing/2014/main" id="{69307338-8EAA-4D41-A536-B1AA1EE928F3}"/>
                  </a:ext>
                </a:extLst>
              </p:cNvPr>
              <p:cNvSpPr>
                <a:spLocks/>
              </p:cNvSpPr>
              <p:nvPr/>
            </p:nvSpPr>
            <p:spPr bwMode="auto">
              <a:xfrm>
                <a:off x="3054879" y="7171795"/>
                <a:ext cx="58738" cy="58738"/>
              </a:xfrm>
              <a:custGeom>
                <a:avLst/>
                <a:gdLst>
                  <a:gd name="T0" fmla="*/ 8 w 11"/>
                  <a:gd name="T1" fmla="*/ 0 h 11"/>
                  <a:gd name="T2" fmla="*/ 5 w 11"/>
                  <a:gd name="T3" fmla="*/ 0 h 11"/>
                  <a:gd name="T4" fmla="*/ 5 w 11"/>
                  <a:gd name="T5" fmla="*/ 0 h 11"/>
                  <a:gd name="T6" fmla="*/ 0 w 11"/>
                  <a:gd name="T7" fmla="*/ 6 h 11"/>
                  <a:gd name="T8" fmla="*/ 0 w 11"/>
                  <a:gd name="T9" fmla="*/ 8 h 11"/>
                  <a:gd name="T10" fmla="*/ 5 w 11"/>
                  <a:gd name="T11" fmla="*/ 11 h 11"/>
                  <a:gd name="T12" fmla="*/ 5 w 11"/>
                  <a:gd name="T13" fmla="*/ 11 h 11"/>
                  <a:gd name="T14" fmla="*/ 8 w 11"/>
                  <a:gd name="T15" fmla="*/ 11 h 11"/>
                  <a:gd name="T16" fmla="*/ 10 w 11"/>
                  <a:gd name="T17" fmla="*/ 8 h 11"/>
                  <a:gd name="T18" fmla="*/ 11 w 11"/>
                  <a:gd name="T19" fmla="*/ 6 h 11"/>
                  <a:gd name="T20" fmla="*/ 8 w 11"/>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1">
                    <a:moveTo>
                      <a:pt x="8" y="0"/>
                    </a:moveTo>
                    <a:cubicBezTo>
                      <a:pt x="5" y="0"/>
                      <a:pt x="5" y="0"/>
                      <a:pt x="5" y="0"/>
                    </a:cubicBezTo>
                    <a:cubicBezTo>
                      <a:pt x="5" y="0"/>
                      <a:pt x="5" y="0"/>
                      <a:pt x="5" y="0"/>
                    </a:cubicBezTo>
                    <a:cubicBezTo>
                      <a:pt x="2" y="0"/>
                      <a:pt x="0" y="2"/>
                      <a:pt x="0" y="6"/>
                    </a:cubicBezTo>
                    <a:cubicBezTo>
                      <a:pt x="0" y="6"/>
                      <a:pt x="0" y="7"/>
                      <a:pt x="0" y="8"/>
                    </a:cubicBezTo>
                    <a:cubicBezTo>
                      <a:pt x="1" y="10"/>
                      <a:pt x="3" y="11"/>
                      <a:pt x="5" y="11"/>
                    </a:cubicBezTo>
                    <a:cubicBezTo>
                      <a:pt x="5" y="11"/>
                      <a:pt x="5" y="11"/>
                      <a:pt x="5" y="11"/>
                    </a:cubicBezTo>
                    <a:cubicBezTo>
                      <a:pt x="8" y="11"/>
                      <a:pt x="8" y="11"/>
                      <a:pt x="8" y="11"/>
                    </a:cubicBezTo>
                    <a:cubicBezTo>
                      <a:pt x="8" y="11"/>
                      <a:pt x="10" y="9"/>
                      <a:pt x="10" y="8"/>
                    </a:cubicBezTo>
                    <a:cubicBezTo>
                      <a:pt x="11" y="7"/>
                      <a:pt x="11" y="6"/>
                      <a:pt x="11" y="6"/>
                    </a:cubicBezTo>
                    <a:cubicBezTo>
                      <a:pt x="11" y="3"/>
                      <a:pt x="8" y="0"/>
                      <a:pt x="8" y="0"/>
                    </a:cubicBezTo>
                    <a:close/>
                  </a:path>
                </a:pathLst>
              </a:custGeom>
              <a:solidFill>
                <a:schemeClr val="bg1"/>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3" name="Freeform 70">
                <a:extLst>
                  <a:ext uri="{FF2B5EF4-FFF2-40B4-BE49-F238E27FC236}">
                    <a16:creationId xmlns:a16="http://schemas.microsoft.com/office/drawing/2014/main" id="{DC0144AD-14C2-49EF-BD87-06910B77AC31}"/>
                  </a:ext>
                </a:extLst>
              </p:cNvPr>
              <p:cNvSpPr>
                <a:spLocks/>
              </p:cNvSpPr>
              <p:nvPr/>
            </p:nvSpPr>
            <p:spPr bwMode="auto">
              <a:xfrm>
                <a:off x="3054879" y="7214658"/>
                <a:ext cx="53975" cy="15875"/>
              </a:xfrm>
              <a:custGeom>
                <a:avLst/>
                <a:gdLst>
                  <a:gd name="T0" fmla="*/ 0 w 10"/>
                  <a:gd name="T1" fmla="*/ 0 h 3"/>
                  <a:gd name="T2" fmla="*/ 5 w 10"/>
                  <a:gd name="T3" fmla="*/ 3 h 3"/>
                  <a:gd name="T4" fmla="*/ 5 w 10"/>
                  <a:gd name="T5" fmla="*/ 3 h 3"/>
                  <a:gd name="T6" fmla="*/ 8 w 10"/>
                  <a:gd name="T7" fmla="*/ 3 h 3"/>
                  <a:gd name="T8" fmla="*/ 10 w 10"/>
                  <a:gd name="T9" fmla="*/ 0 h 3"/>
                  <a:gd name="T10" fmla="*/ 0 w 10"/>
                  <a:gd name="T11" fmla="*/ 0 h 3"/>
                </a:gdLst>
                <a:ahLst/>
                <a:cxnLst>
                  <a:cxn ang="0">
                    <a:pos x="T0" y="T1"/>
                  </a:cxn>
                  <a:cxn ang="0">
                    <a:pos x="T2" y="T3"/>
                  </a:cxn>
                  <a:cxn ang="0">
                    <a:pos x="T4" y="T5"/>
                  </a:cxn>
                  <a:cxn ang="0">
                    <a:pos x="T6" y="T7"/>
                  </a:cxn>
                  <a:cxn ang="0">
                    <a:pos x="T8" y="T9"/>
                  </a:cxn>
                  <a:cxn ang="0">
                    <a:pos x="T10" y="T11"/>
                  </a:cxn>
                </a:cxnLst>
                <a:rect l="0" t="0" r="r" b="b"/>
                <a:pathLst>
                  <a:path w="10" h="3">
                    <a:moveTo>
                      <a:pt x="0" y="0"/>
                    </a:moveTo>
                    <a:cubicBezTo>
                      <a:pt x="1" y="2"/>
                      <a:pt x="3" y="3"/>
                      <a:pt x="5" y="3"/>
                    </a:cubicBezTo>
                    <a:cubicBezTo>
                      <a:pt x="5" y="3"/>
                      <a:pt x="5" y="3"/>
                      <a:pt x="5" y="3"/>
                    </a:cubicBezTo>
                    <a:cubicBezTo>
                      <a:pt x="8" y="3"/>
                      <a:pt x="8" y="3"/>
                      <a:pt x="8" y="3"/>
                    </a:cubicBezTo>
                    <a:cubicBezTo>
                      <a:pt x="8" y="3"/>
                      <a:pt x="10" y="1"/>
                      <a:pt x="10" y="0"/>
                    </a:cubicBezTo>
                    <a:lnTo>
                      <a:pt x="0" y="0"/>
                    </a:lnTo>
                    <a:close/>
                  </a:path>
                </a:pathLst>
              </a:custGeom>
              <a:solidFill>
                <a:schemeClr val="bg1">
                  <a:lumMod val="7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4" name="Oval 71">
                <a:extLst>
                  <a:ext uri="{FF2B5EF4-FFF2-40B4-BE49-F238E27FC236}">
                    <a16:creationId xmlns:a16="http://schemas.microsoft.com/office/drawing/2014/main" id="{6F76F7A7-588D-42F9-82F1-2353D9B41A2C}"/>
                  </a:ext>
                </a:extLst>
              </p:cNvPr>
              <p:cNvSpPr>
                <a:spLocks noChangeArrowheads="1"/>
              </p:cNvSpPr>
              <p:nvPr/>
            </p:nvSpPr>
            <p:spPr bwMode="auto">
              <a:xfrm>
                <a:off x="3081866" y="7167033"/>
                <a:ext cx="69850" cy="69850"/>
              </a:xfrm>
              <a:prstGeom prst="ellipse">
                <a:avLst/>
              </a:prstGeom>
              <a:solidFill>
                <a:srgbClr val="6E72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5" name="Oval 72">
                <a:extLst>
                  <a:ext uri="{FF2B5EF4-FFF2-40B4-BE49-F238E27FC236}">
                    <a16:creationId xmlns:a16="http://schemas.microsoft.com/office/drawing/2014/main" id="{37A87AE2-F7E9-41EA-B0D7-E8F58F89107F}"/>
                  </a:ext>
                </a:extLst>
              </p:cNvPr>
              <p:cNvSpPr>
                <a:spLocks noChangeArrowheads="1"/>
              </p:cNvSpPr>
              <p:nvPr/>
            </p:nvSpPr>
            <p:spPr bwMode="auto">
              <a:xfrm>
                <a:off x="3081866" y="7167033"/>
                <a:ext cx="69850" cy="69850"/>
              </a:xfrm>
              <a:prstGeom prst="ellipse">
                <a:avLst/>
              </a:prstGeom>
              <a:solidFill>
                <a:schemeClr val="tx1">
                  <a:lumMod val="8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6" name="Oval 73">
                <a:extLst>
                  <a:ext uri="{FF2B5EF4-FFF2-40B4-BE49-F238E27FC236}">
                    <a16:creationId xmlns:a16="http://schemas.microsoft.com/office/drawing/2014/main" id="{E8951EB3-94DC-4DCB-9CB8-D85813D7F2DB}"/>
                  </a:ext>
                </a:extLst>
              </p:cNvPr>
              <p:cNvSpPr>
                <a:spLocks noChangeArrowheads="1"/>
              </p:cNvSpPr>
              <p:nvPr/>
            </p:nvSpPr>
            <p:spPr bwMode="auto">
              <a:xfrm>
                <a:off x="3097741" y="7178145"/>
                <a:ext cx="42863" cy="47625"/>
              </a:xfrm>
              <a:prstGeom prst="ellipse">
                <a:avLst/>
              </a:pr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7" name="Oval 74">
                <a:extLst>
                  <a:ext uri="{FF2B5EF4-FFF2-40B4-BE49-F238E27FC236}">
                    <a16:creationId xmlns:a16="http://schemas.microsoft.com/office/drawing/2014/main" id="{2B4DA07B-AEAD-49EF-8D93-660E16BE2327}"/>
                  </a:ext>
                </a:extLst>
              </p:cNvPr>
              <p:cNvSpPr>
                <a:spLocks noChangeArrowheads="1"/>
              </p:cNvSpPr>
              <p:nvPr/>
            </p:nvSpPr>
            <p:spPr bwMode="auto">
              <a:xfrm>
                <a:off x="3097741" y="7178145"/>
                <a:ext cx="42863" cy="47625"/>
              </a:xfrm>
              <a:prstGeom prst="ellipse">
                <a:avLst/>
              </a:pr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8" name="Oval 41">
                <a:extLst>
                  <a:ext uri="{FF2B5EF4-FFF2-40B4-BE49-F238E27FC236}">
                    <a16:creationId xmlns:a16="http://schemas.microsoft.com/office/drawing/2014/main" id="{F544D6FA-01FF-47CD-B129-8DF8400E65E0}"/>
                  </a:ext>
                </a:extLst>
              </p:cNvPr>
              <p:cNvSpPr>
                <a:spLocks noChangeArrowheads="1"/>
              </p:cNvSpPr>
              <p:nvPr/>
            </p:nvSpPr>
            <p:spPr bwMode="auto">
              <a:xfrm>
                <a:off x="2523701" y="5540005"/>
                <a:ext cx="46014" cy="45719"/>
              </a:xfrm>
              <a:prstGeom prst="ellipse">
                <a:avLst/>
              </a:prstGeom>
              <a:solidFill>
                <a:schemeClr val="bg1">
                  <a:lumMod val="7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9" name="Oval 41">
                <a:extLst>
                  <a:ext uri="{FF2B5EF4-FFF2-40B4-BE49-F238E27FC236}">
                    <a16:creationId xmlns:a16="http://schemas.microsoft.com/office/drawing/2014/main" id="{29903C29-17C0-4A8B-94DA-1FA9B18631B4}"/>
                  </a:ext>
                </a:extLst>
              </p:cNvPr>
              <p:cNvSpPr>
                <a:spLocks noChangeArrowheads="1"/>
              </p:cNvSpPr>
              <p:nvPr/>
            </p:nvSpPr>
            <p:spPr bwMode="auto">
              <a:xfrm>
                <a:off x="3004714" y="5540005"/>
                <a:ext cx="46014" cy="45719"/>
              </a:xfrm>
              <a:prstGeom prst="ellipse">
                <a:avLst/>
              </a:prstGeom>
              <a:solidFill>
                <a:schemeClr val="bg1">
                  <a:lumMod val="7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505" name="Group 504">
              <a:extLst>
                <a:ext uri="{FF2B5EF4-FFF2-40B4-BE49-F238E27FC236}">
                  <a16:creationId xmlns:a16="http://schemas.microsoft.com/office/drawing/2014/main" id="{EB46A555-501A-4A2B-98DE-39869BEFE77A}"/>
                </a:ext>
              </a:extLst>
            </p:cNvPr>
            <p:cNvGrpSpPr/>
            <p:nvPr/>
          </p:nvGrpSpPr>
          <p:grpSpPr>
            <a:xfrm flipH="1">
              <a:off x="3812222" y="3980920"/>
              <a:ext cx="1012825" cy="3409950"/>
              <a:chOff x="2159529" y="3980920"/>
              <a:chExt cx="1012825" cy="3409950"/>
            </a:xfrm>
          </p:grpSpPr>
          <p:sp>
            <p:nvSpPr>
              <p:cNvPr id="506" name="Freeform 13">
                <a:extLst>
                  <a:ext uri="{FF2B5EF4-FFF2-40B4-BE49-F238E27FC236}">
                    <a16:creationId xmlns:a16="http://schemas.microsoft.com/office/drawing/2014/main" id="{11559FFD-0BAC-491C-A8E6-C105543985D9}"/>
                  </a:ext>
                </a:extLst>
              </p:cNvPr>
              <p:cNvSpPr>
                <a:spLocks/>
              </p:cNvSpPr>
              <p:nvPr/>
            </p:nvSpPr>
            <p:spPr bwMode="auto">
              <a:xfrm>
                <a:off x="2159529" y="7006695"/>
                <a:ext cx="1012825" cy="384175"/>
              </a:xfrm>
              <a:custGeom>
                <a:avLst/>
                <a:gdLst>
                  <a:gd name="T0" fmla="*/ 32 w 188"/>
                  <a:gd name="T1" fmla="*/ 0 h 72"/>
                  <a:gd name="T2" fmla="*/ 0 w 188"/>
                  <a:gd name="T3" fmla="*/ 33 h 72"/>
                  <a:gd name="T4" fmla="*/ 0 w 188"/>
                  <a:gd name="T5" fmla="*/ 39 h 72"/>
                  <a:gd name="T6" fmla="*/ 3 w 188"/>
                  <a:gd name="T7" fmla="*/ 53 h 72"/>
                  <a:gd name="T8" fmla="*/ 32 w 188"/>
                  <a:gd name="T9" fmla="*/ 72 h 72"/>
                  <a:gd name="T10" fmla="*/ 180 w 188"/>
                  <a:gd name="T11" fmla="*/ 72 h 72"/>
                  <a:gd name="T12" fmla="*/ 188 w 188"/>
                  <a:gd name="T13" fmla="*/ 64 h 72"/>
                  <a:gd name="T14" fmla="*/ 188 w 188"/>
                  <a:gd name="T15" fmla="*/ 53 h 72"/>
                  <a:gd name="T16" fmla="*/ 188 w 188"/>
                  <a:gd name="T17" fmla="*/ 8 h 72"/>
                  <a:gd name="T18" fmla="*/ 180 w 188"/>
                  <a:gd name="T19" fmla="*/ 0 h 72"/>
                  <a:gd name="T20" fmla="*/ 32 w 188"/>
                  <a:gd name="T21"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8" h="72">
                    <a:moveTo>
                      <a:pt x="32" y="0"/>
                    </a:moveTo>
                    <a:cubicBezTo>
                      <a:pt x="14" y="0"/>
                      <a:pt x="0" y="14"/>
                      <a:pt x="0" y="33"/>
                    </a:cubicBezTo>
                    <a:cubicBezTo>
                      <a:pt x="0" y="39"/>
                      <a:pt x="0" y="39"/>
                      <a:pt x="0" y="39"/>
                    </a:cubicBezTo>
                    <a:cubicBezTo>
                      <a:pt x="0" y="44"/>
                      <a:pt x="1" y="48"/>
                      <a:pt x="3" y="53"/>
                    </a:cubicBezTo>
                    <a:cubicBezTo>
                      <a:pt x="8" y="64"/>
                      <a:pt x="19" y="72"/>
                      <a:pt x="32" y="72"/>
                    </a:cubicBezTo>
                    <a:cubicBezTo>
                      <a:pt x="180" y="72"/>
                      <a:pt x="180" y="72"/>
                      <a:pt x="180" y="72"/>
                    </a:cubicBezTo>
                    <a:cubicBezTo>
                      <a:pt x="185" y="72"/>
                      <a:pt x="188" y="68"/>
                      <a:pt x="188" y="64"/>
                    </a:cubicBezTo>
                    <a:cubicBezTo>
                      <a:pt x="188" y="53"/>
                      <a:pt x="188" y="53"/>
                      <a:pt x="188" y="53"/>
                    </a:cubicBezTo>
                    <a:cubicBezTo>
                      <a:pt x="188" y="8"/>
                      <a:pt x="188" y="8"/>
                      <a:pt x="188" y="8"/>
                    </a:cubicBezTo>
                    <a:cubicBezTo>
                      <a:pt x="188" y="3"/>
                      <a:pt x="185" y="0"/>
                      <a:pt x="180" y="0"/>
                    </a:cubicBezTo>
                    <a:lnTo>
                      <a:pt x="32" y="0"/>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7" name="Freeform 14">
                <a:extLst>
                  <a:ext uri="{FF2B5EF4-FFF2-40B4-BE49-F238E27FC236}">
                    <a16:creationId xmlns:a16="http://schemas.microsoft.com/office/drawing/2014/main" id="{142A44B2-6D0E-473B-93AC-6CC3FA7A7497}"/>
                  </a:ext>
                </a:extLst>
              </p:cNvPr>
              <p:cNvSpPr>
                <a:spLocks/>
              </p:cNvSpPr>
              <p:nvPr/>
            </p:nvSpPr>
            <p:spPr bwMode="auto">
              <a:xfrm>
                <a:off x="2175404" y="7289270"/>
                <a:ext cx="996950" cy="101600"/>
              </a:xfrm>
              <a:custGeom>
                <a:avLst/>
                <a:gdLst>
                  <a:gd name="T0" fmla="*/ 0 w 185"/>
                  <a:gd name="T1" fmla="*/ 0 h 19"/>
                  <a:gd name="T2" fmla="*/ 29 w 185"/>
                  <a:gd name="T3" fmla="*/ 19 h 19"/>
                  <a:gd name="T4" fmla="*/ 177 w 185"/>
                  <a:gd name="T5" fmla="*/ 19 h 19"/>
                  <a:gd name="T6" fmla="*/ 185 w 185"/>
                  <a:gd name="T7" fmla="*/ 11 h 19"/>
                  <a:gd name="T8" fmla="*/ 185 w 185"/>
                  <a:gd name="T9" fmla="*/ 0 h 19"/>
                  <a:gd name="T10" fmla="*/ 0 w 185"/>
                  <a:gd name="T11" fmla="*/ 0 h 19"/>
                </a:gdLst>
                <a:ahLst/>
                <a:cxnLst>
                  <a:cxn ang="0">
                    <a:pos x="T0" y="T1"/>
                  </a:cxn>
                  <a:cxn ang="0">
                    <a:pos x="T2" y="T3"/>
                  </a:cxn>
                  <a:cxn ang="0">
                    <a:pos x="T4" y="T5"/>
                  </a:cxn>
                  <a:cxn ang="0">
                    <a:pos x="T6" y="T7"/>
                  </a:cxn>
                  <a:cxn ang="0">
                    <a:pos x="T8" y="T9"/>
                  </a:cxn>
                  <a:cxn ang="0">
                    <a:pos x="T10" y="T11"/>
                  </a:cxn>
                </a:cxnLst>
                <a:rect l="0" t="0" r="r" b="b"/>
                <a:pathLst>
                  <a:path w="185" h="19">
                    <a:moveTo>
                      <a:pt x="0" y="0"/>
                    </a:moveTo>
                    <a:cubicBezTo>
                      <a:pt x="5" y="11"/>
                      <a:pt x="16" y="19"/>
                      <a:pt x="29" y="19"/>
                    </a:cubicBezTo>
                    <a:cubicBezTo>
                      <a:pt x="177" y="19"/>
                      <a:pt x="177" y="19"/>
                      <a:pt x="177" y="19"/>
                    </a:cubicBezTo>
                    <a:cubicBezTo>
                      <a:pt x="182" y="19"/>
                      <a:pt x="185" y="15"/>
                      <a:pt x="185" y="11"/>
                    </a:cubicBezTo>
                    <a:cubicBezTo>
                      <a:pt x="185" y="0"/>
                      <a:pt x="185" y="0"/>
                      <a:pt x="185" y="0"/>
                    </a:cubicBezTo>
                    <a:lnTo>
                      <a:pt x="0" y="0"/>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8" name="Freeform 35">
                <a:extLst>
                  <a:ext uri="{FF2B5EF4-FFF2-40B4-BE49-F238E27FC236}">
                    <a16:creationId xmlns:a16="http://schemas.microsoft.com/office/drawing/2014/main" id="{666F3990-6172-4A26-BA7F-B9F300082470}"/>
                  </a:ext>
                </a:extLst>
              </p:cNvPr>
              <p:cNvSpPr>
                <a:spLocks/>
              </p:cNvSpPr>
              <p:nvPr/>
            </p:nvSpPr>
            <p:spPr bwMode="auto">
              <a:xfrm>
                <a:off x="2445279" y="3980920"/>
                <a:ext cx="727075" cy="1463675"/>
              </a:xfrm>
              <a:custGeom>
                <a:avLst/>
                <a:gdLst>
                  <a:gd name="T0" fmla="*/ 135 w 135"/>
                  <a:gd name="T1" fmla="*/ 9 h 274"/>
                  <a:gd name="T2" fmla="*/ 126 w 135"/>
                  <a:gd name="T3" fmla="*/ 0 h 274"/>
                  <a:gd name="T4" fmla="*/ 58 w 135"/>
                  <a:gd name="T5" fmla="*/ 0 h 274"/>
                  <a:gd name="T6" fmla="*/ 47 w 135"/>
                  <a:gd name="T7" fmla="*/ 9 h 274"/>
                  <a:gd name="T8" fmla="*/ 1 w 135"/>
                  <a:gd name="T9" fmla="*/ 265 h 274"/>
                  <a:gd name="T10" fmla="*/ 9 w 135"/>
                  <a:gd name="T11" fmla="*/ 274 h 274"/>
                  <a:gd name="T12" fmla="*/ 126 w 135"/>
                  <a:gd name="T13" fmla="*/ 274 h 274"/>
                  <a:gd name="T14" fmla="*/ 135 w 135"/>
                  <a:gd name="T15" fmla="*/ 265 h 274"/>
                  <a:gd name="T16" fmla="*/ 135 w 135"/>
                  <a:gd name="T17" fmla="*/ 9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274">
                    <a:moveTo>
                      <a:pt x="135" y="9"/>
                    </a:moveTo>
                    <a:cubicBezTo>
                      <a:pt x="135" y="4"/>
                      <a:pt x="131" y="0"/>
                      <a:pt x="126" y="0"/>
                    </a:cubicBezTo>
                    <a:cubicBezTo>
                      <a:pt x="58" y="0"/>
                      <a:pt x="58" y="0"/>
                      <a:pt x="58" y="0"/>
                    </a:cubicBezTo>
                    <a:cubicBezTo>
                      <a:pt x="53" y="0"/>
                      <a:pt x="48" y="4"/>
                      <a:pt x="47" y="9"/>
                    </a:cubicBezTo>
                    <a:cubicBezTo>
                      <a:pt x="1" y="265"/>
                      <a:pt x="1" y="265"/>
                      <a:pt x="1" y="265"/>
                    </a:cubicBezTo>
                    <a:cubicBezTo>
                      <a:pt x="0" y="270"/>
                      <a:pt x="3" y="274"/>
                      <a:pt x="9" y="274"/>
                    </a:cubicBezTo>
                    <a:cubicBezTo>
                      <a:pt x="126" y="274"/>
                      <a:pt x="126" y="274"/>
                      <a:pt x="126" y="274"/>
                    </a:cubicBezTo>
                    <a:cubicBezTo>
                      <a:pt x="131" y="274"/>
                      <a:pt x="135" y="270"/>
                      <a:pt x="135" y="265"/>
                    </a:cubicBezTo>
                    <a:lnTo>
                      <a:pt x="135" y="9"/>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9" name="Oval 41">
                <a:extLst>
                  <a:ext uri="{FF2B5EF4-FFF2-40B4-BE49-F238E27FC236}">
                    <a16:creationId xmlns:a16="http://schemas.microsoft.com/office/drawing/2014/main" id="{6CDD4726-38F9-4E6B-A7F5-051D036C43FB}"/>
                  </a:ext>
                </a:extLst>
              </p:cNvPr>
              <p:cNvSpPr>
                <a:spLocks noChangeArrowheads="1"/>
              </p:cNvSpPr>
              <p:nvPr/>
            </p:nvSpPr>
            <p:spPr bwMode="auto">
              <a:xfrm>
                <a:off x="2719916" y="5060420"/>
                <a:ext cx="247650" cy="246063"/>
              </a:xfrm>
              <a:prstGeom prst="ellipse">
                <a:avLst/>
              </a:pr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0" name="Freeform 43">
                <a:extLst>
                  <a:ext uri="{FF2B5EF4-FFF2-40B4-BE49-F238E27FC236}">
                    <a16:creationId xmlns:a16="http://schemas.microsoft.com/office/drawing/2014/main" id="{F7ED32AC-B5E6-4860-83A4-0830B198B992}"/>
                  </a:ext>
                </a:extLst>
              </p:cNvPr>
              <p:cNvSpPr>
                <a:spLocks/>
              </p:cNvSpPr>
              <p:nvPr/>
            </p:nvSpPr>
            <p:spPr bwMode="auto">
              <a:xfrm>
                <a:off x="2440516" y="5444595"/>
                <a:ext cx="731838" cy="236538"/>
              </a:xfrm>
              <a:custGeom>
                <a:avLst/>
                <a:gdLst>
                  <a:gd name="T0" fmla="*/ 0 w 136"/>
                  <a:gd name="T1" fmla="*/ 34 h 44"/>
                  <a:gd name="T2" fmla="*/ 10 w 136"/>
                  <a:gd name="T3" fmla="*/ 44 h 44"/>
                  <a:gd name="T4" fmla="*/ 127 w 136"/>
                  <a:gd name="T5" fmla="*/ 44 h 44"/>
                  <a:gd name="T6" fmla="*/ 136 w 136"/>
                  <a:gd name="T7" fmla="*/ 34 h 44"/>
                  <a:gd name="T8" fmla="*/ 136 w 136"/>
                  <a:gd name="T9" fmla="*/ 10 h 44"/>
                  <a:gd name="T10" fmla="*/ 127 w 136"/>
                  <a:gd name="T11" fmla="*/ 0 h 44"/>
                  <a:gd name="T12" fmla="*/ 10 w 136"/>
                  <a:gd name="T13" fmla="*/ 0 h 44"/>
                  <a:gd name="T14" fmla="*/ 0 w 136"/>
                  <a:gd name="T15" fmla="*/ 10 h 44"/>
                  <a:gd name="T16" fmla="*/ 0 w 136"/>
                  <a:gd name="T17" fmla="*/ 3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 h="44">
                    <a:moveTo>
                      <a:pt x="0" y="34"/>
                    </a:moveTo>
                    <a:cubicBezTo>
                      <a:pt x="0" y="40"/>
                      <a:pt x="4" y="44"/>
                      <a:pt x="10" y="44"/>
                    </a:cubicBezTo>
                    <a:cubicBezTo>
                      <a:pt x="127" y="44"/>
                      <a:pt x="127" y="44"/>
                      <a:pt x="127" y="44"/>
                    </a:cubicBezTo>
                    <a:cubicBezTo>
                      <a:pt x="132" y="44"/>
                      <a:pt x="136" y="40"/>
                      <a:pt x="136" y="34"/>
                    </a:cubicBezTo>
                    <a:cubicBezTo>
                      <a:pt x="136" y="10"/>
                      <a:pt x="136" y="10"/>
                      <a:pt x="136" y="10"/>
                    </a:cubicBezTo>
                    <a:cubicBezTo>
                      <a:pt x="136" y="5"/>
                      <a:pt x="132" y="0"/>
                      <a:pt x="127" y="0"/>
                    </a:cubicBezTo>
                    <a:cubicBezTo>
                      <a:pt x="10" y="0"/>
                      <a:pt x="10" y="0"/>
                      <a:pt x="10" y="0"/>
                    </a:cubicBezTo>
                    <a:cubicBezTo>
                      <a:pt x="4" y="0"/>
                      <a:pt x="0" y="5"/>
                      <a:pt x="0" y="10"/>
                    </a:cubicBezTo>
                    <a:lnTo>
                      <a:pt x="0" y="34"/>
                    </a:lnTo>
                    <a:close/>
                  </a:path>
                </a:pathLst>
              </a:custGeom>
              <a:solidFill>
                <a:schemeClr val="accent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1" name="Freeform 45">
                <a:extLst>
                  <a:ext uri="{FF2B5EF4-FFF2-40B4-BE49-F238E27FC236}">
                    <a16:creationId xmlns:a16="http://schemas.microsoft.com/office/drawing/2014/main" id="{A5114AF3-2581-43D1-B8B5-FDBBA7733658}"/>
                  </a:ext>
                </a:extLst>
              </p:cNvPr>
              <p:cNvSpPr>
                <a:spLocks/>
              </p:cNvSpPr>
              <p:nvPr/>
            </p:nvSpPr>
            <p:spPr bwMode="auto">
              <a:xfrm>
                <a:off x="2440516" y="5681133"/>
                <a:ext cx="731838" cy="1063625"/>
              </a:xfrm>
              <a:custGeom>
                <a:avLst/>
                <a:gdLst>
                  <a:gd name="T0" fmla="*/ 136 w 136"/>
                  <a:gd name="T1" fmla="*/ 190 h 199"/>
                  <a:gd name="T2" fmla="*/ 127 w 136"/>
                  <a:gd name="T3" fmla="*/ 199 h 199"/>
                  <a:gd name="T4" fmla="*/ 10 w 136"/>
                  <a:gd name="T5" fmla="*/ 199 h 199"/>
                  <a:gd name="T6" fmla="*/ 0 w 136"/>
                  <a:gd name="T7" fmla="*/ 190 h 199"/>
                  <a:gd name="T8" fmla="*/ 0 w 136"/>
                  <a:gd name="T9" fmla="*/ 9 h 199"/>
                  <a:gd name="T10" fmla="*/ 10 w 136"/>
                  <a:gd name="T11" fmla="*/ 0 h 199"/>
                  <a:gd name="T12" fmla="*/ 127 w 136"/>
                  <a:gd name="T13" fmla="*/ 0 h 199"/>
                  <a:gd name="T14" fmla="*/ 136 w 136"/>
                  <a:gd name="T15" fmla="*/ 9 h 199"/>
                  <a:gd name="T16" fmla="*/ 136 w 136"/>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 h="199">
                    <a:moveTo>
                      <a:pt x="136" y="190"/>
                    </a:moveTo>
                    <a:cubicBezTo>
                      <a:pt x="136" y="195"/>
                      <a:pt x="132" y="199"/>
                      <a:pt x="127" y="199"/>
                    </a:cubicBezTo>
                    <a:cubicBezTo>
                      <a:pt x="10" y="199"/>
                      <a:pt x="10" y="199"/>
                      <a:pt x="10" y="199"/>
                    </a:cubicBezTo>
                    <a:cubicBezTo>
                      <a:pt x="4" y="199"/>
                      <a:pt x="0" y="195"/>
                      <a:pt x="0" y="190"/>
                    </a:cubicBezTo>
                    <a:cubicBezTo>
                      <a:pt x="0" y="9"/>
                      <a:pt x="0" y="9"/>
                      <a:pt x="0" y="9"/>
                    </a:cubicBezTo>
                    <a:cubicBezTo>
                      <a:pt x="0" y="4"/>
                      <a:pt x="4" y="0"/>
                      <a:pt x="10" y="0"/>
                    </a:cubicBezTo>
                    <a:cubicBezTo>
                      <a:pt x="127" y="0"/>
                      <a:pt x="127" y="0"/>
                      <a:pt x="127" y="0"/>
                    </a:cubicBezTo>
                    <a:cubicBezTo>
                      <a:pt x="132" y="0"/>
                      <a:pt x="136" y="4"/>
                      <a:pt x="136" y="9"/>
                    </a:cubicBezTo>
                    <a:lnTo>
                      <a:pt x="136" y="190"/>
                    </a:lnTo>
                    <a:close/>
                  </a:path>
                </a:pathLst>
              </a:custGeom>
              <a:solidFill>
                <a:srgbClr val="A6A6A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2" name="Freeform 47">
                <a:extLst>
                  <a:ext uri="{FF2B5EF4-FFF2-40B4-BE49-F238E27FC236}">
                    <a16:creationId xmlns:a16="http://schemas.microsoft.com/office/drawing/2014/main" id="{972DB60D-5943-46C9-A7D1-7158E1D175F2}"/>
                  </a:ext>
                </a:extLst>
              </p:cNvPr>
              <p:cNvSpPr>
                <a:spLocks/>
              </p:cNvSpPr>
              <p:nvPr/>
            </p:nvSpPr>
            <p:spPr bwMode="auto">
              <a:xfrm>
                <a:off x="2537354" y="6476470"/>
                <a:ext cx="544513" cy="171450"/>
              </a:xfrm>
              <a:custGeom>
                <a:avLst/>
                <a:gdLst>
                  <a:gd name="T0" fmla="*/ 0 w 101"/>
                  <a:gd name="T1" fmla="*/ 23 h 32"/>
                  <a:gd name="T2" fmla="*/ 9 w 101"/>
                  <a:gd name="T3" fmla="*/ 32 h 32"/>
                  <a:gd name="T4" fmla="*/ 91 w 101"/>
                  <a:gd name="T5" fmla="*/ 32 h 32"/>
                  <a:gd name="T6" fmla="*/ 101 w 101"/>
                  <a:gd name="T7" fmla="*/ 23 h 32"/>
                  <a:gd name="T8" fmla="*/ 101 w 101"/>
                  <a:gd name="T9" fmla="*/ 9 h 32"/>
                  <a:gd name="T10" fmla="*/ 91 w 101"/>
                  <a:gd name="T11" fmla="*/ 0 h 32"/>
                  <a:gd name="T12" fmla="*/ 9 w 101"/>
                  <a:gd name="T13" fmla="*/ 0 h 32"/>
                  <a:gd name="T14" fmla="*/ 0 w 101"/>
                  <a:gd name="T15" fmla="*/ 9 h 32"/>
                  <a:gd name="T16" fmla="*/ 0 w 101"/>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32">
                    <a:moveTo>
                      <a:pt x="0" y="23"/>
                    </a:moveTo>
                    <a:cubicBezTo>
                      <a:pt x="0" y="28"/>
                      <a:pt x="4" y="32"/>
                      <a:pt x="9" y="32"/>
                    </a:cubicBezTo>
                    <a:cubicBezTo>
                      <a:pt x="91" y="32"/>
                      <a:pt x="91" y="32"/>
                      <a:pt x="91" y="32"/>
                    </a:cubicBezTo>
                    <a:cubicBezTo>
                      <a:pt x="97" y="32"/>
                      <a:pt x="101" y="28"/>
                      <a:pt x="101" y="23"/>
                    </a:cubicBezTo>
                    <a:cubicBezTo>
                      <a:pt x="101" y="9"/>
                      <a:pt x="101" y="9"/>
                      <a:pt x="101" y="9"/>
                    </a:cubicBezTo>
                    <a:cubicBezTo>
                      <a:pt x="101" y="4"/>
                      <a:pt x="97" y="0"/>
                      <a:pt x="91" y="0"/>
                    </a:cubicBezTo>
                    <a:cubicBezTo>
                      <a:pt x="9" y="0"/>
                      <a:pt x="9" y="0"/>
                      <a:pt x="9" y="0"/>
                    </a:cubicBezTo>
                    <a:cubicBezTo>
                      <a:pt x="4" y="0"/>
                      <a:pt x="0" y="4"/>
                      <a:pt x="0" y="9"/>
                    </a:cubicBezTo>
                    <a:lnTo>
                      <a:pt x="0" y="23"/>
                    </a:lnTo>
                    <a:close/>
                  </a:path>
                </a:pathLst>
              </a:cu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3" name="Freeform 66">
                <a:extLst>
                  <a:ext uri="{FF2B5EF4-FFF2-40B4-BE49-F238E27FC236}">
                    <a16:creationId xmlns:a16="http://schemas.microsoft.com/office/drawing/2014/main" id="{7DEFCDB5-F4A0-4076-89CC-726FEE509529}"/>
                  </a:ext>
                </a:extLst>
              </p:cNvPr>
              <p:cNvSpPr>
                <a:spLocks/>
              </p:cNvSpPr>
              <p:nvPr/>
            </p:nvSpPr>
            <p:spPr bwMode="auto">
              <a:xfrm>
                <a:off x="2440516" y="6749520"/>
                <a:ext cx="731838" cy="234950"/>
              </a:xfrm>
              <a:custGeom>
                <a:avLst/>
                <a:gdLst>
                  <a:gd name="T0" fmla="*/ 0 w 136"/>
                  <a:gd name="T1" fmla="*/ 34 h 44"/>
                  <a:gd name="T2" fmla="*/ 10 w 136"/>
                  <a:gd name="T3" fmla="*/ 44 h 44"/>
                  <a:gd name="T4" fmla="*/ 127 w 136"/>
                  <a:gd name="T5" fmla="*/ 44 h 44"/>
                  <a:gd name="T6" fmla="*/ 136 w 136"/>
                  <a:gd name="T7" fmla="*/ 34 h 44"/>
                  <a:gd name="T8" fmla="*/ 136 w 136"/>
                  <a:gd name="T9" fmla="*/ 10 h 44"/>
                  <a:gd name="T10" fmla="*/ 127 w 136"/>
                  <a:gd name="T11" fmla="*/ 0 h 44"/>
                  <a:gd name="T12" fmla="*/ 10 w 136"/>
                  <a:gd name="T13" fmla="*/ 0 h 44"/>
                  <a:gd name="T14" fmla="*/ 0 w 136"/>
                  <a:gd name="T15" fmla="*/ 10 h 44"/>
                  <a:gd name="T16" fmla="*/ 0 w 136"/>
                  <a:gd name="T17" fmla="*/ 3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 h="44">
                    <a:moveTo>
                      <a:pt x="0" y="34"/>
                    </a:moveTo>
                    <a:cubicBezTo>
                      <a:pt x="0" y="39"/>
                      <a:pt x="4" y="44"/>
                      <a:pt x="10" y="44"/>
                    </a:cubicBezTo>
                    <a:cubicBezTo>
                      <a:pt x="127" y="44"/>
                      <a:pt x="127" y="44"/>
                      <a:pt x="127" y="44"/>
                    </a:cubicBezTo>
                    <a:cubicBezTo>
                      <a:pt x="132" y="44"/>
                      <a:pt x="136" y="39"/>
                      <a:pt x="136" y="34"/>
                    </a:cubicBezTo>
                    <a:cubicBezTo>
                      <a:pt x="136" y="10"/>
                      <a:pt x="136" y="10"/>
                      <a:pt x="136" y="10"/>
                    </a:cubicBezTo>
                    <a:cubicBezTo>
                      <a:pt x="136" y="4"/>
                      <a:pt x="132" y="0"/>
                      <a:pt x="127" y="0"/>
                    </a:cubicBezTo>
                    <a:cubicBezTo>
                      <a:pt x="10" y="0"/>
                      <a:pt x="10" y="0"/>
                      <a:pt x="10" y="0"/>
                    </a:cubicBezTo>
                    <a:cubicBezTo>
                      <a:pt x="4" y="0"/>
                      <a:pt x="0" y="4"/>
                      <a:pt x="0" y="10"/>
                    </a:cubicBezTo>
                    <a:lnTo>
                      <a:pt x="0" y="34"/>
                    </a:lnTo>
                    <a:close/>
                  </a:path>
                </a:pathLst>
              </a:custGeom>
              <a:solidFill>
                <a:schemeClr val="accent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4" name="Freeform 68">
                <a:extLst>
                  <a:ext uri="{FF2B5EF4-FFF2-40B4-BE49-F238E27FC236}">
                    <a16:creationId xmlns:a16="http://schemas.microsoft.com/office/drawing/2014/main" id="{4C54916E-7569-484A-8DBF-EE0AB515B790}"/>
                  </a:ext>
                </a:extLst>
              </p:cNvPr>
              <p:cNvSpPr>
                <a:spLocks/>
              </p:cNvSpPr>
              <p:nvPr/>
            </p:nvSpPr>
            <p:spPr bwMode="auto">
              <a:xfrm>
                <a:off x="2704041" y="7006695"/>
                <a:ext cx="468313" cy="384175"/>
              </a:xfrm>
              <a:custGeom>
                <a:avLst/>
                <a:gdLst>
                  <a:gd name="T0" fmla="*/ 33 w 87"/>
                  <a:gd name="T1" fmla="*/ 72 h 72"/>
                  <a:gd name="T2" fmla="*/ 79 w 87"/>
                  <a:gd name="T3" fmla="*/ 72 h 72"/>
                  <a:gd name="T4" fmla="*/ 87 w 87"/>
                  <a:gd name="T5" fmla="*/ 64 h 72"/>
                  <a:gd name="T6" fmla="*/ 87 w 87"/>
                  <a:gd name="T7" fmla="*/ 8 h 72"/>
                  <a:gd name="T8" fmla="*/ 79 w 87"/>
                  <a:gd name="T9" fmla="*/ 0 h 72"/>
                  <a:gd name="T10" fmla="*/ 33 w 87"/>
                  <a:gd name="T11" fmla="*/ 0 h 72"/>
                  <a:gd name="T12" fmla="*/ 0 w 87"/>
                  <a:gd name="T13" fmla="*/ 33 h 72"/>
                  <a:gd name="T14" fmla="*/ 0 w 87"/>
                  <a:gd name="T15" fmla="*/ 39 h 72"/>
                  <a:gd name="T16" fmla="*/ 33 w 87"/>
                  <a:gd name="T17"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72">
                    <a:moveTo>
                      <a:pt x="33" y="72"/>
                    </a:moveTo>
                    <a:cubicBezTo>
                      <a:pt x="79" y="72"/>
                      <a:pt x="79" y="72"/>
                      <a:pt x="79" y="72"/>
                    </a:cubicBezTo>
                    <a:cubicBezTo>
                      <a:pt x="84" y="72"/>
                      <a:pt x="87" y="68"/>
                      <a:pt x="87" y="64"/>
                    </a:cubicBezTo>
                    <a:cubicBezTo>
                      <a:pt x="87" y="8"/>
                      <a:pt x="87" y="8"/>
                      <a:pt x="87" y="8"/>
                    </a:cubicBezTo>
                    <a:cubicBezTo>
                      <a:pt x="87" y="3"/>
                      <a:pt x="84" y="0"/>
                      <a:pt x="79" y="0"/>
                    </a:cubicBezTo>
                    <a:cubicBezTo>
                      <a:pt x="33" y="0"/>
                      <a:pt x="33" y="0"/>
                      <a:pt x="33" y="0"/>
                    </a:cubicBezTo>
                    <a:cubicBezTo>
                      <a:pt x="15" y="0"/>
                      <a:pt x="0" y="14"/>
                      <a:pt x="0" y="33"/>
                    </a:cubicBezTo>
                    <a:cubicBezTo>
                      <a:pt x="0" y="39"/>
                      <a:pt x="0" y="39"/>
                      <a:pt x="0" y="39"/>
                    </a:cubicBezTo>
                    <a:cubicBezTo>
                      <a:pt x="0" y="57"/>
                      <a:pt x="15" y="72"/>
                      <a:pt x="33" y="72"/>
                    </a:cubicBezTo>
                    <a:close/>
                  </a:path>
                </a:pathLst>
              </a:custGeom>
              <a:solidFill>
                <a:schemeClr val="accent6"/>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5" name="Freeform 69">
                <a:extLst>
                  <a:ext uri="{FF2B5EF4-FFF2-40B4-BE49-F238E27FC236}">
                    <a16:creationId xmlns:a16="http://schemas.microsoft.com/office/drawing/2014/main" id="{CEFE759A-E7AE-423E-84BC-B7C6C8E7DD37}"/>
                  </a:ext>
                </a:extLst>
              </p:cNvPr>
              <p:cNvSpPr>
                <a:spLocks/>
              </p:cNvSpPr>
              <p:nvPr/>
            </p:nvSpPr>
            <p:spPr bwMode="auto">
              <a:xfrm>
                <a:off x="3054879" y="7171795"/>
                <a:ext cx="58738" cy="58738"/>
              </a:xfrm>
              <a:custGeom>
                <a:avLst/>
                <a:gdLst>
                  <a:gd name="T0" fmla="*/ 8 w 11"/>
                  <a:gd name="T1" fmla="*/ 0 h 11"/>
                  <a:gd name="T2" fmla="*/ 5 w 11"/>
                  <a:gd name="T3" fmla="*/ 0 h 11"/>
                  <a:gd name="T4" fmla="*/ 5 w 11"/>
                  <a:gd name="T5" fmla="*/ 0 h 11"/>
                  <a:gd name="T6" fmla="*/ 0 w 11"/>
                  <a:gd name="T7" fmla="*/ 6 h 11"/>
                  <a:gd name="T8" fmla="*/ 0 w 11"/>
                  <a:gd name="T9" fmla="*/ 8 h 11"/>
                  <a:gd name="T10" fmla="*/ 5 w 11"/>
                  <a:gd name="T11" fmla="*/ 11 h 11"/>
                  <a:gd name="T12" fmla="*/ 5 w 11"/>
                  <a:gd name="T13" fmla="*/ 11 h 11"/>
                  <a:gd name="T14" fmla="*/ 8 w 11"/>
                  <a:gd name="T15" fmla="*/ 11 h 11"/>
                  <a:gd name="T16" fmla="*/ 10 w 11"/>
                  <a:gd name="T17" fmla="*/ 8 h 11"/>
                  <a:gd name="T18" fmla="*/ 11 w 11"/>
                  <a:gd name="T19" fmla="*/ 6 h 11"/>
                  <a:gd name="T20" fmla="*/ 8 w 11"/>
                  <a:gd name="T2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1">
                    <a:moveTo>
                      <a:pt x="8" y="0"/>
                    </a:moveTo>
                    <a:cubicBezTo>
                      <a:pt x="5" y="0"/>
                      <a:pt x="5" y="0"/>
                      <a:pt x="5" y="0"/>
                    </a:cubicBezTo>
                    <a:cubicBezTo>
                      <a:pt x="5" y="0"/>
                      <a:pt x="5" y="0"/>
                      <a:pt x="5" y="0"/>
                    </a:cubicBezTo>
                    <a:cubicBezTo>
                      <a:pt x="2" y="0"/>
                      <a:pt x="0" y="2"/>
                      <a:pt x="0" y="6"/>
                    </a:cubicBezTo>
                    <a:cubicBezTo>
                      <a:pt x="0" y="6"/>
                      <a:pt x="0" y="7"/>
                      <a:pt x="0" y="8"/>
                    </a:cubicBezTo>
                    <a:cubicBezTo>
                      <a:pt x="1" y="10"/>
                      <a:pt x="3" y="11"/>
                      <a:pt x="5" y="11"/>
                    </a:cubicBezTo>
                    <a:cubicBezTo>
                      <a:pt x="5" y="11"/>
                      <a:pt x="5" y="11"/>
                      <a:pt x="5" y="11"/>
                    </a:cubicBezTo>
                    <a:cubicBezTo>
                      <a:pt x="8" y="11"/>
                      <a:pt x="8" y="11"/>
                      <a:pt x="8" y="11"/>
                    </a:cubicBezTo>
                    <a:cubicBezTo>
                      <a:pt x="8" y="11"/>
                      <a:pt x="10" y="9"/>
                      <a:pt x="10" y="8"/>
                    </a:cubicBezTo>
                    <a:cubicBezTo>
                      <a:pt x="11" y="7"/>
                      <a:pt x="11" y="6"/>
                      <a:pt x="11" y="6"/>
                    </a:cubicBezTo>
                    <a:cubicBezTo>
                      <a:pt x="11" y="3"/>
                      <a:pt x="8" y="0"/>
                      <a:pt x="8" y="0"/>
                    </a:cubicBezTo>
                    <a:close/>
                  </a:path>
                </a:pathLst>
              </a:custGeom>
              <a:solidFill>
                <a:schemeClr val="bg1"/>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6" name="Freeform 70">
                <a:extLst>
                  <a:ext uri="{FF2B5EF4-FFF2-40B4-BE49-F238E27FC236}">
                    <a16:creationId xmlns:a16="http://schemas.microsoft.com/office/drawing/2014/main" id="{2F6DFC5E-DF7E-44BC-9AE9-0CE1DB8458F7}"/>
                  </a:ext>
                </a:extLst>
              </p:cNvPr>
              <p:cNvSpPr>
                <a:spLocks/>
              </p:cNvSpPr>
              <p:nvPr/>
            </p:nvSpPr>
            <p:spPr bwMode="auto">
              <a:xfrm>
                <a:off x="3054879" y="7214658"/>
                <a:ext cx="53975" cy="15875"/>
              </a:xfrm>
              <a:custGeom>
                <a:avLst/>
                <a:gdLst>
                  <a:gd name="T0" fmla="*/ 0 w 10"/>
                  <a:gd name="T1" fmla="*/ 0 h 3"/>
                  <a:gd name="T2" fmla="*/ 5 w 10"/>
                  <a:gd name="T3" fmla="*/ 3 h 3"/>
                  <a:gd name="T4" fmla="*/ 5 w 10"/>
                  <a:gd name="T5" fmla="*/ 3 h 3"/>
                  <a:gd name="T6" fmla="*/ 8 w 10"/>
                  <a:gd name="T7" fmla="*/ 3 h 3"/>
                  <a:gd name="T8" fmla="*/ 10 w 10"/>
                  <a:gd name="T9" fmla="*/ 0 h 3"/>
                  <a:gd name="T10" fmla="*/ 0 w 10"/>
                  <a:gd name="T11" fmla="*/ 0 h 3"/>
                </a:gdLst>
                <a:ahLst/>
                <a:cxnLst>
                  <a:cxn ang="0">
                    <a:pos x="T0" y="T1"/>
                  </a:cxn>
                  <a:cxn ang="0">
                    <a:pos x="T2" y="T3"/>
                  </a:cxn>
                  <a:cxn ang="0">
                    <a:pos x="T4" y="T5"/>
                  </a:cxn>
                  <a:cxn ang="0">
                    <a:pos x="T6" y="T7"/>
                  </a:cxn>
                  <a:cxn ang="0">
                    <a:pos x="T8" y="T9"/>
                  </a:cxn>
                  <a:cxn ang="0">
                    <a:pos x="T10" y="T11"/>
                  </a:cxn>
                </a:cxnLst>
                <a:rect l="0" t="0" r="r" b="b"/>
                <a:pathLst>
                  <a:path w="10" h="3">
                    <a:moveTo>
                      <a:pt x="0" y="0"/>
                    </a:moveTo>
                    <a:cubicBezTo>
                      <a:pt x="1" y="2"/>
                      <a:pt x="3" y="3"/>
                      <a:pt x="5" y="3"/>
                    </a:cubicBezTo>
                    <a:cubicBezTo>
                      <a:pt x="5" y="3"/>
                      <a:pt x="5" y="3"/>
                      <a:pt x="5" y="3"/>
                    </a:cubicBezTo>
                    <a:cubicBezTo>
                      <a:pt x="8" y="3"/>
                      <a:pt x="8" y="3"/>
                      <a:pt x="8" y="3"/>
                    </a:cubicBezTo>
                    <a:cubicBezTo>
                      <a:pt x="8" y="3"/>
                      <a:pt x="10" y="1"/>
                      <a:pt x="10" y="0"/>
                    </a:cubicBezTo>
                    <a:lnTo>
                      <a:pt x="0" y="0"/>
                    </a:lnTo>
                    <a:close/>
                  </a:path>
                </a:pathLst>
              </a:custGeom>
              <a:solidFill>
                <a:schemeClr val="bg1">
                  <a:lumMod val="7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7" name="Oval 71">
                <a:extLst>
                  <a:ext uri="{FF2B5EF4-FFF2-40B4-BE49-F238E27FC236}">
                    <a16:creationId xmlns:a16="http://schemas.microsoft.com/office/drawing/2014/main" id="{782CAF7D-D199-479F-BED1-694E3B63674A}"/>
                  </a:ext>
                </a:extLst>
              </p:cNvPr>
              <p:cNvSpPr>
                <a:spLocks noChangeArrowheads="1"/>
              </p:cNvSpPr>
              <p:nvPr/>
            </p:nvSpPr>
            <p:spPr bwMode="auto">
              <a:xfrm>
                <a:off x="3081866" y="7167033"/>
                <a:ext cx="69850" cy="69850"/>
              </a:xfrm>
              <a:prstGeom prst="ellipse">
                <a:avLst/>
              </a:prstGeom>
              <a:solidFill>
                <a:srgbClr val="6E72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8" name="Oval 72">
                <a:extLst>
                  <a:ext uri="{FF2B5EF4-FFF2-40B4-BE49-F238E27FC236}">
                    <a16:creationId xmlns:a16="http://schemas.microsoft.com/office/drawing/2014/main" id="{CDBE9A39-4F8E-43B0-8FE8-28BC99567B75}"/>
                  </a:ext>
                </a:extLst>
              </p:cNvPr>
              <p:cNvSpPr>
                <a:spLocks noChangeArrowheads="1"/>
              </p:cNvSpPr>
              <p:nvPr/>
            </p:nvSpPr>
            <p:spPr bwMode="auto">
              <a:xfrm>
                <a:off x="3081866" y="7167033"/>
                <a:ext cx="69850" cy="69850"/>
              </a:xfrm>
              <a:prstGeom prst="ellipse">
                <a:avLst/>
              </a:prstGeom>
              <a:solidFill>
                <a:schemeClr val="tx1">
                  <a:lumMod val="8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9" name="Oval 73">
                <a:extLst>
                  <a:ext uri="{FF2B5EF4-FFF2-40B4-BE49-F238E27FC236}">
                    <a16:creationId xmlns:a16="http://schemas.microsoft.com/office/drawing/2014/main" id="{885F1D69-3396-45BD-A984-92B01CFC351E}"/>
                  </a:ext>
                </a:extLst>
              </p:cNvPr>
              <p:cNvSpPr>
                <a:spLocks noChangeArrowheads="1"/>
              </p:cNvSpPr>
              <p:nvPr/>
            </p:nvSpPr>
            <p:spPr bwMode="auto">
              <a:xfrm>
                <a:off x="3097741" y="7178145"/>
                <a:ext cx="42863" cy="47625"/>
              </a:xfrm>
              <a:prstGeom prst="ellipse">
                <a:avLst/>
              </a:pr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0" name="Oval 74">
                <a:extLst>
                  <a:ext uri="{FF2B5EF4-FFF2-40B4-BE49-F238E27FC236}">
                    <a16:creationId xmlns:a16="http://schemas.microsoft.com/office/drawing/2014/main" id="{4EB7D33D-3F9E-458C-9527-9C43F4405C01}"/>
                  </a:ext>
                </a:extLst>
              </p:cNvPr>
              <p:cNvSpPr>
                <a:spLocks noChangeArrowheads="1"/>
              </p:cNvSpPr>
              <p:nvPr/>
            </p:nvSpPr>
            <p:spPr bwMode="auto">
              <a:xfrm>
                <a:off x="3097741" y="7178145"/>
                <a:ext cx="42863" cy="47625"/>
              </a:xfrm>
              <a:prstGeom prst="ellipse">
                <a:avLst/>
              </a:prstGeom>
              <a:solidFill>
                <a:srgbClr val="7F7F7F"/>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1" name="Oval 41">
                <a:extLst>
                  <a:ext uri="{FF2B5EF4-FFF2-40B4-BE49-F238E27FC236}">
                    <a16:creationId xmlns:a16="http://schemas.microsoft.com/office/drawing/2014/main" id="{8B9C09DE-83E8-42C2-8355-B3CFCC5EEEDF}"/>
                  </a:ext>
                </a:extLst>
              </p:cNvPr>
              <p:cNvSpPr>
                <a:spLocks noChangeArrowheads="1"/>
              </p:cNvSpPr>
              <p:nvPr/>
            </p:nvSpPr>
            <p:spPr bwMode="auto">
              <a:xfrm>
                <a:off x="2523701" y="5540005"/>
                <a:ext cx="46014" cy="45719"/>
              </a:xfrm>
              <a:prstGeom prst="ellipse">
                <a:avLst/>
              </a:prstGeom>
              <a:solidFill>
                <a:schemeClr val="bg1">
                  <a:lumMod val="7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2" name="Oval 41">
                <a:extLst>
                  <a:ext uri="{FF2B5EF4-FFF2-40B4-BE49-F238E27FC236}">
                    <a16:creationId xmlns:a16="http://schemas.microsoft.com/office/drawing/2014/main" id="{1B2E65AB-A0DE-4AF4-B86D-F13EB02C93C3}"/>
                  </a:ext>
                </a:extLst>
              </p:cNvPr>
              <p:cNvSpPr>
                <a:spLocks noChangeArrowheads="1"/>
              </p:cNvSpPr>
              <p:nvPr/>
            </p:nvSpPr>
            <p:spPr bwMode="auto">
              <a:xfrm>
                <a:off x="3004714" y="5540005"/>
                <a:ext cx="46014" cy="45719"/>
              </a:xfrm>
              <a:prstGeom prst="ellipse">
                <a:avLst/>
              </a:prstGeom>
              <a:solidFill>
                <a:schemeClr val="bg1">
                  <a:lumMod val="75000"/>
                </a:schemeClr>
              </a:solidFill>
              <a:ln>
                <a:noFill/>
              </a:ln>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573" name="Group 572">
            <a:extLst>
              <a:ext uri="{FF2B5EF4-FFF2-40B4-BE49-F238E27FC236}">
                <a16:creationId xmlns:a16="http://schemas.microsoft.com/office/drawing/2014/main" id="{35DFF753-ECF7-4566-925C-35204CCB2FB6}"/>
              </a:ext>
            </a:extLst>
          </p:cNvPr>
          <p:cNvGrpSpPr/>
          <p:nvPr/>
        </p:nvGrpSpPr>
        <p:grpSpPr>
          <a:xfrm>
            <a:off x="1963542" y="3552814"/>
            <a:ext cx="552736" cy="584652"/>
            <a:chOff x="1091128" y="4199873"/>
            <a:chExt cx="578161" cy="611545"/>
          </a:xfrm>
        </p:grpSpPr>
        <p:sp>
          <p:nvSpPr>
            <p:cNvPr id="574" name="Oval 573">
              <a:extLst>
                <a:ext uri="{FF2B5EF4-FFF2-40B4-BE49-F238E27FC236}">
                  <a16:creationId xmlns:a16="http://schemas.microsoft.com/office/drawing/2014/main" id="{CA0D4230-D8C2-4D5B-AC5A-84D5511404EE}"/>
                </a:ext>
              </a:extLst>
            </p:cNvPr>
            <p:cNvSpPr/>
            <p:nvPr/>
          </p:nvSpPr>
          <p:spPr bwMode="auto">
            <a:xfrm>
              <a:off x="1181869" y="4395206"/>
              <a:ext cx="416212" cy="416212"/>
            </a:xfrm>
            <a:prstGeom prst="ellipse">
              <a:avLst/>
            </a:prstGeom>
            <a:solidFill>
              <a:schemeClr val="accent6"/>
            </a:solidFill>
            <a:ln w="9525" cap="flat">
              <a:noFill/>
              <a:prstDash val="sysDash"/>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176"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5" name="TextBox 574">
              <a:extLst>
                <a:ext uri="{FF2B5EF4-FFF2-40B4-BE49-F238E27FC236}">
                  <a16:creationId xmlns:a16="http://schemas.microsoft.com/office/drawing/2014/main" id="{4679A6F0-5C00-43F1-9274-7D29A1CC2C33}"/>
                </a:ext>
              </a:extLst>
            </p:cNvPr>
            <p:cNvSpPr txBox="1"/>
            <p:nvPr/>
          </p:nvSpPr>
          <p:spPr>
            <a:xfrm>
              <a:off x="1091128" y="4199873"/>
              <a:ext cx="578161" cy="170426"/>
            </a:xfrm>
            <a:prstGeom prst="rect">
              <a:avLst/>
            </a:prstGeom>
            <a:noFill/>
            <a:ln>
              <a:noFill/>
            </a:ln>
          </p:spPr>
          <p:txBody>
            <a:bodyPr wrap="square" lIns="36722" tIns="0" rIns="0" bIns="0" rtlCol="0">
              <a:spAutoFit/>
            </a:bodyPr>
            <a:lstStyle/>
            <a:p>
              <a:pPr marL="0" marR="0" lvl="0" indent="0" algn="ctr" defTabSz="914400" rtl="0" eaLnBrk="1" fontAlgn="auto" latinLnBrk="0" hangingPunct="1">
                <a:lnSpc>
                  <a:spcPct val="90000"/>
                </a:lnSpc>
                <a:spcBef>
                  <a:spcPts val="0"/>
                </a:spcBef>
                <a:spcAft>
                  <a:spcPts val="482"/>
                </a:spcAft>
                <a:buClrTx/>
                <a:buSzTx/>
                <a:buFontTx/>
                <a:buNone/>
                <a:tabLst/>
                <a:defRPr/>
              </a:pPr>
              <a:r>
                <a:rPr kumimoji="0" lang="en-US" sz="1176" b="0" i="0" u="none" strike="noStrike" kern="1200" cap="none" spc="0" normalizeH="0" baseline="0" noProof="0" dirty="0">
                  <a:ln>
                    <a:noFill/>
                  </a:ln>
                  <a:gradFill>
                    <a:gsLst>
                      <a:gs pos="2917">
                        <a:prstClr val="black"/>
                      </a:gs>
                      <a:gs pos="30000">
                        <a:prstClr val="black"/>
                      </a:gs>
                    </a:gsLst>
                    <a:lin ang="5400000" scaled="0"/>
                  </a:gradFill>
                  <a:effectLst/>
                  <a:uLnTx/>
                  <a:uFillTx/>
                  <a:latin typeface="Calibri" panose="020F0502020204030204"/>
                  <a:ea typeface="+mn-ea"/>
                  <a:cs typeface="+mn-cs"/>
                </a:rPr>
                <a:t>Cortana</a:t>
              </a:r>
            </a:p>
          </p:txBody>
        </p:sp>
        <p:pic>
          <p:nvPicPr>
            <p:cNvPr id="576" name="Picture 575">
              <a:extLst>
                <a:ext uri="{FF2B5EF4-FFF2-40B4-BE49-F238E27FC236}">
                  <a16:creationId xmlns:a16="http://schemas.microsoft.com/office/drawing/2014/main" id="{A76C64B4-B057-4F36-99B8-9671775CDA2C}"/>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269544" y="4482881"/>
              <a:ext cx="240862" cy="240862"/>
            </a:xfrm>
            <a:prstGeom prst="rect">
              <a:avLst/>
            </a:prstGeom>
            <a:ln>
              <a:noFill/>
            </a:ln>
          </p:spPr>
        </p:pic>
      </p:grpSp>
      <p:grpSp>
        <p:nvGrpSpPr>
          <p:cNvPr id="589" name="Group 588">
            <a:extLst>
              <a:ext uri="{FF2B5EF4-FFF2-40B4-BE49-F238E27FC236}">
                <a16:creationId xmlns:a16="http://schemas.microsoft.com/office/drawing/2014/main" id="{EB13A992-9E93-428F-931A-831B44ECECFB}"/>
              </a:ext>
            </a:extLst>
          </p:cNvPr>
          <p:cNvGrpSpPr/>
          <p:nvPr/>
        </p:nvGrpSpPr>
        <p:grpSpPr>
          <a:xfrm>
            <a:off x="2994816" y="4657944"/>
            <a:ext cx="552736" cy="594769"/>
            <a:chOff x="2911979" y="5259981"/>
            <a:chExt cx="578161" cy="622128"/>
          </a:xfrm>
        </p:grpSpPr>
        <p:sp>
          <p:nvSpPr>
            <p:cNvPr id="590" name="TextBox 589">
              <a:extLst>
                <a:ext uri="{FF2B5EF4-FFF2-40B4-BE49-F238E27FC236}">
                  <a16:creationId xmlns:a16="http://schemas.microsoft.com/office/drawing/2014/main" id="{348A8AFF-6C4B-4592-BAF6-10D76D720F8C}"/>
                </a:ext>
              </a:extLst>
            </p:cNvPr>
            <p:cNvSpPr txBox="1"/>
            <p:nvPr/>
          </p:nvSpPr>
          <p:spPr>
            <a:xfrm>
              <a:off x="2911979" y="5711682"/>
              <a:ext cx="578161" cy="170427"/>
            </a:xfrm>
            <a:prstGeom prst="rect">
              <a:avLst/>
            </a:prstGeom>
            <a:noFill/>
            <a:ln>
              <a:noFill/>
            </a:ln>
          </p:spPr>
          <p:txBody>
            <a:bodyPr wrap="square" lIns="36722" tIns="0" rIns="0" bIns="0" rtlCol="0">
              <a:spAutoFit/>
            </a:bodyPr>
            <a:lstStyle/>
            <a:p>
              <a:pPr marL="0" marR="0" lvl="0" indent="0" algn="ctr" defTabSz="914400" rtl="0" eaLnBrk="1" fontAlgn="auto" latinLnBrk="0" hangingPunct="1">
                <a:lnSpc>
                  <a:spcPct val="90000"/>
                </a:lnSpc>
                <a:spcBef>
                  <a:spcPts val="0"/>
                </a:spcBef>
                <a:spcAft>
                  <a:spcPts val="482"/>
                </a:spcAft>
                <a:buClrTx/>
                <a:buSzTx/>
                <a:buFontTx/>
                <a:buNone/>
                <a:tabLst/>
                <a:defRPr/>
              </a:pPr>
              <a:r>
                <a:rPr kumimoji="0" lang="en-US" sz="1176" b="0" i="0" u="none" strike="noStrike" kern="1200" cap="none" spc="0" normalizeH="0" baseline="0" noProof="0" dirty="0">
                  <a:ln>
                    <a:noFill/>
                  </a:ln>
                  <a:gradFill>
                    <a:gsLst>
                      <a:gs pos="2917">
                        <a:prstClr val="black"/>
                      </a:gs>
                      <a:gs pos="30000">
                        <a:prstClr val="black"/>
                      </a:gs>
                    </a:gsLst>
                    <a:lin ang="5400000" scaled="0"/>
                  </a:gradFill>
                  <a:effectLst/>
                  <a:uLnTx/>
                  <a:uFillTx/>
                  <a:latin typeface="Calibri" panose="020F0502020204030204"/>
                  <a:ea typeface="+mn-ea"/>
                  <a:cs typeface="+mn-cs"/>
                </a:rPr>
                <a:t>Bing</a:t>
              </a:r>
            </a:p>
          </p:txBody>
        </p:sp>
        <p:grpSp>
          <p:nvGrpSpPr>
            <p:cNvPr id="591" name="Group 590">
              <a:extLst>
                <a:ext uri="{FF2B5EF4-FFF2-40B4-BE49-F238E27FC236}">
                  <a16:creationId xmlns:a16="http://schemas.microsoft.com/office/drawing/2014/main" id="{36655076-16DF-4447-B1C7-CA9442680670}"/>
                </a:ext>
              </a:extLst>
            </p:cNvPr>
            <p:cNvGrpSpPr/>
            <p:nvPr/>
          </p:nvGrpSpPr>
          <p:grpSpPr>
            <a:xfrm>
              <a:off x="2990684" y="5259981"/>
              <a:ext cx="416212" cy="416212"/>
              <a:chOff x="2990684" y="5259981"/>
              <a:chExt cx="416212" cy="416212"/>
            </a:xfrm>
          </p:grpSpPr>
          <p:sp>
            <p:nvSpPr>
              <p:cNvPr id="592" name="Oval 591">
                <a:extLst>
                  <a:ext uri="{FF2B5EF4-FFF2-40B4-BE49-F238E27FC236}">
                    <a16:creationId xmlns:a16="http://schemas.microsoft.com/office/drawing/2014/main" id="{CFC99F0E-C1DA-47D0-A445-8B546C054DA7}"/>
                  </a:ext>
                </a:extLst>
              </p:cNvPr>
              <p:cNvSpPr/>
              <p:nvPr/>
            </p:nvSpPr>
            <p:spPr bwMode="auto">
              <a:xfrm>
                <a:off x="2990684" y="5259981"/>
                <a:ext cx="416212" cy="416212"/>
              </a:xfrm>
              <a:prstGeom prst="ellipse">
                <a:avLst/>
              </a:prstGeom>
              <a:solidFill>
                <a:schemeClr val="accent6"/>
              </a:solidFill>
              <a:ln w="9525" cap="flat">
                <a:noFill/>
                <a:prstDash val="sysDash"/>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176"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3" name="Picture 12" descr="Image result for bing logo">
                <a:extLst>
                  <a:ext uri="{FF2B5EF4-FFF2-40B4-BE49-F238E27FC236}">
                    <a16:creationId xmlns:a16="http://schemas.microsoft.com/office/drawing/2014/main" id="{5027CEC3-63D0-44CB-BA00-CCC7C82FC4BE}"/>
                  </a:ext>
                </a:extLst>
              </p:cNvPr>
              <p:cNvPicPr>
                <a:picLocks noChangeAspect="1" noChangeArrowheads="1"/>
              </p:cNvPicPr>
              <p:nvPr/>
            </p:nvPicPr>
            <p:blipFill rotWithShape="1">
              <a:blip r:embed="rId9" cstate="hqprint">
                <a:extLst>
                  <a:ext uri="{28A0092B-C50C-407E-A947-70E740481C1C}">
                    <a14:useLocalDpi xmlns:a14="http://schemas.microsoft.com/office/drawing/2010/main" val="0"/>
                  </a:ext>
                </a:extLst>
              </a:blip>
              <a:srcRect l="34229" t="20589" r="34229" b="20589"/>
              <a:stretch/>
            </p:blipFill>
            <p:spPr bwMode="auto">
              <a:xfrm>
                <a:off x="3092324" y="5325132"/>
                <a:ext cx="212932" cy="285911"/>
              </a:xfrm>
              <a:prstGeom prst="rect">
                <a:avLst/>
              </a:prstGeom>
              <a:noFill/>
              <a:ln>
                <a:noFill/>
              </a:ln>
              <a:extLst>
                <a:ext uri="{909E8E84-426E-40DD-AFC4-6F175D3DCCD1}">
                  <a14:hiddenFill xmlns:a14="http://schemas.microsoft.com/office/drawing/2010/main">
                    <a:solidFill>
                      <a:srgbClr val="FFFFFF"/>
                    </a:solidFill>
                  </a14:hiddenFill>
                </a:ext>
              </a:extLst>
            </p:spPr>
          </p:pic>
        </p:grpSp>
      </p:grpSp>
      <p:grpSp>
        <p:nvGrpSpPr>
          <p:cNvPr id="594" name="Group 593">
            <a:extLst>
              <a:ext uri="{FF2B5EF4-FFF2-40B4-BE49-F238E27FC236}">
                <a16:creationId xmlns:a16="http://schemas.microsoft.com/office/drawing/2014/main" id="{FD4CB3BA-CA48-4DB2-B931-99B354C13967}"/>
              </a:ext>
            </a:extLst>
          </p:cNvPr>
          <p:cNvGrpSpPr/>
          <p:nvPr/>
        </p:nvGrpSpPr>
        <p:grpSpPr>
          <a:xfrm>
            <a:off x="472247" y="3829649"/>
            <a:ext cx="1298542" cy="397909"/>
            <a:chOff x="3655566" y="4793261"/>
            <a:chExt cx="1358273" cy="416212"/>
          </a:xfrm>
        </p:grpSpPr>
        <p:sp>
          <p:nvSpPr>
            <p:cNvPr id="595" name="Oval 594">
              <a:extLst>
                <a:ext uri="{FF2B5EF4-FFF2-40B4-BE49-F238E27FC236}">
                  <a16:creationId xmlns:a16="http://schemas.microsoft.com/office/drawing/2014/main" id="{E91D150A-7CBF-4556-909D-EAEFEB658322}"/>
                </a:ext>
              </a:extLst>
            </p:cNvPr>
            <p:cNvSpPr/>
            <p:nvPr/>
          </p:nvSpPr>
          <p:spPr bwMode="auto">
            <a:xfrm>
              <a:off x="4597627" y="4793261"/>
              <a:ext cx="416212" cy="416212"/>
            </a:xfrm>
            <a:prstGeom prst="ellipse">
              <a:avLst/>
            </a:prstGeom>
            <a:solidFill>
              <a:schemeClr val="accent6"/>
            </a:solidFill>
            <a:ln w="9525" cap="flat">
              <a:noFill/>
              <a:prstDash val="sysDash"/>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176"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6" name="TextBox 595">
              <a:extLst>
                <a:ext uri="{FF2B5EF4-FFF2-40B4-BE49-F238E27FC236}">
                  <a16:creationId xmlns:a16="http://schemas.microsoft.com/office/drawing/2014/main" id="{C3E30C72-5113-4337-B8F5-A529D652B120}"/>
                </a:ext>
              </a:extLst>
            </p:cNvPr>
            <p:cNvSpPr txBox="1"/>
            <p:nvPr/>
          </p:nvSpPr>
          <p:spPr>
            <a:xfrm>
              <a:off x="3655566" y="4821111"/>
              <a:ext cx="863886" cy="340854"/>
            </a:xfrm>
            <a:prstGeom prst="rect">
              <a:avLst/>
            </a:prstGeom>
            <a:noFill/>
            <a:ln>
              <a:noFill/>
            </a:ln>
          </p:spPr>
          <p:txBody>
            <a:bodyPr wrap="square" lIns="36722" tIns="0" rIns="0" bIns="0" rtlCol="0">
              <a:spAutoFit/>
            </a:bodyPr>
            <a:lstStyle/>
            <a:p>
              <a:pPr marL="0" marR="0" lvl="0" indent="0" algn="r" defTabSz="914400" rtl="0" eaLnBrk="1" fontAlgn="auto" latinLnBrk="0" hangingPunct="1">
                <a:lnSpc>
                  <a:spcPct val="90000"/>
                </a:lnSpc>
                <a:spcBef>
                  <a:spcPts val="0"/>
                </a:spcBef>
                <a:spcAft>
                  <a:spcPts val="482"/>
                </a:spcAft>
                <a:buClrTx/>
                <a:buSzTx/>
                <a:buFontTx/>
                <a:buNone/>
                <a:tabLst/>
                <a:defRPr/>
              </a:pPr>
              <a:r>
                <a:rPr kumimoji="0" lang="en-US" sz="1176" b="0" i="0" u="none" strike="noStrike" kern="1200" cap="none" spc="0" normalizeH="0" baseline="0" noProof="0" dirty="0">
                  <a:ln>
                    <a:noFill/>
                  </a:ln>
                  <a:gradFill>
                    <a:gsLst>
                      <a:gs pos="2917">
                        <a:prstClr val="black"/>
                      </a:gs>
                      <a:gs pos="30000">
                        <a:prstClr val="black"/>
                      </a:gs>
                    </a:gsLst>
                    <a:lin ang="5400000" scaled="0"/>
                  </a:gradFill>
                  <a:effectLst/>
                  <a:uLnTx/>
                  <a:uFillTx/>
                  <a:latin typeface="Calibri" panose="020F0502020204030204"/>
                  <a:ea typeface="+mn-ea"/>
                  <a:cs typeface="+mn-cs"/>
                </a:rPr>
                <a:t>Facebook Messenger</a:t>
              </a:r>
            </a:p>
          </p:txBody>
        </p:sp>
        <p:pic>
          <p:nvPicPr>
            <p:cNvPr id="597" name="Picture 125" descr="Image result for facebook messenger logo">
              <a:extLst>
                <a:ext uri="{FF2B5EF4-FFF2-40B4-BE49-F238E27FC236}">
                  <a16:creationId xmlns:a16="http://schemas.microsoft.com/office/drawing/2014/main" id="{33CE37A2-C431-44F9-8986-3527990C474C}"/>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4685669" y="4881303"/>
              <a:ext cx="240129" cy="240129"/>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585" name="Group 584">
            <a:extLst>
              <a:ext uri="{FF2B5EF4-FFF2-40B4-BE49-F238E27FC236}">
                <a16:creationId xmlns:a16="http://schemas.microsoft.com/office/drawing/2014/main" id="{764BAFFA-0130-431D-9169-73A1DB98C64F}"/>
              </a:ext>
            </a:extLst>
          </p:cNvPr>
          <p:cNvGrpSpPr/>
          <p:nvPr/>
        </p:nvGrpSpPr>
        <p:grpSpPr>
          <a:xfrm>
            <a:off x="3125216" y="3955530"/>
            <a:ext cx="552736" cy="597418"/>
            <a:chOff x="2909710" y="4186519"/>
            <a:chExt cx="578161" cy="624899"/>
          </a:xfrm>
        </p:grpSpPr>
        <p:sp>
          <p:nvSpPr>
            <p:cNvPr id="586" name="Oval 585">
              <a:extLst>
                <a:ext uri="{FF2B5EF4-FFF2-40B4-BE49-F238E27FC236}">
                  <a16:creationId xmlns:a16="http://schemas.microsoft.com/office/drawing/2014/main" id="{99CC7AE6-269F-4BAE-A3FD-AA7D152367CA}"/>
                </a:ext>
              </a:extLst>
            </p:cNvPr>
            <p:cNvSpPr/>
            <p:nvPr/>
          </p:nvSpPr>
          <p:spPr bwMode="auto">
            <a:xfrm>
              <a:off x="2990684" y="4395206"/>
              <a:ext cx="416212" cy="416212"/>
            </a:xfrm>
            <a:prstGeom prst="ellipse">
              <a:avLst/>
            </a:prstGeom>
            <a:solidFill>
              <a:schemeClr val="accent6"/>
            </a:solidFill>
            <a:ln w="9525" cap="flat">
              <a:noFill/>
              <a:prstDash val="sysDash"/>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176"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7" name="TextBox 586">
              <a:extLst>
                <a:ext uri="{FF2B5EF4-FFF2-40B4-BE49-F238E27FC236}">
                  <a16:creationId xmlns:a16="http://schemas.microsoft.com/office/drawing/2014/main" id="{A4F7D0B9-6901-4665-8209-90BE93E407E0}"/>
                </a:ext>
              </a:extLst>
            </p:cNvPr>
            <p:cNvSpPr txBox="1"/>
            <p:nvPr/>
          </p:nvSpPr>
          <p:spPr>
            <a:xfrm>
              <a:off x="2909710" y="4186519"/>
              <a:ext cx="578161" cy="170427"/>
            </a:xfrm>
            <a:prstGeom prst="rect">
              <a:avLst/>
            </a:prstGeom>
            <a:noFill/>
            <a:ln>
              <a:noFill/>
            </a:ln>
          </p:spPr>
          <p:txBody>
            <a:bodyPr wrap="square" lIns="36722" tIns="0" rIns="0" bIns="0" rtlCol="0">
              <a:spAutoFit/>
            </a:bodyPr>
            <a:lstStyle/>
            <a:p>
              <a:pPr marL="0" marR="0" lvl="0" indent="0" algn="ctr" defTabSz="914400" rtl="0" eaLnBrk="1" fontAlgn="auto" latinLnBrk="0" hangingPunct="1">
                <a:lnSpc>
                  <a:spcPct val="90000"/>
                </a:lnSpc>
                <a:spcBef>
                  <a:spcPts val="0"/>
                </a:spcBef>
                <a:spcAft>
                  <a:spcPts val="482"/>
                </a:spcAft>
                <a:buClrTx/>
                <a:buSzTx/>
                <a:buFontTx/>
                <a:buNone/>
                <a:tabLst/>
                <a:defRPr/>
              </a:pPr>
              <a:r>
                <a:rPr kumimoji="0" lang="en-US" sz="1176" b="0" i="0" u="none" strike="noStrike" kern="1200" cap="none" spc="0" normalizeH="0" baseline="0" noProof="0" dirty="0">
                  <a:ln>
                    <a:noFill/>
                  </a:ln>
                  <a:gradFill>
                    <a:gsLst>
                      <a:gs pos="2917">
                        <a:prstClr val="black"/>
                      </a:gs>
                      <a:gs pos="30000">
                        <a:prstClr val="black"/>
                      </a:gs>
                    </a:gsLst>
                    <a:lin ang="5400000" scaled="0"/>
                  </a:gradFill>
                  <a:effectLst/>
                  <a:uLnTx/>
                  <a:uFillTx/>
                  <a:latin typeface="Calibri" panose="020F0502020204030204"/>
                  <a:ea typeface="+mn-ea"/>
                  <a:cs typeface="+mn-cs"/>
                </a:rPr>
                <a:t>Skype</a:t>
              </a:r>
            </a:p>
          </p:txBody>
        </p:sp>
        <p:pic>
          <p:nvPicPr>
            <p:cNvPr id="588" name="Picture 587">
              <a:extLst>
                <a:ext uri="{FF2B5EF4-FFF2-40B4-BE49-F238E27FC236}">
                  <a16:creationId xmlns:a16="http://schemas.microsoft.com/office/drawing/2014/main" id="{1ECC0E9B-4567-4CD0-AE34-8D1A43F0DA4B}"/>
                </a:ext>
              </a:extLst>
            </p:cNvPr>
            <p:cNvPicPr>
              <a:picLocks noChangeAspect="1"/>
            </p:cNvPicPr>
            <p:nvPr/>
          </p:nvPicPr>
          <p:blipFill>
            <a:blip r:embed="rId11"/>
            <a:stretch>
              <a:fillRect/>
            </a:stretch>
          </p:blipFill>
          <p:spPr>
            <a:xfrm>
              <a:off x="3087078" y="4489903"/>
              <a:ext cx="223424" cy="226819"/>
            </a:xfrm>
            <a:prstGeom prst="rect">
              <a:avLst/>
            </a:prstGeom>
            <a:ln>
              <a:noFill/>
            </a:ln>
          </p:spPr>
        </p:pic>
      </p:grpSp>
      <p:grpSp>
        <p:nvGrpSpPr>
          <p:cNvPr id="604" name="Group 25">
            <a:extLst>
              <a:ext uri="{FF2B5EF4-FFF2-40B4-BE49-F238E27FC236}">
                <a16:creationId xmlns:a16="http://schemas.microsoft.com/office/drawing/2014/main" id="{78A9E29B-6E2D-4B8F-B9D9-BC832DA08BDF}"/>
              </a:ext>
            </a:extLst>
          </p:cNvPr>
          <p:cNvGrpSpPr>
            <a:grpSpLocks noChangeAspect="1"/>
          </p:cNvGrpSpPr>
          <p:nvPr/>
        </p:nvGrpSpPr>
        <p:grpSpPr bwMode="auto">
          <a:xfrm>
            <a:off x="6213708" y="3396454"/>
            <a:ext cx="682499" cy="680004"/>
            <a:chOff x="3594" y="922"/>
            <a:chExt cx="547" cy="545"/>
          </a:xfrm>
        </p:grpSpPr>
        <p:sp>
          <p:nvSpPr>
            <p:cNvPr id="613" name="Freeform 27">
              <a:extLst>
                <a:ext uri="{FF2B5EF4-FFF2-40B4-BE49-F238E27FC236}">
                  <a16:creationId xmlns:a16="http://schemas.microsoft.com/office/drawing/2014/main" id="{A960C5E4-CB91-495C-921F-3AEC47157F27}"/>
                </a:ext>
              </a:extLst>
            </p:cNvPr>
            <p:cNvSpPr>
              <a:spLocks noEditPoints="1"/>
            </p:cNvSpPr>
            <p:nvPr/>
          </p:nvSpPr>
          <p:spPr bwMode="auto">
            <a:xfrm>
              <a:off x="3679" y="1006"/>
              <a:ext cx="378" cy="377"/>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05" name="Freeform 26">
              <a:extLst>
                <a:ext uri="{FF2B5EF4-FFF2-40B4-BE49-F238E27FC236}">
                  <a16:creationId xmlns:a16="http://schemas.microsoft.com/office/drawing/2014/main" id="{C321A07D-33EC-4030-91FC-C7E85862088D}"/>
                </a:ext>
              </a:extLst>
            </p:cNvPr>
            <p:cNvSpPr>
              <a:spLocks noEditPoints="1"/>
            </p:cNvSpPr>
            <p:nvPr/>
          </p:nvSpPr>
          <p:spPr bwMode="auto">
            <a:xfrm>
              <a:off x="3594" y="922"/>
              <a:ext cx="547" cy="545"/>
            </a:xfrm>
            <a:custGeom>
              <a:avLst/>
              <a:gdLst>
                <a:gd name="T0" fmla="*/ 0 w 447"/>
                <a:gd name="T1" fmla="*/ 184 h 447"/>
                <a:gd name="T2" fmla="*/ 0 w 447"/>
                <a:gd name="T3" fmla="*/ 263 h 447"/>
                <a:gd name="T4" fmla="*/ 8 w 447"/>
                <a:gd name="T5" fmla="*/ 272 h 447"/>
                <a:gd name="T6" fmla="*/ 49 w 447"/>
                <a:gd name="T7" fmla="*/ 272 h 447"/>
                <a:gd name="T8" fmla="*/ 65 w 447"/>
                <a:gd name="T9" fmla="*/ 313 h 447"/>
                <a:gd name="T10" fmla="*/ 37 w 447"/>
                <a:gd name="T11" fmla="*/ 341 h 447"/>
                <a:gd name="T12" fmla="*/ 37 w 447"/>
                <a:gd name="T13" fmla="*/ 353 h 447"/>
                <a:gd name="T14" fmla="*/ 93 w 447"/>
                <a:gd name="T15" fmla="*/ 410 h 447"/>
                <a:gd name="T16" fmla="*/ 105 w 447"/>
                <a:gd name="T17" fmla="*/ 410 h 447"/>
                <a:gd name="T18" fmla="*/ 134 w 447"/>
                <a:gd name="T19" fmla="*/ 381 h 447"/>
                <a:gd name="T20" fmla="*/ 175 w 447"/>
                <a:gd name="T21" fmla="*/ 398 h 447"/>
                <a:gd name="T22" fmla="*/ 175 w 447"/>
                <a:gd name="T23" fmla="*/ 438 h 447"/>
                <a:gd name="T24" fmla="*/ 183 w 447"/>
                <a:gd name="T25" fmla="*/ 447 h 447"/>
                <a:gd name="T26" fmla="*/ 263 w 447"/>
                <a:gd name="T27" fmla="*/ 447 h 447"/>
                <a:gd name="T28" fmla="*/ 271 w 447"/>
                <a:gd name="T29" fmla="*/ 438 h 447"/>
                <a:gd name="T30" fmla="*/ 271 w 447"/>
                <a:gd name="T31" fmla="*/ 398 h 447"/>
                <a:gd name="T32" fmla="*/ 312 w 447"/>
                <a:gd name="T33" fmla="*/ 381 h 447"/>
                <a:gd name="T34" fmla="*/ 341 w 447"/>
                <a:gd name="T35" fmla="*/ 410 h 447"/>
                <a:gd name="T36" fmla="*/ 353 w 447"/>
                <a:gd name="T37" fmla="*/ 410 h 447"/>
                <a:gd name="T38" fmla="*/ 409 w 447"/>
                <a:gd name="T39" fmla="*/ 353 h 447"/>
                <a:gd name="T40" fmla="*/ 409 w 447"/>
                <a:gd name="T41" fmla="*/ 341 h 447"/>
                <a:gd name="T42" fmla="*/ 381 w 447"/>
                <a:gd name="T43" fmla="*/ 313 h 447"/>
                <a:gd name="T44" fmla="*/ 397 w 447"/>
                <a:gd name="T45" fmla="*/ 272 h 447"/>
                <a:gd name="T46" fmla="*/ 438 w 447"/>
                <a:gd name="T47" fmla="*/ 272 h 447"/>
                <a:gd name="T48" fmla="*/ 447 w 447"/>
                <a:gd name="T49" fmla="*/ 263 h 447"/>
                <a:gd name="T50" fmla="*/ 447 w 447"/>
                <a:gd name="T51" fmla="*/ 184 h 447"/>
                <a:gd name="T52" fmla="*/ 438 w 447"/>
                <a:gd name="T53" fmla="*/ 175 h 447"/>
                <a:gd name="T54" fmla="*/ 397 w 447"/>
                <a:gd name="T55" fmla="*/ 175 h 447"/>
                <a:gd name="T56" fmla="*/ 381 w 447"/>
                <a:gd name="T57" fmla="*/ 135 h 447"/>
                <a:gd name="T58" fmla="*/ 409 w 447"/>
                <a:gd name="T59" fmla="*/ 106 h 447"/>
                <a:gd name="T60" fmla="*/ 409 w 447"/>
                <a:gd name="T61" fmla="*/ 94 h 447"/>
                <a:gd name="T62" fmla="*/ 353 w 447"/>
                <a:gd name="T63" fmla="*/ 37 h 447"/>
                <a:gd name="T64" fmla="*/ 341 w 447"/>
                <a:gd name="T65" fmla="*/ 37 h 447"/>
                <a:gd name="T66" fmla="*/ 312 w 447"/>
                <a:gd name="T67" fmla="*/ 66 h 447"/>
                <a:gd name="T68" fmla="*/ 271 w 447"/>
                <a:gd name="T69" fmla="*/ 49 h 447"/>
                <a:gd name="T70" fmla="*/ 271 w 447"/>
                <a:gd name="T71" fmla="*/ 9 h 447"/>
                <a:gd name="T72" fmla="*/ 263 w 447"/>
                <a:gd name="T73" fmla="*/ 0 h 447"/>
                <a:gd name="T74" fmla="*/ 183 w 447"/>
                <a:gd name="T75" fmla="*/ 0 h 447"/>
                <a:gd name="T76" fmla="*/ 175 w 447"/>
                <a:gd name="T77" fmla="*/ 9 h 447"/>
                <a:gd name="T78" fmla="*/ 175 w 447"/>
                <a:gd name="T79" fmla="*/ 49 h 447"/>
                <a:gd name="T80" fmla="*/ 134 w 447"/>
                <a:gd name="T81" fmla="*/ 66 h 447"/>
                <a:gd name="T82" fmla="*/ 105 w 447"/>
                <a:gd name="T83" fmla="*/ 37 h 447"/>
                <a:gd name="T84" fmla="*/ 93 w 447"/>
                <a:gd name="T85" fmla="*/ 37 h 447"/>
                <a:gd name="T86" fmla="*/ 37 w 447"/>
                <a:gd name="T87" fmla="*/ 94 h 447"/>
                <a:gd name="T88" fmla="*/ 37 w 447"/>
                <a:gd name="T89" fmla="*/ 106 h 447"/>
                <a:gd name="T90" fmla="*/ 65 w 447"/>
                <a:gd name="T91" fmla="*/ 134 h 447"/>
                <a:gd name="T92" fmla="*/ 49 w 447"/>
                <a:gd name="T93" fmla="*/ 175 h 447"/>
                <a:gd name="T94" fmla="*/ 8 w 447"/>
                <a:gd name="T95" fmla="*/ 175 h 447"/>
                <a:gd name="T96" fmla="*/ 0 w 447"/>
                <a:gd name="T97" fmla="*/ 184 h 447"/>
                <a:gd name="T98" fmla="*/ 92 w 447"/>
                <a:gd name="T99" fmla="*/ 223 h 447"/>
                <a:gd name="T100" fmla="*/ 223 w 447"/>
                <a:gd name="T101" fmla="*/ 92 h 447"/>
                <a:gd name="T102" fmla="*/ 354 w 447"/>
                <a:gd name="T103" fmla="*/ 223 h 447"/>
                <a:gd name="T104" fmla="*/ 223 w 447"/>
                <a:gd name="T105" fmla="*/ 355 h 447"/>
                <a:gd name="T106" fmla="*/ 92 w 447"/>
                <a:gd name="T107" fmla="*/ 223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7" h="447">
                  <a:moveTo>
                    <a:pt x="0" y="184"/>
                  </a:moveTo>
                  <a:cubicBezTo>
                    <a:pt x="0" y="263"/>
                    <a:pt x="0" y="263"/>
                    <a:pt x="0" y="263"/>
                  </a:cubicBezTo>
                  <a:cubicBezTo>
                    <a:pt x="0" y="268"/>
                    <a:pt x="3" y="272"/>
                    <a:pt x="8" y="272"/>
                  </a:cubicBezTo>
                  <a:cubicBezTo>
                    <a:pt x="49" y="272"/>
                    <a:pt x="49" y="272"/>
                    <a:pt x="49" y="272"/>
                  </a:cubicBezTo>
                  <a:cubicBezTo>
                    <a:pt x="53" y="286"/>
                    <a:pt x="58" y="300"/>
                    <a:pt x="65" y="313"/>
                  </a:cubicBezTo>
                  <a:cubicBezTo>
                    <a:pt x="37" y="341"/>
                    <a:pt x="37" y="341"/>
                    <a:pt x="37" y="341"/>
                  </a:cubicBezTo>
                  <a:cubicBezTo>
                    <a:pt x="33" y="345"/>
                    <a:pt x="33" y="350"/>
                    <a:pt x="37" y="353"/>
                  </a:cubicBezTo>
                  <a:cubicBezTo>
                    <a:pt x="93" y="410"/>
                    <a:pt x="93" y="410"/>
                    <a:pt x="93" y="410"/>
                  </a:cubicBezTo>
                  <a:cubicBezTo>
                    <a:pt x="97" y="413"/>
                    <a:pt x="102" y="413"/>
                    <a:pt x="105" y="410"/>
                  </a:cubicBezTo>
                  <a:cubicBezTo>
                    <a:pt x="134" y="381"/>
                    <a:pt x="134" y="381"/>
                    <a:pt x="134" y="381"/>
                  </a:cubicBezTo>
                  <a:cubicBezTo>
                    <a:pt x="147" y="388"/>
                    <a:pt x="160" y="394"/>
                    <a:pt x="175" y="398"/>
                  </a:cubicBezTo>
                  <a:cubicBezTo>
                    <a:pt x="175" y="438"/>
                    <a:pt x="175" y="438"/>
                    <a:pt x="175" y="438"/>
                  </a:cubicBezTo>
                  <a:cubicBezTo>
                    <a:pt x="175" y="443"/>
                    <a:pt x="178" y="447"/>
                    <a:pt x="183" y="447"/>
                  </a:cubicBezTo>
                  <a:cubicBezTo>
                    <a:pt x="263" y="447"/>
                    <a:pt x="263" y="447"/>
                    <a:pt x="263" y="447"/>
                  </a:cubicBezTo>
                  <a:cubicBezTo>
                    <a:pt x="268" y="447"/>
                    <a:pt x="271" y="443"/>
                    <a:pt x="271" y="438"/>
                  </a:cubicBezTo>
                  <a:cubicBezTo>
                    <a:pt x="271" y="398"/>
                    <a:pt x="271" y="398"/>
                    <a:pt x="271" y="398"/>
                  </a:cubicBezTo>
                  <a:cubicBezTo>
                    <a:pt x="286" y="394"/>
                    <a:pt x="299" y="388"/>
                    <a:pt x="312" y="381"/>
                  </a:cubicBezTo>
                  <a:cubicBezTo>
                    <a:pt x="341" y="410"/>
                    <a:pt x="341" y="410"/>
                    <a:pt x="341" y="410"/>
                  </a:cubicBezTo>
                  <a:cubicBezTo>
                    <a:pt x="344" y="413"/>
                    <a:pt x="350" y="413"/>
                    <a:pt x="353" y="410"/>
                  </a:cubicBezTo>
                  <a:cubicBezTo>
                    <a:pt x="409" y="353"/>
                    <a:pt x="409" y="353"/>
                    <a:pt x="409" y="353"/>
                  </a:cubicBezTo>
                  <a:cubicBezTo>
                    <a:pt x="413" y="350"/>
                    <a:pt x="413" y="345"/>
                    <a:pt x="409" y="341"/>
                  </a:cubicBezTo>
                  <a:cubicBezTo>
                    <a:pt x="381" y="313"/>
                    <a:pt x="381" y="313"/>
                    <a:pt x="381" y="313"/>
                  </a:cubicBezTo>
                  <a:cubicBezTo>
                    <a:pt x="388" y="300"/>
                    <a:pt x="393" y="286"/>
                    <a:pt x="397" y="272"/>
                  </a:cubicBezTo>
                  <a:cubicBezTo>
                    <a:pt x="438" y="272"/>
                    <a:pt x="438" y="272"/>
                    <a:pt x="438" y="272"/>
                  </a:cubicBezTo>
                  <a:cubicBezTo>
                    <a:pt x="443" y="272"/>
                    <a:pt x="447" y="268"/>
                    <a:pt x="447" y="263"/>
                  </a:cubicBezTo>
                  <a:cubicBezTo>
                    <a:pt x="447" y="184"/>
                    <a:pt x="447" y="184"/>
                    <a:pt x="447" y="184"/>
                  </a:cubicBezTo>
                  <a:cubicBezTo>
                    <a:pt x="447" y="179"/>
                    <a:pt x="443" y="175"/>
                    <a:pt x="438" y="175"/>
                  </a:cubicBezTo>
                  <a:cubicBezTo>
                    <a:pt x="397" y="175"/>
                    <a:pt x="397" y="175"/>
                    <a:pt x="397" y="175"/>
                  </a:cubicBezTo>
                  <a:cubicBezTo>
                    <a:pt x="393" y="161"/>
                    <a:pt x="388" y="147"/>
                    <a:pt x="381" y="135"/>
                  </a:cubicBezTo>
                  <a:cubicBezTo>
                    <a:pt x="409" y="106"/>
                    <a:pt x="409" y="106"/>
                    <a:pt x="409" y="106"/>
                  </a:cubicBezTo>
                  <a:cubicBezTo>
                    <a:pt x="413" y="103"/>
                    <a:pt x="413" y="97"/>
                    <a:pt x="409" y="94"/>
                  </a:cubicBezTo>
                  <a:cubicBezTo>
                    <a:pt x="353" y="37"/>
                    <a:pt x="353" y="37"/>
                    <a:pt x="353" y="37"/>
                  </a:cubicBezTo>
                  <a:cubicBezTo>
                    <a:pt x="350" y="34"/>
                    <a:pt x="344" y="34"/>
                    <a:pt x="341" y="37"/>
                  </a:cubicBezTo>
                  <a:cubicBezTo>
                    <a:pt x="312" y="66"/>
                    <a:pt x="312" y="66"/>
                    <a:pt x="312" y="66"/>
                  </a:cubicBezTo>
                  <a:cubicBezTo>
                    <a:pt x="300" y="59"/>
                    <a:pt x="286" y="53"/>
                    <a:pt x="271" y="49"/>
                  </a:cubicBezTo>
                  <a:cubicBezTo>
                    <a:pt x="271" y="9"/>
                    <a:pt x="271" y="9"/>
                    <a:pt x="271" y="9"/>
                  </a:cubicBezTo>
                  <a:cubicBezTo>
                    <a:pt x="271" y="4"/>
                    <a:pt x="268" y="0"/>
                    <a:pt x="263" y="0"/>
                  </a:cubicBezTo>
                  <a:cubicBezTo>
                    <a:pt x="183" y="0"/>
                    <a:pt x="183" y="0"/>
                    <a:pt x="183" y="0"/>
                  </a:cubicBezTo>
                  <a:cubicBezTo>
                    <a:pt x="178" y="0"/>
                    <a:pt x="175" y="4"/>
                    <a:pt x="175" y="9"/>
                  </a:cubicBezTo>
                  <a:cubicBezTo>
                    <a:pt x="175" y="49"/>
                    <a:pt x="175" y="49"/>
                    <a:pt x="175" y="49"/>
                  </a:cubicBezTo>
                  <a:cubicBezTo>
                    <a:pt x="160" y="53"/>
                    <a:pt x="147" y="59"/>
                    <a:pt x="134" y="66"/>
                  </a:cubicBezTo>
                  <a:cubicBezTo>
                    <a:pt x="105" y="37"/>
                    <a:pt x="105" y="37"/>
                    <a:pt x="105" y="37"/>
                  </a:cubicBezTo>
                  <a:cubicBezTo>
                    <a:pt x="102" y="34"/>
                    <a:pt x="97" y="34"/>
                    <a:pt x="93" y="37"/>
                  </a:cubicBezTo>
                  <a:cubicBezTo>
                    <a:pt x="37" y="94"/>
                    <a:pt x="37" y="94"/>
                    <a:pt x="37" y="94"/>
                  </a:cubicBezTo>
                  <a:cubicBezTo>
                    <a:pt x="33" y="97"/>
                    <a:pt x="33" y="102"/>
                    <a:pt x="37" y="106"/>
                  </a:cubicBezTo>
                  <a:cubicBezTo>
                    <a:pt x="65" y="134"/>
                    <a:pt x="65" y="134"/>
                    <a:pt x="65" y="134"/>
                  </a:cubicBezTo>
                  <a:cubicBezTo>
                    <a:pt x="58" y="147"/>
                    <a:pt x="53" y="161"/>
                    <a:pt x="49" y="175"/>
                  </a:cubicBezTo>
                  <a:cubicBezTo>
                    <a:pt x="8" y="175"/>
                    <a:pt x="8" y="175"/>
                    <a:pt x="8" y="175"/>
                  </a:cubicBezTo>
                  <a:cubicBezTo>
                    <a:pt x="3" y="175"/>
                    <a:pt x="0" y="179"/>
                    <a:pt x="0" y="184"/>
                  </a:cubicBezTo>
                  <a:close/>
                  <a:moveTo>
                    <a:pt x="92" y="223"/>
                  </a:moveTo>
                  <a:cubicBezTo>
                    <a:pt x="92" y="151"/>
                    <a:pt x="151" y="92"/>
                    <a:pt x="223" y="92"/>
                  </a:cubicBezTo>
                  <a:cubicBezTo>
                    <a:pt x="295" y="92"/>
                    <a:pt x="354" y="151"/>
                    <a:pt x="354" y="223"/>
                  </a:cubicBezTo>
                  <a:cubicBezTo>
                    <a:pt x="354" y="296"/>
                    <a:pt x="295" y="355"/>
                    <a:pt x="223" y="355"/>
                  </a:cubicBezTo>
                  <a:cubicBezTo>
                    <a:pt x="151" y="355"/>
                    <a:pt x="92" y="296"/>
                    <a:pt x="92" y="223"/>
                  </a:cubicBezTo>
                  <a:close/>
                </a:path>
              </a:pathLst>
            </a:custGeom>
            <a:solidFill>
              <a:srgbClr val="107C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06" name="Freeform 27">
              <a:extLst>
                <a:ext uri="{FF2B5EF4-FFF2-40B4-BE49-F238E27FC236}">
                  <a16:creationId xmlns:a16="http://schemas.microsoft.com/office/drawing/2014/main" id="{892EB457-4AF5-444A-8850-E09E1AFA6B9E}"/>
                </a:ext>
              </a:extLst>
            </p:cNvPr>
            <p:cNvSpPr>
              <a:spLocks noEditPoints="1"/>
            </p:cNvSpPr>
            <p:nvPr/>
          </p:nvSpPr>
          <p:spPr bwMode="auto">
            <a:xfrm>
              <a:off x="3679" y="1006"/>
              <a:ext cx="378" cy="377"/>
            </a:xfrm>
            <a:custGeom>
              <a:avLst/>
              <a:gdLst>
                <a:gd name="T0" fmla="*/ 0 w 309"/>
                <a:gd name="T1" fmla="*/ 154 h 309"/>
                <a:gd name="T2" fmla="*/ 154 w 309"/>
                <a:gd name="T3" fmla="*/ 309 h 309"/>
                <a:gd name="T4" fmla="*/ 309 w 309"/>
                <a:gd name="T5" fmla="*/ 154 h 309"/>
                <a:gd name="T6" fmla="*/ 154 w 309"/>
                <a:gd name="T7" fmla="*/ 0 h 309"/>
                <a:gd name="T8" fmla="*/ 0 w 309"/>
                <a:gd name="T9" fmla="*/ 154 h 309"/>
                <a:gd name="T10" fmla="*/ 23 w 309"/>
                <a:gd name="T11" fmla="*/ 154 h 309"/>
                <a:gd name="T12" fmla="*/ 154 w 309"/>
                <a:gd name="T13" fmla="*/ 23 h 309"/>
                <a:gd name="T14" fmla="*/ 285 w 309"/>
                <a:gd name="T15" fmla="*/ 154 h 309"/>
                <a:gd name="T16" fmla="*/ 154 w 309"/>
                <a:gd name="T17" fmla="*/ 286 h 309"/>
                <a:gd name="T18" fmla="*/ 23 w 309"/>
                <a:gd name="T19" fmla="*/ 154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309">
                  <a:moveTo>
                    <a:pt x="0" y="154"/>
                  </a:moveTo>
                  <a:cubicBezTo>
                    <a:pt x="0" y="240"/>
                    <a:pt x="69" y="309"/>
                    <a:pt x="154" y="309"/>
                  </a:cubicBezTo>
                  <a:cubicBezTo>
                    <a:pt x="239" y="309"/>
                    <a:pt x="309" y="240"/>
                    <a:pt x="309" y="154"/>
                  </a:cubicBezTo>
                  <a:cubicBezTo>
                    <a:pt x="309" y="69"/>
                    <a:pt x="239" y="0"/>
                    <a:pt x="154" y="0"/>
                  </a:cubicBezTo>
                  <a:cubicBezTo>
                    <a:pt x="69" y="0"/>
                    <a:pt x="0" y="69"/>
                    <a:pt x="0" y="154"/>
                  </a:cubicBezTo>
                  <a:close/>
                  <a:moveTo>
                    <a:pt x="23" y="154"/>
                  </a:moveTo>
                  <a:cubicBezTo>
                    <a:pt x="23" y="82"/>
                    <a:pt x="82" y="23"/>
                    <a:pt x="154" y="23"/>
                  </a:cubicBezTo>
                  <a:cubicBezTo>
                    <a:pt x="226" y="23"/>
                    <a:pt x="285" y="82"/>
                    <a:pt x="285" y="154"/>
                  </a:cubicBezTo>
                  <a:cubicBezTo>
                    <a:pt x="285" y="227"/>
                    <a:pt x="226" y="286"/>
                    <a:pt x="154" y="286"/>
                  </a:cubicBezTo>
                  <a:cubicBezTo>
                    <a:pt x="82" y="286"/>
                    <a:pt x="23" y="227"/>
                    <a:pt x="23" y="154"/>
                  </a:cubicBezTo>
                  <a:close/>
                </a:path>
              </a:pathLst>
            </a:custGeom>
            <a:solidFill>
              <a:srgbClr val="004B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614" name="Group 25">
            <a:extLst>
              <a:ext uri="{FF2B5EF4-FFF2-40B4-BE49-F238E27FC236}">
                <a16:creationId xmlns:a16="http://schemas.microsoft.com/office/drawing/2014/main" id="{A06CADBB-EE67-4CDC-B006-E7BCA9AFD5B5}"/>
              </a:ext>
            </a:extLst>
          </p:cNvPr>
          <p:cNvGrpSpPr>
            <a:grpSpLocks noChangeAspect="1"/>
          </p:cNvGrpSpPr>
          <p:nvPr/>
        </p:nvGrpSpPr>
        <p:grpSpPr bwMode="auto">
          <a:xfrm>
            <a:off x="6821576" y="3762825"/>
            <a:ext cx="682499" cy="680004"/>
            <a:chOff x="3594" y="922"/>
            <a:chExt cx="547" cy="545"/>
          </a:xfrm>
        </p:grpSpPr>
        <p:sp>
          <p:nvSpPr>
            <p:cNvPr id="615" name="Freeform 27">
              <a:extLst>
                <a:ext uri="{FF2B5EF4-FFF2-40B4-BE49-F238E27FC236}">
                  <a16:creationId xmlns:a16="http://schemas.microsoft.com/office/drawing/2014/main" id="{70CFEF74-06DF-4279-AD3C-A7992FA1CBEE}"/>
                </a:ext>
              </a:extLst>
            </p:cNvPr>
            <p:cNvSpPr>
              <a:spLocks noEditPoints="1"/>
            </p:cNvSpPr>
            <p:nvPr/>
          </p:nvSpPr>
          <p:spPr bwMode="auto">
            <a:xfrm>
              <a:off x="3679" y="1006"/>
              <a:ext cx="378" cy="377"/>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16" name="Freeform 26">
              <a:extLst>
                <a:ext uri="{FF2B5EF4-FFF2-40B4-BE49-F238E27FC236}">
                  <a16:creationId xmlns:a16="http://schemas.microsoft.com/office/drawing/2014/main" id="{8B1193D9-62D1-4B37-ACBB-A0848FC85661}"/>
                </a:ext>
              </a:extLst>
            </p:cNvPr>
            <p:cNvSpPr>
              <a:spLocks noEditPoints="1"/>
            </p:cNvSpPr>
            <p:nvPr/>
          </p:nvSpPr>
          <p:spPr bwMode="auto">
            <a:xfrm>
              <a:off x="3594" y="922"/>
              <a:ext cx="547" cy="545"/>
            </a:xfrm>
            <a:custGeom>
              <a:avLst/>
              <a:gdLst>
                <a:gd name="T0" fmla="*/ 0 w 447"/>
                <a:gd name="T1" fmla="*/ 184 h 447"/>
                <a:gd name="T2" fmla="*/ 0 w 447"/>
                <a:gd name="T3" fmla="*/ 263 h 447"/>
                <a:gd name="T4" fmla="*/ 8 w 447"/>
                <a:gd name="T5" fmla="*/ 272 h 447"/>
                <a:gd name="T6" fmla="*/ 49 w 447"/>
                <a:gd name="T7" fmla="*/ 272 h 447"/>
                <a:gd name="T8" fmla="*/ 65 w 447"/>
                <a:gd name="T9" fmla="*/ 313 h 447"/>
                <a:gd name="T10" fmla="*/ 37 w 447"/>
                <a:gd name="T11" fmla="*/ 341 h 447"/>
                <a:gd name="T12" fmla="*/ 37 w 447"/>
                <a:gd name="T13" fmla="*/ 353 h 447"/>
                <a:gd name="T14" fmla="*/ 93 w 447"/>
                <a:gd name="T15" fmla="*/ 410 h 447"/>
                <a:gd name="T16" fmla="*/ 105 w 447"/>
                <a:gd name="T17" fmla="*/ 410 h 447"/>
                <a:gd name="T18" fmla="*/ 134 w 447"/>
                <a:gd name="T19" fmla="*/ 381 h 447"/>
                <a:gd name="T20" fmla="*/ 175 w 447"/>
                <a:gd name="T21" fmla="*/ 398 h 447"/>
                <a:gd name="T22" fmla="*/ 175 w 447"/>
                <a:gd name="T23" fmla="*/ 438 h 447"/>
                <a:gd name="T24" fmla="*/ 183 w 447"/>
                <a:gd name="T25" fmla="*/ 447 h 447"/>
                <a:gd name="T26" fmla="*/ 263 w 447"/>
                <a:gd name="T27" fmla="*/ 447 h 447"/>
                <a:gd name="T28" fmla="*/ 271 w 447"/>
                <a:gd name="T29" fmla="*/ 438 h 447"/>
                <a:gd name="T30" fmla="*/ 271 w 447"/>
                <a:gd name="T31" fmla="*/ 398 h 447"/>
                <a:gd name="T32" fmla="*/ 312 w 447"/>
                <a:gd name="T33" fmla="*/ 381 h 447"/>
                <a:gd name="T34" fmla="*/ 341 w 447"/>
                <a:gd name="T35" fmla="*/ 410 h 447"/>
                <a:gd name="T36" fmla="*/ 353 w 447"/>
                <a:gd name="T37" fmla="*/ 410 h 447"/>
                <a:gd name="T38" fmla="*/ 409 w 447"/>
                <a:gd name="T39" fmla="*/ 353 h 447"/>
                <a:gd name="T40" fmla="*/ 409 w 447"/>
                <a:gd name="T41" fmla="*/ 341 h 447"/>
                <a:gd name="T42" fmla="*/ 381 w 447"/>
                <a:gd name="T43" fmla="*/ 313 h 447"/>
                <a:gd name="T44" fmla="*/ 397 w 447"/>
                <a:gd name="T45" fmla="*/ 272 h 447"/>
                <a:gd name="T46" fmla="*/ 438 w 447"/>
                <a:gd name="T47" fmla="*/ 272 h 447"/>
                <a:gd name="T48" fmla="*/ 447 w 447"/>
                <a:gd name="T49" fmla="*/ 263 h 447"/>
                <a:gd name="T50" fmla="*/ 447 w 447"/>
                <a:gd name="T51" fmla="*/ 184 h 447"/>
                <a:gd name="T52" fmla="*/ 438 w 447"/>
                <a:gd name="T53" fmla="*/ 175 h 447"/>
                <a:gd name="T54" fmla="*/ 397 w 447"/>
                <a:gd name="T55" fmla="*/ 175 h 447"/>
                <a:gd name="T56" fmla="*/ 381 w 447"/>
                <a:gd name="T57" fmla="*/ 135 h 447"/>
                <a:gd name="T58" fmla="*/ 409 w 447"/>
                <a:gd name="T59" fmla="*/ 106 h 447"/>
                <a:gd name="T60" fmla="*/ 409 w 447"/>
                <a:gd name="T61" fmla="*/ 94 h 447"/>
                <a:gd name="T62" fmla="*/ 353 w 447"/>
                <a:gd name="T63" fmla="*/ 37 h 447"/>
                <a:gd name="T64" fmla="*/ 341 w 447"/>
                <a:gd name="T65" fmla="*/ 37 h 447"/>
                <a:gd name="T66" fmla="*/ 312 w 447"/>
                <a:gd name="T67" fmla="*/ 66 h 447"/>
                <a:gd name="T68" fmla="*/ 271 w 447"/>
                <a:gd name="T69" fmla="*/ 49 h 447"/>
                <a:gd name="T70" fmla="*/ 271 w 447"/>
                <a:gd name="T71" fmla="*/ 9 h 447"/>
                <a:gd name="T72" fmla="*/ 263 w 447"/>
                <a:gd name="T73" fmla="*/ 0 h 447"/>
                <a:gd name="T74" fmla="*/ 183 w 447"/>
                <a:gd name="T75" fmla="*/ 0 h 447"/>
                <a:gd name="T76" fmla="*/ 175 w 447"/>
                <a:gd name="T77" fmla="*/ 9 h 447"/>
                <a:gd name="T78" fmla="*/ 175 w 447"/>
                <a:gd name="T79" fmla="*/ 49 h 447"/>
                <a:gd name="T80" fmla="*/ 134 w 447"/>
                <a:gd name="T81" fmla="*/ 66 h 447"/>
                <a:gd name="T82" fmla="*/ 105 w 447"/>
                <a:gd name="T83" fmla="*/ 37 h 447"/>
                <a:gd name="T84" fmla="*/ 93 w 447"/>
                <a:gd name="T85" fmla="*/ 37 h 447"/>
                <a:gd name="T86" fmla="*/ 37 w 447"/>
                <a:gd name="T87" fmla="*/ 94 h 447"/>
                <a:gd name="T88" fmla="*/ 37 w 447"/>
                <a:gd name="T89" fmla="*/ 106 h 447"/>
                <a:gd name="T90" fmla="*/ 65 w 447"/>
                <a:gd name="T91" fmla="*/ 134 h 447"/>
                <a:gd name="T92" fmla="*/ 49 w 447"/>
                <a:gd name="T93" fmla="*/ 175 h 447"/>
                <a:gd name="T94" fmla="*/ 8 w 447"/>
                <a:gd name="T95" fmla="*/ 175 h 447"/>
                <a:gd name="T96" fmla="*/ 0 w 447"/>
                <a:gd name="T97" fmla="*/ 184 h 447"/>
                <a:gd name="T98" fmla="*/ 92 w 447"/>
                <a:gd name="T99" fmla="*/ 223 h 447"/>
                <a:gd name="T100" fmla="*/ 223 w 447"/>
                <a:gd name="T101" fmla="*/ 92 h 447"/>
                <a:gd name="T102" fmla="*/ 354 w 447"/>
                <a:gd name="T103" fmla="*/ 223 h 447"/>
                <a:gd name="T104" fmla="*/ 223 w 447"/>
                <a:gd name="T105" fmla="*/ 355 h 447"/>
                <a:gd name="T106" fmla="*/ 92 w 447"/>
                <a:gd name="T107" fmla="*/ 223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7" h="447">
                  <a:moveTo>
                    <a:pt x="0" y="184"/>
                  </a:moveTo>
                  <a:cubicBezTo>
                    <a:pt x="0" y="263"/>
                    <a:pt x="0" y="263"/>
                    <a:pt x="0" y="263"/>
                  </a:cubicBezTo>
                  <a:cubicBezTo>
                    <a:pt x="0" y="268"/>
                    <a:pt x="3" y="272"/>
                    <a:pt x="8" y="272"/>
                  </a:cubicBezTo>
                  <a:cubicBezTo>
                    <a:pt x="49" y="272"/>
                    <a:pt x="49" y="272"/>
                    <a:pt x="49" y="272"/>
                  </a:cubicBezTo>
                  <a:cubicBezTo>
                    <a:pt x="53" y="286"/>
                    <a:pt x="58" y="300"/>
                    <a:pt x="65" y="313"/>
                  </a:cubicBezTo>
                  <a:cubicBezTo>
                    <a:pt x="37" y="341"/>
                    <a:pt x="37" y="341"/>
                    <a:pt x="37" y="341"/>
                  </a:cubicBezTo>
                  <a:cubicBezTo>
                    <a:pt x="33" y="345"/>
                    <a:pt x="33" y="350"/>
                    <a:pt x="37" y="353"/>
                  </a:cubicBezTo>
                  <a:cubicBezTo>
                    <a:pt x="93" y="410"/>
                    <a:pt x="93" y="410"/>
                    <a:pt x="93" y="410"/>
                  </a:cubicBezTo>
                  <a:cubicBezTo>
                    <a:pt x="97" y="413"/>
                    <a:pt x="102" y="413"/>
                    <a:pt x="105" y="410"/>
                  </a:cubicBezTo>
                  <a:cubicBezTo>
                    <a:pt x="134" y="381"/>
                    <a:pt x="134" y="381"/>
                    <a:pt x="134" y="381"/>
                  </a:cubicBezTo>
                  <a:cubicBezTo>
                    <a:pt x="147" y="388"/>
                    <a:pt x="160" y="394"/>
                    <a:pt x="175" y="398"/>
                  </a:cubicBezTo>
                  <a:cubicBezTo>
                    <a:pt x="175" y="438"/>
                    <a:pt x="175" y="438"/>
                    <a:pt x="175" y="438"/>
                  </a:cubicBezTo>
                  <a:cubicBezTo>
                    <a:pt x="175" y="443"/>
                    <a:pt x="178" y="447"/>
                    <a:pt x="183" y="447"/>
                  </a:cubicBezTo>
                  <a:cubicBezTo>
                    <a:pt x="263" y="447"/>
                    <a:pt x="263" y="447"/>
                    <a:pt x="263" y="447"/>
                  </a:cubicBezTo>
                  <a:cubicBezTo>
                    <a:pt x="268" y="447"/>
                    <a:pt x="271" y="443"/>
                    <a:pt x="271" y="438"/>
                  </a:cubicBezTo>
                  <a:cubicBezTo>
                    <a:pt x="271" y="398"/>
                    <a:pt x="271" y="398"/>
                    <a:pt x="271" y="398"/>
                  </a:cubicBezTo>
                  <a:cubicBezTo>
                    <a:pt x="286" y="394"/>
                    <a:pt x="299" y="388"/>
                    <a:pt x="312" y="381"/>
                  </a:cubicBezTo>
                  <a:cubicBezTo>
                    <a:pt x="341" y="410"/>
                    <a:pt x="341" y="410"/>
                    <a:pt x="341" y="410"/>
                  </a:cubicBezTo>
                  <a:cubicBezTo>
                    <a:pt x="344" y="413"/>
                    <a:pt x="350" y="413"/>
                    <a:pt x="353" y="410"/>
                  </a:cubicBezTo>
                  <a:cubicBezTo>
                    <a:pt x="409" y="353"/>
                    <a:pt x="409" y="353"/>
                    <a:pt x="409" y="353"/>
                  </a:cubicBezTo>
                  <a:cubicBezTo>
                    <a:pt x="413" y="350"/>
                    <a:pt x="413" y="345"/>
                    <a:pt x="409" y="341"/>
                  </a:cubicBezTo>
                  <a:cubicBezTo>
                    <a:pt x="381" y="313"/>
                    <a:pt x="381" y="313"/>
                    <a:pt x="381" y="313"/>
                  </a:cubicBezTo>
                  <a:cubicBezTo>
                    <a:pt x="388" y="300"/>
                    <a:pt x="393" y="286"/>
                    <a:pt x="397" y="272"/>
                  </a:cubicBezTo>
                  <a:cubicBezTo>
                    <a:pt x="438" y="272"/>
                    <a:pt x="438" y="272"/>
                    <a:pt x="438" y="272"/>
                  </a:cubicBezTo>
                  <a:cubicBezTo>
                    <a:pt x="443" y="272"/>
                    <a:pt x="447" y="268"/>
                    <a:pt x="447" y="263"/>
                  </a:cubicBezTo>
                  <a:cubicBezTo>
                    <a:pt x="447" y="184"/>
                    <a:pt x="447" y="184"/>
                    <a:pt x="447" y="184"/>
                  </a:cubicBezTo>
                  <a:cubicBezTo>
                    <a:pt x="447" y="179"/>
                    <a:pt x="443" y="175"/>
                    <a:pt x="438" y="175"/>
                  </a:cubicBezTo>
                  <a:cubicBezTo>
                    <a:pt x="397" y="175"/>
                    <a:pt x="397" y="175"/>
                    <a:pt x="397" y="175"/>
                  </a:cubicBezTo>
                  <a:cubicBezTo>
                    <a:pt x="393" y="161"/>
                    <a:pt x="388" y="147"/>
                    <a:pt x="381" y="135"/>
                  </a:cubicBezTo>
                  <a:cubicBezTo>
                    <a:pt x="409" y="106"/>
                    <a:pt x="409" y="106"/>
                    <a:pt x="409" y="106"/>
                  </a:cubicBezTo>
                  <a:cubicBezTo>
                    <a:pt x="413" y="103"/>
                    <a:pt x="413" y="97"/>
                    <a:pt x="409" y="94"/>
                  </a:cubicBezTo>
                  <a:cubicBezTo>
                    <a:pt x="353" y="37"/>
                    <a:pt x="353" y="37"/>
                    <a:pt x="353" y="37"/>
                  </a:cubicBezTo>
                  <a:cubicBezTo>
                    <a:pt x="350" y="34"/>
                    <a:pt x="344" y="34"/>
                    <a:pt x="341" y="37"/>
                  </a:cubicBezTo>
                  <a:cubicBezTo>
                    <a:pt x="312" y="66"/>
                    <a:pt x="312" y="66"/>
                    <a:pt x="312" y="66"/>
                  </a:cubicBezTo>
                  <a:cubicBezTo>
                    <a:pt x="300" y="59"/>
                    <a:pt x="286" y="53"/>
                    <a:pt x="271" y="49"/>
                  </a:cubicBezTo>
                  <a:cubicBezTo>
                    <a:pt x="271" y="9"/>
                    <a:pt x="271" y="9"/>
                    <a:pt x="271" y="9"/>
                  </a:cubicBezTo>
                  <a:cubicBezTo>
                    <a:pt x="271" y="4"/>
                    <a:pt x="268" y="0"/>
                    <a:pt x="263" y="0"/>
                  </a:cubicBezTo>
                  <a:cubicBezTo>
                    <a:pt x="183" y="0"/>
                    <a:pt x="183" y="0"/>
                    <a:pt x="183" y="0"/>
                  </a:cubicBezTo>
                  <a:cubicBezTo>
                    <a:pt x="178" y="0"/>
                    <a:pt x="175" y="4"/>
                    <a:pt x="175" y="9"/>
                  </a:cubicBezTo>
                  <a:cubicBezTo>
                    <a:pt x="175" y="49"/>
                    <a:pt x="175" y="49"/>
                    <a:pt x="175" y="49"/>
                  </a:cubicBezTo>
                  <a:cubicBezTo>
                    <a:pt x="160" y="53"/>
                    <a:pt x="147" y="59"/>
                    <a:pt x="134" y="66"/>
                  </a:cubicBezTo>
                  <a:cubicBezTo>
                    <a:pt x="105" y="37"/>
                    <a:pt x="105" y="37"/>
                    <a:pt x="105" y="37"/>
                  </a:cubicBezTo>
                  <a:cubicBezTo>
                    <a:pt x="102" y="34"/>
                    <a:pt x="97" y="34"/>
                    <a:pt x="93" y="37"/>
                  </a:cubicBezTo>
                  <a:cubicBezTo>
                    <a:pt x="37" y="94"/>
                    <a:pt x="37" y="94"/>
                    <a:pt x="37" y="94"/>
                  </a:cubicBezTo>
                  <a:cubicBezTo>
                    <a:pt x="33" y="97"/>
                    <a:pt x="33" y="102"/>
                    <a:pt x="37" y="106"/>
                  </a:cubicBezTo>
                  <a:cubicBezTo>
                    <a:pt x="65" y="134"/>
                    <a:pt x="65" y="134"/>
                    <a:pt x="65" y="134"/>
                  </a:cubicBezTo>
                  <a:cubicBezTo>
                    <a:pt x="58" y="147"/>
                    <a:pt x="53" y="161"/>
                    <a:pt x="49" y="175"/>
                  </a:cubicBezTo>
                  <a:cubicBezTo>
                    <a:pt x="8" y="175"/>
                    <a:pt x="8" y="175"/>
                    <a:pt x="8" y="175"/>
                  </a:cubicBezTo>
                  <a:cubicBezTo>
                    <a:pt x="3" y="175"/>
                    <a:pt x="0" y="179"/>
                    <a:pt x="0" y="184"/>
                  </a:cubicBezTo>
                  <a:close/>
                  <a:moveTo>
                    <a:pt x="92" y="223"/>
                  </a:moveTo>
                  <a:cubicBezTo>
                    <a:pt x="92" y="151"/>
                    <a:pt x="151" y="92"/>
                    <a:pt x="223" y="92"/>
                  </a:cubicBezTo>
                  <a:cubicBezTo>
                    <a:pt x="295" y="92"/>
                    <a:pt x="354" y="151"/>
                    <a:pt x="354" y="223"/>
                  </a:cubicBezTo>
                  <a:cubicBezTo>
                    <a:pt x="354" y="296"/>
                    <a:pt x="295" y="355"/>
                    <a:pt x="223" y="355"/>
                  </a:cubicBezTo>
                  <a:cubicBezTo>
                    <a:pt x="151" y="355"/>
                    <a:pt x="92" y="296"/>
                    <a:pt x="92" y="22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7" name="Freeform 27">
              <a:extLst>
                <a:ext uri="{FF2B5EF4-FFF2-40B4-BE49-F238E27FC236}">
                  <a16:creationId xmlns:a16="http://schemas.microsoft.com/office/drawing/2014/main" id="{C3496E86-B30E-4D51-A392-CB60D3803B75}"/>
                </a:ext>
              </a:extLst>
            </p:cNvPr>
            <p:cNvSpPr>
              <a:spLocks noEditPoints="1"/>
            </p:cNvSpPr>
            <p:nvPr/>
          </p:nvSpPr>
          <p:spPr bwMode="auto">
            <a:xfrm>
              <a:off x="3679" y="1006"/>
              <a:ext cx="378" cy="377"/>
            </a:xfrm>
            <a:custGeom>
              <a:avLst/>
              <a:gdLst>
                <a:gd name="T0" fmla="*/ 0 w 309"/>
                <a:gd name="T1" fmla="*/ 154 h 309"/>
                <a:gd name="T2" fmla="*/ 154 w 309"/>
                <a:gd name="T3" fmla="*/ 309 h 309"/>
                <a:gd name="T4" fmla="*/ 309 w 309"/>
                <a:gd name="T5" fmla="*/ 154 h 309"/>
                <a:gd name="T6" fmla="*/ 154 w 309"/>
                <a:gd name="T7" fmla="*/ 0 h 309"/>
                <a:gd name="T8" fmla="*/ 0 w 309"/>
                <a:gd name="T9" fmla="*/ 154 h 309"/>
                <a:gd name="T10" fmla="*/ 23 w 309"/>
                <a:gd name="T11" fmla="*/ 154 h 309"/>
                <a:gd name="T12" fmla="*/ 154 w 309"/>
                <a:gd name="T13" fmla="*/ 23 h 309"/>
                <a:gd name="T14" fmla="*/ 285 w 309"/>
                <a:gd name="T15" fmla="*/ 154 h 309"/>
                <a:gd name="T16" fmla="*/ 154 w 309"/>
                <a:gd name="T17" fmla="*/ 286 h 309"/>
                <a:gd name="T18" fmla="*/ 23 w 309"/>
                <a:gd name="T19" fmla="*/ 154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309">
                  <a:moveTo>
                    <a:pt x="0" y="154"/>
                  </a:moveTo>
                  <a:cubicBezTo>
                    <a:pt x="0" y="240"/>
                    <a:pt x="69" y="309"/>
                    <a:pt x="154" y="309"/>
                  </a:cubicBezTo>
                  <a:cubicBezTo>
                    <a:pt x="239" y="309"/>
                    <a:pt x="309" y="240"/>
                    <a:pt x="309" y="154"/>
                  </a:cubicBezTo>
                  <a:cubicBezTo>
                    <a:pt x="309" y="69"/>
                    <a:pt x="239" y="0"/>
                    <a:pt x="154" y="0"/>
                  </a:cubicBezTo>
                  <a:cubicBezTo>
                    <a:pt x="69" y="0"/>
                    <a:pt x="0" y="69"/>
                    <a:pt x="0" y="154"/>
                  </a:cubicBezTo>
                  <a:close/>
                  <a:moveTo>
                    <a:pt x="23" y="154"/>
                  </a:moveTo>
                  <a:cubicBezTo>
                    <a:pt x="23" y="82"/>
                    <a:pt x="82" y="23"/>
                    <a:pt x="154" y="23"/>
                  </a:cubicBezTo>
                  <a:cubicBezTo>
                    <a:pt x="226" y="23"/>
                    <a:pt x="285" y="82"/>
                    <a:pt x="285" y="154"/>
                  </a:cubicBezTo>
                  <a:cubicBezTo>
                    <a:pt x="285" y="227"/>
                    <a:pt x="226" y="286"/>
                    <a:pt x="154" y="286"/>
                  </a:cubicBezTo>
                  <a:cubicBezTo>
                    <a:pt x="82" y="286"/>
                    <a:pt x="23" y="227"/>
                    <a:pt x="23" y="1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618" name="Group 25">
            <a:extLst>
              <a:ext uri="{FF2B5EF4-FFF2-40B4-BE49-F238E27FC236}">
                <a16:creationId xmlns:a16="http://schemas.microsoft.com/office/drawing/2014/main" id="{100A2B7A-AF9F-415C-B636-D868BBA4CD04}"/>
              </a:ext>
            </a:extLst>
          </p:cNvPr>
          <p:cNvGrpSpPr>
            <a:grpSpLocks noChangeAspect="1"/>
          </p:cNvGrpSpPr>
          <p:nvPr/>
        </p:nvGrpSpPr>
        <p:grpSpPr bwMode="auto">
          <a:xfrm>
            <a:off x="6193796" y="4212878"/>
            <a:ext cx="682499" cy="680004"/>
            <a:chOff x="3594" y="922"/>
            <a:chExt cx="547" cy="545"/>
          </a:xfrm>
        </p:grpSpPr>
        <p:sp>
          <p:nvSpPr>
            <p:cNvPr id="619" name="Freeform 27">
              <a:extLst>
                <a:ext uri="{FF2B5EF4-FFF2-40B4-BE49-F238E27FC236}">
                  <a16:creationId xmlns:a16="http://schemas.microsoft.com/office/drawing/2014/main" id="{8FF9E190-2804-4264-8D72-394A165EA210}"/>
                </a:ext>
              </a:extLst>
            </p:cNvPr>
            <p:cNvSpPr>
              <a:spLocks noEditPoints="1"/>
            </p:cNvSpPr>
            <p:nvPr/>
          </p:nvSpPr>
          <p:spPr bwMode="auto">
            <a:xfrm>
              <a:off x="3679" y="1006"/>
              <a:ext cx="378" cy="377"/>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20" name="Freeform 26">
              <a:extLst>
                <a:ext uri="{FF2B5EF4-FFF2-40B4-BE49-F238E27FC236}">
                  <a16:creationId xmlns:a16="http://schemas.microsoft.com/office/drawing/2014/main" id="{960CCC32-426F-4064-AF54-C27505E9EDB2}"/>
                </a:ext>
              </a:extLst>
            </p:cNvPr>
            <p:cNvSpPr>
              <a:spLocks noEditPoints="1"/>
            </p:cNvSpPr>
            <p:nvPr/>
          </p:nvSpPr>
          <p:spPr bwMode="auto">
            <a:xfrm>
              <a:off x="3594" y="922"/>
              <a:ext cx="547" cy="545"/>
            </a:xfrm>
            <a:custGeom>
              <a:avLst/>
              <a:gdLst>
                <a:gd name="T0" fmla="*/ 0 w 447"/>
                <a:gd name="T1" fmla="*/ 184 h 447"/>
                <a:gd name="T2" fmla="*/ 0 w 447"/>
                <a:gd name="T3" fmla="*/ 263 h 447"/>
                <a:gd name="T4" fmla="*/ 8 w 447"/>
                <a:gd name="T5" fmla="*/ 272 h 447"/>
                <a:gd name="T6" fmla="*/ 49 w 447"/>
                <a:gd name="T7" fmla="*/ 272 h 447"/>
                <a:gd name="T8" fmla="*/ 65 w 447"/>
                <a:gd name="T9" fmla="*/ 313 h 447"/>
                <a:gd name="T10" fmla="*/ 37 w 447"/>
                <a:gd name="T11" fmla="*/ 341 h 447"/>
                <a:gd name="T12" fmla="*/ 37 w 447"/>
                <a:gd name="T13" fmla="*/ 353 h 447"/>
                <a:gd name="T14" fmla="*/ 93 w 447"/>
                <a:gd name="T15" fmla="*/ 410 h 447"/>
                <a:gd name="T16" fmla="*/ 105 w 447"/>
                <a:gd name="T17" fmla="*/ 410 h 447"/>
                <a:gd name="T18" fmla="*/ 134 w 447"/>
                <a:gd name="T19" fmla="*/ 381 h 447"/>
                <a:gd name="T20" fmla="*/ 175 w 447"/>
                <a:gd name="T21" fmla="*/ 398 h 447"/>
                <a:gd name="T22" fmla="*/ 175 w 447"/>
                <a:gd name="T23" fmla="*/ 438 h 447"/>
                <a:gd name="T24" fmla="*/ 183 w 447"/>
                <a:gd name="T25" fmla="*/ 447 h 447"/>
                <a:gd name="T26" fmla="*/ 263 w 447"/>
                <a:gd name="T27" fmla="*/ 447 h 447"/>
                <a:gd name="T28" fmla="*/ 271 w 447"/>
                <a:gd name="T29" fmla="*/ 438 h 447"/>
                <a:gd name="T30" fmla="*/ 271 w 447"/>
                <a:gd name="T31" fmla="*/ 398 h 447"/>
                <a:gd name="T32" fmla="*/ 312 w 447"/>
                <a:gd name="T33" fmla="*/ 381 h 447"/>
                <a:gd name="T34" fmla="*/ 341 w 447"/>
                <a:gd name="T35" fmla="*/ 410 h 447"/>
                <a:gd name="T36" fmla="*/ 353 w 447"/>
                <a:gd name="T37" fmla="*/ 410 h 447"/>
                <a:gd name="T38" fmla="*/ 409 w 447"/>
                <a:gd name="T39" fmla="*/ 353 h 447"/>
                <a:gd name="T40" fmla="*/ 409 w 447"/>
                <a:gd name="T41" fmla="*/ 341 h 447"/>
                <a:gd name="T42" fmla="*/ 381 w 447"/>
                <a:gd name="T43" fmla="*/ 313 h 447"/>
                <a:gd name="T44" fmla="*/ 397 w 447"/>
                <a:gd name="T45" fmla="*/ 272 h 447"/>
                <a:gd name="T46" fmla="*/ 438 w 447"/>
                <a:gd name="T47" fmla="*/ 272 h 447"/>
                <a:gd name="T48" fmla="*/ 447 w 447"/>
                <a:gd name="T49" fmla="*/ 263 h 447"/>
                <a:gd name="T50" fmla="*/ 447 w 447"/>
                <a:gd name="T51" fmla="*/ 184 h 447"/>
                <a:gd name="T52" fmla="*/ 438 w 447"/>
                <a:gd name="T53" fmla="*/ 175 h 447"/>
                <a:gd name="T54" fmla="*/ 397 w 447"/>
                <a:gd name="T55" fmla="*/ 175 h 447"/>
                <a:gd name="T56" fmla="*/ 381 w 447"/>
                <a:gd name="T57" fmla="*/ 135 h 447"/>
                <a:gd name="T58" fmla="*/ 409 w 447"/>
                <a:gd name="T59" fmla="*/ 106 h 447"/>
                <a:gd name="T60" fmla="*/ 409 w 447"/>
                <a:gd name="T61" fmla="*/ 94 h 447"/>
                <a:gd name="T62" fmla="*/ 353 w 447"/>
                <a:gd name="T63" fmla="*/ 37 h 447"/>
                <a:gd name="T64" fmla="*/ 341 w 447"/>
                <a:gd name="T65" fmla="*/ 37 h 447"/>
                <a:gd name="T66" fmla="*/ 312 w 447"/>
                <a:gd name="T67" fmla="*/ 66 h 447"/>
                <a:gd name="T68" fmla="*/ 271 w 447"/>
                <a:gd name="T69" fmla="*/ 49 h 447"/>
                <a:gd name="T70" fmla="*/ 271 w 447"/>
                <a:gd name="T71" fmla="*/ 9 h 447"/>
                <a:gd name="T72" fmla="*/ 263 w 447"/>
                <a:gd name="T73" fmla="*/ 0 h 447"/>
                <a:gd name="T74" fmla="*/ 183 w 447"/>
                <a:gd name="T75" fmla="*/ 0 h 447"/>
                <a:gd name="T76" fmla="*/ 175 w 447"/>
                <a:gd name="T77" fmla="*/ 9 h 447"/>
                <a:gd name="T78" fmla="*/ 175 w 447"/>
                <a:gd name="T79" fmla="*/ 49 h 447"/>
                <a:gd name="T80" fmla="*/ 134 w 447"/>
                <a:gd name="T81" fmla="*/ 66 h 447"/>
                <a:gd name="T82" fmla="*/ 105 w 447"/>
                <a:gd name="T83" fmla="*/ 37 h 447"/>
                <a:gd name="T84" fmla="*/ 93 w 447"/>
                <a:gd name="T85" fmla="*/ 37 h 447"/>
                <a:gd name="T86" fmla="*/ 37 w 447"/>
                <a:gd name="T87" fmla="*/ 94 h 447"/>
                <a:gd name="T88" fmla="*/ 37 w 447"/>
                <a:gd name="T89" fmla="*/ 106 h 447"/>
                <a:gd name="T90" fmla="*/ 65 w 447"/>
                <a:gd name="T91" fmla="*/ 134 h 447"/>
                <a:gd name="T92" fmla="*/ 49 w 447"/>
                <a:gd name="T93" fmla="*/ 175 h 447"/>
                <a:gd name="T94" fmla="*/ 8 w 447"/>
                <a:gd name="T95" fmla="*/ 175 h 447"/>
                <a:gd name="T96" fmla="*/ 0 w 447"/>
                <a:gd name="T97" fmla="*/ 184 h 447"/>
                <a:gd name="T98" fmla="*/ 92 w 447"/>
                <a:gd name="T99" fmla="*/ 223 h 447"/>
                <a:gd name="T100" fmla="*/ 223 w 447"/>
                <a:gd name="T101" fmla="*/ 92 h 447"/>
                <a:gd name="T102" fmla="*/ 354 w 447"/>
                <a:gd name="T103" fmla="*/ 223 h 447"/>
                <a:gd name="T104" fmla="*/ 223 w 447"/>
                <a:gd name="T105" fmla="*/ 355 h 447"/>
                <a:gd name="T106" fmla="*/ 92 w 447"/>
                <a:gd name="T107" fmla="*/ 223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7" h="447">
                  <a:moveTo>
                    <a:pt x="0" y="184"/>
                  </a:moveTo>
                  <a:cubicBezTo>
                    <a:pt x="0" y="263"/>
                    <a:pt x="0" y="263"/>
                    <a:pt x="0" y="263"/>
                  </a:cubicBezTo>
                  <a:cubicBezTo>
                    <a:pt x="0" y="268"/>
                    <a:pt x="3" y="272"/>
                    <a:pt x="8" y="272"/>
                  </a:cubicBezTo>
                  <a:cubicBezTo>
                    <a:pt x="49" y="272"/>
                    <a:pt x="49" y="272"/>
                    <a:pt x="49" y="272"/>
                  </a:cubicBezTo>
                  <a:cubicBezTo>
                    <a:pt x="53" y="286"/>
                    <a:pt x="58" y="300"/>
                    <a:pt x="65" y="313"/>
                  </a:cubicBezTo>
                  <a:cubicBezTo>
                    <a:pt x="37" y="341"/>
                    <a:pt x="37" y="341"/>
                    <a:pt x="37" y="341"/>
                  </a:cubicBezTo>
                  <a:cubicBezTo>
                    <a:pt x="33" y="345"/>
                    <a:pt x="33" y="350"/>
                    <a:pt x="37" y="353"/>
                  </a:cubicBezTo>
                  <a:cubicBezTo>
                    <a:pt x="93" y="410"/>
                    <a:pt x="93" y="410"/>
                    <a:pt x="93" y="410"/>
                  </a:cubicBezTo>
                  <a:cubicBezTo>
                    <a:pt x="97" y="413"/>
                    <a:pt x="102" y="413"/>
                    <a:pt x="105" y="410"/>
                  </a:cubicBezTo>
                  <a:cubicBezTo>
                    <a:pt x="134" y="381"/>
                    <a:pt x="134" y="381"/>
                    <a:pt x="134" y="381"/>
                  </a:cubicBezTo>
                  <a:cubicBezTo>
                    <a:pt x="147" y="388"/>
                    <a:pt x="160" y="394"/>
                    <a:pt x="175" y="398"/>
                  </a:cubicBezTo>
                  <a:cubicBezTo>
                    <a:pt x="175" y="438"/>
                    <a:pt x="175" y="438"/>
                    <a:pt x="175" y="438"/>
                  </a:cubicBezTo>
                  <a:cubicBezTo>
                    <a:pt x="175" y="443"/>
                    <a:pt x="178" y="447"/>
                    <a:pt x="183" y="447"/>
                  </a:cubicBezTo>
                  <a:cubicBezTo>
                    <a:pt x="263" y="447"/>
                    <a:pt x="263" y="447"/>
                    <a:pt x="263" y="447"/>
                  </a:cubicBezTo>
                  <a:cubicBezTo>
                    <a:pt x="268" y="447"/>
                    <a:pt x="271" y="443"/>
                    <a:pt x="271" y="438"/>
                  </a:cubicBezTo>
                  <a:cubicBezTo>
                    <a:pt x="271" y="398"/>
                    <a:pt x="271" y="398"/>
                    <a:pt x="271" y="398"/>
                  </a:cubicBezTo>
                  <a:cubicBezTo>
                    <a:pt x="286" y="394"/>
                    <a:pt x="299" y="388"/>
                    <a:pt x="312" y="381"/>
                  </a:cubicBezTo>
                  <a:cubicBezTo>
                    <a:pt x="341" y="410"/>
                    <a:pt x="341" y="410"/>
                    <a:pt x="341" y="410"/>
                  </a:cubicBezTo>
                  <a:cubicBezTo>
                    <a:pt x="344" y="413"/>
                    <a:pt x="350" y="413"/>
                    <a:pt x="353" y="410"/>
                  </a:cubicBezTo>
                  <a:cubicBezTo>
                    <a:pt x="409" y="353"/>
                    <a:pt x="409" y="353"/>
                    <a:pt x="409" y="353"/>
                  </a:cubicBezTo>
                  <a:cubicBezTo>
                    <a:pt x="413" y="350"/>
                    <a:pt x="413" y="345"/>
                    <a:pt x="409" y="341"/>
                  </a:cubicBezTo>
                  <a:cubicBezTo>
                    <a:pt x="381" y="313"/>
                    <a:pt x="381" y="313"/>
                    <a:pt x="381" y="313"/>
                  </a:cubicBezTo>
                  <a:cubicBezTo>
                    <a:pt x="388" y="300"/>
                    <a:pt x="393" y="286"/>
                    <a:pt x="397" y="272"/>
                  </a:cubicBezTo>
                  <a:cubicBezTo>
                    <a:pt x="438" y="272"/>
                    <a:pt x="438" y="272"/>
                    <a:pt x="438" y="272"/>
                  </a:cubicBezTo>
                  <a:cubicBezTo>
                    <a:pt x="443" y="272"/>
                    <a:pt x="447" y="268"/>
                    <a:pt x="447" y="263"/>
                  </a:cubicBezTo>
                  <a:cubicBezTo>
                    <a:pt x="447" y="184"/>
                    <a:pt x="447" y="184"/>
                    <a:pt x="447" y="184"/>
                  </a:cubicBezTo>
                  <a:cubicBezTo>
                    <a:pt x="447" y="179"/>
                    <a:pt x="443" y="175"/>
                    <a:pt x="438" y="175"/>
                  </a:cubicBezTo>
                  <a:cubicBezTo>
                    <a:pt x="397" y="175"/>
                    <a:pt x="397" y="175"/>
                    <a:pt x="397" y="175"/>
                  </a:cubicBezTo>
                  <a:cubicBezTo>
                    <a:pt x="393" y="161"/>
                    <a:pt x="388" y="147"/>
                    <a:pt x="381" y="135"/>
                  </a:cubicBezTo>
                  <a:cubicBezTo>
                    <a:pt x="409" y="106"/>
                    <a:pt x="409" y="106"/>
                    <a:pt x="409" y="106"/>
                  </a:cubicBezTo>
                  <a:cubicBezTo>
                    <a:pt x="413" y="103"/>
                    <a:pt x="413" y="97"/>
                    <a:pt x="409" y="94"/>
                  </a:cubicBezTo>
                  <a:cubicBezTo>
                    <a:pt x="353" y="37"/>
                    <a:pt x="353" y="37"/>
                    <a:pt x="353" y="37"/>
                  </a:cubicBezTo>
                  <a:cubicBezTo>
                    <a:pt x="350" y="34"/>
                    <a:pt x="344" y="34"/>
                    <a:pt x="341" y="37"/>
                  </a:cubicBezTo>
                  <a:cubicBezTo>
                    <a:pt x="312" y="66"/>
                    <a:pt x="312" y="66"/>
                    <a:pt x="312" y="66"/>
                  </a:cubicBezTo>
                  <a:cubicBezTo>
                    <a:pt x="300" y="59"/>
                    <a:pt x="286" y="53"/>
                    <a:pt x="271" y="49"/>
                  </a:cubicBezTo>
                  <a:cubicBezTo>
                    <a:pt x="271" y="9"/>
                    <a:pt x="271" y="9"/>
                    <a:pt x="271" y="9"/>
                  </a:cubicBezTo>
                  <a:cubicBezTo>
                    <a:pt x="271" y="4"/>
                    <a:pt x="268" y="0"/>
                    <a:pt x="263" y="0"/>
                  </a:cubicBezTo>
                  <a:cubicBezTo>
                    <a:pt x="183" y="0"/>
                    <a:pt x="183" y="0"/>
                    <a:pt x="183" y="0"/>
                  </a:cubicBezTo>
                  <a:cubicBezTo>
                    <a:pt x="178" y="0"/>
                    <a:pt x="175" y="4"/>
                    <a:pt x="175" y="9"/>
                  </a:cubicBezTo>
                  <a:cubicBezTo>
                    <a:pt x="175" y="49"/>
                    <a:pt x="175" y="49"/>
                    <a:pt x="175" y="49"/>
                  </a:cubicBezTo>
                  <a:cubicBezTo>
                    <a:pt x="160" y="53"/>
                    <a:pt x="147" y="59"/>
                    <a:pt x="134" y="66"/>
                  </a:cubicBezTo>
                  <a:cubicBezTo>
                    <a:pt x="105" y="37"/>
                    <a:pt x="105" y="37"/>
                    <a:pt x="105" y="37"/>
                  </a:cubicBezTo>
                  <a:cubicBezTo>
                    <a:pt x="102" y="34"/>
                    <a:pt x="97" y="34"/>
                    <a:pt x="93" y="37"/>
                  </a:cubicBezTo>
                  <a:cubicBezTo>
                    <a:pt x="37" y="94"/>
                    <a:pt x="37" y="94"/>
                    <a:pt x="37" y="94"/>
                  </a:cubicBezTo>
                  <a:cubicBezTo>
                    <a:pt x="33" y="97"/>
                    <a:pt x="33" y="102"/>
                    <a:pt x="37" y="106"/>
                  </a:cubicBezTo>
                  <a:cubicBezTo>
                    <a:pt x="65" y="134"/>
                    <a:pt x="65" y="134"/>
                    <a:pt x="65" y="134"/>
                  </a:cubicBezTo>
                  <a:cubicBezTo>
                    <a:pt x="58" y="147"/>
                    <a:pt x="53" y="161"/>
                    <a:pt x="49" y="175"/>
                  </a:cubicBezTo>
                  <a:cubicBezTo>
                    <a:pt x="8" y="175"/>
                    <a:pt x="8" y="175"/>
                    <a:pt x="8" y="175"/>
                  </a:cubicBezTo>
                  <a:cubicBezTo>
                    <a:pt x="3" y="175"/>
                    <a:pt x="0" y="179"/>
                    <a:pt x="0" y="184"/>
                  </a:cubicBezTo>
                  <a:close/>
                  <a:moveTo>
                    <a:pt x="92" y="223"/>
                  </a:moveTo>
                  <a:cubicBezTo>
                    <a:pt x="92" y="151"/>
                    <a:pt x="151" y="92"/>
                    <a:pt x="223" y="92"/>
                  </a:cubicBezTo>
                  <a:cubicBezTo>
                    <a:pt x="295" y="92"/>
                    <a:pt x="354" y="151"/>
                    <a:pt x="354" y="223"/>
                  </a:cubicBezTo>
                  <a:cubicBezTo>
                    <a:pt x="354" y="296"/>
                    <a:pt x="295" y="355"/>
                    <a:pt x="223" y="355"/>
                  </a:cubicBezTo>
                  <a:cubicBezTo>
                    <a:pt x="151" y="355"/>
                    <a:pt x="92" y="296"/>
                    <a:pt x="92" y="22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21" name="Freeform 27">
              <a:extLst>
                <a:ext uri="{FF2B5EF4-FFF2-40B4-BE49-F238E27FC236}">
                  <a16:creationId xmlns:a16="http://schemas.microsoft.com/office/drawing/2014/main" id="{6458A3CD-FA0A-4FF9-A108-7CB87FF02511}"/>
                </a:ext>
              </a:extLst>
            </p:cNvPr>
            <p:cNvSpPr>
              <a:spLocks noEditPoints="1"/>
            </p:cNvSpPr>
            <p:nvPr/>
          </p:nvSpPr>
          <p:spPr bwMode="auto">
            <a:xfrm>
              <a:off x="3679" y="1006"/>
              <a:ext cx="378" cy="377"/>
            </a:xfrm>
            <a:custGeom>
              <a:avLst/>
              <a:gdLst>
                <a:gd name="T0" fmla="*/ 0 w 309"/>
                <a:gd name="T1" fmla="*/ 154 h 309"/>
                <a:gd name="T2" fmla="*/ 154 w 309"/>
                <a:gd name="T3" fmla="*/ 309 h 309"/>
                <a:gd name="T4" fmla="*/ 309 w 309"/>
                <a:gd name="T5" fmla="*/ 154 h 309"/>
                <a:gd name="T6" fmla="*/ 154 w 309"/>
                <a:gd name="T7" fmla="*/ 0 h 309"/>
                <a:gd name="T8" fmla="*/ 0 w 309"/>
                <a:gd name="T9" fmla="*/ 154 h 309"/>
                <a:gd name="T10" fmla="*/ 23 w 309"/>
                <a:gd name="T11" fmla="*/ 154 h 309"/>
                <a:gd name="T12" fmla="*/ 154 w 309"/>
                <a:gd name="T13" fmla="*/ 23 h 309"/>
                <a:gd name="T14" fmla="*/ 285 w 309"/>
                <a:gd name="T15" fmla="*/ 154 h 309"/>
                <a:gd name="T16" fmla="*/ 154 w 309"/>
                <a:gd name="T17" fmla="*/ 286 h 309"/>
                <a:gd name="T18" fmla="*/ 23 w 309"/>
                <a:gd name="T19" fmla="*/ 154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309">
                  <a:moveTo>
                    <a:pt x="0" y="154"/>
                  </a:moveTo>
                  <a:cubicBezTo>
                    <a:pt x="0" y="240"/>
                    <a:pt x="69" y="309"/>
                    <a:pt x="154" y="309"/>
                  </a:cubicBezTo>
                  <a:cubicBezTo>
                    <a:pt x="239" y="309"/>
                    <a:pt x="309" y="240"/>
                    <a:pt x="309" y="154"/>
                  </a:cubicBezTo>
                  <a:cubicBezTo>
                    <a:pt x="309" y="69"/>
                    <a:pt x="239" y="0"/>
                    <a:pt x="154" y="0"/>
                  </a:cubicBezTo>
                  <a:cubicBezTo>
                    <a:pt x="69" y="0"/>
                    <a:pt x="0" y="69"/>
                    <a:pt x="0" y="154"/>
                  </a:cubicBezTo>
                  <a:close/>
                  <a:moveTo>
                    <a:pt x="23" y="154"/>
                  </a:moveTo>
                  <a:cubicBezTo>
                    <a:pt x="23" y="82"/>
                    <a:pt x="82" y="23"/>
                    <a:pt x="154" y="23"/>
                  </a:cubicBezTo>
                  <a:cubicBezTo>
                    <a:pt x="226" y="23"/>
                    <a:pt x="285" y="82"/>
                    <a:pt x="285" y="154"/>
                  </a:cubicBezTo>
                  <a:cubicBezTo>
                    <a:pt x="285" y="227"/>
                    <a:pt x="226" y="286"/>
                    <a:pt x="154" y="286"/>
                  </a:cubicBezTo>
                  <a:cubicBezTo>
                    <a:pt x="82" y="286"/>
                    <a:pt x="23" y="227"/>
                    <a:pt x="23" y="154"/>
                  </a:cubicBezTo>
                  <a:close/>
                </a:path>
              </a:pathLst>
            </a:custGeom>
            <a:solidFill>
              <a:srgbClr val="5C00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22" name="Rectangle 621">
            <a:extLst>
              <a:ext uri="{FF2B5EF4-FFF2-40B4-BE49-F238E27FC236}">
                <a16:creationId xmlns:a16="http://schemas.microsoft.com/office/drawing/2014/main" id="{AE847601-4F7C-4472-B264-F7FDCBE3A474}"/>
              </a:ext>
            </a:extLst>
          </p:cNvPr>
          <p:cNvSpPr/>
          <p:nvPr/>
        </p:nvSpPr>
        <p:spPr bwMode="auto">
          <a:xfrm>
            <a:off x="6892180" y="3328742"/>
            <a:ext cx="1665994" cy="348675"/>
          </a:xfrm>
          <a:custGeom>
            <a:avLst/>
            <a:gdLst>
              <a:gd name="connsiteX0" fmla="*/ 0 w 1699401"/>
              <a:gd name="connsiteY0" fmla="*/ 0 h 355667"/>
              <a:gd name="connsiteX1" fmla="*/ 1699401 w 1699401"/>
              <a:gd name="connsiteY1" fmla="*/ 0 h 355667"/>
              <a:gd name="connsiteX2" fmla="*/ 1699401 w 1699401"/>
              <a:gd name="connsiteY2" fmla="*/ 355667 h 355667"/>
              <a:gd name="connsiteX3" fmla="*/ 0 w 1699401"/>
              <a:gd name="connsiteY3" fmla="*/ 355667 h 355667"/>
              <a:gd name="connsiteX4" fmla="*/ 0 w 1699401"/>
              <a:gd name="connsiteY4" fmla="*/ 0 h 3556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9401" h="355667">
                <a:moveTo>
                  <a:pt x="0" y="0"/>
                </a:moveTo>
                <a:lnTo>
                  <a:pt x="1699401" y="0"/>
                </a:lnTo>
                <a:lnTo>
                  <a:pt x="1699401" y="355667"/>
                </a:lnTo>
                <a:lnTo>
                  <a:pt x="0" y="355667"/>
                </a:lnTo>
                <a:lnTo>
                  <a:pt x="0" y="0"/>
                </a:lnTo>
                <a:close/>
              </a:path>
            </a:pathLst>
          </a:custGeom>
          <a:no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l" defTabSz="748924" rtl="0" eaLnBrk="1" fontAlgn="base" latinLnBrk="0" hangingPunct="1">
              <a:lnSpc>
                <a:spcPct val="90000"/>
              </a:lnSpc>
              <a:spcBef>
                <a:spcPct val="0"/>
              </a:spcBef>
              <a:spcAft>
                <a:spcPct val="0"/>
              </a:spcAft>
              <a:buClrTx/>
              <a:buSzTx/>
              <a:buFontTx/>
              <a:buNone/>
              <a:tabLst/>
              <a:defRPr/>
            </a:pPr>
            <a:r>
              <a:rPr kumimoji="0" lang="en-US" sz="1765" b="0" i="0" u="none" strike="noStrike" kern="1200" cap="none" spc="0" normalizeH="0" baseline="0" noProof="0" dirty="0">
                <a:ln>
                  <a:noFill/>
                </a:ln>
                <a:gradFill>
                  <a:gsLst>
                    <a:gs pos="2917">
                      <a:prstClr val="black"/>
                    </a:gs>
                    <a:gs pos="30000">
                      <a:prstClr val="black"/>
                    </a:gs>
                  </a:gsLst>
                  <a:lin ang="5400000" scaled="0"/>
                </a:gradFill>
                <a:effectLst/>
                <a:uLnTx/>
                <a:uFillTx/>
                <a:latin typeface="Calibri" panose="020F0502020204030204"/>
                <a:ea typeface="Segoe UI" pitchFamily="34" charset="0"/>
                <a:cs typeface="Segoe UI" pitchFamily="34" charset="0"/>
              </a:rPr>
              <a:t>Bot builder</a:t>
            </a:r>
          </a:p>
        </p:txBody>
      </p:sp>
      <p:sp>
        <p:nvSpPr>
          <p:cNvPr id="623" name="Rectangle 622">
            <a:extLst>
              <a:ext uri="{FF2B5EF4-FFF2-40B4-BE49-F238E27FC236}">
                <a16:creationId xmlns:a16="http://schemas.microsoft.com/office/drawing/2014/main" id="{0E1042A2-D71F-4287-B7A3-A6874573C360}"/>
              </a:ext>
            </a:extLst>
          </p:cNvPr>
          <p:cNvSpPr/>
          <p:nvPr/>
        </p:nvSpPr>
        <p:spPr bwMode="auto">
          <a:xfrm>
            <a:off x="7574873" y="3928491"/>
            <a:ext cx="1151532" cy="348675"/>
          </a:xfrm>
          <a:custGeom>
            <a:avLst/>
            <a:gdLst>
              <a:gd name="connsiteX0" fmla="*/ 0 w 1174623"/>
              <a:gd name="connsiteY0" fmla="*/ 0 h 355667"/>
              <a:gd name="connsiteX1" fmla="*/ 1174623 w 1174623"/>
              <a:gd name="connsiteY1" fmla="*/ 0 h 355667"/>
              <a:gd name="connsiteX2" fmla="*/ 1174623 w 1174623"/>
              <a:gd name="connsiteY2" fmla="*/ 355667 h 355667"/>
              <a:gd name="connsiteX3" fmla="*/ 0 w 1174623"/>
              <a:gd name="connsiteY3" fmla="*/ 355667 h 355667"/>
              <a:gd name="connsiteX4" fmla="*/ 0 w 1174623"/>
              <a:gd name="connsiteY4" fmla="*/ 0 h 3556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4623" h="355667">
                <a:moveTo>
                  <a:pt x="0" y="0"/>
                </a:moveTo>
                <a:lnTo>
                  <a:pt x="1174623" y="0"/>
                </a:lnTo>
                <a:lnTo>
                  <a:pt x="1174623" y="355667"/>
                </a:lnTo>
                <a:lnTo>
                  <a:pt x="0" y="355667"/>
                </a:lnTo>
                <a:lnTo>
                  <a:pt x="0" y="0"/>
                </a:lnTo>
                <a:close/>
              </a:path>
            </a:pathLst>
          </a:custGeom>
          <a:no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l" defTabSz="748924" rtl="0" eaLnBrk="1" fontAlgn="base" latinLnBrk="0" hangingPunct="1">
              <a:lnSpc>
                <a:spcPct val="90000"/>
              </a:lnSpc>
              <a:spcBef>
                <a:spcPct val="0"/>
              </a:spcBef>
              <a:spcAft>
                <a:spcPct val="0"/>
              </a:spcAft>
              <a:buClrTx/>
              <a:buSzTx/>
              <a:buFontTx/>
              <a:buNone/>
              <a:tabLst/>
              <a:defRPr/>
            </a:pPr>
            <a:r>
              <a:rPr kumimoji="0" lang="en-US" sz="1765" b="0" i="0" u="none" strike="noStrike" kern="1200" cap="none" spc="0" normalizeH="0" baseline="0" noProof="0" dirty="0">
                <a:ln>
                  <a:noFill/>
                </a:ln>
                <a:gradFill>
                  <a:gsLst>
                    <a:gs pos="2917">
                      <a:prstClr val="black"/>
                    </a:gs>
                    <a:gs pos="30000">
                      <a:prstClr val="black"/>
                    </a:gs>
                  </a:gsLst>
                  <a:lin ang="5400000" scaled="0"/>
                </a:gradFill>
                <a:effectLst/>
                <a:uLnTx/>
                <a:uFillTx/>
                <a:latin typeface="Calibri" panose="020F0502020204030204"/>
                <a:ea typeface="Segoe UI" pitchFamily="34" charset="0"/>
                <a:cs typeface="Segoe UI" pitchFamily="34" charset="0"/>
              </a:rPr>
              <a:t>Platform services</a:t>
            </a:r>
          </a:p>
        </p:txBody>
      </p:sp>
      <p:sp>
        <p:nvSpPr>
          <p:cNvPr id="624" name="Rectangle 623">
            <a:extLst>
              <a:ext uri="{FF2B5EF4-FFF2-40B4-BE49-F238E27FC236}">
                <a16:creationId xmlns:a16="http://schemas.microsoft.com/office/drawing/2014/main" id="{16A302AE-670A-42B4-BABB-36906AAEF362}"/>
              </a:ext>
            </a:extLst>
          </p:cNvPr>
          <p:cNvSpPr/>
          <p:nvPr/>
        </p:nvSpPr>
        <p:spPr bwMode="auto">
          <a:xfrm>
            <a:off x="6892179" y="4680319"/>
            <a:ext cx="1555799" cy="348675"/>
          </a:xfrm>
          <a:custGeom>
            <a:avLst/>
            <a:gdLst>
              <a:gd name="connsiteX0" fmla="*/ 0 w 1586996"/>
              <a:gd name="connsiteY0" fmla="*/ 0 h 355667"/>
              <a:gd name="connsiteX1" fmla="*/ 1586996 w 1586996"/>
              <a:gd name="connsiteY1" fmla="*/ 0 h 355667"/>
              <a:gd name="connsiteX2" fmla="*/ 1586996 w 1586996"/>
              <a:gd name="connsiteY2" fmla="*/ 355667 h 355667"/>
              <a:gd name="connsiteX3" fmla="*/ 0 w 1586996"/>
              <a:gd name="connsiteY3" fmla="*/ 355667 h 355667"/>
              <a:gd name="connsiteX4" fmla="*/ 0 w 1586996"/>
              <a:gd name="connsiteY4" fmla="*/ 0 h 3556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6996" h="355667">
                <a:moveTo>
                  <a:pt x="0" y="0"/>
                </a:moveTo>
                <a:lnTo>
                  <a:pt x="1586996" y="0"/>
                </a:lnTo>
                <a:lnTo>
                  <a:pt x="1586996" y="355667"/>
                </a:lnTo>
                <a:lnTo>
                  <a:pt x="0" y="355667"/>
                </a:lnTo>
                <a:lnTo>
                  <a:pt x="0" y="0"/>
                </a:lnTo>
                <a:close/>
              </a:path>
            </a:pathLst>
          </a:custGeom>
          <a:no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l" defTabSz="748924" rtl="0" eaLnBrk="1" fontAlgn="base" latinLnBrk="0" hangingPunct="1">
              <a:lnSpc>
                <a:spcPct val="90000"/>
              </a:lnSpc>
              <a:spcBef>
                <a:spcPct val="0"/>
              </a:spcBef>
              <a:spcAft>
                <a:spcPct val="0"/>
              </a:spcAft>
              <a:buClrTx/>
              <a:buSzTx/>
              <a:buFontTx/>
              <a:buNone/>
              <a:tabLst/>
              <a:defRPr/>
            </a:pPr>
            <a:r>
              <a:rPr kumimoji="0" lang="en-US" sz="1765" b="0" i="0" u="none" strike="noStrike" kern="1200" cap="none" spc="0" normalizeH="0" baseline="0" noProof="0" dirty="0">
                <a:ln>
                  <a:noFill/>
                </a:ln>
                <a:gradFill>
                  <a:gsLst>
                    <a:gs pos="2917">
                      <a:prstClr val="black"/>
                    </a:gs>
                    <a:gs pos="30000">
                      <a:prstClr val="black"/>
                    </a:gs>
                  </a:gsLst>
                  <a:lin ang="5400000" scaled="0"/>
                </a:gradFill>
                <a:effectLst/>
                <a:uLnTx/>
                <a:uFillTx/>
                <a:latin typeface="Calibri" panose="020F0502020204030204"/>
                <a:ea typeface="Segoe UI" pitchFamily="34" charset="0"/>
                <a:cs typeface="Segoe UI" pitchFamily="34" charset="0"/>
              </a:rPr>
              <a:t>Intelligent tools</a:t>
            </a:r>
          </a:p>
        </p:txBody>
      </p:sp>
      <p:sp>
        <p:nvSpPr>
          <p:cNvPr id="214" name="Freeform: Shape 213">
            <a:extLst>
              <a:ext uri="{FF2B5EF4-FFF2-40B4-BE49-F238E27FC236}">
                <a16:creationId xmlns:a16="http://schemas.microsoft.com/office/drawing/2014/main" id="{16D44CFF-BD9D-4F5B-8E3C-CDACC6CA5CED}"/>
              </a:ext>
            </a:extLst>
          </p:cNvPr>
          <p:cNvSpPr/>
          <p:nvPr/>
        </p:nvSpPr>
        <p:spPr bwMode="auto">
          <a:xfrm flipV="1">
            <a:off x="3417227" y="4881443"/>
            <a:ext cx="1531558" cy="188487"/>
          </a:xfrm>
          <a:custGeom>
            <a:avLst/>
            <a:gdLst>
              <a:gd name="connsiteX0" fmla="*/ 0 w 3183467"/>
              <a:gd name="connsiteY0" fmla="*/ 139700 h 139700"/>
              <a:gd name="connsiteX1" fmla="*/ 1600200 w 3183467"/>
              <a:gd name="connsiteY1" fmla="*/ 139700 h 139700"/>
              <a:gd name="connsiteX2" fmla="*/ 1739900 w 3183467"/>
              <a:gd name="connsiteY2" fmla="*/ 0 h 139700"/>
              <a:gd name="connsiteX3" fmla="*/ 3183467 w 3183467"/>
              <a:gd name="connsiteY3" fmla="*/ 0 h 139700"/>
            </a:gdLst>
            <a:ahLst/>
            <a:cxnLst>
              <a:cxn ang="0">
                <a:pos x="connsiteX0" y="connsiteY0"/>
              </a:cxn>
              <a:cxn ang="0">
                <a:pos x="connsiteX1" y="connsiteY1"/>
              </a:cxn>
              <a:cxn ang="0">
                <a:pos x="connsiteX2" y="connsiteY2"/>
              </a:cxn>
              <a:cxn ang="0">
                <a:pos x="connsiteX3" y="connsiteY3"/>
              </a:cxn>
            </a:cxnLst>
            <a:rect l="l" t="t" r="r" b="b"/>
            <a:pathLst>
              <a:path w="3183467" h="139700">
                <a:moveTo>
                  <a:pt x="0" y="139700"/>
                </a:moveTo>
                <a:lnTo>
                  <a:pt x="1600200" y="139700"/>
                </a:lnTo>
                <a:lnTo>
                  <a:pt x="1739900" y="0"/>
                </a:lnTo>
                <a:lnTo>
                  <a:pt x="3183467" y="0"/>
                </a:lnTo>
              </a:path>
            </a:pathLst>
          </a:custGeom>
          <a:noFill/>
          <a:ln w="3175" cap="flat">
            <a:solidFill>
              <a:schemeClr val="accent5"/>
            </a:solidFill>
            <a:prstDash val="solid"/>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2353"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05134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108" fill="hold"/>
                                        <p:tgtEl>
                                          <p:spTgt spid="10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8"/>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8"/>
                                        </p:tgtEl>
                                      </p:cBhvr>
                                    </p:cmd>
                                  </p:childTnLst>
                                </p:cTn>
                              </p:par>
                            </p:childTnLst>
                          </p:cTn>
                        </p:par>
                      </p:childTnLst>
                    </p:cTn>
                  </p:par>
                </p:childTnLst>
              </p:cTn>
              <p:nextCondLst>
                <p:cond evt="onClick" delay="0">
                  <p:tgtEl>
                    <p:spTgt spid="108"/>
                  </p:tgtEl>
                </p:cond>
              </p:nextCondLst>
            </p:seq>
            <p:video>
              <p:cMediaNode vol="80000">
                <p:cTn id="12" repeatCount="indefinite" fill="hold" display="0">
                  <p:stCondLst>
                    <p:cond delay="indefinite"/>
                  </p:stCondLst>
                </p:cTn>
                <p:tgtEl>
                  <p:spTgt spid="108"/>
                </p:tgtEl>
              </p:cMediaNode>
            </p:video>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dirty="0"/>
              <a:t>What is a bot? </a:t>
            </a:r>
          </a:p>
        </p:txBody>
      </p:sp>
      <p:grpSp>
        <p:nvGrpSpPr>
          <p:cNvPr id="22" name="Group 21">
            <a:extLst>
              <a:ext uri="{FF2B5EF4-FFF2-40B4-BE49-F238E27FC236}">
                <a16:creationId xmlns:a16="http://schemas.microsoft.com/office/drawing/2014/main" id="{5EDACC78-3D3F-4296-91A8-C2F95FD3BBEE}"/>
              </a:ext>
            </a:extLst>
          </p:cNvPr>
          <p:cNvGrpSpPr/>
          <p:nvPr/>
        </p:nvGrpSpPr>
        <p:grpSpPr>
          <a:xfrm>
            <a:off x="3712138" y="1654112"/>
            <a:ext cx="3375788" cy="3375788"/>
            <a:chOff x="3994484" y="1616242"/>
            <a:chExt cx="4203032" cy="4203032"/>
          </a:xfrm>
          <a:solidFill>
            <a:schemeClr val="accent6"/>
          </a:solidFill>
        </p:grpSpPr>
        <p:sp>
          <p:nvSpPr>
            <p:cNvPr id="21" name="Circle: Hollow 20">
              <a:extLst>
                <a:ext uri="{FF2B5EF4-FFF2-40B4-BE49-F238E27FC236}">
                  <a16:creationId xmlns:a16="http://schemas.microsoft.com/office/drawing/2014/main" id="{499A1557-1BA9-4BEA-9204-3D66929E0437}"/>
                </a:ext>
              </a:extLst>
            </p:cNvPr>
            <p:cNvSpPr/>
            <p:nvPr/>
          </p:nvSpPr>
          <p:spPr bwMode="auto">
            <a:xfrm>
              <a:off x="3994484" y="1616242"/>
              <a:ext cx="4203032" cy="4203032"/>
            </a:xfrm>
            <a:prstGeom prst="donut">
              <a:avLst>
                <a:gd name="adj" fmla="val 1118"/>
              </a:avLst>
            </a:prstGeom>
            <a:solidFill>
              <a:schemeClr val="accent5"/>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1927"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sp>
          <p:nvSpPr>
            <p:cNvPr id="141" name="Circle: Hollow 140">
              <a:extLst>
                <a:ext uri="{FF2B5EF4-FFF2-40B4-BE49-F238E27FC236}">
                  <a16:creationId xmlns:a16="http://schemas.microsoft.com/office/drawing/2014/main" id="{AA8CA484-F0E2-4730-8091-2D49196D9CFF}"/>
                </a:ext>
              </a:extLst>
            </p:cNvPr>
            <p:cNvSpPr/>
            <p:nvPr/>
          </p:nvSpPr>
          <p:spPr bwMode="auto">
            <a:xfrm>
              <a:off x="4231907" y="1853665"/>
              <a:ext cx="3728186" cy="3728186"/>
            </a:xfrm>
            <a:prstGeom prst="donut">
              <a:avLst>
                <a:gd name="adj" fmla="val 3796"/>
              </a:avLst>
            </a:prstGeom>
            <a:solidFill>
              <a:schemeClr val="accent5"/>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1927"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sp>
          <p:nvSpPr>
            <p:cNvPr id="142" name="Circle: Hollow 141">
              <a:extLst>
                <a:ext uri="{FF2B5EF4-FFF2-40B4-BE49-F238E27FC236}">
                  <a16:creationId xmlns:a16="http://schemas.microsoft.com/office/drawing/2014/main" id="{A68CBC5D-0DD7-4B79-A1D9-B6CFF38FDAFB}"/>
                </a:ext>
              </a:extLst>
            </p:cNvPr>
            <p:cNvSpPr/>
            <p:nvPr/>
          </p:nvSpPr>
          <p:spPr bwMode="auto">
            <a:xfrm>
              <a:off x="4524676" y="2146434"/>
              <a:ext cx="3142648" cy="3142648"/>
            </a:xfrm>
            <a:prstGeom prst="donut">
              <a:avLst>
                <a:gd name="adj" fmla="val 1118"/>
              </a:avLst>
            </a:prstGeom>
            <a:solidFill>
              <a:schemeClr val="accent5"/>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1927"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grpSp>
      <p:grpSp>
        <p:nvGrpSpPr>
          <p:cNvPr id="1201" name="Group 1200">
            <a:extLst>
              <a:ext uri="{FF2B5EF4-FFF2-40B4-BE49-F238E27FC236}">
                <a16:creationId xmlns:a16="http://schemas.microsoft.com/office/drawing/2014/main" id="{FA60D946-0232-4905-AA5D-3171FC0E8660}"/>
              </a:ext>
            </a:extLst>
          </p:cNvPr>
          <p:cNvGrpSpPr/>
          <p:nvPr/>
        </p:nvGrpSpPr>
        <p:grpSpPr>
          <a:xfrm>
            <a:off x="4125312" y="2602970"/>
            <a:ext cx="2549444" cy="1478072"/>
            <a:chOff x="5774572" y="2150854"/>
            <a:chExt cx="4837112" cy="2804375"/>
          </a:xfrm>
        </p:grpSpPr>
        <p:grpSp>
          <p:nvGrpSpPr>
            <p:cNvPr id="1200" name="Group 1199">
              <a:extLst>
                <a:ext uri="{FF2B5EF4-FFF2-40B4-BE49-F238E27FC236}">
                  <a16:creationId xmlns:a16="http://schemas.microsoft.com/office/drawing/2014/main" id="{C1B05ED0-8817-4F77-A4F8-EDE1A5026A07}"/>
                </a:ext>
              </a:extLst>
            </p:cNvPr>
            <p:cNvGrpSpPr/>
            <p:nvPr/>
          </p:nvGrpSpPr>
          <p:grpSpPr>
            <a:xfrm>
              <a:off x="5774572" y="2150854"/>
              <a:ext cx="4837112" cy="2804375"/>
              <a:chOff x="5774572" y="2150854"/>
              <a:chExt cx="4837112" cy="2804375"/>
            </a:xfrm>
          </p:grpSpPr>
          <p:sp>
            <p:nvSpPr>
              <p:cNvPr id="234" name="Freeform 167">
                <a:extLst>
                  <a:ext uri="{FF2B5EF4-FFF2-40B4-BE49-F238E27FC236}">
                    <a16:creationId xmlns:a16="http://schemas.microsoft.com/office/drawing/2014/main" id="{9E3F2712-E0E7-496E-8AC3-4F7E1143BCEB}"/>
                  </a:ext>
                </a:extLst>
              </p:cNvPr>
              <p:cNvSpPr>
                <a:spLocks/>
              </p:cNvSpPr>
              <p:nvPr/>
            </p:nvSpPr>
            <p:spPr bwMode="auto">
              <a:xfrm>
                <a:off x="5774572" y="4764729"/>
                <a:ext cx="4837112" cy="190500"/>
              </a:xfrm>
              <a:custGeom>
                <a:avLst/>
                <a:gdLst>
                  <a:gd name="T0" fmla="*/ 0 w 1524"/>
                  <a:gd name="T1" fmla="*/ 0 h 60"/>
                  <a:gd name="T2" fmla="*/ 0 w 1524"/>
                  <a:gd name="T3" fmla="*/ 4 h 60"/>
                  <a:gd name="T4" fmla="*/ 56 w 1524"/>
                  <a:gd name="T5" fmla="*/ 60 h 60"/>
                  <a:gd name="T6" fmla="*/ 1468 w 1524"/>
                  <a:gd name="T7" fmla="*/ 60 h 60"/>
                  <a:gd name="T8" fmla="*/ 1524 w 1524"/>
                  <a:gd name="T9" fmla="*/ 4 h 60"/>
                  <a:gd name="T10" fmla="*/ 1524 w 1524"/>
                  <a:gd name="T11" fmla="*/ 0 h 60"/>
                  <a:gd name="T12" fmla="*/ 0 w 1524"/>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1524" h="60">
                    <a:moveTo>
                      <a:pt x="0" y="0"/>
                    </a:moveTo>
                    <a:cubicBezTo>
                      <a:pt x="0" y="4"/>
                      <a:pt x="0" y="4"/>
                      <a:pt x="0" y="4"/>
                    </a:cubicBezTo>
                    <a:cubicBezTo>
                      <a:pt x="0" y="35"/>
                      <a:pt x="25" y="60"/>
                      <a:pt x="56" y="60"/>
                    </a:cubicBezTo>
                    <a:cubicBezTo>
                      <a:pt x="1468" y="60"/>
                      <a:pt x="1468" y="60"/>
                      <a:pt x="1468" y="60"/>
                    </a:cubicBezTo>
                    <a:cubicBezTo>
                      <a:pt x="1499" y="60"/>
                      <a:pt x="1524" y="35"/>
                      <a:pt x="1524" y="4"/>
                    </a:cubicBezTo>
                    <a:cubicBezTo>
                      <a:pt x="1524" y="0"/>
                      <a:pt x="1524" y="0"/>
                      <a:pt x="1524" y="0"/>
                    </a:cubicBezTo>
                    <a:lnTo>
                      <a:pt x="0" y="0"/>
                    </a:lnTo>
                    <a:close/>
                  </a:path>
                </a:pathLst>
              </a:custGeom>
              <a:solidFill>
                <a:schemeClr val="tx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49" b="0" i="0" u="none" strike="noStrike" kern="1200" cap="none" spc="0" normalizeH="0" baseline="0" noProof="0">
                  <a:ln>
                    <a:noFill/>
                  </a:ln>
                  <a:solidFill>
                    <a:prstClr val="black"/>
                  </a:solidFill>
                  <a:effectLst/>
                  <a:uLnTx/>
                  <a:uFillTx/>
                  <a:latin typeface="Segoe UI Semibold" panose="020B0702040204020203" pitchFamily="34" charset="0"/>
                  <a:ea typeface="+mn-ea"/>
                  <a:cs typeface="+mn-cs"/>
                </a:endParaRPr>
              </a:p>
            </p:txBody>
          </p:sp>
          <p:grpSp>
            <p:nvGrpSpPr>
              <p:cNvPr id="1199" name="Group 1198">
                <a:extLst>
                  <a:ext uri="{FF2B5EF4-FFF2-40B4-BE49-F238E27FC236}">
                    <a16:creationId xmlns:a16="http://schemas.microsoft.com/office/drawing/2014/main" id="{2B6022AA-7A52-4AFA-8506-70C8C4C6BC8D}"/>
                  </a:ext>
                </a:extLst>
              </p:cNvPr>
              <p:cNvGrpSpPr/>
              <p:nvPr/>
            </p:nvGrpSpPr>
            <p:grpSpPr>
              <a:xfrm>
                <a:off x="6321490" y="2150854"/>
                <a:ext cx="3748087" cy="2549525"/>
                <a:chOff x="6321490" y="2150854"/>
                <a:chExt cx="3748087" cy="2549525"/>
              </a:xfrm>
            </p:grpSpPr>
            <p:sp>
              <p:nvSpPr>
                <p:cNvPr id="1117" name="Rectangle 164">
                  <a:extLst>
                    <a:ext uri="{FF2B5EF4-FFF2-40B4-BE49-F238E27FC236}">
                      <a16:creationId xmlns:a16="http://schemas.microsoft.com/office/drawing/2014/main" id="{EC243A6B-3A0B-42AA-B9CC-3D4EBF12B943}"/>
                    </a:ext>
                  </a:extLst>
                </p:cNvPr>
                <p:cNvSpPr>
                  <a:spLocks noChangeArrowheads="1"/>
                </p:cNvSpPr>
                <p:nvPr/>
              </p:nvSpPr>
              <p:spPr bwMode="auto">
                <a:xfrm>
                  <a:off x="6321490" y="2150854"/>
                  <a:ext cx="3748087" cy="2549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49" b="0" i="0" u="none" strike="noStrike" kern="1200" cap="none" spc="0" normalizeH="0" baseline="0" noProof="0">
                    <a:ln>
                      <a:noFill/>
                    </a:ln>
                    <a:solidFill>
                      <a:prstClr val="black"/>
                    </a:solidFill>
                    <a:effectLst/>
                    <a:uLnTx/>
                    <a:uFillTx/>
                    <a:latin typeface="Segoe UI Semibold" panose="020B0702040204020203" pitchFamily="34" charset="0"/>
                    <a:ea typeface="+mn-ea"/>
                    <a:cs typeface="+mn-cs"/>
                  </a:endParaRPr>
                </a:p>
              </p:txBody>
            </p:sp>
            <p:grpSp>
              <p:nvGrpSpPr>
                <p:cNvPr id="1198" name="Group 1197">
                  <a:extLst>
                    <a:ext uri="{FF2B5EF4-FFF2-40B4-BE49-F238E27FC236}">
                      <a16:creationId xmlns:a16="http://schemas.microsoft.com/office/drawing/2014/main" id="{9411A80A-C2A3-439B-B808-FD3B315EFDB0}"/>
                    </a:ext>
                  </a:extLst>
                </p:cNvPr>
                <p:cNvGrpSpPr/>
                <p:nvPr/>
              </p:nvGrpSpPr>
              <p:grpSpPr>
                <a:xfrm>
                  <a:off x="6448489" y="2208004"/>
                  <a:ext cx="3494088" cy="2378075"/>
                  <a:chOff x="6448489" y="2208004"/>
                  <a:chExt cx="3494088" cy="2378075"/>
                </a:xfrm>
              </p:grpSpPr>
              <p:sp>
                <p:nvSpPr>
                  <p:cNvPr id="1119" name="Rectangle 166">
                    <a:extLst>
                      <a:ext uri="{FF2B5EF4-FFF2-40B4-BE49-F238E27FC236}">
                        <a16:creationId xmlns:a16="http://schemas.microsoft.com/office/drawing/2014/main" id="{24DA9BE7-0342-4639-9C58-F6713256D027}"/>
                      </a:ext>
                    </a:extLst>
                  </p:cNvPr>
                  <p:cNvSpPr>
                    <a:spLocks noChangeArrowheads="1"/>
                  </p:cNvSpPr>
                  <p:nvPr/>
                </p:nvSpPr>
                <p:spPr bwMode="auto">
                  <a:xfrm>
                    <a:off x="6448490" y="2350879"/>
                    <a:ext cx="3494087" cy="2235200"/>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49" b="0" i="0" u="none" strike="noStrike" kern="1200" cap="none" spc="0" normalizeH="0" baseline="0" noProof="0">
                      <a:ln>
                        <a:noFill/>
                      </a:ln>
                      <a:solidFill>
                        <a:prstClr val="black"/>
                      </a:solidFill>
                      <a:effectLst/>
                      <a:uLnTx/>
                      <a:uFillTx/>
                      <a:latin typeface="Segoe UI Semibold" panose="020B0702040204020203" pitchFamily="34" charset="0"/>
                      <a:ea typeface="+mn-ea"/>
                      <a:cs typeface="+mn-cs"/>
                    </a:endParaRPr>
                  </a:p>
                </p:txBody>
              </p:sp>
              <p:grpSp>
                <p:nvGrpSpPr>
                  <p:cNvPr id="1197" name="Group 1196">
                    <a:extLst>
                      <a:ext uri="{FF2B5EF4-FFF2-40B4-BE49-F238E27FC236}">
                        <a16:creationId xmlns:a16="http://schemas.microsoft.com/office/drawing/2014/main" id="{1C567710-E178-4DC4-A81F-E719A2A3244A}"/>
                      </a:ext>
                    </a:extLst>
                  </p:cNvPr>
                  <p:cNvGrpSpPr/>
                  <p:nvPr/>
                </p:nvGrpSpPr>
                <p:grpSpPr>
                  <a:xfrm>
                    <a:off x="6448489" y="2208004"/>
                    <a:ext cx="3494088" cy="2378075"/>
                    <a:chOff x="6448489" y="2208004"/>
                    <a:chExt cx="3494088" cy="2378075"/>
                  </a:xfrm>
                </p:grpSpPr>
                <p:sp>
                  <p:nvSpPr>
                    <p:cNvPr id="1118" name="Oval 165">
                      <a:extLst>
                        <a:ext uri="{FF2B5EF4-FFF2-40B4-BE49-F238E27FC236}">
                          <a16:creationId xmlns:a16="http://schemas.microsoft.com/office/drawing/2014/main" id="{D58784F5-6510-495E-85DA-773F5A975D28}"/>
                        </a:ext>
                      </a:extLst>
                    </p:cNvPr>
                    <p:cNvSpPr>
                      <a:spLocks noChangeArrowheads="1"/>
                    </p:cNvSpPr>
                    <p:nvPr/>
                  </p:nvSpPr>
                  <p:spPr bwMode="auto">
                    <a:xfrm>
                      <a:off x="8162990" y="2208004"/>
                      <a:ext cx="66675" cy="666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49" b="0" i="0" u="none" strike="noStrike" kern="1200" cap="none" spc="0" normalizeH="0" baseline="0" noProof="0">
                        <a:ln>
                          <a:noFill/>
                        </a:ln>
                        <a:solidFill>
                          <a:prstClr val="black"/>
                        </a:solidFill>
                        <a:effectLst/>
                        <a:uLnTx/>
                        <a:uFillTx/>
                        <a:latin typeface="Segoe UI Semibold" panose="020B0702040204020203" pitchFamily="34" charset="0"/>
                        <a:ea typeface="+mn-ea"/>
                        <a:cs typeface="+mn-cs"/>
                      </a:endParaRPr>
                    </a:p>
                  </p:txBody>
                </p:sp>
                <p:grpSp>
                  <p:nvGrpSpPr>
                    <p:cNvPr id="1194" name="Group 1193">
                      <a:extLst>
                        <a:ext uri="{FF2B5EF4-FFF2-40B4-BE49-F238E27FC236}">
                          <a16:creationId xmlns:a16="http://schemas.microsoft.com/office/drawing/2014/main" id="{A6C9D70B-2ED2-4C25-A2A8-B2298EFEC49E}"/>
                        </a:ext>
                      </a:extLst>
                    </p:cNvPr>
                    <p:cNvGrpSpPr/>
                    <p:nvPr/>
                  </p:nvGrpSpPr>
                  <p:grpSpPr>
                    <a:xfrm>
                      <a:off x="6448489" y="3061007"/>
                      <a:ext cx="3494088" cy="205860"/>
                      <a:chOff x="6448489" y="3001836"/>
                      <a:chExt cx="3494088" cy="205860"/>
                    </a:xfrm>
                  </p:grpSpPr>
                  <p:sp>
                    <p:nvSpPr>
                      <p:cNvPr id="268" name="Freeform 87">
                        <a:extLst>
                          <a:ext uri="{FF2B5EF4-FFF2-40B4-BE49-F238E27FC236}">
                            <a16:creationId xmlns:a16="http://schemas.microsoft.com/office/drawing/2014/main" id="{820BC94B-2BEF-431A-896A-CCBB4B1242C3}"/>
                          </a:ext>
                        </a:extLst>
                      </p:cNvPr>
                      <p:cNvSpPr>
                        <a:spLocks noEditPoints="1"/>
                      </p:cNvSpPr>
                      <p:nvPr/>
                    </p:nvSpPr>
                    <p:spPr bwMode="auto">
                      <a:xfrm>
                        <a:off x="6448489" y="3001836"/>
                        <a:ext cx="1702503" cy="205860"/>
                      </a:xfrm>
                      <a:custGeom>
                        <a:avLst/>
                        <a:gdLst>
                          <a:gd name="T0" fmla="*/ 4 w 526"/>
                          <a:gd name="T1" fmla="*/ 0 h 65"/>
                          <a:gd name="T2" fmla="*/ 16 w 526"/>
                          <a:gd name="T3" fmla="*/ 8 h 65"/>
                          <a:gd name="T4" fmla="*/ 0 w 526"/>
                          <a:gd name="T5" fmla="*/ 61 h 65"/>
                          <a:gd name="T6" fmla="*/ 41 w 526"/>
                          <a:gd name="T7" fmla="*/ 61 h 65"/>
                          <a:gd name="T8" fmla="*/ 33 w 526"/>
                          <a:gd name="T9" fmla="*/ 39 h 65"/>
                          <a:gd name="T10" fmla="*/ 68 w 526"/>
                          <a:gd name="T11" fmla="*/ 0 h 65"/>
                          <a:gd name="T12" fmla="*/ 68 w 526"/>
                          <a:gd name="T13" fmla="*/ 65 h 65"/>
                          <a:gd name="T14" fmla="*/ 101 w 526"/>
                          <a:gd name="T15" fmla="*/ 8 h 65"/>
                          <a:gd name="T16" fmla="*/ 68 w 526"/>
                          <a:gd name="T17" fmla="*/ 8 h 65"/>
                          <a:gd name="T18" fmla="*/ 68 w 526"/>
                          <a:gd name="T19" fmla="*/ 57 h 65"/>
                          <a:gd name="T20" fmla="*/ 145 w 526"/>
                          <a:gd name="T21" fmla="*/ 0 h 65"/>
                          <a:gd name="T22" fmla="*/ 125 w 526"/>
                          <a:gd name="T23" fmla="*/ 8 h 65"/>
                          <a:gd name="T24" fmla="*/ 125 w 526"/>
                          <a:gd name="T25" fmla="*/ 57 h 65"/>
                          <a:gd name="T26" fmla="*/ 158 w 526"/>
                          <a:gd name="T27" fmla="*/ 65 h 65"/>
                          <a:gd name="T28" fmla="*/ 158 w 526"/>
                          <a:gd name="T29" fmla="*/ 36 h 65"/>
                          <a:gd name="T30" fmla="*/ 145 w 526"/>
                          <a:gd name="T31" fmla="*/ 57 h 65"/>
                          <a:gd name="T32" fmla="*/ 181 w 526"/>
                          <a:gd name="T33" fmla="*/ 57 h 65"/>
                          <a:gd name="T34" fmla="*/ 223 w 526"/>
                          <a:gd name="T35" fmla="*/ 57 h 65"/>
                          <a:gd name="T36" fmla="*/ 190 w 526"/>
                          <a:gd name="T37" fmla="*/ 0 h 65"/>
                          <a:gd name="T38" fmla="*/ 214 w 526"/>
                          <a:gd name="T39" fmla="*/ 57 h 65"/>
                          <a:gd name="T40" fmla="*/ 267 w 526"/>
                          <a:gd name="T41" fmla="*/ 57 h 65"/>
                          <a:gd name="T42" fmla="*/ 242 w 526"/>
                          <a:gd name="T43" fmla="*/ 4 h 65"/>
                          <a:gd name="T44" fmla="*/ 258 w 526"/>
                          <a:gd name="T45" fmla="*/ 57 h 65"/>
                          <a:gd name="T46" fmla="*/ 246 w 526"/>
                          <a:gd name="T47" fmla="*/ 65 h 65"/>
                          <a:gd name="T48" fmla="*/ 283 w 526"/>
                          <a:gd name="T49" fmla="*/ 39 h 65"/>
                          <a:gd name="T50" fmla="*/ 275 w 526"/>
                          <a:gd name="T51" fmla="*/ 57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39 h 65"/>
                          <a:gd name="T72" fmla="*/ 432 w 526"/>
                          <a:gd name="T73" fmla="*/ 0 h 65"/>
                          <a:gd name="T74" fmla="*/ 432 w 526"/>
                          <a:gd name="T75" fmla="*/ 65 h 65"/>
                          <a:gd name="T76" fmla="*/ 465 w 526"/>
                          <a:gd name="T77" fmla="*/ 8 h 65"/>
                          <a:gd name="T78" fmla="*/ 432 w 526"/>
                          <a:gd name="T79" fmla="*/ 8 h 65"/>
                          <a:gd name="T80" fmla="*/ 432 w 526"/>
                          <a:gd name="T81" fmla="*/ 57 h 65"/>
                          <a:gd name="T82" fmla="*/ 484 w 526"/>
                          <a:gd name="T83" fmla="*/ 8 h 65"/>
                          <a:gd name="T84" fmla="*/ 517 w 526"/>
                          <a:gd name="T85" fmla="*/ 65 h 65"/>
                          <a:gd name="T86" fmla="*/ 517 w 526"/>
                          <a:gd name="T87" fmla="*/ 0 h 65"/>
                          <a:gd name="T88" fmla="*/ 517 w 526"/>
                          <a:gd name="T89" fmla="*/ 8 h 65"/>
                          <a:gd name="T90" fmla="*/ 493 w 526"/>
                          <a:gd name="T91" fmla="*/ 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25" y="57"/>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7"/>
                              <a:pt x="16" y="57"/>
                              <a:pt x="16" y="57"/>
                            </a:cubicBezTo>
                            <a:cubicBezTo>
                              <a:pt x="4" y="57"/>
                              <a:pt x="4" y="57"/>
                              <a:pt x="4" y="57"/>
                            </a:cubicBezTo>
                            <a:cubicBezTo>
                              <a:pt x="1" y="57"/>
                              <a:pt x="0" y="58"/>
                              <a:pt x="0" y="61"/>
                            </a:cubicBezTo>
                            <a:cubicBezTo>
                              <a:pt x="0" y="64"/>
                              <a:pt x="1" y="65"/>
                              <a:pt x="4" y="65"/>
                            </a:cubicBezTo>
                            <a:cubicBezTo>
                              <a:pt x="37" y="65"/>
                              <a:pt x="37" y="65"/>
                              <a:pt x="37" y="65"/>
                            </a:cubicBezTo>
                            <a:cubicBezTo>
                              <a:pt x="39" y="65"/>
                              <a:pt x="41" y="64"/>
                              <a:pt x="41" y="61"/>
                            </a:cubicBezTo>
                            <a:cubicBezTo>
                              <a:pt x="41" y="39"/>
                              <a:pt x="41" y="39"/>
                              <a:pt x="41" y="39"/>
                            </a:cubicBezTo>
                            <a:cubicBezTo>
                              <a:pt x="41" y="38"/>
                              <a:pt x="40" y="36"/>
                              <a:pt x="37" y="36"/>
                            </a:cubicBezTo>
                            <a:cubicBezTo>
                              <a:pt x="33" y="36"/>
                              <a:pt x="33" y="38"/>
                              <a:pt x="33" y="39"/>
                            </a:cubicBezTo>
                            <a:cubicBezTo>
                              <a:pt x="33" y="57"/>
                              <a:pt x="33" y="57"/>
                              <a:pt x="33" y="57"/>
                            </a:cubicBezTo>
                            <a:lnTo>
                              <a:pt x="25" y="57"/>
                            </a:lnTo>
                            <a:close/>
                            <a:moveTo>
                              <a:pt x="68" y="0"/>
                            </a:moveTo>
                            <a:cubicBezTo>
                              <a:pt x="64" y="0"/>
                              <a:pt x="60" y="4"/>
                              <a:pt x="60" y="8"/>
                            </a:cubicBezTo>
                            <a:cubicBezTo>
                              <a:pt x="60" y="57"/>
                              <a:pt x="60" y="57"/>
                              <a:pt x="60" y="57"/>
                            </a:cubicBezTo>
                            <a:cubicBezTo>
                              <a:pt x="60" y="61"/>
                              <a:pt x="64" y="65"/>
                              <a:pt x="68" y="65"/>
                            </a:cubicBezTo>
                            <a:cubicBezTo>
                              <a:pt x="93" y="65"/>
                              <a:pt x="93" y="65"/>
                              <a:pt x="93" y="65"/>
                            </a:cubicBezTo>
                            <a:cubicBezTo>
                              <a:pt x="98" y="65"/>
                              <a:pt x="101" y="61"/>
                              <a:pt x="101" y="57"/>
                            </a:cubicBezTo>
                            <a:cubicBezTo>
                              <a:pt x="101" y="8"/>
                              <a:pt x="101" y="8"/>
                              <a:pt x="101" y="8"/>
                            </a:cubicBezTo>
                            <a:cubicBezTo>
                              <a:pt x="101" y="4"/>
                              <a:pt x="98" y="0"/>
                              <a:pt x="93" y="0"/>
                            </a:cubicBezTo>
                            <a:lnTo>
                              <a:pt x="68" y="0"/>
                            </a:lnTo>
                            <a:close/>
                            <a:moveTo>
                              <a:pt x="68" y="8"/>
                            </a:moveTo>
                            <a:cubicBezTo>
                              <a:pt x="93" y="8"/>
                              <a:pt x="93" y="8"/>
                              <a:pt x="93" y="8"/>
                            </a:cubicBezTo>
                            <a:cubicBezTo>
                              <a:pt x="93" y="57"/>
                              <a:pt x="93" y="57"/>
                              <a:pt x="93" y="57"/>
                            </a:cubicBezTo>
                            <a:cubicBezTo>
                              <a:pt x="68" y="57"/>
                              <a:pt x="68" y="57"/>
                              <a:pt x="68" y="57"/>
                            </a:cubicBezTo>
                            <a:lnTo>
                              <a:pt x="68" y="8"/>
                            </a:lnTo>
                            <a:close/>
                            <a:moveTo>
                              <a:pt x="145" y="57"/>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39"/>
                              <a:pt x="162" y="39"/>
                              <a:pt x="162" y="39"/>
                            </a:cubicBezTo>
                            <a:cubicBezTo>
                              <a:pt x="162" y="38"/>
                              <a:pt x="161" y="36"/>
                              <a:pt x="158" y="36"/>
                            </a:cubicBezTo>
                            <a:cubicBezTo>
                              <a:pt x="155" y="36"/>
                              <a:pt x="154" y="38"/>
                              <a:pt x="154" y="39"/>
                            </a:cubicBezTo>
                            <a:cubicBezTo>
                              <a:pt x="154" y="57"/>
                              <a:pt x="154" y="57"/>
                              <a:pt x="154" y="57"/>
                            </a:cubicBezTo>
                            <a:lnTo>
                              <a:pt x="145" y="57"/>
                            </a:lnTo>
                            <a:close/>
                            <a:moveTo>
                              <a:pt x="190" y="0"/>
                            </a:moveTo>
                            <a:cubicBezTo>
                              <a:pt x="184" y="0"/>
                              <a:pt x="181" y="4"/>
                              <a:pt x="181" y="8"/>
                            </a:cubicBezTo>
                            <a:cubicBezTo>
                              <a:pt x="181" y="57"/>
                              <a:pt x="181" y="57"/>
                              <a:pt x="181" y="57"/>
                            </a:cubicBezTo>
                            <a:cubicBezTo>
                              <a:pt x="181" y="61"/>
                              <a:pt x="184" y="65"/>
                              <a:pt x="190" y="65"/>
                            </a:cubicBezTo>
                            <a:cubicBezTo>
                              <a:pt x="214" y="65"/>
                              <a:pt x="214" y="65"/>
                              <a:pt x="214" y="65"/>
                            </a:cubicBezTo>
                            <a:cubicBezTo>
                              <a:pt x="219" y="65"/>
                              <a:pt x="223" y="61"/>
                              <a:pt x="223" y="57"/>
                            </a:cubicBezTo>
                            <a:cubicBezTo>
                              <a:pt x="223" y="8"/>
                              <a:pt x="223" y="8"/>
                              <a:pt x="223" y="8"/>
                            </a:cubicBezTo>
                            <a:cubicBezTo>
                              <a:pt x="223" y="4"/>
                              <a:pt x="219" y="0"/>
                              <a:pt x="214" y="0"/>
                            </a:cubicBezTo>
                            <a:lnTo>
                              <a:pt x="190" y="0"/>
                            </a:lnTo>
                            <a:close/>
                            <a:moveTo>
                              <a:pt x="190" y="8"/>
                            </a:moveTo>
                            <a:cubicBezTo>
                              <a:pt x="214" y="8"/>
                              <a:pt x="214" y="8"/>
                              <a:pt x="214" y="8"/>
                            </a:cubicBezTo>
                            <a:cubicBezTo>
                              <a:pt x="214" y="57"/>
                              <a:pt x="214" y="57"/>
                              <a:pt x="214" y="57"/>
                            </a:cubicBezTo>
                            <a:cubicBezTo>
                              <a:pt x="190" y="57"/>
                              <a:pt x="190" y="57"/>
                              <a:pt x="190" y="57"/>
                            </a:cubicBezTo>
                            <a:lnTo>
                              <a:pt x="190" y="8"/>
                            </a:lnTo>
                            <a:close/>
                            <a:moveTo>
                              <a:pt x="267" y="57"/>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39"/>
                              <a:pt x="283" y="39"/>
                              <a:pt x="283" y="39"/>
                            </a:cubicBezTo>
                            <a:cubicBezTo>
                              <a:pt x="283" y="38"/>
                              <a:pt x="283" y="36"/>
                              <a:pt x="279" y="36"/>
                            </a:cubicBezTo>
                            <a:cubicBezTo>
                              <a:pt x="276" y="36"/>
                              <a:pt x="275" y="38"/>
                              <a:pt x="275" y="39"/>
                            </a:cubicBezTo>
                            <a:cubicBezTo>
                              <a:pt x="275" y="57"/>
                              <a:pt x="275" y="57"/>
                              <a:pt x="275" y="57"/>
                            </a:cubicBezTo>
                            <a:lnTo>
                              <a:pt x="267" y="57"/>
                            </a:lnTo>
                            <a:close/>
                            <a:moveTo>
                              <a:pt x="310" y="0"/>
                            </a:moveTo>
                            <a:cubicBezTo>
                              <a:pt x="306" y="0"/>
                              <a:pt x="303" y="4"/>
                              <a:pt x="303" y="8"/>
                            </a:cubicBezTo>
                            <a:cubicBezTo>
                              <a:pt x="303" y="57"/>
                              <a:pt x="303" y="57"/>
                              <a:pt x="303" y="57"/>
                            </a:cubicBezTo>
                            <a:cubicBezTo>
                              <a:pt x="303" y="61"/>
                              <a:pt x="306" y="65"/>
                              <a:pt x="310" y="65"/>
                            </a:cubicBezTo>
                            <a:cubicBezTo>
                              <a:pt x="336" y="65"/>
                              <a:pt x="336" y="65"/>
                              <a:pt x="336" y="65"/>
                            </a:cubicBezTo>
                            <a:cubicBezTo>
                              <a:pt x="340" y="65"/>
                              <a:pt x="344" y="61"/>
                              <a:pt x="344" y="57"/>
                            </a:cubicBezTo>
                            <a:cubicBezTo>
                              <a:pt x="344" y="8"/>
                              <a:pt x="344" y="8"/>
                              <a:pt x="344" y="8"/>
                            </a:cubicBezTo>
                            <a:cubicBezTo>
                              <a:pt x="344" y="4"/>
                              <a:pt x="340" y="0"/>
                              <a:pt x="336" y="0"/>
                            </a:cubicBezTo>
                            <a:lnTo>
                              <a:pt x="310" y="0"/>
                            </a:lnTo>
                            <a:close/>
                            <a:moveTo>
                              <a:pt x="310" y="8"/>
                            </a:moveTo>
                            <a:cubicBezTo>
                              <a:pt x="336" y="8"/>
                              <a:pt x="336" y="8"/>
                              <a:pt x="336" y="8"/>
                            </a:cubicBezTo>
                            <a:cubicBezTo>
                              <a:pt x="336" y="57"/>
                              <a:pt x="336" y="57"/>
                              <a:pt x="336" y="57"/>
                            </a:cubicBezTo>
                            <a:cubicBezTo>
                              <a:pt x="310" y="57"/>
                              <a:pt x="310" y="57"/>
                              <a:pt x="310" y="57"/>
                            </a:cubicBezTo>
                            <a:lnTo>
                              <a:pt x="310" y="8"/>
                            </a:lnTo>
                            <a:close/>
                            <a:moveTo>
                              <a:pt x="388" y="57"/>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39"/>
                              <a:pt x="404" y="39"/>
                              <a:pt x="404" y="39"/>
                            </a:cubicBezTo>
                            <a:cubicBezTo>
                              <a:pt x="404" y="38"/>
                              <a:pt x="403" y="36"/>
                              <a:pt x="401" y="36"/>
                            </a:cubicBezTo>
                            <a:cubicBezTo>
                              <a:pt x="397" y="36"/>
                              <a:pt x="396" y="38"/>
                              <a:pt x="396" y="39"/>
                            </a:cubicBezTo>
                            <a:cubicBezTo>
                              <a:pt x="396" y="57"/>
                              <a:pt x="396" y="57"/>
                              <a:pt x="396" y="57"/>
                            </a:cubicBezTo>
                            <a:lnTo>
                              <a:pt x="388" y="57"/>
                            </a:lnTo>
                            <a:close/>
                            <a:moveTo>
                              <a:pt x="432" y="0"/>
                            </a:moveTo>
                            <a:cubicBezTo>
                              <a:pt x="428" y="0"/>
                              <a:pt x="423" y="4"/>
                              <a:pt x="423" y="8"/>
                            </a:cubicBezTo>
                            <a:cubicBezTo>
                              <a:pt x="423" y="57"/>
                              <a:pt x="423" y="57"/>
                              <a:pt x="423" y="57"/>
                            </a:cubicBezTo>
                            <a:cubicBezTo>
                              <a:pt x="423" y="61"/>
                              <a:pt x="427" y="65"/>
                              <a:pt x="432" y="65"/>
                            </a:cubicBezTo>
                            <a:cubicBezTo>
                              <a:pt x="457" y="65"/>
                              <a:pt x="457" y="65"/>
                              <a:pt x="457" y="65"/>
                            </a:cubicBezTo>
                            <a:cubicBezTo>
                              <a:pt x="461" y="65"/>
                              <a:pt x="465" y="61"/>
                              <a:pt x="465" y="57"/>
                            </a:cubicBezTo>
                            <a:cubicBezTo>
                              <a:pt x="465" y="8"/>
                              <a:pt x="465" y="8"/>
                              <a:pt x="465" y="8"/>
                            </a:cubicBezTo>
                            <a:cubicBezTo>
                              <a:pt x="465" y="4"/>
                              <a:pt x="461" y="0"/>
                              <a:pt x="457" y="0"/>
                            </a:cubicBezTo>
                            <a:lnTo>
                              <a:pt x="432" y="0"/>
                            </a:lnTo>
                            <a:close/>
                            <a:moveTo>
                              <a:pt x="432" y="8"/>
                            </a:moveTo>
                            <a:cubicBezTo>
                              <a:pt x="457" y="8"/>
                              <a:pt x="457" y="8"/>
                              <a:pt x="457" y="8"/>
                            </a:cubicBezTo>
                            <a:cubicBezTo>
                              <a:pt x="457" y="57"/>
                              <a:pt x="457" y="57"/>
                              <a:pt x="457" y="57"/>
                            </a:cubicBezTo>
                            <a:cubicBezTo>
                              <a:pt x="432" y="57"/>
                              <a:pt x="432" y="57"/>
                              <a:pt x="432" y="57"/>
                            </a:cubicBezTo>
                            <a:lnTo>
                              <a:pt x="432" y="8"/>
                            </a:lnTo>
                            <a:close/>
                            <a:moveTo>
                              <a:pt x="493" y="0"/>
                            </a:moveTo>
                            <a:cubicBezTo>
                              <a:pt x="488" y="0"/>
                              <a:pt x="484" y="4"/>
                              <a:pt x="484" y="8"/>
                            </a:cubicBezTo>
                            <a:cubicBezTo>
                              <a:pt x="484" y="57"/>
                              <a:pt x="484" y="57"/>
                              <a:pt x="484" y="57"/>
                            </a:cubicBezTo>
                            <a:cubicBezTo>
                              <a:pt x="484" y="61"/>
                              <a:pt x="488" y="65"/>
                              <a:pt x="493" y="65"/>
                            </a:cubicBezTo>
                            <a:cubicBezTo>
                              <a:pt x="517" y="65"/>
                              <a:pt x="517" y="65"/>
                              <a:pt x="517" y="65"/>
                            </a:cubicBezTo>
                            <a:cubicBezTo>
                              <a:pt x="522" y="65"/>
                              <a:pt x="526" y="61"/>
                              <a:pt x="526" y="57"/>
                            </a:cubicBezTo>
                            <a:cubicBezTo>
                              <a:pt x="526" y="8"/>
                              <a:pt x="526" y="8"/>
                              <a:pt x="526" y="8"/>
                            </a:cubicBezTo>
                            <a:cubicBezTo>
                              <a:pt x="526" y="4"/>
                              <a:pt x="522" y="0"/>
                              <a:pt x="517" y="0"/>
                            </a:cubicBezTo>
                            <a:lnTo>
                              <a:pt x="493" y="0"/>
                            </a:lnTo>
                            <a:close/>
                            <a:moveTo>
                              <a:pt x="493" y="8"/>
                            </a:moveTo>
                            <a:cubicBezTo>
                              <a:pt x="517" y="8"/>
                              <a:pt x="517" y="8"/>
                              <a:pt x="517" y="8"/>
                            </a:cubicBezTo>
                            <a:cubicBezTo>
                              <a:pt x="517" y="57"/>
                              <a:pt x="517" y="57"/>
                              <a:pt x="517" y="57"/>
                            </a:cubicBezTo>
                            <a:cubicBezTo>
                              <a:pt x="493" y="57"/>
                              <a:pt x="493" y="57"/>
                              <a:pt x="493" y="57"/>
                            </a:cubicBezTo>
                            <a:lnTo>
                              <a:pt x="493" y="8"/>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sp>
                    <p:nvSpPr>
                      <p:cNvPr id="271" name="Freeform 87">
                        <a:extLst>
                          <a:ext uri="{FF2B5EF4-FFF2-40B4-BE49-F238E27FC236}">
                            <a16:creationId xmlns:a16="http://schemas.microsoft.com/office/drawing/2014/main" id="{F37B7EEE-0796-4A27-8902-48E8AFD901CE}"/>
                          </a:ext>
                        </a:extLst>
                      </p:cNvPr>
                      <p:cNvSpPr>
                        <a:spLocks noEditPoints="1"/>
                      </p:cNvSpPr>
                      <p:nvPr/>
                    </p:nvSpPr>
                    <p:spPr bwMode="auto">
                      <a:xfrm>
                        <a:off x="8240074" y="3001836"/>
                        <a:ext cx="1702503" cy="205860"/>
                      </a:xfrm>
                      <a:custGeom>
                        <a:avLst/>
                        <a:gdLst>
                          <a:gd name="T0" fmla="*/ 4 w 526"/>
                          <a:gd name="T1" fmla="*/ 0 h 65"/>
                          <a:gd name="T2" fmla="*/ 16 w 526"/>
                          <a:gd name="T3" fmla="*/ 8 h 65"/>
                          <a:gd name="T4" fmla="*/ 0 w 526"/>
                          <a:gd name="T5" fmla="*/ 61 h 65"/>
                          <a:gd name="T6" fmla="*/ 41 w 526"/>
                          <a:gd name="T7" fmla="*/ 61 h 65"/>
                          <a:gd name="T8" fmla="*/ 33 w 526"/>
                          <a:gd name="T9" fmla="*/ 39 h 65"/>
                          <a:gd name="T10" fmla="*/ 68 w 526"/>
                          <a:gd name="T11" fmla="*/ 0 h 65"/>
                          <a:gd name="T12" fmla="*/ 68 w 526"/>
                          <a:gd name="T13" fmla="*/ 65 h 65"/>
                          <a:gd name="T14" fmla="*/ 101 w 526"/>
                          <a:gd name="T15" fmla="*/ 8 h 65"/>
                          <a:gd name="T16" fmla="*/ 68 w 526"/>
                          <a:gd name="T17" fmla="*/ 8 h 65"/>
                          <a:gd name="T18" fmla="*/ 68 w 526"/>
                          <a:gd name="T19" fmla="*/ 57 h 65"/>
                          <a:gd name="T20" fmla="*/ 145 w 526"/>
                          <a:gd name="T21" fmla="*/ 0 h 65"/>
                          <a:gd name="T22" fmla="*/ 125 w 526"/>
                          <a:gd name="T23" fmla="*/ 8 h 65"/>
                          <a:gd name="T24" fmla="*/ 125 w 526"/>
                          <a:gd name="T25" fmla="*/ 57 h 65"/>
                          <a:gd name="T26" fmla="*/ 158 w 526"/>
                          <a:gd name="T27" fmla="*/ 65 h 65"/>
                          <a:gd name="T28" fmla="*/ 158 w 526"/>
                          <a:gd name="T29" fmla="*/ 36 h 65"/>
                          <a:gd name="T30" fmla="*/ 145 w 526"/>
                          <a:gd name="T31" fmla="*/ 57 h 65"/>
                          <a:gd name="T32" fmla="*/ 181 w 526"/>
                          <a:gd name="T33" fmla="*/ 57 h 65"/>
                          <a:gd name="T34" fmla="*/ 223 w 526"/>
                          <a:gd name="T35" fmla="*/ 57 h 65"/>
                          <a:gd name="T36" fmla="*/ 190 w 526"/>
                          <a:gd name="T37" fmla="*/ 0 h 65"/>
                          <a:gd name="T38" fmla="*/ 214 w 526"/>
                          <a:gd name="T39" fmla="*/ 57 h 65"/>
                          <a:gd name="T40" fmla="*/ 267 w 526"/>
                          <a:gd name="T41" fmla="*/ 57 h 65"/>
                          <a:gd name="T42" fmla="*/ 242 w 526"/>
                          <a:gd name="T43" fmla="*/ 4 h 65"/>
                          <a:gd name="T44" fmla="*/ 258 w 526"/>
                          <a:gd name="T45" fmla="*/ 57 h 65"/>
                          <a:gd name="T46" fmla="*/ 246 w 526"/>
                          <a:gd name="T47" fmla="*/ 65 h 65"/>
                          <a:gd name="T48" fmla="*/ 283 w 526"/>
                          <a:gd name="T49" fmla="*/ 39 h 65"/>
                          <a:gd name="T50" fmla="*/ 275 w 526"/>
                          <a:gd name="T51" fmla="*/ 57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39 h 65"/>
                          <a:gd name="T72" fmla="*/ 432 w 526"/>
                          <a:gd name="T73" fmla="*/ 0 h 65"/>
                          <a:gd name="T74" fmla="*/ 432 w 526"/>
                          <a:gd name="T75" fmla="*/ 65 h 65"/>
                          <a:gd name="T76" fmla="*/ 465 w 526"/>
                          <a:gd name="T77" fmla="*/ 8 h 65"/>
                          <a:gd name="T78" fmla="*/ 432 w 526"/>
                          <a:gd name="T79" fmla="*/ 8 h 65"/>
                          <a:gd name="T80" fmla="*/ 432 w 526"/>
                          <a:gd name="T81" fmla="*/ 57 h 65"/>
                          <a:gd name="T82" fmla="*/ 484 w 526"/>
                          <a:gd name="T83" fmla="*/ 8 h 65"/>
                          <a:gd name="T84" fmla="*/ 517 w 526"/>
                          <a:gd name="T85" fmla="*/ 65 h 65"/>
                          <a:gd name="T86" fmla="*/ 517 w 526"/>
                          <a:gd name="T87" fmla="*/ 0 h 65"/>
                          <a:gd name="T88" fmla="*/ 517 w 526"/>
                          <a:gd name="T89" fmla="*/ 8 h 65"/>
                          <a:gd name="T90" fmla="*/ 493 w 526"/>
                          <a:gd name="T91" fmla="*/ 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25" y="57"/>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7"/>
                              <a:pt x="16" y="57"/>
                              <a:pt x="16" y="57"/>
                            </a:cubicBezTo>
                            <a:cubicBezTo>
                              <a:pt x="4" y="57"/>
                              <a:pt x="4" y="57"/>
                              <a:pt x="4" y="57"/>
                            </a:cubicBezTo>
                            <a:cubicBezTo>
                              <a:pt x="1" y="57"/>
                              <a:pt x="0" y="58"/>
                              <a:pt x="0" y="61"/>
                            </a:cubicBezTo>
                            <a:cubicBezTo>
                              <a:pt x="0" y="64"/>
                              <a:pt x="1" y="65"/>
                              <a:pt x="4" y="65"/>
                            </a:cubicBezTo>
                            <a:cubicBezTo>
                              <a:pt x="37" y="65"/>
                              <a:pt x="37" y="65"/>
                              <a:pt x="37" y="65"/>
                            </a:cubicBezTo>
                            <a:cubicBezTo>
                              <a:pt x="39" y="65"/>
                              <a:pt x="41" y="64"/>
                              <a:pt x="41" y="61"/>
                            </a:cubicBezTo>
                            <a:cubicBezTo>
                              <a:pt x="41" y="39"/>
                              <a:pt x="41" y="39"/>
                              <a:pt x="41" y="39"/>
                            </a:cubicBezTo>
                            <a:cubicBezTo>
                              <a:pt x="41" y="38"/>
                              <a:pt x="40" y="36"/>
                              <a:pt x="37" y="36"/>
                            </a:cubicBezTo>
                            <a:cubicBezTo>
                              <a:pt x="33" y="36"/>
                              <a:pt x="33" y="38"/>
                              <a:pt x="33" y="39"/>
                            </a:cubicBezTo>
                            <a:cubicBezTo>
                              <a:pt x="33" y="57"/>
                              <a:pt x="33" y="57"/>
                              <a:pt x="33" y="57"/>
                            </a:cubicBezTo>
                            <a:lnTo>
                              <a:pt x="25" y="57"/>
                            </a:lnTo>
                            <a:close/>
                            <a:moveTo>
                              <a:pt x="68" y="0"/>
                            </a:moveTo>
                            <a:cubicBezTo>
                              <a:pt x="64" y="0"/>
                              <a:pt x="60" y="4"/>
                              <a:pt x="60" y="8"/>
                            </a:cubicBezTo>
                            <a:cubicBezTo>
                              <a:pt x="60" y="57"/>
                              <a:pt x="60" y="57"/>
                              <a:pt x="60" y="57"/>
                            </a:cubicBezTo>
                            <a:cubicBezTo>
                              <a:pt x="60" y="61"/>
                              <a:pt x="64" y="65"/>
                              <a:pt x="68" y="65"/>
                            </a:cubicBezTo>
                            <a:cubicBezTo>
                              <a:pt x="93" y="65"/>
                              <a:pt x="93" y="65"/>
                              <a:pt x="93" y="65"/>
                            </a:cubicBezTo>
                            <a:cubicBezTo>
                              <a:pt x="98" y="65"/>
                              <a:pt x="101" y="61"/>
                              <a:pt x="101" y="57"/>
                            </a:cubicBezTo>
                            <a:cubicBezTo>
                              <a:pt x="101" y="8"/>
                              <a:pt x="101" y="8"/>
                              <a:pt x="101" y="8"/>
                            </a:cubicBezTo>
                            <a:cubicBezTo>
                              <a:pt x="101" y="4"/>
                              <a:pt x="98" y="0"/>
                              <a:pt x="93" y="0"/>
                            </a:cubicBezTo>
                            <a:lnTo>
                              <a:pt x="68" y="0"/>
                            </a:lnTo>
                            <a:close/>
                            <a:moveTo>
                              <a:pt x="68" y="8"/>
                            </a:moveTo>
                            <a:cubicBezTo>
                              <a:pt x="93" y="8"/>
                              <a:pt x="93" y="8"/>
                              <a:pt x="93" y="8"/>
                            </a:cubicBezTo>
                            <a:cubicBezTo>
                              <a:pt x="93" y="57"/>
                              <a:pt x="93" y="57"/>
                              <a:pt x="93" y="57"/>
                            </a:cubicBezTo>
                            <a:cubicBezTo>
                              <a:pt x="68" y="57"/>
                              <a:pt x="68" y="57"/>
                              <a:pt x="68" y="57"/>
                            </a:cubicBezTo>
                            <a:lnTo>
                              <a:pt x="68" y="8"/>
                            </a:lnTo>
                            <a:close/>
                            <a:moveTo>
                              <a:pt x="145" y="57"/>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39"/>
                              <a:pt x="162" y="39"/>
                              <a:pt x="162" y="39"/>
                            </a:cubicBezTo>
                            <a:cubicBezTo>
                              <a:pt x="162" y="38"/>
                              <a:pt x="161" y="36"/>
                              <a:pt x="158" y="36"/>
                            </a:cubicBezTo>
                            <a:cubicBezTo>
                              <a:pt x="155" y="36"/>
                              <a:pt x="154" y="38"/>
                              <a:pt x="154" y="39"/>
                            </a:cubicBezTo>
                            <a:cubicBezTo>
                              <a:pt x="154" y="57"/>
                              <a:pt x="154" y="57"/>
                              <a:pt x="154" y="57"/>
                            </a:cubicBezTo>
                            <a:lnTo>
                              <a:pt x="145" y="57"/>
                            </a:lnTo>
                            <a:close/>
                            <a:moveTo>
                              <a:pt x="190" y="0"/>
                            </a:moveTo>
                            <a:cubicBezTo>
                              <a:pt x="184" y="0"/>
                              <a:pt x="181" y="4"/>
                              <a:pt x="181" y="8"/>
                            </a:cubicBezTo>
                            <a:cubicBezTo>
                              <a:pt x="181" y="57"/>
                              <a:pt x="181" y="57"/>
                              <a:pt x="181" y="57"/>
                            </a:cubicBezTo>
                            <a:cubicBezTo>
                              <a:pt x="181" y="61"/>
                              <a:pt x="184" y="65"/>
                              <a:pt x="190" y="65"/>
                            </a:cubicBezTo>
                            <a:cubicBezTo>
                              <a:pt x="214" y="65"/>
                              <a:pt x="214" y="65"/>
                              <a:pt x="214" y="65"/>
                            </a:cubicBezTo>
                            <a:cubicBezTo>
                              <a:pt x="219" y="65"/>
                              <a:pt x="223" y="61"/>
                              <a:pt x="223" y="57"/>
                            </a:cubicBezTo>
                            <a:cubicBezTo>
                              <a:pt x="223" y="8"/>
                              <a:pt x="223" y="8"/>
                              <a:pt x="223" y="8"/>
                            </a:cubicBezTo>
                            <a:cubicBezTo>
                              <a:pt x="223" y="4"/>
                              <a:pt x="219" y="0"/>
                              <a:pt x="214" y="0"/>
                            </a:cubicBezTo>
                            <a:lnTo>
                              <a:pt x="190" y="0"/>
                            </a:lnTo>
                            <a:close/>
                            <a:moveTo>
                              <a:pt x="190" y="8"/>
                            </a:moveTo>
                            <a:cubicBezTo>
                              <a:pt x="214" y="8"/>
                              <a:pt x="214" y="8"/>
                              <a:pt x="214" y="8"/>
                            </a:cubicBezTo>
                            <a:cubicBezTo>
                              <a:pt x="214" y="57"/>
                              <a:pt x="214" y="57"/>
                              <a:pt x="214" y="57"/>
                            </a:cubicBezTo>
                            <a:cubicBezTo>
                              <a:pt x="190" y="57"/>
                              <a:pt x="190" y="57"/>
                              <a:pt x="190" y="57"/>
                            </a:cubicBezTo>
                            <a:lnTo>
                              <a:pt x="190" y="8"/>
                            </a:lnTo>
                            <a:close/>
                            <a:moveTo>
                              <a:pt x="267" y="57"/>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39"/>
                              <a:pt x="283" y="39"/>
                              <a:pt x="283" y="39"/>
                            </a:cubicBezTo>
                            <a:cubicBezTo>
                              <a:pt x="283" y="38"/>
                              <a:pt x="283" y="36"/>
                              <a:pt x="279" y="36"/>
                            </a:cubicBezTo>
                            <a:cubicBezTo>
                              <a:pt x="276" y="36"/>
                              <a:pt x="275" y="38"/>
                              <a:pt x="275" y="39"/>
                            </a:cubicBezTo>
                            <a:cubicBezTo>
                              <a:pt x="275" y="57"/>
                              <a:pt x="275" y="57"/>
                              <a:pt x="275" y="57"/>
                            </a:cubicBezTo>
                            <a:lnTo>
                              <a:pt x="267" y="57"/>
                            </a:lnTo>
                            <a:close/>
                            <a:moveTo>
                              <a:pt x="310" y="0"/>
                            </a:moveTo>
                            <a:cubicBezTo>
                              <a:pt x="306" y="0"/>
                              <a:pt x="303" y="4"/>
                              <a:pt x="303" y="8"/>
                            </a:cubicBezTo>
                            <a:cubicBezTo>
                              <a:pt x="303" y="57"/>
                              <a:pt x="303" y="57"/>
                              <a:pt x="303" y="57"/>
                            </a:cubicBezTo>
                            <a:cubicBezTo>
                              <a:pt x="303" y="61"/>
                              <a:pt x="306" y="65"/>
                              <a:pt x="310" y="65"/>
                            </a:cubicBezTo>
                            <a:cubicBezTo>
                              <a:pt x="336" y="65"/>
                              <a:pt x="336" y="65"/>
                              <a:pt x="336" y="65"/>
                            </a:cubicBezTo>
                            <a:cubicBezTo>
                              <a:pt x="340" y="65"/>
                              <a:pt x="344" y="61"/>
                              <a:pt x="344" y="57"/>
                            </a:cubicBezTo>
                            <a:cubicBezTo>
                              <a:pt x="344" y="8"/>
                              <a:pt x="344" y="8"/>
                              <a:pt x="344" y="8"/>
                            </a:cubicBezTo>
                            <a:cubicBezTo>
                              <a:pt x="344" y="4"/>
                              <a:pt x="340" y="0"/>
                              <a:pt x="336" y="0"/>
                            </a:cubicBezTo>
                            <a:lnTo>
                              <a:pt x="310" y="0"/>
                            </a:lnTo>
                            <a:close/>
                            <a:moveTo>
                              <a:pt x="310" y="8"/>
                            </a:moveTo>
                            <a:cubicBezTo>
                              <a:pt x="336" y="8"/>
                              <a:pt x="336" y="8"/>
                              <a:pt x="336" y="8"/>
                            </a:cubicBezTo>
                            <a:cubicBezTo>
                              <a:pt x="336" y="57"/>
                              <a:pt x="336" y="57"/>
                              <a:pt x="336" y="57"/>
                            </a:cubicBezTo>
                            <a:cubicBezTo>
                              <a:pt x="310" y="57"/>
                              <a:pt x="310" y="57"/>
                              <a:pt x="310" y="57"/>
                            </a:cubicBezTo>
                            <a:lnTo>
                              <a:pt x="310" y="8"/>
                            </a:lnTo>
                            <a:close/>
                            <a:moveTo>
                              <a:pt x="388" y="57"/>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39"/>
                              <a:pt x="404" y="39"/>
                              <a:pt x="404" y="39"/>
                            </a:cubicBezTo>
                            <a:cubicBezTo>
                              <a:pt x="404" y="38"/>
                              <a:pt x="403" y="36"/>
                              <a:pt x="401" y="36"/>
                            </a:cubicBezTo>
                            <a:cubicBezTo>
                              <a:pt x="397" y="36"/>
                              <a:pt x="396" y="38"/>
                              <a:pt x="396" y="39"/>
                            </a:cubicBezTo>
                            <a:cubicBezTo>
                              <a:pt x="396" y="57"/>
                              <a:pt x="396" y="57"/>
                              <a:pt x="396" y="57"/>
                            </a:cubicBezTo>
                            <a:lnTo>
                              <a:pt x="388" y="57"/>
                            </a:lnTo>
                            <a:close/>
                            <a:moveTo>
                              <a:pt x="432" y="0"/>
                            </a:moveTo>
                            <a:cubicBezTo>
                              <a:pt x="428" y="0"/>
                              <a:pt x="423" y="4"/>
                              <a:pt x="423" y="8"/>
                            </a:cubicBezTo>
                            <a:cubicBezTo>
                              <a:pt x="423" y="57"/>
                              <a:pt x="423" y="57"/>
                              <a:pt x="423" y="57"/>
                            </a:cubicBezTo>
                            <a:cubicBezTo>
                              <a:pt x="423" y="61"/>
                              <a:pt x="427" y="65"/>
                              <a:pt x="432" y="65"/>
                            </a:cubicBezTo>
                            <a:cubicBezTo>
                              <a:pt x="457" y="65"/>
                              <a:pt x="457" y="65"/>
                              <a:pt x="457" y="65"/>
                            </a:cubicBezTo>
                            <a:cubicBezTo>
                              <a:pt x="461" y="65"/>
                              <a:pt x="465" y="61"/>
                              <a:pt x="465" y="57"/>
                            </a:cubicBezTo>
                            <a:cubicBezTo>
                              <a:pt x="465" y="8"/>
                              <a:pt x="465" y="8"/>
                              <a:pt x="465" y="8"/>
                            </a:cubicBezTo>
                            <a:cubicBezTo>
                              <a:pt x="465" y="4"/>
                              <a:pt x="461" y="0"/>
                              <a:pt x="457" y="0"/>
                            </a:cubicBezTo>
                            <a:lnTo>
                              <a:pt x="432" y="0"/>
                            </a:lnTo>
                            <a:close/>
                            <a:moveTo>
                              <a:pt x="432" y="8"/>
                            </a:moveTo>
                            <a:cubicBezTo>
                              <a:pt x="457" y="8"/>
                              <a:pt x="457" y="8"/>
                              <a:pt x="457" y="8"/>
                            </a:cubicBezTo>
                            <a:cubicBezTo>
                              <a:pt x="457" y="57"/>
                              <a:pt x="457" y="57"/>
                              <a:pt x="457" y="57"/>
                            </a:cubicBezTo>
                            <a:cubicBezTo>
                              <a:pt x="432" y="57"/>
                              <a:pt x="432" y="57"/>
                              <a:pt x="432" y="57"/>
                            </a:cubicBezTo>
                            <a:lnTo>
                              <a:pt x="432" y="8"/>
                            </a:lnTo>
                            <a:close/>
                            <a:moveTo>
                              <a:pt x="493" y="0"/>
                            </a:moveTo>
                            <a:cubicBezTo>
                              <a:pt x="488" y="0"/>
                              <a:pt x="484" y="4"/>
                              <a:pt x="484" y="8"/>
                            </a:cubicBezTo>
                            <a:cubicBezTo>
                              <a:pt x="484" y="57"/>
                              <a:pt x="484" y="57"/>
                              <a:pt x="484" y="57"/>
                            </a:cubicBezTo>
                            <a:cubicBezTo>
                              <a:pt x="484" y="61"/>
                              <a:pt x="488" y="65"/>
                              <a:pt x="493" y="65"/>
                            </a:cubicBezTo>
                            <a:cubicBezTo>
                              <a:pt x="517" y="65"/>
                              <a:pt x="517" y="65"/>
                              <a:pt x="517" y="65"/>
                            </a:cubicBezTo>
                            <a:cubicBezTo>
                              <a:pt x="522" y="65"/>
                              <a:pt x="526" y="61"/>
                              <a:pt x="526" y="57"/>
                            </a:cubicBezTo>
                            <a:cubicBezTo>
                              <a:pt x="526" y="8"/>
                              <a:pt x="526" y="8"/>
                              <a:pt x="526" y="8"/>
                            </a:cubicBezTo>
                            <a:cubicBezTo>
                              <a:pt x="526" y="4"/>
                              <a:pt x="522" y="0"/>
                              <a:pt x="517" y="0"/>
                            </a:cubicBezTo>
                            <a:lnTo>
                              <a:pt x="493" y="0"/>
                            </a:lnTo>
                            <a:close/>
                            <a:moveTo>
                              <a:pt x="493" y="8"/>
                            </a:moveTo>
                            <a:cubicBezTo>
                              <a:pt x="517" y="8"/>
                              <a:pt x="517" y="8"/>
                              <a:pt x="517" y="8"/>
                            </a:cubicBezTo>
                            <a:cubicBezTo>
                              <a:pt x="517" y="57"/>
                              <a:pt x="517" y="57"/>
                              <a:pt x="517" y="57"/>
                            </a:cubicBezTo>
                            <a:cubicBezTo>
                              <a:pt x="493" y="57"/>
                              <a:pt x="493" y="57"/>
                              <a:pt x="493" y="57"/>
                            </a:cubicBezTo>
                            <a:lnTo>
                              <a:pt x="493" y="8"/>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grpSp>
                <p:grpSp>
                  <p:nvGrpSpPr>
                    <p:cNvPr id="1195" name="Group 1194">
                      <a:extLst>
                        <a:ext uri="{FF2B5EF4-FFF2-40B4-BE49-F238E27FC236}">
                          <a16:creationId xmlns:a16="http://schemas.microsoft.com/office/drawing/2014/main" id="{DB32AEA5-F90C-4CD6-9D3E-B941E5C80095}"/>
                        </a:ext>
                      </a:extLst>
                    </p:cNvPr>
                    <p:cNvGrpSpPr/>
                    <p:nvPr/>
                  </p:nvGrpSpPr>
                  <p:grpSpPr>
                    <a:xfrm>
                      <a:off x="6448489" y="2728424"/>
                      <a:ext cx="3494088" cy="211421"/>
                      <a:chOff x="6448489" y="2673574"/>
                      <a:chExt cx="3494088" cy="211421"/>
                    </a:xfrm>
                  </p:grpSpPr>
                  <p:sp>
                    <p:nvSpPr>
                      <p:cNvPr id="269" name="Freeform 88">
                        <a:extLst>
                          <a:ext uri="{FF2B5EF4-FFF2-40B4-BE49-F238E27FC236}">
                            <a16:creationId xmlns:a16="http://schemas.microsoft.com/office/drawing/2014/main" id="{79C90842-AE30-4698-B730-5B7EBD462302}"/>
                          </a:ext>
                        </a:extLst>
                      </p:cNvPr>
                      <p:cNvSpPr>
                        <a:spLocks noEditPoints="1"/>
                      </p:cNvSpPr>
                      <p:nvPr/>
                    </p:nvSpPr>
                    <p:spPr bwMode="auto">
                      <a:xfrm>
                        <a:off x="6448489" y="2673574"/>
                        <a:ext cx="1702503" cy="211421"/>
                      </a:xfrm>
                      <a:custGeom>
                        <a:avLst/>
                        <a:gdLst>
                          <a:gd name="T0" fmla="*/ 0 w 526"/>
                          <a:gd name="T1" fmla="*/ 57 h 65"/>
                          <a:gd name="T2" fmla="*/ 41 w 526"/>
                          <a:gd name="T3" fmla="*/ 57 h 65"/>
                          <a:gd name="T4" fmla="*/ 7 w 526"/>
                          <a:gd name="T5" fmla="*/ 0 h 65"/>
                          <a:gd name="T6" fmla="*/ 33 w 526"/>
                          <a:gd name="T7" fmla="*/ 57 h 65"/>
                          <a:gd name="T8" fmla="*/ 68 w 526"/>
                          <a:gd name="T9" fmla="*/ 0 h 65"/>
                          <a:gd name="T10" fmla="*/ 68 w 526"/>
                          <a:gd name="T11" fmla="*/ 65 h 65"/>
                          <a:gd name="T12" fmla="*/ 101 w 526"/>
                          <a:gd name="T13" fmla="*/ 9 h 65"/>
                          <a:gd name="T14" fmla="*/ 68 w 526"/>
                          <a:gd name="T15" fmla="*/ 9 h 65"/>
                          <a:gd name="T16" fmla="*/ 68 w 526"/>
                          <a:gd name="T17" fmla="*/ 57 h 65"/>
                          <a:gd name="T18" fmla="*/ 145 w 526"/>
                          <a:gd name="T19" fmla="*/ 0 h 65"/>
                          <a:gd name="T20" fmla="*/ 125 w 526"/>
                          <a:gd name="T21" fmla="*/ 9 h 65"/>
                          <a:gd name="T22" fmla="*/ 125 w 526"/>
                          <a:gd name="T23" fmla="*/ 57 h 65"/>
                          <a:gd name="T24" fmla="*/ 158 w 526"/>
                          <a:gd name="T25" fmla="*/ 65 h 65"/>
                          <a:gd name="T26" fmla="*/ 158 w 526"/>
                          <a:gd name="T27" fmla="*/ 36 h 65"/>
                          <a:gd name="T28" fmla="*/ 145 w 526"/>
                          <a:gd name="T29" fmla="*/ 57 h 65"/>
                          <a:gd name="T30" fmla="*/ 181 w 526"/>
                          <a:gd name="T31" fmla="*/ 57 h 65"/>
                          <a:gd name="T32" fmla="*/ 223 w 526"/>
                          <a:gd name="T33" fmla="*/ 57 h 65"/>
                          <a:gd name="T34" fmla="*/ 190 w 526"/>
                          <a:gd name="T35" fmla="*/ 0 h 65"/>
                          <a:gd name="T36" fmla="*/ 214 w 526"/>
                          <a:gd name="T37" fmla="*/ 57 h 65"/>
                          <a:gd name="T38" fmla="*/ 267 w 526"/>
                          <a:gd name="T39" fmla="*/ 57 h 65"/>
                          <a:gd name="T40" fmla="*/ 242 w 526"/>
                          <a:gd name="T41" fmla="*/ 5 h 65"/>
                          <a:gd name="T42" fmla="*/ 258 w 526"/>
                          <a:gd name="T43" fmla="*/ 57 h 65"/>
                          <a:gd name="T44" fmla="*/ 246 w 526"/>
                          <a:gd name="T45" fmla="*/ 65 h 65"/>
                          <a:gd name="T46" fmla="*/ 283 w 526"/>
                          <a:gd name="T47" fmla="*/ 40 h 65"/>
                          <a:gd name="T48" fmla="*/ 275 w 526"/>
                          <a:gd name="T49" fmla="*/ 57 h 65"/>
                          <a:gd name="T50" fmla="*/ 303 w 526"/>
                          <a:gd name="T51" fmla="*/ 9 h 65"/>
                          <a:gd name="T52" fmla="*/ 336 w 526"/>
                          <a:gd name="T53" fmla="*/ 65 h 65"/>
                          <a:gd name="T54" fmla="*/ 336 w 526"/>
                          <a:gd name="T55" fmla="*/ 0 h 65"/>
                          <a:gd name="T56" fmla="*/ 336 w 526"/>
                          <a:gd name="T57" fmla="*/ 9 h 65"/>
                          <a:gd name="T58" fmla="*/ 310 w 526"/>
                          <a:gd name="T59" fmla="*/ 9 h 65"/>
                          <a:gd name="T60" fmla="*/ 367 w 526"/>
                          <a:gd name="T61" fmla="*/ 0 h 65"/>
                          <a:gd name="T62" fmla="*/ 380 w 526"/>
                          <a:gd name="T63" fmla="*/ 9 h 65"/>
                          <a:gd name="T64" fmla="*/ 363 w 526"/>
                          <a:gd name="T65" fmla="*/ 61 h 65"/>
                          <a:gd name="T66" fmla="*/ 404 w 526"/>
                          <a:gd name="T67" fmla="*/ 61 h 65"/>
                          <a:gd name="T68" fmla="*/ 396 w 526"/>
                          <a:gd name="T69" fmla="*/ 40 h 65"/>
                          <a:gd name="T70" fmla="*/ 432 w 526"/>
                          <a:gd name="T71" fmla="*/ 0 h 65"/>
                          <a:gd name="T72" fmla="*/ 432 w 526"/>
                          <a:gd name="T73" fmla="*/ 65 h 65"/>
                          <a:gd name="T74" fmla="*/ 465 w 526"/>
                          <a:gd name="T75" fmla="*/ 9 h 65"/>
                          <a:gd name="T76" fmla="*/ 432 w 526"/>
                          <a:gd name="T77" fmla="*/ 9 h 65"/>
                          <a:gd name="T78" fmla="*/ 432 w 526"/>
                          <a:gd name="T79" fmla="*/ 57 h 65"/>
                          <a:gd name="T80" fmla="*/ 509 w 526"/>
                          <a:gd name="T81" fmla="*/ 0 h 65"/>
                          <a:gd name="T82" fmla="*/ 488 w 526"/>
                          <a:gd name="T83" fmla="*/ 9 h 65"/>
                          <a:gd name="T84" fmla="*/ 488 w 526"/>
                          <a:gd name="T85" fmla="*/ 57 h 65"/>
                          <a:gd name="T86" fmla="*/ 521 w 526"/>
                          <a:gd name="T87" fmla="*/ 65 h 65"/>
                          <a:gd name="T88" fmla="*/ 521 w 526"/>
                          <a:gd name="T89" fmla="*/ 36 h 65"/>
                          <a:gd name="T90" fmla="*/ 509 w 526"/>
                          <a:gd name="T91"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7" y="0"/>
                            </a:moveTo>
                            <a:cubicBezTo>
                              <a:pt x="3" y="0"/>
                              <a:pt x="0" y="4"/>
                              <a:pt x="0" y="9"/>
                            </a:cubicBezTo>
                            <a:cubicBezTo>
                              <a:pt x="0" y="57"/>
                              <a:pt x="0" y="57"/>
                              <a:pt x="0" y="57"/>
                            </a:cubicBezTo>
                            <a:cubicBezTo>
                              <a:pt x="0" y="62"/>
                              <a:pt x="3" y="65"/>
                              <a:pt x="7" y="65"/>
                            </a:cubicBezTo>
                            <a:cubicBezTo>
                              <a:pt x="33" y="65"/>
                              <a:pt x="33" y="65"/>
                              <a:pt x="33" y="65"/>
                            </a:cubicBezTo>
                            <a:cubicBezTo>
                              <a:pt x="37" y="65"/>
                              <a:pt x="41" y="62"/>
                              <a:pt x="41" y="57"/>
                            </a:cubicBezTo>
                            <a:cubicBezTo>
                              <a:pt x="41" y="9"/>
                              <a:pt x="41" y="9"/>
                              <a:pt x="41" y="9"/>
                            </a:cubicBezTo>
                            <a:cubicBezTo>
                              <a:pt x="41" y="4"/>
                              <a:pt x="37" y="0"/>
                              <a:pt x="33" y="0"/>
                            </a:cubicBezTo>
                            <a:lnTo>
                              <a:pt x="7" y="0"/>
                            </a:lnTo>
                            <a:close/>
                            <a:moveTo>
                              <a:pt x="7" y="9"/>
                            </a:moveTo>
                            <a:cubicBezTo>
                              <a:pt x="33" y="9"/>
                              <a:pt x="33" y="9"/>
                              <a:pt x="33" y="9"/>
                            </a:cubicBezTo>
                            <a:cubicBezTo>
                              <a:pt x="33" y="57"/>
                              <a:pt x="33" y="57"/>
                              <a:pt x="33" y="57"/>
                            </a:cubicBezTo>
                            <a:cubicBezTo>
                              <a:pt x="7" y="57"/>
                              <a:pt x="7" y="57"/>
                              <a:pt x="7" y="57"/>
                            </a:cubicBezTo>
                            <a:lnTo>
                              <a:pt x="7" y="9"/>
                            </a:lnTo>
                            <a:close/>
                            <a:moveTo>
                              <a:pt x="68" y="0"/>
                            </a:moveTo>
                            <a:cubicBezTo>
                              <a:pt x="64" y="0"/>
                              <a:pt x="60" y="4"/>
                              <a:pt x="60" y="9"/>
                            </a:cubicBezTo>
                            <a:cubicBezTo>
                              <a:pt x="60" y="57"/>
                              <a:pt x="60" y="57"/>
                              <a:pt x="60" y="57"/>
                            </a:cubicBezTo>
                            <a:cubicBezTo>
                              <a:pt x="60" y="62"/>
                              <a:pt x="64" y="65"/>
                              <a:pt x="68" y="65"/>
                            </a:cubicBezTo>
                            <a:cubicBezTo>
                              <a:pt x="93" y="65"/>
                              <a:pt x="93" y="65"/>
                              <a:pt x="93" y="65"/>
                            </a:cubicBezTo>
                            <a:cubicBezTo>
                              <a:pt x="98" y="65"/>
                              <a:pt x="101" y="62"/>
                              <a:pt x="101" y="57"/>
                            </a:cubicBezTo>
                            <a:cubicBezTo>
                              <a:pt x="101" y="9"/>
                              <a:pt x="101" y="9"/>
                              <a:pt x="101" y="9"/>
                            </a:cubicBezTo>
                            <a:cubicBezTo>
                              <a:pt x="101" y="4"/>
                              <a:pt x="98" y="0"/>
                              <a:pt x="93" y="0"/>
                            </a:cubicBezTo>
                            <a:lnTo>
                              <a:pt x="68" y="0"/>
                            </a:lnTo>
                            <a:close/>
                            <a:moveTo>
                              <a:pt x="68" y="9"/>
                            </a:moveTo>
                            <a:cubicBezTo>
                              <a:pt x="93" y="9"/>
                              <a:pt x="93" y="9"/>
                              <a:pt x="93" y="9"/>
                            </a:cubicBezTo>
                            <a:cubicBezTo>
                              <a:pt x="93" y="57"/>
                              <a:pt x="93" y="57"/>
                              <a:pt x="93" y="57"/>
                            </a:cubicBezTo>
                            <a:cubicBezTo>
                              <a:pt x="68" y="57"/>
                              <a:pt x="68" y="57"/>
                              <a:pt x="68" y="57"/>
                            </a:cubicBezTo>
                            <a:lnTo>
                              <a:pt x="68" y="9"/>
                            </a:lnTo>
                            <a:close/>
                            <a:moveTo>
                              <a:pt x="145" y="57"/>
                            </a:moveTo>
                            <a:cubicBezTo>
                              <a:pt x="145" y="0"/>
                              <a:pt x="145" y="0"/>
                              <a:pt x="145" y="0"/>
                            </a:cubicBezTo>
                            <a:cubicBezTo>
                              <a:pt x="125" y="0"/>
                              <a:pt x="125" y="0"/>
                              <a:pt x="125" y="0"/>
                            </a:cubicBezTo>
                            <a:cubicBezTo>
                              <a:pt x="123" y="0"/>
                              <a:pt x="120" y="1"/>
                              <a:pt x="120" y="5"/>
                            </a:cubicBezTo>
                            <a:cubicBezTo>
                              <a:pt x="120" y="7"/>
                              <a:pt x="123" y="9"/>
                              <a:pt x="125" y="9"/>
                            </a:cubicBezTo>
                            <a:cubicBezTo>
                              <a:pt x="137" y="9"/>
                              <a:pt x="137" y="9"/>
                              <a:pt x="137" y="9"/>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40"/>
                              <a:pt x="162" y="40"/>
                              <a:pt x="162" y="40"/>
                            </a:cubicBezTo>
                            <a:cubicBezTo>
                              <a:pt x="162" y="38"/>
                              <a:pt x="161" y="36"/>
                              <a:pt x="158" y="36"/>
                            </a:cubicBezTo>
                            <a:cubicBezTo>
                              <a:pt x="155" y="36"/>
                              <a:pt x="154" y="38"/>
                              <a:pt x="154" y="40"/>
                            </a:cubicBezTo>
                            <a:cubicBezTo>
                              <a:pt x="154" y="57"/>
                              <a:pt x="154" y="57"/>
                              <a:pt x="154" y="57"/>
                            </a:cubicBezTo>
                            <a:lnTo>
                              <a:pt x="145" y="57"/>
                            </a:lnTo>
                            <a:close/>
                            <a:moveTo>
                              <a:pt x="190" y="0"/>
                            </a:moveTo>
                            <a:cubicBezTo>
                              <a:pt x="184" y="0"/>
                              <a:pt x="181" y="4"/>
                              <a:pt x="181" y="9"/>
                            </a:cubicBezTo>
                            <a:cubicBezTo>
                              <a:pt x="181" y="57"/>
                              <a:pt x="181" y="57"/>
                              <a:pt x="181" y="57"/>
                            </a:cubicBezTo>
                            <a:cubicBezTo>
                              <a:pt x="181" y="62"/>
                              <a:pt x="184" y="65"/>
                              <a:pt x="190" y="65"/>
                            </a:cubicBezTo>
                            <a:cubicBezTo>
                              <a:pt x="214" y="65"/>
                              <a:pt x="214" y="65"/>
                              <a:pt x="214" y="65"/>
                            </a:cubicBezTo>
                            <a:cubicBezTo>
                              <a:pt x="219" y="65"/>
                              <a:pt x="223" y="62"/>
                              <a:pt x="223" y="57"/>
                            </a:cubicBezTo>
                            <a:cubicBezTo>
                              <a:pt x="223" y="9"/>
                              <a:pt x="223" y="9"/>
                              <a:pt x="223" y="9"/>
                            </a:cubicBezTo>
                            <a:cubicBezTo>
                              <a:pt x="223" y="4"/>
                              <a:pt x="219" y="0"/>
                              <a:pt x="214" y="0"/>
                            </a:cubicBezTo>
                            <a:lnTo>
                              <a:pt x="190" y="0"/>
                            </a:lnTo>
                            <a:close/>
                            <a:moveTo>
                              <a:pt x="190" y="9"/>
                            </a:moveTo>
                            <a:cubicBezTo>
                              <a:pt x="214" y="9"/>
                              <a:pt x="214" y="9"/>
                              <a:pt x="214" y="9"/>
                            </a:cubicBezTo>
                            <a:cubicBezTo>
                              <a:pt x="214" y="57"/>
                              <a:pt x="214" y="57"/>
                              <a:pt x="214" y="57"/>
                            </a:cubicBezTo>
                            <a:cubicBezTo>
                              <a:pt x="190" y="57"/>
                              <a:pt x="190" y="57"/>
                              <a:pt x="190" y="57"/>
                            </a:cubicBezTo>
                            <a:lnTo>
                              <a:pt x="190" y="9"/>
                            </a:lnTo>
                            <a:close/>
                            <a:moveTo>
                              <a:pt x="267" y="57"/>
                            </a:moveTo>
                            <a:cubicBezTo>
                              <a:pt x="267" y="0"/>
                              <a:pt x="267" y="0"/>
                              <a:pt x="267" y="0"/>
                            </a:cubicBezTo>
                            <a:cubicBezTo>
                              <a:pt x="246" y="0"/>
                              <a:pt x="246" y="0"/>
                              <a:pt x="246" y="0"/>
                            </a:cubicBezTo>
                            <a:cubicBezTo>
                              <a:pt x="244" y="0"/>
                              <a:pt x="242" y="1"/>
                              <a:pt x="242" y="5"/>
                            </a:cubicBezTo>
                            <a:cubicBezTo>
                              <a:pt x="242" y="7"/>
                              <a:pt x="244" y="9"/>
                              <a:pt x="246" y="9"/>
                            </a:cubicBezTo>
                            <a:cubicBezTo>
                              <a:pt x="258" y="9"/>
                              <a:pt x="258" y="9"/>
                              <a:pt x="258" y="9"/>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40"/>
                              <a:pt x="283" y="40"/>
                              <a:pt x="283" y="40"/>
                            </a:cubicBezTo>
                            <a:cubicBezTo>
                              <a:pt x="283" y="38"/>
                              <a:pt x="283" y="36"/>
                              <a:pt x="279" y="36"/>
                            </a:cubicBezTo>
                            <a:cubicBezTo>
                              <a:pt x="276" y="36"/>
                              <a:pt x="275" y="38"/>
                              <a:pt x="275" y="40"/>
                            </a:cubicBezTo>
                            <a:cubicBezTo>
                              <a:pt x="275" y="57"/>
                              <a:pt x="275" y="57"/>
                              <a:pt x="275" y="57"/>
                            </a:cubicBezTo>
                            <a:lnTo>
                              <a:pt x="267" y="57"/>
                            </a:lnTo>
                            <a:close/>
                            <a:moveTo>
                              <a:pt x="310" y="0"/>
                            </a:moveTo>
                            <a:cubicBezTo>
                              <a:pt x="306" y="0"/>
                              <a:pt x="303" y="4"/>
                              <a:pt x="303" y="9"/>
                            </a:cubicBezTo>
                            <a:cubicBezTo>
                              <a:pt x="303" y="57"/>
                              <a:pt x="303" y="57"/>
                              <a:pt x="303" y="57"/>
                            </a:cubicBezTo>
                            <a:cubicBezTo>
                              <a:pt x="303" y="62"/>
                              <a:pt x="306" y="65"/>
                              <a:pt x="310" y="65"/>
                            </a:cubicBezTo>
                            <a:cubicBezTo>
                              <a:pt x="336" y="65"/>
                              <a:pt x="336" y="65"/>
                              <a:pt x="336" y="65"/>
                            </a:cubicBezTo>
                            <a:cubicBezTo>
                              <a:pt x="340" y="65"/>
                              <a:pt x="344" y="62"/>
                              <a:pt x="344" y="57"/>
                            </a:cubicBezTo>
                            <a:cubicBezTo>
                              <a:pt x="344" y="9"/>
                              <a:pt x="344" y="9"/>
                              <a:pt x="344" y="9"/>
                            </a:cubicBezTo>
                            <a:cubicBezTo>
                              <a:pt x="344" y="4"/>
                              <a:pt x="340" y="0"/>
                              <a:pt x="336" y="0"/>
                            </a:cubicBezTo>
                            <a:lnTo>
                              <a:pt x="310" y="0"/>
                            </a:lnTo>
                            <a:close/>
                            <a:moveTo>
                              <a:pt x="310" y="9"/>
                            </a:moveTo>
                            <a:cubicBezTo>
                              <a:pt x="336" y="9"/>
                              <a:pt x="336" y="9"/>
                              <a:pt x="336" y="9"/>
                            </a:cubicBezTo>
                            <a:cubicBezTo>
                              <a:pt x="336" y="57"/>
                              <a:pt x="336" y="57"/>
                              <a:pt x="336" y="57"/>
                            </a:cubicBezTo>
                            <a:cubicBezTo>
                              <a:pt x="310" y="57"/>
                              <a:pt x="310" y="57"/>
                              <a:pt x="310" y="57"/>
                            </a:cubicBezTo>
                            <a:lnTo>
                              <a:pt x="310" y="9"/>
                            </a:lnTo>
                            <a:close/>
                            <a:moveTo>
                              <a:pt x="388" y="57"/>
                            </a:moveTo>
                            <a:cubicBezTo>
                              <a:pt x="388" y="0"/>
                              <a:pt x="388" y="0"/>
                              <a:pt x="388" y="0"/>
                            </a:cubicBezTo>
                            <a:cubicBezTo>
                              <a:pt x="367" y="0"/>
                              <a:pt x="367" y="0"/>
                              <a:pt x="367" y="0"/>
                            </a:cubicBezTo>
                            <a:cubicBezTo>
                              <a:pt x="365" y="0"/>
                              <a:pt x="363" y="1"/>
                              <a:pt x="363" y="5"/>
                            </a:cubicBezTo>
                            <a:cubicBezTo>
                              <a:pt x="363" y="7"/>
                              <a:pt x="365" y="9"/>
                              <a:pt x="367" y="9"/>
                            </a:cubicBezTo>
                            <a:cubicBezTo>
                              <a:pt x="380" y="9"/>
                              <a:pt x="380" y="9"/>
                              <a:pt x="380" y="9"/>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40"/>
                              <a:pt x="404" y="40"/>
                              <a:pt x="404" y="40"/>
                            </a:cubicBezTo>
                            <a:cubicBezTo>
                              <a:pt x="404" y="38"/>
                              <a:pt x="403" y="36"/>
                              <a:pt x="401" y="36"/>
                            </a:cubicBezTo>
                            <a:cubicBezTo>
                              <a:pt x="397" y="36"/>
                              <a:pt x="396" y="38"/>
                              <a:pt x="396" y="40"/>
                            </a:cubicBezTo>
                            <a:cubicBezTo>
                              <a:pt x="396" y="57"/>
                              <a:pt x="396" y="57"/>
                              <a:pt x="396" y="57"/>
                            </a:cubicBezTo>
                            <a:lnTo>
                              <a:pt x="388" y="57"/>
                            </a:lnTo>
                            <a:close/>
                            <a:moveTo>
                              <a:pt x="432" y="0"/>
                            </a:moveTo>
                            <a:cubicBezTo>
                              <a:pt x="428" y="0"/>
                              <a:pt x="423" y="4"/>
                              <a:pt x="423" y="9"/>
                            </a:cubicBezTo>
                            <a:cubicBezTo>
                              <a:pt x="423" y="57"/>
                              <a:pt x="423" y="57"/>
                              <a:pt x="423" y="57"/>
                            </a:cubicBezTo>
                            <a:cubicBezTo>
                              <a:pt x="423" y="62"/>
                              <a:pt x="427" y="65"/>
                              <a:pt x="432" y="65"/>
                            </a:cubicBezTo>
                            <a:cubicBezTo>
                              <a:pt x="457" y="65"/>
                              <a:pt x="457" y="65"/>
                              <a:pt x="457" y="65"/>
                            </a:cubicBezTo>
                            <a:cubicBezTo>
                              <a:pt x="461" y="65"/>
                              <a:pt x="465" y="62"/>
                              <a:pt x="465" y="57"/>
                            </a:cubicBezTo>
                            <a:cubicBezTo>
                              <a:pt x="465" y="9"/>
                              <a:pt x="465" y="9"/>
                              <a:pt x="465" y="9"/>
                            </a:cubicBezTo>
                            <a:cubicBezTo>
                              <a:pt x="465" y="4"/>
                              <a:pt x="461" y="0"/>
                              <a:pt x="457" y="0"/>
                            </a:cubicBezTo>
                            <a:lnTo>
                              <a:pt x="432" y="0"/>
                            </a:lnTo>
                            <a:close/>
                            <a:moveTo>
                              <a:pt x="432" y="9"/>
                            </a:moveTo>
                            <a:cubicBezTo>
                              <a:pt x="457" y="9"/>
                              <a:pt x="457" y="9"/>
                              <a:pt x="457" y="9"/>
                            </a:cubicBezTo>
                            <a:cubicBezTo>
                              <a:pt x="457" y="57"/>
                              <a:pt x="457" y="57"/>
                              <a:pt x="457" y="57"/>
                            </a:cubicBezTo>
                            <a:cubicBezTo>
                              <a:pt x="432" y="57"/>
                              <a:pt x="432" y="57"/>
                              <a:pt x="432" y="57"/>
                            </a:cubicBezTo>
                            <a:lnTo>
                              <a:pt x="432" y="9"/>
                            </a:lnTo>
                            <a:close/>
                            <a:moveTo>
                              <a:pt x="509" y="57"/>
                            </a:moveTo>
                            <a:cubicBezTo>
                              <a:pt x="509" y="0"/>
                              <a:pt x="509" y="0"/>
                              <a:pt x="509" y="0"/>
                            </a:cubicBezTo>
                            <a:cubicBezTo>
                              <a:pt x="488" y="0"/>
                              <a:pt x="488" y="0"/>
                              <a:pt x="488" y="0"/>
                            </a:cubicBezTo>
                            <a:cubicBezTo>
                              <a:pt x="486" y="0"/>
                              <a:pt x="484" y="1"/>
                              <a:pt x="484" y="5"/>
                            </a:cubicBezTo>
                            <a:cubicBezTo>
                              <a:pt x="484" y="7"/>
                              <a:pt x="486" y="9"/>
                              <a:pt x="488" y="9"/>
                            </a:cubicBezTo>
                            <a:cubicBezTo>
                              <a:pt x="500" y="9"/>
                              <a:pt x="500" y="9"/>
                              <a:pt x="500" y="9"/>
                            </a:cubicBezTo>
                            <a:cubicBezTo>
                              <a:pt x="500" y="57"/>
                              <a:pt x="500" y="57"/>
                              <a:pt x="500" y="57"/>
                            </a:cubicBezTo>
                            <a:cubicBezTo>
                              <a:pt x="488" y="57"/>
                              <a:pt x="488" y="57"/>
                              <a:pt x="488" y="57"/>
                            </a:cubicBezTo>
                            <a:cubicBezTo>
                              <a:pt x="486" y="57"/>
                              <a:pt x="484" y="58"/>
                              <a:pt x="484" y="61"/>
                            </a:cubicBezTo>
                            <a:cubicBezTo>
                              <a:pt x="484" y="64"/>
                              <a:pt x="486" y="65"/>
                              <a:pt x="488" y="65"/>
                            </a:cubicBezTo>
                            <a:cubicBezTo>
                              <a:pt x="521" y="65"/>
                              <a:pt x="521" y="65"/>
                              <a:pt x="521" y="65"/>
                            </a:cubicBezTo>
                            <a:cubicBezTo>
                              <a:pt x="524" y="65"/>
                              <a:pt x="526" y="64"/>
                              <a:pt x="526" y="61"/>
                            </a:cubicBezTo>
                            <a:cubicBezTo>
                              <a:pt x="526" y="40"/>
                              <a:pt x="526" y="40"/>
                              <a:pt x="526" y="40"/>
                            </a:cubicBezTo>
                            <a:cubicBezTo>
                              <a:pt x="526" y="38"/>
                              <a:pt x="525" y="36"/>
                              <a:pt x="521" y="36"/>
                            </a:cubicBezTo>
                            <a:cubicBezTo>
                              <a:pt x="519" y="36"/>
                              <a:pt x="517" y="38"/>
                              <a:pt x="517" y="40"/>
                            </a:cubicBezTo>
                            <a:cubicBezTo>
                              <a:pt x="517" y="57"/>
                              <a:pt x="517" y="57"/>
                              <a:pt x="517" y="57"/>
                            </a:cubicBezTo>
                            <a:lnTo>
                              <a:pt x="509" y="57"/>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sp>
                    <p:nvSpPr>
                      <p:cNvPr id="272" name="Freeform 88">
                        <a:extLst>
                          <a:ext uri="{FF2B5EF4-FFF2-40B4-BE49-F238E27FC236}">
                            <a16:creationId xmlns:a16="http://schemas.microsoft.com/office/drawing/2014/main" id="{DE2CD7FD-AE81-4AB7-8DE6-0FFD4C939BC1}"/>
                          </a:ext>
                        </a:extLst>
                      </p:cNvPr>
                      <p:cNvSpPr>
                        <a:spLocks noEditPoints="1"/>
                      </p:cNvSpPr>
                      <p:nvPr/>
                    </p:nvSpPr>
                    <p:spPr bwMode="auto">
                      <a:xfrm>
                        <a:off x="8240074" y="2673574"/>
                        <a:ext cx="1702503" cy="211421"/>
                      </a:xfrm>
                      <a:custGeom>
                        <a:avLst/>
                        <a:gdLst>
                          <a:gd name="T0" fmla="*/ 0 w 526"/>
                          <a:gd name="T1" fmla="*/ 57 h 65"/>
                          <a:gd name="T2" fmla="*/ 41 w 526"/>
                          <a:gd name="T3" fmla="*/ 57 h 65"/>
                          <a:gd name="T4" fmla="*/ 7 w 526"/>
                          <a:gd name="T5" fmla="*/ 0 h 65"/>
                          <a:gd name="T6" fmla="*/ 33 w 526"/>
                          <a:gd name="T7" fmla="*/ 57 h 65"/>
                          <a:gd name="T8" fmla="*/ 68 w 526"/>
                          <a:gd name="T9" fmla="*/ 0 h 65"/>
                          <a:gd name="T10" fmla="*/ 68 w 526"/>
                          <a:gd name="T11" fmla="*/ 65 h 65"/>
                          <a:gd name="T12" fmla="*/ 101 w 526"/>
                          <a:gd name="T13" fmla="*/ 9 h 65"/>
                          <a:gd name="T14" fmla="*/ 68 w 526"/>
                          <a:gd name="T15" fmla="*/ 9 h 65"/>
                          <a:gd name="T16" fmla="*/ 68 w 526"/>
                          <a:gd name="T17" fmla="*/ 57 h 65"/>
                          <a:gd name="T18" fmla="*/ 145 w 526"/>
                          <a:gd name="T19" fmla="*/ 0 h 65"/>
                          <a:gd name="T20" fmla="*/ 125 w 526"/>
                          <a:gd name="T21" fmla="*/ 9 h 65"/>
                          <a:gd name="T22" fmla="*/ 125 w 526"/>
                          <a:gd name="T23" fmla="*/ 57 h 65"/>
                          <a:gd name="T24" fmla="*/ 158 w 526"/>
                          <a:gd name="T25" fmla="*/ 65 h 65"/>
                          <a:gd name="T26" fmla="*/ 158 w 526"/>
                          <a:gd name="T27" fmla="*/ 36 h 65"/>
                          <a:gd name="T28" fmla="*/ 145 w 526"/>
                          <a:gd name="T29" fmla="*/ 57 h 65"/>
                          <a:gd name="T30" fmla="*/ 181 w 526"/>
                          <a:gd name="T31" fmla="*/ 57 h 65"/>
                          <a:gd name="T32" fmla="*/ 223 w 526"/>
                          <a:gd name="T33" fmla="*/ 57 h 65"/>
                          <a:gd name="T34" fmla="*/ 190 w 526"/>
                          <a:gd name="T35" fmla="*/ 0 h 65"/>
                          <a:gd name="T36" fmla="*/ 214 w 526"/>
                          <a:gd name="T37" fmla="*/ 57 h 65"/>
                          <a:gd name="T38" fmla="*/ 267 w 526"/>
                          <a:gd name="T39" fmla="*/ 57 h 65"/>
                          <a:gd name="T40" fmla="*/ 242 w 526"/>
                          <a:gd name="T41" fmla="*/ 5 h 65"/>
                          <a:gd name="T42" fmla="*/ 258 w 526"/>
                          <a:gd name="T43" fmla="*/ 57 h 65"/>
                          <a:gd name="T44" fmla="*/ 246 w 526"/>
                          <a:gd name="T45" fmla="*/ 65 h 65"/>
                          <a:gd name="T46" fmla="*/ 283 w 526"/>
                          <a:gd name="T47" fmla="*/ 40 h 65"/>
                          <a:gd name="T48" fmla="*/ 275 w 526"/>
                          <a:gd name="T49" fmla="*/ 57 h 65"/>
                          <a:gd name="T50" fmla="*/ 303 w 526"/>
                          <a:gd name="T51" fmla="*/ 9 h 65"/>
                          <a:gd name="T52" fmla="*/ 336 w 526"/>
                          <a:gd name="T53" fmla="*/ 65 h 65"/>
                          <a:gd name="T54" fmla="*/ 336 w 526"/>
                          <a:gd name="T55" fmla="*/ 0 h 65"/>
                          <a:gd name="T56" fmla="*/ 336 w 526"/>
                          <a:gd name="T57" fmla="*/ 9 h 65"/>
                          <a:gd name="T58" fmla="*/ 310 w 526"/>
                          <a:gd name="T59" fmla="*/ 9 h 65"/>
                          <a:gd name="T60" fmla="*/ 367 w 526"/>
                          <a:gd name="T61" fmla="*/ 0 h 65"/>
                          <a:gd name="T62" fmla="*/ 380 w 526"/>
                          <a:gd name="T63" fmla="*/ 9 h 65"/>
                          <a:gd name="T64" fmla="*/ 363 w 526"/>
                          <a:gd name="T65" fmla="*/ 61 h 65"/>
                          <a:gd name="T66" fmla="*/ 404 w 526"/>
                          <a:gd name="T67" fmla="*/ 61 h 65"/>
                          <a:gd name="T68" fmla="*/ 396 w 526"/>
                          <a:gd name="T69" fmla="*/ 40 h 65"/>
                          <a:gd name="T70" fmla="*/ 432 w 526"/>
                          <a:gd name="T71" fmla="*/ 0 h 65"/>
                          <a:gd name="T72" fmla="*/ 432 w 526"/>
                          <a:gd name="T73" fmla="*/ 65 h 65"/>
                          <a:gd name="T74" fmla="*/ 465 w 526"/>
                          <a:gd name="T75" fmla="*/ 9 h 65"/>
                          <a:gd name="T76" fmla="*/ 432 w 526"/>
                          <a:gd name="T77" fmla="*/ 9 h 65"/>
                          <a:gd name="T78" fmla="*/ 432 w 526"/>
                          <a:gd name="T79" fmla="*/ 57 h 65"/>
                          <a:gd name="T80" fmla="*/ 509 w 526"/>
                          <a:gd name="T81" fmla="*/ 0 h 65"/>
                          <a:gd name="T82" fmla="*/ 488 w 526"/>
                          <a:gd name="T83" fmla="*/ 9 h 65"/>
                          <a:gd name="T84" fmla="*/ 488 w 526"/>
                          <a:gd name="T85" fmla="*/ 57 h 65"/>
                          <a:gd name="T86" fmla="*/ 521 w 526"/>
                          <a:gd name="T87" fmla="*/ 65 h 65"/>
                          <a:gd name="T88" fmla="*/ 521 w 526"/>
                          <a:gd name="T89" fmla="*/ 36 h 65"/>
                          <a:gd name="T90" fmla="*/ 509 w 526"/>
                          <a:gd name="T91"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7" y="0"/>
                            </a:moveTo>
                            <a:cubicBezTo>
                              <a:pt x="3" y="0"/>
                              <a:pt x="0" y="4"/>
                              <a:pt x="0" y="9"/>
                            </a:cubicBezTo>
                            <a:cubicBezTo>
                              <a:pt x="0" y="57"/>
                              <a:pt x="0" y="57"/>
                              <a:pt x="0" y="57"/>
                            </a:cubicBezTo>
                            <a:cubicBezTo>
                              <a:pt x="0" y="62"/>
                              <a:pt x="3" y="65"/>
                              <a:pt x="7" y="65"/>
                            </a:cubicBezTo>
                            <a:cubicBezTo>
                              <a:pt x="33" y="65"/>
                              <a:pt x="33" y="65"/>
                              <a:pt x="33" y="65"/>
                            </a:cubicBezTo>
                            <a:cubicBezTo>
                              <a:pt x="37" y="65"/>
                              <a:pt x="41" y="62"/>
                              <a:pt x="41" y="57"/>
                            </a:cubicBezTo>
                            <a:cubicBezTo>
                              <a:pt x="41" y="9"/>
                              <a:pt x="41" y="9"/>
                              <a:pt x="41" y="9"/>
                            </a:cubicBezTo>
                            <a:cubicBezTo>
                              <a:pt x="41" y="4"/>
                              <a:pt x="37" y="0"/>
                              <a:pt x="33" y="0"/>
                            </a:cubicBezTo>
                            <a:lnTo>
                              <a:pt x="7" y="0"/>
                            </a:lnTo>
                            <a:close/>
                            <a:moveTo>
                              <a:pt x="7" y="9"/>
                            </a:moveTo>
                            <a:cubicBezTo>
                              <a:pt x="33" y="9"/>
                              <a:pt x="33" y="9"/>
                              <a:pt x="33" y="9"/>
                            </a:cubicBezTo>
                            <a:cubicBezTo>
                              <a:pt x="33" y="57"/>
                              <a:pt x="33" y="57"/>
                              <a:pt x="33" y="57"/>
                            </a:cubicBezTo>
                            <a:cubicBezTo>
                              <a:pt x="7" y="57"/>
                              <a:pt x="7" y="57"/>
                              <a:pt x="7" y="57"/>
                            </a:cubicBezTo>
                            <a:lnTo>
                              <a:pt x="7" y="9"/>
                            </a:lnTo>
                            <a:close/>
                            <a:moveTo>
                              <a:pt x="68" y="0"/>
                            </a:moveTo>
                            <a:cubicBezTo>
                              <a:pt x="64" y="0"/>
                              <a:pt x="60" y="4"/>
                              <a:pt x="60" y="9"/>
                            </a:cubicBezTo>
                            <a:cubicBezTo>
                              <a:pt x="60" y="57"/>
                              <a:pt x="60" y="57"/>
                              <a:pt x="60" y="57"/>
                            </a:cubicBezTo>
                            <a:cubicBezTo>
                              <a:pt x="60" y="62"/>
                              <a:pt x="64" y="65"/>
                              <a:pt x="68" y="65"/>
                            </a:cubicBezTo>
                            <a:cubicBezTo>
                              <a:pt x="93" y="65"/>
                              <a:pt x="93" y="65"/>
                              <a:pt x="93" y="65"/>
                            </a:cubicBezTo>
                            <a:cubicBezTo>
                              <a:pt x="98" y="65"/>
                              <a:pt x="101" y="62"/>
                              <a:pt x="101" y="57"/>
                            </a:cubicBezTo>
                            <a:cubicBezTo>
                              <a:pt x="101" y="9"/>
                              <a:pt x="101" y="9"/>
                              <a:pt x="101" y="9"/>
                            </a:cubicBezTo>
                            <a:cubicBezTo>
                              <a:pt x="101" y="4"/>
                              <a:pt x="98" y="0"/>
                              <a:pt x="93" y="0"/>
                            </a:cubicBezTo>
                            <a:lnTo>
                              <a:pt x="68" y="0"/>
                            </a:lnTo>
                            <a:close/>
                            <a:moveTo>
                              <a:pt x="68" y="9"/>
                            </a:moveTo>
                            <a:cubicBezTo>
                              <a:pt x="93" y="9"/>
                              <a:pt x="93" y="9"/>
                              <a:pt x="93" y="9"/>
                            </a:cubicBezTo>
                            <a:cubicBezTo>
                              <a:pt x="93" y="57"/>
                              <a:pt x="93" y="57"/>
                              <a:pt x="93" y="57"/>
                            </a:cubicBezTo>
                            <a:cubicBezTo>
                              <a:pt x="68" y="57"/>
                              <a:pt x="68" y="57"/>
                              <a:pt x="68" y="57"/>
                            </a:cubicBezTo>
                            <a:lnTo>
                              <a:pt x="68" y="9"/>
                            </a:lnTo>
                            <a:close/>
                            <a:moveTo>
                              <a:pt x="145" y="57"/>
                            </a:moveTo>
                            <a:cubicBezTo>
                              <a:pt x="145" y="0"/>
                              <a:pt x="145" y="0"/>
                              <a:pt x="145" y="0"/>
                            </a:cubicBezTo>
                            <a:cubicBezTo>
                              <a:pt x="125" y="0"/>
                              <a:pt x="125" y="0"/>
                              <a:pt x="125" y="0"/>
                            </a:cubicBezTo>
                            <a:cubicBezTo>
                              <a:pt x="123" y="0"/>
                              <a:pt x="120" y="1"/>
                              <a:pt x="120" y="5"/>
                            </a:cubicBezTo>
                            <a:cubicBezTo>
                              <a:pt x="120" y="7"/>
                              <a:pt x="123" y="9"/>
                              <a:pt x="125" y="9"/>
                            </a:cubicBezTo>
                            <a:cubicBezTo>
                              <a:pt x="137" y="9"/>
                              <a:pt x="137" y="9"/>
                              <a:pt x="137" y="9"/>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40"/>
                              <a:pt x="162" y="40"/>
                              <a:pt x="162" y="40"/>
                            </a:cubicBezTo>
                            <a:cubicBezTo>
                              <a:pt x="162" y="38"/>
                              <a:pt x="161" y="36"/>
                              <a:pt x="158" y="36"/>
                            </a:cubicBezTo>
                            <a:cubicBezTo>
                              <a:pt x="155" y="36"/>
                              <a:pt x="154" y="38"/>
                              <a:pt x="154" y="40"/>
                            </a:cubicBezTo>
                            <a:cubicBezTo>
                              <a:pt x="154" y="57"/>
                              <a:pt x="154" y="57"/>
                              <a:pt x="154" y="57"/>
                            </a:cubicBezTo>
                            <a:lnTo>
                              <a:pt x="145" y="57"/>
                            </a:lnTo>
                            <a:close/>
                            <a:moveTo>
                              <a:pt x="190" y="0"/>
                            </a:moveTo>
                            <a:cubicBezTo>
                              <a:pt x="184" y="0"/>
                              <a:pt x="181" y="4"/>
                              <a:pt x="181" y="9"/>
                            </a:cubicBezTo>
                            <a:cubicBezTo>
                              <a:pt x="181" y="57"/>
                              <a:pt x="181" y="57"/>
                              <a:pt x="181" y="57"/>
                            </a:cubicBezTo>
                            <a:cubicBezTo>
                              <a:pt x="181" y="62"/>
                              <a:pt x="184" y="65"/>
                              <a:pt x="190" y="65"/>
                            </a:cubicBezTo>
                            <a:cubicBezTo>
                              <a:pt x="214" y="65"/>
                              <a:pt x="214" y="65"/>
                              <a:pt x="214" y="65"/>
                            </a:cubicBezTo>
                            <a:cubicBezTo>
                              <a:pt x="219" y="65"/>
                              <a:pt x="223" y="62"/>
                              <a:pt x="223" y="57"/>
                            </a:cubicBezTo>
                            <a:cubicBezTo>
                              <a:pt x="223" y="9"/>
                              <a:pt x="223" y="9"/>
                              <a:pt x="223" y="9"/>
                            </a:cubicBezTo>
                            <a:cubicBezTo>
                              <a:pt x="223" y="4"/>
                              <a:pt x="219" y="0"/>
                              <a:pt x="214" y="0"/>
                            </a:cubicBezTo>
                            <a:lnTo>
                              <a:pt x="190" y="0"/>
                            </a:lnTo>
                            <a:close/>
                            <a:moveTo>
                              <a:pt x="190" y="9"/>
                            </a:moveTo>
                            <a:cubicBezTo>
                              <a:pt x="214" y="9"/>
                              <a:pt x="214" y="9"/>
                              <a:pt x="214" y="9"/>
                            </a:cubicBezTo>
                            <a:cubicBezTo>
                              <a:pt x="214" y="57"/>
                              <a:pt x="214" y="57"/>
                              <a:pt x="214" y="57"/>
                            </a:cubicBezTo>
                            <a:cubicBezTo>
                              <a:pt x="190" y="57"/>
                              <a:pt x="190" y="57"/>
                              <a:pt x="190" y="57"/>
                            </a:cubicBezTo>
                            <a:lnTo>
                              <a:pt x="190" y="9"/>
                            </a:lnTo>
                            <a:close/>
                            <a:moveTo>
                              <a:pt x="267" y="57"/>
                            </a:moveTo>
                            <a:cubicBezTo>
                              <a:pt x="267" y="0"/>
                              <a:pt x="267" y="0"/>
                              <a:pt x="267" y="0"/>
                            </a:cubicBezTo>
                            <a:cubicBezTo>
                              <a:pt x="246" y="0"/>
                              <a:pt x="246" y="0"/>
                              <a:pt x="246" y="0"/>
                            </a:cubicBezTo>
                            <a:cubicBezTo>
                              <a:pt x="244" y="0"/>
                              <a:pt x="242" y="1"/>
                              <a:pt x="242" y="5"/>
                            </a:cubicBezTo>
                            <a:cubicBezTo>
                              <a:pt x="242" y="7"/>
                              <a:pt x="244" y="9"/>
                              <a:pt x="246" y="9"/>
                            </a:cubicBezTo>
                            <a:cubicBezTo>
                              <a:pt x="258" y="9"/>
                              <a:pt x="258" y="9"/>
                              <a:pt x="258" y="9"/>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40"/>
                              <a:pt x="283" y="40"/>
                              <a:pt x="283" y="40"/>
                            </a:cubicBezTo>
                            <a:cubicBezTo>
                              <a:pt x="283" y="38"/>
                              <a:pt x="283" y="36"/>
                              <a:pt x="279" y="36"/>
                            </a:cubicBezTo>
                            <a:cubicBezTo>
                              <a:pt x="276" y="36"/>
                              <a:pt x="275" y="38"/>
                              <a:pt x="275" y="40"/>
                            </a:cubicBezTo>
                            <a:cubicBezTo>
                              <a:pt x="275" y="57"/>
                              <a:pt x="275" y="57"/>
                              <a:pt x="275" y="57"/>
                            </a:cubicBezTo>
                            <a:lnTo>
                              <a:pt x="267" y="57"/>
                            </a:lnTo>
                            <a:close/>
                            <a:moveTo>
                              <a:pt x="310" y="0"/>
                            </a:moveTo>
                            <a:cubicBezTo>
                              <a:pt x="306" y="0"/>
                              <a:pt x="303" y="4"/>
                              <a:pt x="303" y="9"/>
                            </a:cubicBezTo>
                            <a:cubicBezTo>
                              <a:pt x="303" y="57"/>
                              <a:pt x="303" y="57"/>
                              <a:pt x="303" y="57"/>
                            </a:cubicBezTo>
                            <a:cubicBezTo>
                              <a:pt x="303" y="62"/>
                              <a:pt x="306" y="65"/>
                              <a:pt x="310" y="65"/>
                            </a:cubicBezTo>
                            <a:cubicBezTo>
                              <a:pt x="336" y="65"/>
                              <a:pt x="336" y="65"/>
                              <a:pt x="336" y="65"/>
                            </a:cubicBezTo>
                            <a:cubicBezTo>
                              <a:pt x="340" y="65"/>
                              <a:pt x="344" y="62"/>
                              <a:pt x="344" y="57"/>
                            </a:cubicBezTo>
                            <a:cubicBezTo>
                              <a:pt x="344" y="9"/>
                              <a:pt x="344" y="9"/>
                              <a:pt x="344" y="9"/>
                            </a:cubicBezTo>
                            <a:cubicBezTo>
                              <a:pt x="344" y="4"/>
                              <a:pt x="340" y="0"/>
                              <a:pt x="336" y="0"/>
                            </a:cubicBezTo>
                            <a:lnTo>
                              <a:pt x="310" y="0"/>
                            </a:lnTo>
                            <a:close/>
                            <a:moveTo>
                              <a:pt x="310" y="9"/>
                            </a:moveTo>
                            <a:cubicBezTo>
                              <a:pt x="336" y="9"/>
                              <a:pt x="336" y="9"/>
                              <a:pt x="336" y="9"/>
                            </a:cubicBezTo>
                            <a:cubicBezTo>
                              <a:pt x="336" y="57"/>
                              <a:pt x="336" y="57"/>
                              <a:pt x="336" y="57"/>
                            </a:cubicBezTo>
                            <a:cubicBezTo>
                              <a:pt x="310" y="57"/>
                              <a:pt x="310" y="57"/>
                              <a:pt x="310" y="57"/>
                            </a:cubicBezTo>
                            <a:lnTo>
                              <a:pt x="310" y="9"/>
                            </a:lnTo>
                            <a:close/>
                            <a:moveTo>
                              <a:pt x="388" y="57"/>
                            </a:moveTo>
                            <a:cubicBezTo>
                              <a:pt x="388" y="0"/>
                              <a:pt x="388" y="0"/>
                              <a:pt x="388" y="0"/>
                            </a:cubicBezTo>
                            <a:cubicBezTo>
                              <a:pt x="367" y="0"/>
                              <a:pt x="367" y="0"/>
                              <a:pt x="367" y="0"/>
                            </a:cubicBezTo>
                            <a:cubicBezTo>
                              <a:pt x="365" y="0"/>
                              <a:pt x="363" y="1"/>
                              <a:pt x="363" y="5"/>
                            </a:cubicBezTo>
                            <a:cubicBezTo>
                              <a:pt x="363" y="7"/>
                              <a:pt x="365" y="9"/>
                              <a:pt x="367" y="9"/>
                            </a:cubicBezTo>
                            <a:cubicBezTo>
                              <a:pt x="380" y="9"/>
                              <a:pt x="380" y="9"/>
                              <a:pt x="380" y="9"/>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40"/>
                              <a:pt x="404" y="40"/>
                              <a:pt x="404" y="40"/>
                            </a:cubicBezTo>
                            <a:cubicBezTo>
                              <a:pt x="404" y="38"/>
                              <a:pt x="403" y="36"/>
                              <a:pt x="401" y="36"/>
                            </a:cubicBezTo>
                            <a:cubicBezTo>
                              <a:pt x="397" y="36"/>
                              <a:pt x="396" y="38"/>
                              <a:pt x="396" y="40"/>
                            </a:cubicBezTo>
                            <a:cubicBezTo>
                              <a:pt x="396" y="57"/>
                              <a:pt x="396" y="57"/>
                              <a:pt x="396" y="57"/>
                            </a:cubicBezTo>
                            <a:lnTo>
                              <a:pt x="388" y="57"/>
                            </a:lnTo>
                            <a:close/>
                            <a:moveTo>
                              <a:pt x="432" y="0"/>
                            </a:moveTo>
                            <a:cubicBezTo>
                              <a:pt x="428" y="0"/>
                              <a:pt x="423" y="4"/>
                              <a:pt x="423" y="9"/>
                            </a:cubicBezTo>
                            <a:cubicBezTo>
                              <a:pt x="423" y="57"/>
                              <a:pt x="423" y="57"/>
                              <a:pt x="423" y="57"/>
                            </a:cubicBezTo>
                            <a:cubicBezTo>
                              <a:pt x="423" y="62"/>
                              <a:pt x="427" y="65"/>
                              <a:pt x="432" y="65"/>
                            </a:cubicBezTo>
                            <a:cubicBezTo>
                              <a:pt x="457" y="65"/>
                              <a:pt x="457" y="65"/>
                              <a:pt x="457" y="65"/>
                            </a:cubicBezTo>
                            <a:cubicBezTo>
                              <a:pt x="461" y="65"/>
                              <a:pt x="465" y="62"/>
                              <a:pt x="465" y="57"/>
                            </a:cubicBezTo>
                            <a:cubicBezTo>
                              <a:pt x="465" y="9"/>
                              <a:pt x="465" y="9"/>
                              <a:pt x="465" y="9"/>
                            </a:cubicBezTo>
                            <a:cubicBezTo>
                              <a:pt x="465" y="4"/>
                              <a:pt x="461" y="0"/>
                              <a:pt x="457" y="0"/>
                            </a:cubicBezTo>
                            <a:lnTo>
                              <a:pt x="432" y="0"/>
                            </a:lnTo>
                            <a:close/>
                            <a:moveTo>
                              <a:pt x="432" y="9"/>
                            </a:moveTo>
                            <a:cubicBezTo>
                              <a:pt x="457" y="9"/>
                              <a:pt x="457" y="9"/>
                              <a:pt x="457" y="9"/>
                            </a:cubicBezTo>
                            <a:cubicBezTo>
                              <a:pt x="457" y="57"/>
                              <a:pt x="457" y="57"/>
                              <a:pt x="457" y="57"/>
                            </a:cubicBezTo>
                            <a:cubicBezTo>
                              <a:pt x="432" y="57"/>
                              <a:pt x="432" y="57"/>
                              <a:pt x="432" y="57"/>
                            </a:cubicBezTo>
                            <a:lnTo>
                              <a:pt x="432" y="9"/>
                            </a:lnTo>
                            <a:close/>
                            <a:moveTo>
                              <a:pt x="509" y="57"/>
                            </a:moveTo>
                            <a:cubicBezTo>
                              <a:pt x="509" y="0"/>
                              <a:pt x="509" y="0"/>
                              <a:pt x="509" y="0"/>
                            </a:cubicBezTo>
                            <a:cubicBezTo>
                              <a:pt x="488" y="0"/>
                              <a:pt x="488" y="0"/>
                              <a:pt x="488" y="0"/>
                            </a:cubicBezTo>
                            <a:cubicBezTo>
                              <a:pt x="486" y="0"/>
                              <a:pt x="484" y="1"/>
                              <a:pt x="484" y="5"/>
                            </a:cubicBezTo>
                            <a:cubicBezTo>
                              <a:pt x="484" y="7"/>
                              <a:pt x="486" y="9"/>
                              <a:pt x="488" y="9"/>
                            </a:cubicBezTo>
                            <a:cubicBezTo>
                              <a:pt x="500" y="9"/>
                              <a:pt x="500" y="9"/>
                              <a:pt x="500" y="9"/>
                            </a:cubicBezTo>
                            <a:cubicBezTo>
                              <a:pt x="500" y="57"/>
                              <a:pt x="500" y="57"/>
                              <a:pt x="500" y="57"/>
                            </a:cubicBezTo>
                            <a:cubicBezTo>
                              <a:pt x="488" y="57"/>
                              <a:pt x="488" y="57"/>
                              <a:pt x="488" y="57"/>
                            </a:cubicBezTo>
                            <a:cubicBezTo>
                              <a:pt x="486" y="57"/>
                              <a:pt x="484" y="58"/>
                              <a:pt x="484" y="61"/>
                            </a:cubicBezTo>
                            <a:cubicBezTo>
                              <a:pt x="484" y="64"/>
                              <a:pt x="486" y="65"/>
                              <a:pt x="488" y="65"/>
                            </a:cubicBezTo>
                            <a:cubicBezTo>
                              <a:pt x="521" y="65"/>
                              <a:pt x="521" y="65"/>
                              <a:pt x="521" y="65"/>
                            </a:cubicBezTo>
                            <a:cubicBezTo>
                              <a:pt x="524" y="65"/>
                              <a:pt x="526" y="64"/>
                              <a:pt x="526" y="61"/>
                            </a:cubicBezTo>
                            <a:cubicBezTo>
                              <a:pt x="526" y="40"/>
                              <a:pt x="526" y="40"/>
                              <a:pt x="526" y="40"/>
                            </a:cubicBezTo>
                            <a:cubicBezTo>
                              <a:pt x="526" y="38"/>
                              <a:pt x="525" y="36"/>
                              <a:pt x="521" y="36"/>
                            </a:cubicBezTo>
                            <a:cubicBezTo>
                              <a:pt x="519" y="36"/>
                              <a:pt x="517" y="38"/>
                              <a:pt x="517" y="40"/>
                            </a:cubicBezTo>
                            <a:cubicBezTo>
                              <a:pt x="517" y="57"/>
                              <a:pt x="517" y="57"/>
                              <a:pt x="517" y="57"/>
                            </a:cubicBezTo>
                            <a:lnTo>
                              <a:pt x="509" y="57"/>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grpSp>
                <p:grpSp>
                  <p:nvGrpSpPr>
                    <p:cNvPr id="1196" name="Group 1195">
                      <a:extLst>
                        <a:ext uri="{FF2B5EF4-FFF2-40B4-BE49-F238E27FC236}">
                          <a16:creationId xmlns:a16="http://schemas.microsoft.com/office/drawing/2014/main" id="{AC633AD2-6BED-4C1E-82E8-E4B6209C22E6}"/>
                        </a:ext>
                      </a:extLst>
                    </p:cNvPr>
                    <p:cNvGrpSpPr/>
                    <p:nvPr/>
                  </p:nvGrpSpPr>
                  <p:grpSpPr>
                    <a:xfrm>
                      <a:off x="6448489" y="2395841"/>
                      <a:ext cx="3494088" cy="211421"/>
                      <a:chOff x="6448489" y="2350878"/>
                      <a:chExt cx="3494088" cy="211421"/>
                    </a:xfrm>
                  </p:grpSpPr>
                  <p:sp>
                    <p:nvSpPr>
                      <p:cNvPr id="270" name="Freeform 89">
                        <a:extLst>
                          <a:ext uri="{FF2B5EF4-FFF2-40B4-BE49-F238E27FC236}">
                            <a16:creationId xmlns:a16="http://schemas.microsoft.com/office/drawing/2014/main" id="{DC25878A-6EC6-42DB-A53E-296C240DAABA}"/>
                          </a:ext>
                        </a:extLst>
                      </p:cNvPr>
                      <p:cNvSpPr>
                        <a:spLocks noEditPoints="1"/>
                      </p:cNvSpPr>
                      <p:nvPr/>
                    </p:nvSpPr>
                    <p:spPr bwMode="auto">
                      <a:xfrm>
                        <a:off x="6448489" y="2350878"/>
                        <a:ext cx="1702503" cy="211421"/>
                      </a:xfrm>
                      <a:custGeom>
                        <a:avLst/>
                        <a:gdLst>
                          <a:gd name="T0" fmla="*/ 4 w 526"/>
                          <a:gd name="T1" fmla="*/ 0 h 65"/>
                          <a:gd name="T2" fmla="*/ 16 w 526"/>
                          <a:gd name="T3" fmla="*/ 8 h 65"/>
                          <a:gd name="T4" fmla="*/ 0 w 526"/>
                          <a:gd name="T5" fmla="*/ 61 h 65"/>
                          <a:gd name="T6" fmla="*/ 41 w 526"/>
                          <a:gd name="T7" fmla="*/ 61 h 65"/>
                          <a:gd name="T8" fmla="*/ 33 w 526"/>
                          <a:gd name="T9" fmla="*/ 40 h 65"/>
                          <a:gd name="T10" fmla="*/ 68 w 526"/>
                          <a:gd name="T11" fmla="*/ 0 h 65"/>
                          <a:gd name="T12" fmla="*/ 68 w 526"/>
                          <a:gd name="T13" fmla="*/ 65 h 65"/>
                          <a:gd name="T14" fmla="*/ 101 w 526"/>
                          <a:gd name="T15" fmla="*/ 8 h 65"/>
                          <a:gd name="T16" fmla="*/ 68 w 526"/>
                          <a:gd name="T17" fmla="*/ 8 h 65"/>
                          <a:gd name="T18" fmla="*/ 68 w 526"/>
                          <a:gd name="T19" fmla="*/ 56 h 65"/>
                          <a:gd name="T20" fmla="*/ 145 w 526"/>
                          <a:gd name="T21" fmla="*/ 0 h 65"/>
                          <a:gd name="T22" fmla="*/ 125 w 526"/>
                          <a:gd name="T23" fmla="*/ 8 h 65"/>
                          <a:gd name="T24" fmla="*/ 125 w 526"/>
                          <a:gd name="T25" fmla="*/ 56 h 65"/>
                          <a:gd name="T26" fmla="*/ 158 w 526"/>
                          <a:gd name="T27" fmla="*/ 65 h 65"/>
                          <a:gd name="T28" fmla="*/ 158 w 526"/>
                          <a:gd name="T29" fmla="*/ 36 h 65"/>
                          <a:gd name="T30" fmla="*/ 145 w 526"/>
                          <a:gd name="T31" fmla="*/ 56 h 65"/>
                          <a:gd name="T32" fmla="*/ 181 w 526"/>
                          <a:gd name="T33" fmla="*/ 56 h 65"/>
                          <a:gd name="T34" fmla="*/ 223 w 526"/>
                          <a:gd name="T35" fmla="*/ 56 h 65"/>
                          <a:gd name="T36" fmla="*/ 190 w 526"/>
                          <a:gd name="T37" fmla="*/ 0 h 65"/>
                          <a:gd name="T38" fmla="*/ 214 w 526"/>
                          <a:gd name="T39" fmla="*/ 56 h 65"/>
                          <a:gd name="T40" fmla="*/ 267 w 526"/>
                          <a:gd name="T41" fmla="*/ 56 h 65"/>
                          <a:gd name="T42" fmla="*/ 242 w 526"/>
                          <a:gd name="T43" fmla="*/ 4 h 65"/>
                          <a:gd name="T44" fmla="*/ 258 w 526"/>
                          <a:gd name="T45" fmla="*/ 56 h 65"/>
                          <a:gd name="T46" fmla="*/ 246 w 526"/>
                          <a:gd name="T47" fmla="*/ 65 h 65"/>
                          <a:gd name="T48" fmla="*/ 283 w 526"/>
                          <a:gd name="T49" fmla="*/ 40 h 65"/>
                          <a:gd name="T50" fmla="*/ 275 w 526"/>
                          <a:gd name="T51" fmla="*/ 56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40 h 65"/>
                          <a:gd name="T72" fmla="*/ 432 w 526"/>
                          <a:gd name="T73" fmla="*/ 0 h 65"/>
                          <a:gd name="T74" fmla="*/ 432 w 526"/>
                          <a:gd name="T75" fmla="*/ 65 h 65"/>
                          <a:gd name="T76" fmla="*/ 465 w 526"/>
                          <a:gd name="T77" fmla="*/ 8 h 65"/>
                          <a:gd name="T78" fmla="*/ 432 w 526"/>
                          <a:gd name="T79" fmla="*/ 8 h 65"/>
                          <a:gd name="T80" fmla="*/ 432 w 526"/>
                          <a:gd name="T81" fmla="*/ 56 h 65"/>
                          <a:gd name="T82" fmla="*/ 509 w 526"/>
                          <a:gd name="T83" fmla="*/ 0 h 65"/>
                          <a:gd name="T84" fmla="*/ 488 w 526"/>
                          <a:gd name="T85" fmla="*/ 8 h 65"/>
                          <a:gd name="T86" fmla="*/ 488 w 526"/>
                          <a:gd name="T87" fmla="*/ 56 h 65"/>
                          <a:gd name="T88" fmla="*/ 521 w 526"/>
                          <a:gd name="T89" fmla="*/ 65 h 65"/>
                          <a:gd name="T90" fmla="*/ 521 w 526"/>
                          <a:gd name="T91" fmla="*/ 36 h 65"/>
                          <a:gd name="T92" fmla="*/ 509 w 526"/>
                          <a:gd name="T93"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6" h="65">
                            <a:moveTo>
                              <a:pt x="25" y="56"/>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6"/>
                              <a:pt x="16" y="56"/>
                              <a:pt x="16" y="56"/>
                            </a:cubicBezTo>
                            <a:cubicBezTo>
                              <a:pt x="4" y="56"/>
                              <a:pt x="4" y="56"/>
                              <a:pt x="4" y="56"/>
                            </a:cubicBezTo>
                            <a:cubicBezTo>
                              <a:pt x="1" y="56"/>
                              <a:pt x="0" y="58"/>
                              <a:pt x="0" y="61"/>
                            </a:cubicBezTo>
                            <a:cubicBezTo>
                              <a:pt x="0" y="64"/>
                              <a:pt x="1" y="65"/>
                              <a:pt x="4" y="65"/>
                            </a:cubicBezTo>
                            <a:cubicBezTo>
                              <a:pt x="37" y="65"/>
                              <a:pt x="37" y="65"/>
                              <a:pt x="37" y="65"/>
                            </a:cubicBezTo>
                            <a:cubicBezTo>
                              <a:pt x="39" y="65"/>
                              <a:pt x="41" y="64"/>
                              <a:pt x="41" y="61"/>
                            </a:cubicBezTo>
                            <a:cubicBezTo>
                              <a:pt x="41" y="40"/>
                              <a:pt x="41" y="40"/>
                              <a:pt x="41" y="40"/>
                            </a:cubicBezTo>
                            <a:cubicBezTo>
                              <a:pt x="41" y="37"/>
                              <a:pt x="40" y="36"/>
                              <a:pt x="37" y="36"/>
                            </a:cubicBezTo>
                            <a:cubicBezTo>
                              <a:pt x="33" y="36"/>
                              <a:pt x="33" y="37"/>
                              <a:pt x="33" y="40"/>
                            </a:cubicBezTo>
                            <a:cubicBezTo>
                              <a:pt x="33" y="56"/>
                              <a:pt x="33" y="56"/>
                              <a:pt x="33" y="56"/>
                            </a:cubicBezTo>
                            <a:lnTo>
                              <a:pt x="25" y="56"/>
                            </a:lnTo>
                            <a:close/>
                            <a:moveTo>
                              <a:pt x="68" y="0"/>
                            </a:moveTo>
                            <a:cubicBezTo>
                              <a:pt x="64" y="0"/>
                              <a:pt x="60" y="4"/>
                              <a:pt x="60" y="8"/>
                            </a:cubicBezTo>
                            <a:cubicBezTo>
                              <a:pt x="60" y="56"/>
                              <a:pt x="60" y="56"/>
                              <a:pt x="60" y="56"/>
                            </a:cubicBezTo>
                            <a:cubicBezTo>
                              <a:pt x="60" y="61"/>
                              <a:pt x="64" y="65"/>
                              <a:pt x="68" y="65"/>
                            </a:cubicBezTo>
                            <a:cubicBezTo>
                              <a:pt x="93" y="65"/>
                              <a:pt x="93" y="65"/>
                              <a:pt x="93" y="65"/>
                            </a:cubicBezTo>
                            <a:cubicBezTo>
                              <a:pt x="98" y="65"/>
                              <a:pt x="101" y="61"/>
                              <a:pt x="101" y="56"/>
                            </a:cubicBezTo>
                            <a:cubicBezTo>
                              <a:pt x="101" y="8"/>
                              <a:pt x="101" y="8"/>
                              <a:pt x="101" y="8"/>
                            </a:cubicBezTo>
                            <a:cubicBezTo>
                              <a:pt x="101" y="4"/>
                              <a:pt x="98" y="0"/>
                              <a:pt x="93" y="0"/>
                            </a:cubicBezTo>
                            <a:lnTo>
                              <a:pt x="68" y="0"/>
                            </a:lnTo>
                            <a:close/>
                            <a:moveTo>
                              <a:pt x="68" y="8"/>
                            </a:moveTo>
                            <a:cubicBezTo>
                              <a:pt x="93" y="8"/>
                              <a:pt x="93" y="8"/>
                              <a:pt x="93" y="8"/>
                            </a:cubicBezTo>
                            <a:cubicBezTo>
                              <a:pt x="93" y="56"/>
                              <a:pt x="93" y="56"/>
                              <a:pt x="93" y="56"/>
                            </a:cubicBezTo>
                            <a:cubicBezTo>
                              <a:pt x="68" y="56"/>
                              <a:pt x="68" y="56"/>
                              <a:pt x="68" y="56"/>
                            </a:cubicBezTo>
                            <a:lnTo>
                              <a:pt x="68" y="8"/>
                            </a:lnTo>
                            <a:close/>
                            <a:moveTo>
                              <a:pt x="145" y="56"/>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6"/>
                              <a:pt x="137" y="56"/>
                              <a:pt x="137" y="56"/>
                            </a:cubicBezTo>
                            <a:cubicBezTo>
                              <a:pt x="125" y="56"/>
                              <a:pt x="125" y="56"/>
                              <a:pt x="125" y="56"/>
                            </a:cubicBezTo>
                            <a:cubicBezTo>
                              <a:pt x="123" y="56"/>
                              <a:pt x="120" y="58"/>
                              <a:pt x="120" y="61"/>
                            </a:cubicBezTo>
                            <a:cubicBezTo>
                              <a:pt x="120" y="64"/>
                              <a:pt x="123" y="65"/>
                              <a:pt x="125" y="65"/>
                            </a:cubicBezTo>
                            <a:cubicBezTo>
                              <a:pt x="158" y="65"/>
                              <a:pt x="158" y="65"/>
                              <a:pt x="158" y="65"/>
                            </a:cubicBezTo>
                            <a:cubicBezTo>
                              <a:pt x="160" y="65"/>
                              <a:pt x="162" y="64"/>
                              <a:pt x="162" y="61"/>
                            </a:cubicBezTo>
                            <a:cubicBezTo>
                              <a:pt x="162" y="40"/>
                              <a:pt x="162" y="40"/>
                              <a:pt x="162" y="40"/>
                            </a:cubicBezTo>
                            <a:cubicBezTo>
                              <a:pt x="162" y="37"/>
                              <a:pt x="161" y="36"/>
                              <a:pt x="158" y="36"/>
                            </a:cubicBezTo>
                            <a:cubicBezTo>
                              <a:pt x="155" y="36"/>
                              <a:pt x="154" y="37"/>
                              <a:pt x="154" y="40"/>
                            </a:cubicBezTo>
                            <a:cubicBezTo>
                              <a:pt x="154" y="56"/>
                              <a:pt x="154" y="56"/>
                              <a:pt x="154" y="56"/>
                            </a:cubicBezTo>
                            <a:lnTo>
                              <a:pt x="145" y="56"/>
                            </a:lnTo>
                            <a:close/>
                            <a:moveTo>
                              <a:pt x="190" y="0"/>
                            </a:moveTo>
                            <a:cubicBezTo>
                              <a:pt x="184" y="0"/>
                              <a:pt x="181" y="4"/>
                              <a:pt x="181" y="8"/>
                            </a:cubicBezTo>
                            <a:cubicBezTo>
                              <a:pt x="181" y="56"/>
                              <a:pt x="181" y="56"/>
                              <a:pt x="181" y="56"/>
                            </a:cubicBezTo>
                            <a:cubicBezTo>
                              <a:pt x="181" y="61"/>
                              <a:pt x="184" y="65"/>
                              <a:pt x="190" y="65"/>
                            </a:cubicBezTo>
                            <a:cubicBezTo>
                              <a:pt x="214" y="65"/>
                              <a:pt x="214" y="65"/>
                              <a:pt x="214" y="65"/>
                            </a:cubicBezTo>
                            <a:cubicBezTo>
                              <a:pt x="219" y="65"/>
                              <a:pt x="223" y="61"/>
                              <a:pt x="223" y="56"/>
                            </a:cubicBezTo>
                            <a:cubicBezTo>
                              <a:pt x="223" y="8"/>
                              <a:pt x="223" y="8"/>
                              <a:pt x="223" y="8"/>
                            </a:cubicBezTo>
                            <a:cubicBezTo>
                              <a:pt x="223" y="4"/>
                              <a:pt x="219" y="0"/>
                              <a:pt x="214" y="0"/>
                            </a:cubicBezTo>
                            <a:lnTo>
                              <a:pt x="190" y="0"/>
                            </a:lnTo>
                            <a:close/>
                            <a:moveTo>
                              <a:pt x="190" y="8"/>
                            </a:moveTo>
                            <a:cubicBezTo>
                              <a:pt x="214" y="8"/>
                              <a:pt x="214" y="8"/>
                              <a:pt x="214" y="8"/>
                            </a:cubicBezTo>
                            <a:cubicBezTo>
                              <a:pt x="214" y="56"/>
                              <a:pt x="214" y="56"/>
                              <a:pt x="214" y="56"/>
                            </a:cubicBezTo>
                            <a:cubicBezTo>
                              <a:pt x="190" y="56"/>
                              <a:pt x="190" y="56"/>
                              <a:pt x="190" y="56"/>
                            </a:cubicBezTo>
                            <a:lnTo>
                              <a:pt x="190" y="8"/>
                            </a:lnTo>
                            <a:close/>
                            <a:moveTo>
                              <a:pt x="267" y="56"/>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6"/>
                              <a:pt x="258" y="56"/>
                              <a:pt x="258" y="56"/>
                            </a:cubicBezTo>
                            <a:cubicBezTo>
                              <a:pt x="246" y="56"/>
                              <a:pt x="246" y="56"/>
                              <a:pt x="246" y="56"/>
                            </a:cubicBezTo>
                            <a:cubicBezTo>
                              <a:pt x="244" y="56"/>
                              <a:pt x="242" y="58"/>
                              <a:pt x="242" y="61"/>
                            </a:cubicBezTo>
                            <a:cubicBezTo>
                              <a:pt x="242" y="64"/>
                              <a:pt x="244" y="65"/>
                              <a:pt x="246" y="65"/>
                            </a:cubicBezTo>
                            <a:cubicBezTo>
                              <a:pt x="279" y="65"/>
                              <a:pt x="279" y="65"/>
                              <a:pt x="279" y="65"/>
                            </a:cubicBezTo>
                            <a:cubicBezTo>
                              <a:pt x="281" y="65"/>
                              <a:pt x="283" y="64"/>
                              <a:pt x="283" y="61"/>
                            </a:cubicBezTo>
                            <a:cubicBezTo>
                              <a:pt x="283" y="40"/>
                              <a:pt x="283" y="40"/>
                              <a:pt x="283" y="40"/>
                            </a:cubicBezTo>
                            <a:cubicBezTo>
                              <a:pt x="283" y="37"/>
                              <a:pt x="283" y="36"/>
                              <a:pt x="279" y="36"/>
                            </a:cubicBezTo>
                            <a:cubicBezTo>
                              <a:pt x="276" y="36"/>
                              <a:pt x="275" y="37"/>
                              <a:pt x="275" y="40"/>
                            </a:cubicBezTo>
                            <a:cubicBezTo>
                              <a:pt x="275" y="56"/>
                              <a:pt x="275" y="56"/>
                              <a:pt x="275" y="56"/>
                            </a:cubicBezTo>
                            <a:lnTo>
                              <a:pt x="267" y="56"/>
                            </a:lnTo>
                            <a:close/>
                            <a:moveTo>
                              <a:pt x="310" y="0"/>
                            </a:moveTo>
                            <a:cubicBezTo>
                              <a:pt x="306" y="0"/>
                              <a:pt x="303" y="4"/>
                              <a:pt x="303" y="8"/>
                            </a:cubicBezTo>
                            <a:cubicBezTo>
                              <a:pt x="303" y="56"/>
                              <a:pt x="303" y="56"/>
                              <a:pt x="303" y="56"/>
                            </a:cubicBezTo>
                            <a:cubicBezTo>
                              <a:pt x="303" y="61"/>
                              <a:pt x="306" y="65"/>
                              <a:pt x="310" y="65"/>
                            </a:cubicBezTo>
                            <a:cubicBezTo>
                              <a:pt x="336" y="65"/>
                              <a:pt x="336" y="65"/>
                              <a:pt x="336" y="65"/>
                            </a:cubicBezTo>
                            <a:cubicBezTo>
                              <a:pt x="340" y="65"/>
                              <a:pt x="344" y="61"/>
                              <a:pt x="344" y="56"/>
                            </a:cubicBezTo>
                            <a:cubicBezTo>
                              <a:pt x="344" y="8"/>
                              <a:pt x="344" y="8"/>
                              <a:pt x="344" y="8"/>
                            </a:cubicBezTo>
                            <a:cubicBezTo>
                              <a:pt x="344" y="4"/>
                              <a:pt x="340" y="0"/>
                              <a:pt x="336" y="0"/>
                            </a:cubicBezTo>
                            <a:lnTo>
                              <a:pt x="310" y="0"/>
                            </a:lnTo>
                            <a:close/>
                            <a:moveTo>
                              <a:pt x="310" y="8"/>
                            </a:moveTo>
                            <a:cubicBezTo>
                              <a:pt x="336" y="8"/>
                              <a:pt x="336" y="8"/>
                              <a:pt x="336" y="8"/>
                            </a:cubicBezTo>
                            <a:cubicBezTo>
                              <a:pt x="336" y="56"/>
                              <a:pt x="336" y="56"/>
                              <a:pt x="336" y="56"/>
                            </a:cubicBezTo>
                            <a:cubicBezTo>
                              <a:pt x="310" y="56"/>
                              <a:pt x="310" y="56"/>
                              <a:pt x="310" y="56"/>
                            </a:cubicBezTo>
                            <a:lnTo>
                              <a:pt x="310" y="8"/>
                            </a:lnTo>
                            <a:close/>
                            <a:moveTo>
                              <a:pt x="388" y="56"/>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6"/>
                              <a:pt x="380" y="56"/>
                              <a:pt x="380" y="56"/>
                            </a:cubicBezTo>
                            <a:cubicBezTo>
                              <a:pt x="367" y="56"/>
                              <a:pt x="367" y="56"/>
                              <a:pt x="367" y="56"/>
                            </a:cubicBezTo>
                            <a:cubicBezTo>
                              <a:pt x="365" y="56"/>
                              <a:pt x="363" y="58"/>
                              <a:pt x="363" y="61"/>
                            </a:cubicBezTo>
                            <a:cubicBezTo>
                              <a:pt x="363" y="64"/>
                              <a:pt x="365" y="65"/>
                              <a:pt x="367" y="65"/>
                            </a:cubicBezTo>
                            <a:cubicBezTo>
                              <a:pt x="401" y="65"/>
                              <a:pt x="401" y="65"/>
                              <a:pt x="401" y="65"/>
                            </a:cubicBezTo>
                            <a:cubicBezTo>
                              <a:pt x="402" y="65"/>
                              <a:pt x="404" y="64"/>
                              <a:pt x="404" y="61"/>
                            </a:cubicBezTo>
                            <a:cubicBezTo>
                              <a:pt x="404" y="40"/>
                              <a:pt x="404" y="40"/>
                              <a:pt x="404" y="40"/>
                            </a:cubicBezTo>
                            <a:cubicBezTo>
                              <a:pt x="404" y="37"/>
                              <a:pt x="403" y="36"/>
                              <a:pt x="401" y="36"/>
                            </a:cubicBezTo>
                            <a:cubicBezTo>
                              <a:pt x="397" y="36"/>
                              <a:pt x="396" y="37"/>
                              <a:pt x="396" y="40"/>
                            </a:cubicBezTo>
                            <a:cubicBezTo>
                              <a:pt x="396" y="56"/>
                              <a:pt x="396" y="56"/>
                              <a:pt x="396" y="56"/>
                            </a:cubicBezTo>
                            <a:lnTo>
                              <a:pt x="388" y="56"/>
                            </a:lnTo>
                            <a:close/>
                            <a:moveTo>
                              <a:pt x="432" y="0"/>
                            </a:moveTo>
                            <a:cubicBezTo>
                              <a:pt x="428" y="0"/>
                              <a:pt x="423" y="4"/>
                              <a:pt x="423" y="8"/>
                            </a:cubicBezTo>
                            <a:cubicBezTo>
                              <a:pt x="423" y="56"/>
                              <a:pt x="423" y="56"/>
                              <a:pt x="423" y="56"/>
                            </a:cubicBezTo>
                            <a:cubicBezTo>
                              <a:pt x="423" y="61"/>
                              <a:pt x="427" y="65"/>
                              <a:pt x="432" y="65"/>
                            </a:cubicBezTo>
                            <a:cubicBezTo>
                              <a:pt x="457" y="65"/>
                              <a:pt x="457" y="65"/>
                              <a:pt x="457" y="65"/>
                            </a:cubicBezTo>
                            <a:cubicBezTo>
                              <a:pt x="461" y="65"/>
                              <a:pt x="465" y="61"/>
                              <a:pt x="465" y="56"/>
                            </a:cubicBezTo>
                            <a:cubicBezTo>
                              <a:pt x="465" y="8"/>
                              <a:pt x="465" y="8"/>
                              <a:pt x="465" y="8"/>
                            </a:cubicBezTo>
                            <a:cubicBezTo>
                              <a:pt x="465" y="4"/>
                              <a:pt x="461" y="0"/>
                              <a:pt x="457" y="0"/>
                            </a:cubicBezTo>
                            <a:lnTo>
                              <a:pt x="432" y="0"/>
                            </a:lnTo>
                            <a:close/>
                            <a:moveTo>
                              <a:pt x="432" y="8"/>
                            </a:moveTo>
                            <a:cubicBezTo>
                              <a:pt x="457" y="8"/>
                              <a:pt x="457" y="8"/>
                              <a:pt x="457" y="8"/>
                            </a:cubicBezTo>
                            <a:cubicBezTo>
                              <a:pt x="457" y="56"/>
                              <a:pt x="457" y="56"/>
                              <a:pt x="457" y="56"/>
                            </a:cubicBezTo>
                            <a:cubicBezTo>
                              <a:pt x="432" y="56"/>
                              <a:pt x="432" y="56"/>
                              <a:pt x="432" y="56"/>
                            </a:cubicBezTo>
                            <a:lnTo>
                              <a:pt x="432" y="8"/>
                            </a:lnTo>
                            <a:close/>
                            <a:moveTo>
                              <a:pt x="509" y="56"/>
                            </a:moveTo>
                            <a:cubicBezTo>
                              <a:pt x="509" y="0"/>
                              <a:pt x="509" y="0"/>
                              <a:pt x="509" y="0"/>
                            </a:cubicBezTo>
                            <a:cubicBezTo>
                              <a:pt x="488" y="0"/>
                              <a:pt x="488" y="0"/>
                              <a:pt x="488" y="0"/>
                            </a:cubicBezTo>
                            <a:cubicBezTo>
                              <a:pt x="486" y="0"/>
                              <a:pt x="484" y="1"/>
                              <a:pt x="484" y="4"/>
                            </a:cubicBezTo>
                            <a:cubicBezTo>
                              <a:pt x="484" y="7"/>
                              <a:pt x="486" y="8"/>
                              <a:pt x="488" y="8"/>
                            </a:cubicBezTo>
                            <a:cubicBezTo>
                              <a:pt x="500" y="8"/>
                              <a:pt x="500" y="8"/>
                              <a:pt x="500" y="8"/>
                            </a:cubicBezTo>
                            <a:cubicBezTo>
                              <a:pt x="500" y="56"/>
                              <a:pt x="500" y="56"/>
                              <a:pt x="500" y="56"/>
                            </a:cubicBezTo>
                            <a:cubicBezTo>
                              <a:pt x="488" y="56"/>
                              <a:pt x="488" y="56"/>
                              <a:pt x="488" y="56"/>
                            </a:cubicBezTo>
                            <a:cubicBezTo>
                              <a:pt x="486" y="56"/>
                              <a:pt x="484" y="58"/>
                              <a:pt x="484" y="61"/>
                            </a:cubicBezTo>
                            <a:cubicBezTo>
                              <a:pt x="484" y="64"/>
                              <a:pt x="486" y="65"/>
                              <a:pt x="488" y="65"/>
                            </a:cubicBezTo>
                            <a:cubicBezTo>
                              <a:pt x="521" y="65"/>
                              <a:pt x="521" y="65"/>
                              <a:pt x="521" y="65"/>
                            </a:cubicBezTo>
                            <a:cubicBezTo>
                              <a:pt x="524" y="65"/>
                              <a:pt x="526" y="64"/>
                              <a:pt x="526" y="61"/>
                            </a:cubicBezTo>
                            <a:cubicBezTo>
                              <a:pt x="526" y="40"/>
                              <a:pt x="526" y="40"/>
                              <a:pt x="526" y="40"/>
                            </a:cubicBezTo>
                            <a:cubicBezTo>
                              <a:pt x="526" y="37"/>
                              <a:pt x="525" y="36"/>
                              <a:pt x="521" y="36"/>
                            </a:cubicBezTo>
                            <a:cubicBezTo>
                              <a:pt x="519" y="36"/>
                              <a:pt x="517" y="37"/>
                              <a:pt x="517" y="40"/>
                            </a:cubicBezTo>
                            <a:cubicBezTo>
                              <a:pt x="517" y="56"/>
                              <a:pt x="517" y="56"/>
                              <a:pt x="517" y="56"/>
                            </a:cubicBezTo>
                            <a:lnTo>
                              <a:pt x="509" y="56"/>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sp>
                    <p:nvSpPr>
                      <p:cNvPr id="273" name="Freeform 89">
                        <a:extLst>
                          <a:ext uri="{FF2B5EF4-FFF2-40B4-BE49-F238E27FC236}">
                            <a16:creationId xmlns:a16="http://schemas.microsoft.com/office/drawing/2014/main" id="{17F5EC45-84B3-4DC4-ADE1-754A4AFE1CF9}"/>
                          </a:ext>
                        </a:extLst>
                      </p:cNvPr>
                      <p:cNvSpPr>
                        <a:spLocks noEditPoints="1"/>
                      </p:cNvSpPr>
                      <p:nvPr/>
                    </p:nvSpPr>
                    <p:spPr bwMode="auto">
                      <a:xfrm>
                        <a:off x="8240074" y="2350878"/>
                        <a:ext cx="1702503" cy="211421"/>
                      </a:xfrm>
                      <a:custGeom>
                        <a:avLst/>
                        <a:gdLst>
                          <a:gd name="T0" fmla="*/ 4 w 526"/>
                          <a:gd name="T1" fmla="*/ 0 h 65"/>
                          <a:gd name="T2" fmla="*/ 16 w 526"/>
                          <a:gd name="T3" fmla="*/ 8 h 65"/>
                          <a:gd name="T4" fmla="*/ 0 w 526"/>
                          <a:gd name="T5" fmla="*/ 61 h 65"/>
                          <a:gd name="T6" fmla="*/ 41 w 526"/>
                          <a:gd name="T7" fmla="*/ 61 h 65"/>
                          <a:gd name="T8" fmla="*/ 33 w 526"/>
                          <a:gd name="T9" fmla="*/ 40 h 65"/>
                          <a:gd name="T10" fmla="*/ 68 w 526"/>
                          <a:gd name="T11" fmla="*/ 0 h 65"/>
                          <a:gd name="T12" fmla="*/ 68 w 526"/>
                          <a:gd name="T13" fmla="*/ 65 h 65"/>
                          <a:gd name="T14" fmla="*/ 101 w 526"/>
                          <a:gd name="T15" fmla="*/ 8 h 65"/>
                          <a:gd name="T16" fmla="*/ 68 w 526"/>
                          <a:gd name="T17" fmla="*/ 8 h 65"/>
                          <a:gd name="T18" fmla="*/ 68 w 526"/>
                          <a:gd name="T19" fmla="*/ 56 h 65"/>
                          <a:gd name="T20" fmla="*/ 145 w 526"/>
                          <a:gd name="T21" fmla="*/ 0 h 65"/>
                          <a:gd name="T22" fmla="*/ 125 w 526"/>
                          <a:gd name="T23" fmla="*/ 8 h 65"/>
                          <a:gd name="T24" fmla="*/ 125 w 526"/>
                          <a:gd name="T25" fmla="*/ 56 h 65"/>
                          <a:gd name="T26" fmla="*/ 158 w 526"/>
                          <a:gd name="T27" fmla="*/ 65 h 65"/>
                          <a:gd name="T28" fmla="*/ 158 w 526"/>
                          <a:gd name="T29" fmla="*/ 36 h 65"/>
                          <a:gd name="T30" fmla="*/ 145 w 526"/>
                          <a:gd name="T31" fmla="*/ 56 h 65"/>
                          <a:gd name="T32" fmla="*/ 181 w 526"/>
                          <a:gd name="T33" fmla="*/ 56 h 65"/>
                          <a:gd name="T34" fmla="*/ 223 w 526"/>
                          <a:gd name="T35" fmla="*/ 56 h 65"/>
                          <a:gd name="T36" fmla="*/ 190 w 526"/>
                          <a:gd name="T37" fmla="*/ 0 h 65"/>
                          <a:gd name="T38" fmla="*/ 214 w 526"/>
                          <a:gd name="T39" fmla="*/ 56 h 65"/>
                          <a:gd name="T40" fmla="*/ 267 w 526"/>
                          <a:gd name="T41" fmla="*/ 56 h 65"/>
                          <a:gd name="T42" fmla="*/ 242 w 526"/>
                          <a:gd name="T43" fmla="*/ 4 h 65"/>
                          <a:gd name="T44" fmla="*/ 258 w 526"/>
                          <a:gd name="T45" fmla="*/ 56 h 65"/>
                          <a:gd name="T46" fmla="*/ 246 w 526"/>
                          <a:gd name="T47" fmla="*/ 65 h 65"/>
                          <a:gd name="T48" fmla="*/ 283 w 526"/>
                          <a:gd name="T49" fmla="*/ 40 h 65"/>
                          <a:gd name="T50" fmla="*/ 275 w 526"/>
                          <a:gd name="T51" fmla="*/ 56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40 h 65"/>
                          <a:gd name="T72" fmla="*/ 432 w 526"/>
                          <a:gd name="T73" fmla="*/ 0 h 65"/>
                          <a:gd name="T74" fmla="*/ 432 w 526"/>
                          <a:gd name="T75" fmla="*/ 65 h 65"/>
                          <a:gd name="T76" fmla="*/ 465 w 526"/>
                          <a:gd name="T77" fmla="*/ 8 h 65"/>
                          <a:gd name="T78" fmla="*/ 432 w 526"/>
                          <a:gd name="T79" fmla="*/ 8 h 65"/>
                          <a:gd name="T80" fmla="*/ 432 w 526"/>
                          <a:gd name="T81" fmla="*/ 56 h 65"/>
                          <a:gd name="T82" fmla="*/ 509 w 526"/>
                          <a:gd name="T83" fmla="*/ 0 h 65"/>
                          <a:gd name="T84" fmla="*/ 488 w 526"/>
                          <a:gd name="T85" fmla="*/ 8 h 65"/>
                          <a:gd name="T86" fmla="*/ 488 w 526"/>
                          <a:gd name="T87" fmla="*/ 56 h 65"/>
                          <a:gd name="T88" fmla="*/ 521 w 526"/>
                          <a:gd name="T89" fmla="*/ 65 h 65"/>
                          <a:gd name="T90" fmla="*/ 521 w 526"/>
                          <a:gd name="T91" fmla="*/ 36 h 65"/>
                          <a:gd name="T92" fmla="*/ 509 w 526"/>
                          <a:gd name="T93"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6" h="65">
                            <a:moveTo>
                              <a:pt x="25" y="56"/>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6"/>
                              <a:pt x="16" y="56"/>
                              <a:pt x="16" y="56"/>
                            </a:cubicBezTo>
                            <a:cubicBezTo>
                              <a:pt x="4" y="56"/>
                              <a:pt x="4" y="56"/>
                              <a:pt x="4" y="56"/>
                            </a:cubicBezTo>
                            <a:cubicBezTo>
                              <a:pt x="1" y="56"/>
                              <a:pt x="0" y="58"/>
                              <a:pt x="0" y="61"/>
                            </a:cubicBezTo>
                            <a:cubicBezTo>
                              <a:pt x="0" y="64"/>
                              <a:pt x="1" y="65"/>
                              <a:pt x="4" y="65"/>
                            </a:cubicBezTo>
                            <a:cubicBezTo>
                              <a:pt x="37" y="65"/>
                              <a:pt x="37" y="65"/>
                              <a:pt x="37" y="65"/>
                            </a:cubicBezTo>
                            <a:cubicBezTo>
                              <a:pt x="39" y="65"/>
                              <a:pt x="41" y="64"/>
                              <a:pt x="41" y="61"/>
                            </a:cubicBezTo>
                            <a:cubicBezTo>
                              <a:pt x="41" y="40"/>
                              <a:pt x="41" y="40"/>
                              <a:pt x="41" y="40"/>
                            </a:cubicBezTo>
                            <a:cubicBezTo>
                              <a:pt x="41" y="37"/>
                              <a:pt x="40" y="36"/>
                              <a:pt x="37" y="36"/>
                            </a:cubicBezTo>
                            <a:cubicBezTo>
                              <a:pt x="33" y="36"/>
                              <a:pt x="33" y="37"/>
                              <a:pt x="33" y="40"/>
                            </a:cubicBezTo>
                            <a:cubicBezTo>
                              <a:pt x="33" y="56"/>
                              <a:pt x="33" y="56"/>
                              <a:pt x="33" y="56"/>
                            </a:cubicBezTo>
                            <a:lnTo>
                              <a:pt x="25" y="56"/>
                            </a:lnTo>
                            <a:close/>
                            <a:moveTo>
                              <a:pt x="68" y="0"/>
                            </a:moveTo>
                            <a:cubicBezTo>
                              <a:pt x="64" y="0"/>
                              <a:pt x="60" y="4"/>
                              <a:pt x="60" y="8"/>
                            </a:cubicBezTo>
                            <a:cubicBezTo>
                              <a:pt x="60" y="56"/>
                              <a:pt x="60" y="56"/>
                              <a:pt x="60" y="56"/>
                            </a:cubicBezTo>
                            <a:cubicBezTo>
                              <a:pt x="60" y="61"/>
                              <a:pt x="64" y="65"/>
                              <a:pt x="68" y="65"/>
                            </a:cubicBezTo>
                            <a:cubicBezTo>
                              <a:pt x="93" y="65"/>
                              <a:pt x="93" y="65"/>
                              <a:pt x="93" y="65"/>
                            </a:cubicBezTo>
                            <a:cubicBezTo>
                              <a:pt x="98" y="65"/>
                              <a:pt x="101" y="61"/>
                              <a:pt x="101" y="56"/>
                            </a:cubicBezTo>
                            <a:cubicBezTo>
                              <a:pt x="101" y="8"/>
                              <a:pt x="101" y="8"/>
                              <a:pt x="101" y="8"/>
                            </a:cubicBezTo>
                            <a:cubicBezTo>
                              <a:pt x="101" y="4"/>
                              <a:pt x="98" y="0"/>
                              <a:pt x="93" y="0"/>
                            </a:cubicBezTo>
                            <a:lnTo>
                              <a:pt x="68" y="0"/>
                            </a:lnTo>
                            <a:close/>
                            <a:moveTo>
                              <a:pt x="68" y="8"/>
                            </a:moveTo>
                            <a:cubicBezTo>
                              <a:pt x="93" y="8"/>
                              <a:pt x="93" y="8"/>
                              <a:pt x="93" y="8"/>
                            </a:cubicBezTo>
                            <a:cubicBezTo>
                              <a:pt x="93" y="56"/>
                              <a:pt x="93" y="56"/>
                              <a:pt x="93" y="56"/>
                            </a:cubicBezTo>
                            <a:cubicBezTo>
                              <a:pt x="68" y="56"/>
                              <a:pt x="68" y="56"/>
                              <a:pt x="68" y="56"/>
                            </a:cubicBezTo>
                            <a:lnTo>
                              <a:pt x="68" y="8"/>
                            </a:lnTo>
                            <a:close/>
                            <a:moveTo>
                              <a:pt x="145" y="56"/>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6"/>
                              <a:pt x="137" y="56"/>
                              <a:pt x="137" y="56"/>
                            </a:cubicBezTo>
                            <a:cubicBezTo>
                              <a:pt x="125" y="56"/>
                              <a:pt x="125" y="56"/>
                              <a:pt x="125" y="56"/>
                            </a:cubicBezTo>
                            <a:cubicBezTo>
                              <a:pt x="123" y="56"/>
                              <a:pt x="120" y="58"/>
                              <a:pt x="120" y="61"/>
                            </a:cubicBezTo>
                            <a:cubicBezTo>
                              <a:pt x="120" y="64"/>
                              <a:pt x="123" y="65"/>
                              <a:pt x="125" y="65"/>
                            </a:cubicBezTo>
                            <a:cubicBezTo>
                              <a:pt x="158" y="65"/>
                              <a:pt x="158" y="65"/>
                              <a:pt x="158" y="65"/>
                            </a:cubicBezTo>
                            <a:cubicBezTo>
                              <a:pt x="160" y="65"/>
                              <a:pt x="162" y="64"/>
                              <a:pt x="162" y="61"/>
                            </a:cubicBezTo>
                            <a:cubicBezTo>
                              <a:pt x="162" y="40"/>
                              <a:pt x="162" y="40"/>
                              <a:pt x="162" y="40"/>
                            </a:cubicBezTo>
                            <a:cubicBezTo>
                              <a:pt x="162" y="37"/>
                              <a:pt x="161" y="36"/>
                              <a:pt x="158" y="36"/>
                            </a:cubicBezTo>
                            <a:cubicBezTo>
                              <a:pt x="155" y="36"/>
                              <a:pt x="154" y="37"/>
                              <a:pt x="154" y="40"/>
                            </a:cubicBezTo>
                            <a:cubicBezTo>
                              <a:pt x="154" y="56"/>
                              <a:pt x="154" y="56"/>
                              <a:pt x="154" y="56"/>
                            </a:cubicBezTo>
                            <a:lnTo>
                              <a:pt x="145" y="56"/>
                            </a:lnTo>
                            <a:close/>
                            <a:moveTo>
                              <a:pt x="190" y="0"/>
                            </a:moveTo>
                            <a:cubicBezTo>
                              <a:pt x="184" y="0"/>
                              <a:pt x="181" y="4"/>
                              <a:pt x="181" y="8"/>
                            </a:cubicBezTo>
                            <a:cubicBezTo>
                              <a:pt x="181" y="56"/>
                              <a:pt x="181" y="56"/>
                              <a:pt x="181" y="56"/>
                            </a:cubicBezTo>
                            <a:cubicBezTo>
                              <a:pt x="181" y="61"/>
                              <a:pt x="184" y="65"/>
                              <a:pt x="190" y="65"/>
                            </a:cubicBezTo>
                            <a:cubicBezTo>
                              <a:pt x="214" y="65"/>
                              <a:pt x="214" y="65"/>
                              <a:pt x="214" y="65"/>
                            </a:cubicBezTo>
                            <a:cubicBezTo>
                              <a:pt x="219" y="65"/>
                              <a:pt x="223" y="61"/>
                              <a:pt x="223" y="56"/>
                            </a:cubicBezTo>
                            <a:cubicBezTo>
                              <a:pt x="223" y="8"/>
                              <a:pt x="223" y="8"/>
                              <a:pt x="223" y="8"/>
                            </a:cubicBezTo>
                            <a:cubicBezTo>
                              <a:pt x="223" y="4"/>
                              <a:pt x="219" y="0"/>
                              <a:pt x="214" y="0"/>
                            </a:cubicBezTo>
                            <a:lnTo>
                              <a:pt x="190" y="0"/>
                            </a:lnTo>
                            <a:close/>
                            <a:moveTo>
                              <a:pt x="190" y="8"/>
                            </a:moveTo>
                            <a:cubicBezTo>
                              <a:pt x="214" y="8"/>
                              <a:pt x="214" y="8"/>
                              <a:pt x="214" y="8"/>
                            </a:cubicBezTo>
                            <a:cubicBezTo>
                              <a:pt x="214" y="56"/>
                              <a:pt x="214" y="56"/>
                              <a:pt x="214" y="56"/>
                            </a:cubicBezTo>
                            <a:cubicBezTo>
                              <a:pt x="190" y="56"/>
                              <a:pt x="190" y="56"/>
                              <a:pt x="190" y="56"/>
                            </a:cubicBezTo>
                            <a:lnTo>
                              <a:pt x="190" y="8"/>
                            </a:lnTo>
                            <a:close/>
                            <a:moveTo>
                              <a:pt x="267" y="56"/>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6"/>
                              <a:pt x="258" y="56"/>
                              <a:pt x="258" y="56"/>
                            </a:cubicBezTo>
                            <a:cubicBezTo>
                              <a:pt x="246" y="56"/>
                              <a:pt x="246" y="56"/>
                              <a:pt x="246" y="56"/>
                            </a:cubicBezTo>
                            <a:cubicBezTo>
                              <a:pt x="244" y="56"/>
                              <a:pt x="242" y="58"/>
                              <a:pt x="242" y="61"/>
                            </a:cubicBezTo>
                            <a:cubicBezTo>
                              <a:pt x="242" y="64"/>
                              <a:pt x="244" y="65"/>
                              <a:pt x="246" y="65"/>
                            </a:cubicBezTo>
                            <a:cubicBezTo>
                              <a:pt x="279" y="65"/>
                              <a:pt x="279" y="65"/>
                              <a:pt x="279" y="65"/>
                            </a:cubicBezTo>
                            <a:cubicBezTo>
                              <a:pt x="281" y="65"/>
                              <a:pt x="283" y="64"/>
                              <a:pt x="283" y="61"/>
                            </a:cubicBezTo>
                            <a:cubicBezTo>
                              <a:pt x="283" y="40"/>
                              <a:pt x="283" y="40"/>
                              <a:pt x="283" y="40"/>
                            </a:cubicBezTo>
                            <a:cubicBezTo>
                              <a:pt x="283" y="37"/>
                              <a:pt x="283" y="36"/>
                              <a:pt x="279" y="36"/>
                            </a:cubicBezTo>
                            <a:cubicBezTo>
                              <a:pt x="276" y="36"/>
                              <a:pt x="275" y="37"/>
                              <a:pt x="275" y="40"/>
                            </a:cubicBezTo>
                            <a:cubicBezTo>
                              <a:pt x="275" y="56"/>
                              <a:pt x="275" y="56"/>
                              <a:pt x="275" y="56"/>
                            </a:cubicBezTo>
                            <a:lnTo>
                              <a:pt x="267" y="56"/>
                            </a:lnTo>
                            <a:close/>
                            <a:moveTo>
                              <a:pt x="310" y="0"/>
                            </a:moveTo>
                            <a:cubicBezTo>
                              <a:pt x="306" y="0"/>
                              <a:pt x="303" y="4"/>
                              <a:pt x="303" y="8"/>
                            </a:cubicBezTo>
                            <a:cubicBezTo>
                              <a:pt x="303" y="56"/>
                              <a:pt x="303" y="56"/>
                              <a:pt x="303" y="56"/>
                            </a:cubicBezTo>
                            <a:cubicBezTo>
                              <a:pt x="303" y="61"/>
                              <a:pt x="306" y="65"/>
                              <a:pt x="310" y="65"/>
                            </a:cubicBezTo>
                            <a:cubicBezTo>
                              <a:pt x="336" y="65"/>
                              <a:pt x="336" y="65"/>
                              <a:pt x="336" y="65"/>
                            </a:cubicBezTo>
                            <a:cubicBezTo>
                              <a:pt x="340" y="65"/>
                              <a:pt x="344" y="61"/>
                              <a:pt x="344" y="56"/>
                            </a:cubicBezTo>
                            <a:cubicBezTo>
                              <a:pt x="344" y="8"/>
                              <a:pt x="344" y="8"/>
                              <a:pt x="344" y="8"/>
                            </a:cubicBezTo>
                            <a:cubicBezTo>
                              <a:pt x="344" y="4"/>
                              <a:pt x="340" y="0"/>
                              <a:pt x="336" y="0"/>
                            </a:cubicBezTo>
                            <a:lnTo>
                              <a:pt x="310" y="0"/>
                            </a:lnTo>
                            <a:close/>
                            <a:moveTo>
                              <a:pt x="310" y="8"/>
                            </a:moveTo>
                            <a:cubicBezTo>
                              <a:pt x="336" y="8"/>
                              <a:pt x="336" y="8"/>
                              <a:pt x="336" y="8"/>
                            </a:cubicBezTo>
                            <a:cubicBezTo>
                              <a:pt x="336" y="56"/>
                              <a:pt x="336" y="56"/>
                              <a:pt x="336" y="56"/>
                            </a:cubicBezTo>
                            <a:cubicBezTo>
                              <a:pt x="310" y="56"/>
                              <a:pt x="310" y="56"/>
                              <a:pt x="310" y="56"/>
                            </a:cubicBezTo>
                            <a:lnTo>
                              <a:pt x="310" y="8"/>
                            </a:lnTo>
                            <a:close/>
                            <a:moveTo>
                              <a:pt x="388" y="56"/>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6"/>
                              <a:pt x="380" y="56"/>
                              <a:pt x="380" y="56"/>
                            </a:cubicBezTo>
                            <a:cubicBezTo>
                              <a:pt x="367" y="56"/>
                              <a:pt x="367" y="56"/>
                              <a:pt x="367" y="56"/>
                            </a:cubicBezTo>
                            <a:cubicBezTo>
                              <a:pt x="365" y="56"/>
                              <a:pt x="363" y="58"/>
                              <a:pt x="363" y="61"/>
                            </a:cubicBezTo>
                            <a:cubicBezTo>
                              <a:pt x="363" y="64"/>
                              <a:pt x="365" y="65"/>
                              <a:pt x="367" y="65"/>
                            </a:cubicBezTo>
                            <a:cubicBezTo>
                              <a:pt x="401" y="65"/>
                              <a:pt x="401" y="65"/>
                              <a:pt x="401" y="65"/>
                            </a:cubicBezTo>
                            <a:cubicBezTo>
                              <a:pt x="402" y="65"/>
                              <a:pt x="404" y="64"/>
                              <a:pt x="404" y="61"/>
                            </a:cubicBezTo>
                            <a:cubicBezTo>
                              <a:pt x="404" y="40"/>
                              <a:pt x="404" y="40"/>
                              <a:pt x="404" y="40"/>
                            </a:cubicBezTo>
                            <a:cubicBezTo>
                              <a:pt x="404" y="37"/>
                              <a:pt x="403" y="36"/>
                              <a:pt x="401" y="36"/>
                            </a:cubicBezTo>
                            <a:cubicBezTo>
                              <a:pt x="397" y="36"/>
                              <a:pt x="396" y="37"/>
                              <a:pt x="396" y="40"/>
                            </a:cubicBezTo>
                            <a:cubicBezTo>
                              <a:pt x="396" y="56"/>
                              <a:pt x="396" y="56"/>
                              <a:pt x="396" y="56"/>
                            </a:cubicBezTo>
                            <a:lnTo>
                              <a:pt x="388" y="56"/>
                            </a:lnTo>
                            <a:close/>
                            <a:moveTo>
                              <a:pt x="432" y="0"/>
                            </a:moveTo>
                            <a:cubicBezTo>
                              <a:pt x="428" y="0"/>
                              <a:pt x="423" y="4"/>
                              <a:pt x="423" y="8"/>
                            </a:cubicBezTo>
                            <a:cubicBezTo>
                              <a:pt x="423" y="56"/>
                              <a:pt x="423" y="56"/>
                              <a:pt x="423" y="56"/>
                            </a:cubicBezTo>
                            <a:cubicBezTo>
                              <a:pt x="423" y="61"/>
                              <a:pt x="427" y="65"/>
                              <a:pt x="432" y="65"/>
                            </a:cubicBezTo>
                            <a:cubicBezTo>
                              <a:pt x="457" y="65"/>
                              <a:pt x="457" y="65"/>
                              <a:pt x="457" y="65"/>
                            </a:cubicBezTo>
                            <a:cubicBezTo>
                              <a:pt x="461" y="65"/>
                              <a:pt x="465" y="61"/>
                              <a:pt x="465" y="56"/>
                            </a:cubicBezTo>
                            <a:cubicBezTo>
                              <a:pt x="465" y="8"/>
                              <a:pt x="465" y="8"/>
                              <a:pt x="465" y="8"/>
                            </a:cubicBezTo>
                            <a:cubicBezTo>
                              <a:pt x="465" y="4"/>
                              <a:pt x="461" y="0"/>
                              <a:pt x="457" y="0"/>
                            </a:cubicBezTo>
                            <a:lnTo>
                              <a:pt x="432" y="0"/>
                            </a:lnTo>
                            <a:close/>
                            <a:moveTo>
                              <a:pt x="432" y="8"/>
                            </a:moveTo>
                            <a:cubicBezTo>
                              <a:pt x="457" y="8"/>
                              <a:pt x="457" y="8"/>
                              <a:pt x="457" y="8"/>
                            </a:cubicBezTo>
                            <a:cubicBezTo>
                              <a:pt x="457" y="56"/>
                              <a:pt x="457" y="56"/>
                              <a:pt x="457" y="56"/>
                            </a:cubicBezTo>
                            <a:cubicBezTo>
                              <a:pt x="432" y="56"/>
                              <a:pt x="432" y="56"/>
                              <a:pt x="432" y="56"/>
                            </a:cubicBezTo>
                            <a:lnTo>
                              <a:pt x="432" y="8"/>
                            </a:lnTo>
                            <a:close/>
                            <a:moveTo>
                              <a:pt x="509" y="56"/>
                            </a:moveTo>
                            <a:cubicBezTo>
                              <a:pt x="509" y="0"/>
                              <a:pt x="509" y="0"/>
                              <a:pt x="509" y="0"/>
                            </a:cubicBezTo>
                            <a:cubicBezTo>
                              <a:pt x="488" y="0"/>
                              <a:pt x="488" y="0"/>
                              <a:pt x="488" y="0"/>
                            </a:cubicBezTo>
                            <a:cubicBezTo>
                              <a:pt x="486" y="0"/>
                              <a:pt x="484" y="1"/>
                              <a:pt x="484" y="4"/>
                            </a:cubicBezTo>
                            <a:cubicBezTo>
                              <a:pt x="484" y="7"/>
                              <a:pt x="486" y="8"/>
                              <a:pt x="488" y="8"/>
                            </a:cubicBezTo>
                            <a:cubicBezTo>
                              <a:pt x="500" y="8"/>
                              <a:pt x="500" y="8"/>
                              <a:pt x="500" y="8"/>
                            </a:cubicBezTo>
                            <a:cubicBezTo>
                              <a:pt x="500" y="56"/>
                              <a:pt x="500" y="56"/>
                              <a:pt x="500" y="56"/>
                            </a:cubicBezTo>
                            <a:cubicBezTo>
                              <a:pt x="488" y="56"/>
                              <a:pt x="488" y="56"/>
                              <a:pt x="488" y="56"/>
                            </a:cubicBezTo>
                            <a:cubicBezTo>
                              <a:pt x="486" y="56"/>
                              <a:pt x="484" y="58"/>
                              <a:pt x="484" y="61"/>
                            </a:cubicBezTo>
                            <a:cubicBezTo>
                              <a:pt x="484" y="64"/>
                              <a:pt x="486" y="65"/>
                              <a:pt x="488" y="65"/>
                            </a:cubicBezTo>
                            <a:cubicBezTo>
                              <a:pt x="521" y="65"/>
                              <a:pt x="521" y="65"/>
                              <a:pt x="521" y="65"/>
                            </a:cubicBezTo>
                            <a:cubicBezTo>
                              <a:pt x="524" y="65"/>
                              <a:pt x="526" y="64"/>
                              <a:pt x="526" y="61"/>
                            </a:cubicBezTo>
                            <a:cubicBezTo>
                              <a:pt x="526" y="40"/>
                              <a:pt x="526" y="40"/>
                              <a:pt x="526" y="40"/>
                            </a:cubicBezTo>
                            <a:cubicBezTo>
                              <a:pt x="526" y="37"/>
                              <a:pt x="525" y="36"/>
                              <a:pt x="521" y="36"/>
                            </a:cubicBezTo>
                            <a:cubicBezTo>
                              <a:pt x="519" y="36"/>
                              <a:pt x="517" y="37"/>
                              <a:pt x="517" y="40"/>
                            </a:cubicBezTo>
                            <a:cubicBezTo>
                              <a:pt x="517" y="56"/>
                              <a:pt x="517" y="56"/>
                              <a:pt x="517" y="56"/>
                            </a:cubicBezTo>
                            <a:lnTo>
                              <a:pt x="509" y="56"/>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grpSp>
                <p:grpSp>
                  <p:nvGrpSpPr>
                    <p:cNvPr id="1191" name="Group 1190">
                      <a:extLst>
                        <a:ext uri="{FF2B5EF4-FFF2-40B4-BE49-F238E27FC236}">
                          <a16:creationId xmlns:a16="http://schemas.microsoft.com/office/drawing/2014/main" id="{306A529E-E776-4758-8EF8-584FDD7FA272}"/>
                        </a:ext>
                      </a:extLst>
                    </p:cNvPr>
                    <p:cNvGrpSpPr/>
                    <p:nvPr/>
                  </p:nvGrpSpPr>
                  <p:grpSpPr>
                    <a:xfrm>
                      <a:off x="6448489" y="4053195"/>
                      <a:ext cx="3494088" cy="205860"/>
                      <a:chOff x="6448489" y="3923399"/>
                      <a:chExt cx="3494088" cy="205860"/>
                    </a:xfrm>
                  </p:grpSpPr>
                  <p:sp>
                    <p:nvSpPr>
                      <p:cNvPr id="276" name="Freeform 87">
                        <a:extLst>
                          <a:ext uri="{FF2B5EF4-FFF2-40B4-BE49-F238E27FC236}">
                            <a16:creationId xmlns:a16="http://schemas.microsoft.com/office/drawing/2014/main" id="{4A7ECAF6-72F8-41F4-B523-36DD7C694D89}"/>
                          </a:ext>
                        </a:extLst>
                      </p:cNvPr>
                      <p:cNvSpPr>
                        <a:spLocks noEditPoints="1"/>
                      </p:cNvSpPr>
                      <p:nvPr/>
                    </p:nvSpPr>
                    <p:spPr bwMode="auto">
                      <a:xfrm>
                        <a:off x="6448489" y="3923399"/>
                        <a:ext cx="1702503" cy="205860"/>
                      </a:xfrm>
                      <a:custGeom>
                        <a:avLst/>
                        <a:gdLst>
                          <a:gd name="T0" fmla="*/ 4 w 526"/>
                          <a:gd name="T1" fmla="*/ 0 h 65"/>
                          <a:gd name="T2" fmla="*/ 16 w 526"/>
                          <a:gd name="T3" fmla="*/ 8 h 65"/>
                          <a:gd name="T4" fmla="*/ 0 w 526"/>
                          <a:gd name="T5" fmla="*/ 61 h 65"/>
                          <a:gd name="T6" fmla="*/ 41 w 526"/>
                          <a:gd name="T7" fmla="*/ 61 h 65"/>
                          <a:gd name="T8" fmla="*/ 33 w 526"/>
                          <a:gd name="T9" fmla="*/ 39 h 65"/>
                          <a:gd name="T10" fmla="*/ 68 w 526"/>
                          <a:gd name="T11" fmla="*/ 0 h 65"/>
                          <a:gd name="T12" fmla="*/ 68 w 526"/>
                          <a:gd name="T13" fmla="*/ 65 h 65"/>
                          <a:gd name="T14" fmla="*/ 101 w 526"/>
                          <a:gd name="T15" fmla="*/ 8 h 65"/>
                          <a:gd name="T16" fmla="*/ 68 w 526"/>
                          <a:gd name="T17" fmla="*/ 8 h 65"/>
                          <a:gd name="T18" fmla="*/ 68 w 526"/>
                          <a:gd name="T19" fmla="*/ 57 h 65"/>
                          <a:gd name="T20" fmla="*/ 145 w 526"/>
                          <a:gd name="T21" fmla="*/ 0 h 65"/>
                          <a:gd name="T22" fmla="*/ 125 w 526"/>
                          <a:gd name="T23" fmla="*/ 8 h 65"/>
                          <a:gd name="T24" fmla="*/ 125 w 526"/>
                          <a:gd name="T25" fmla="*/ 57 h 65"/>
                          <a:gd name="T26" fmla="*/ 158 w 526"/>
                          <a:gd name="T27" fmla="*/ 65 h 65"/>
                          <a:gd name="T28" fmla="*/ 158 w 526"/>
                          <a:gd name="T29" fmla="*/ 36 h 65"/>
                          <a:gd name="T30" fmla="*/ 145 w 526"/>
                          <a:gd name="T31" fmla="*/ 57 h 65"/>
                          <a:gd name="T32" fmla="*/ 181 w 526"/>
                          <a:gd name="T33" fmla="*/ 57 h 65"/>
                          <a:gd name="T34" fmla="*/ 223 w 526"/>
                          <a:gd name="T35" fmla="*/ 57 h 65"/>
                          <a:gd name="T36" fmla="*/ 190 w 526"/>
                          <a:gd name="T37" fmla="*/ 0 h 65"/>
                          <a:gd name="T38" fmla="*/ 214 w 526"/>
                          <a:gd name="T39" fmla="*/ 57 h 65"/>
                          <a:gd name="T40" fmla="*/ 267 w 526"/>
                          <a:gd name="T41" fmla="*/ 57 h 65"/>
                          <a:gd name="T42" fmla="*/ 242 w 526"/>
                          <a:gd name="T43" fmla="*/ 4 h 65"/>
                          <a:gd name="T44" fmla="*/ 258 w 526"/>
                          <a:gd name="T45" fmla="*/ 57 h 65"/>
                          <a:gd name="T46" fmla="*/ 246 w 526"/>
                          <a:gd name="T47" fmla="*/ 65 h 65"/>
                          <a:gd name="T48" fmla="*/ 283 w 526"/>
                          <a:gd name="T49" fmla="*/ 39 h 65"/>
                          <a:gd name="T50" fmla="*/ 275 w 526"/>
                          <a:gd name="T51" fmla="*/ 57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39 h 65"/>
                          <a:gd name="T72" fmla="*/ 432 w 526"/>
                          <a:gd name="T73" fmla="*/ 0 h 65"/>
                          <a:gd name="T74" fmla="*/ 432 w 526"/>
                          <a:gd name="T75" fmla="*/ 65 h 65"/>
                          <a:gd name="T76" fmla="*/ 465 w 526"/>
                          <a:gd name="T77" fmla="*/ 8 h 65"/>
                          <a:gd name="T78" fmla="*/ 432 w 526"/>
                          <a:gd name="T79" fmla="*/ 8 h 65"/>
                          <a:gd name="T80" fmla="*/ 432 w 526"/>
                          <a:gd name="T81" fmla="*/ 57 h 65"/>
                          <a:gd name="T82" fmla="*/ 484 w 526"/>
                          <a:gd name="T83" fmla="*/ 8 h 65"/>
                          <a:gd name="T84" fmla="*/ 517 w 526"/>
                          <a:gd name="T85" fmla="*/ 65 h 65"/>
                          <a:gd name="T86" fmla="*/ 517 w 526"/>
                          <a:gd name="T87" fmla="*/ 0 h 65"/>
                          <a:gd name="T88" fmla="*/ 517 w 526"/>
                          <a:gd name="T89" fmla="*/ 8 h 65"/>
                          <a:gd name="T90" fmla="*/ 493 w 526"/>
                          <a:gd name="T91" fmla="*/ 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25" y="57"/>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7"/>
                              <a:pt x="16" y="57"/>
                              <a:pt x="16" y="57"/>
                            </a:cubicBezTo>
                            <a:cubicBezTo>
                              <a:pt x="4" y="57"/>
                              <a:pt x="4" y="57"/>
                              <a:pt x="4" y="57"/>
                            </a:cubicBezTo>
                            <a:cubicBezTo>
                              <a:pt x="1" y="57"/>
                              <a:pt x="0" y="58"/>
                              <a:pt x="0" y="61"/>
                            </a:cubicBezTo>
                            <a:cubicBezTo>
                              <a:pt x="0" y="64"/>
                              <a:pt x="1" y="65"/>
                              <a:pt x="4" y="65"/>
                            </a:cubicBezTo>
                            <a:cubicBezTo>
                              <a:pt x="37" y="65"/>
                              <a:pt x="37" y="65"/>
                              <a:pt x="37" y="65"/>
                            </a:cubicBezTo>
                            <a:cubicBezTo>
                              <a:pt x="39" y="65"/>
                              <a:pt x="41" y="64"/>
                              <a:pt x="41" y="61"/>
                            </a:cubicBezTo>
                            <a:cubicBezTo>
                              <a:pt x="41" y="39"/>
                              <a:pt x="41" y="39"/>
                              <a:pt x="41" y="39"/>
                            </a:cubicBezTo>
                            <a:cubicBezTo>
                              <a:pt x="41" y="38"/>
                              <a:pt x="40" y="36"/>
                              <a:pt x="37" y="36"/>
                            </a:cubicBezTo>
                            <a:cubicBezTo>
                              <a:pt x="33" y="36"/>
                              <a:pt x="33" y="38"/>
                              <a:pt x="33" y="39"/>
                            </a:cubicBezTo>
                            <a:cubicBezTo>
                              <a:pt x="33" y="57"/>
                              <a:pt x="33" y="57"/>
                              <a:pt x="33" y="57"/>
                            </a:cubicBezTo>
                            <a:lnTo>
                              <a:pt x="25" y="57"/>
                            </a:lnTo>
                            <a:close/>
                            <a:moveTo>
                              <a:pt x="68" y="0"/>
                            </a:moveTo>
                            <a:cubicBezTo>
                              <a:pt x="64" y="0"/>
                              <a:pt x="60" y="4"/>
                              <a:pt x="60" y="8"/>
                            </a:cubicBezTo>
                            <a:cubicBezTo>
                              <a:pt x="60" y="57"/>
                              <a:pt x="60" y="57"/>
                              <a:pt x="60" y="57"/>
                            </a:cubicBezTo>
                            <a:cubicBezTo>
                              <a:pt x="60" y="61"/>
                              <a:pt x="64" y="65"/>
                              <a:pt x="68" y="65"/>
                            </a:cubicBezTo>
                            <a:cubicBezTo>
                              <a:pt x="93" y="65"/>
                              <a:pt x="93" y="65"/>
                              <a:pt x="93" y="65"/>
                            </a:cubicBezTo>
                            <a:cubicBezTo>
                              <a:pt x="98" y="65"/>
                              <a:pt x="101" y="61"/>
                              <a:pt x="101" y="57"/>
                            </a:cubicBezTo>
                            <a:cubicBezTo>
                              <a:pt x="101" y="8"/>
                              <a:pt x="101" y="8"/>
                              <a:pt x="101" y="8"/>
                            </a:cubicBezTo>
                            <a:cubicBezTo>
                              <a:pt x="101" y="4"/>
                              <a:pt x="98" y="0"/>
                              <a:pt x="93" y="0"/>
                            </a:cubicBezTo>
                            <a:lnTo>
                              <a:pt x="68" y="0"/>
                            </a:lnTo>
                            <a:close/>
                            <a:moveTo>
                              <a:pt x="68" y="8"/>
                            </a:moveTo>
                            <a:cubicBezTo>
                              <a:pt x="93" y="8"/>
                              <a:pt x="93" y="8"/>
                              <a:pt x="93" y="8"/>
                            </a:cubicBezTo>
                            <a:cubicBezTo>
                              <a:pt x="93" y="57"/>
                              <a:pt x="93" y="57"/>
                              <a:pt x="93" y="57"/>
                            </a:cubicBezTo>
                            <a:cubicBezTo>
                              <a:pt x="68" y="57"/>
                              <a:pt x="68" y="57"/>
                              <a:pt x="68" y="57"/>
                            </a:cubicBezTo>
                            <a:lnTo>
                              <a:pt x="68" y="8"/>
                            </a:lnTo>
                            <a:close/>
                            <a:moveTo>
                              <a:pt x="145" y="57"/>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39"/>
                              <a:pt x="162" y="39"/>
                              <a:pt x="162" y="39"/>
                            </a:cubicBezTo>
                            <a:cubicBezTo>
                              <a:pt x="162" y="38"/>
                              <a:pt x="161" y="36"/>
                              <a:pt x="158" y="36"/>
                            </a:cubicBezTo>
                            <a:cubicBezTo>
                              <a:pt x="155" y="36"/>
                              <a:pt x="154" y="38"/>
                              <a:pt x="154" y="39"/>
                            </a:cubicBezTo>
                            <a:cubicBezTo>
                              <a:pt x="154" y="57"/>
                              <a:pt x="154" y="57"/>
                              <a:pt x="154" y="57"/>
                            </a:cubicBezTo>
                            <a:lnTo>
                              <a:pt x="145" y="57"/>
                            </a:lnTo>
                            <a:close/>
                            <a:moveTo>
                              <a:pt x="190" y="0"/>
                            </a:moveTo>
                            <a:cubicBezTo>
                              <a:pt x="184" y="0"/>
                              <a:pt x="181" y="4"/>
                              <a:pt x="181" y="8"/>
                            </a:cubicBezTo>
                            <a:cubicBezTo>
                              <a:pt x="181" y="57"/>
                              <a:pt x="181" y="57"/>
                              <a:pt x="181" y="57"/>
                            </a:cubicBezTo>
                            <a:cubicBezTo>
                              <a:pt x="181" y="61"/>
                              <a:pt x="184" y="65"/>
                              <a:pt x="190" y="65"/>
                            </a:cubicBezTo>
                            <a:cubicBezTo>
                              <a:pt x="214" y="65"/>
                              <a:pt x="214" y="65"/>
                              <a:pt x="214" y="65"/>
                            </a:cubicBezTo>
                            <a:cubicBezTo>
                              <a:pt x="219" y="65"/>
                              <a:pt x="223" y="61"/>
                              <a:pt x="223" y="57"/>
                            </a:cubicBezTo>
                            <a:cubicBezTo>
                              <a:pt x="223" y="8"/>
                              <a:pt x="223" y="8"/>
                              <a:pt x="223" y="8"/>
                            </a:cubicBezTo>
                            <a:cubicBezTo>
                              <a:pt x="223" y="4"/>
                              <a:pt x="219" y="0"/>
                              <a:pt x="214" y="0"/>
                            </a:cubicBezTo>
                            <a:lnTo>
                              <a:pt x="190" y="0"/>
                            </a:lnTo>
                            <a:close/>
                            <a:moveTo>
                              <a:pt x="190" y="8"/>
                            </a:moveTo>
                            <a:cubicBezTo>
                              <a:pt x="214" y="8"/>
                              <a:pt x="214" y="8"/>
                              <a:pt x="214" y="8"/>
                            </a:cubicBezTo>
                            <a:cubicBezTo>
                              <a:pt x="214" y="57"/>
                              <a:pt x="214" y="57"/>
                              <a:pt x="214" y="57"/>
                            </a:cubicBezTo>
                            <a:cubicBezTo>
                              <a:pt x="190" y="57"/>
                              <a:pt x="190" y="57"/>
                              <a:pt x="190" y="57"/>
                            </a:cubicBezTo>
                            <a:lnTo>
                              <a:pt x="190" y="8"/>
                            </a:lnTo>
                            <a:close/>
                            <a:moveTo>
                              <a:pt x="267" y="57"/>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39"/>
                              <a:pt x="283" y="39"/>
                              <a:pt x="283" y="39"/>
                            </a:cubicBezTo>
                            <a:cubicBezTo>
                              <a:pt x="283" y="38"/>
                              <a:pt x="283" y="36"/>
                              <a:pt x="279" y="36"/>
                            </a:cubicBezTo>
                            <a:cubicBezTo>
                              <a:pt x="276" y="36"/>
                              <a:pt x="275" y="38"/>
                              <a:pt x="275" y="39"/>
                            </a:cubicBezTo>
                            <a:cubicBezTo>
                              <a:pt x="275" y="57"/>
                              <a:pt x="275" y="57"/>
                              <a:pt x="275" y="57"/>
                            </a:cubicBezTo>
                            <a:lnTo>
                              <a:pt x="267" y="57"/>
                            </a:lnTo>
                            <a:close/>
                            <a:moveTo>
                              <a:pt x="310" y="0"/>
                            </a:moveTo>
                            <a:cubicBezTo>
                              <a:pt x="306" y="0"/>
                              <a:pt x="303" y="4"/>
                              <a:pt x="303" y="8"/>
                            </a:cubicBezTo>
                            <a:cubicBezTo>
                              <a:pt x="303" y="57"/>
                              <a:pt x="303" y="57"/>
                              <a:pt x="303" y="57"/>
                            </a:cubicBezTo>
                            <a:cubicBezTo>
                              <a:pt x="303" y="61"/>
                              <a:pt x="306" y="65"/>
                              <a:pt x="310" y="65"/>
                            </a:cubicBezTo>
                            <a:cubicBezTo>
                              <a:pt x="336" y="65"/>
                              <a:pt x="336" y="65"/>
                              <a:pt x="336" y="65"/>
                            </a:cubicBezTo>
                            <a:cubicBezTo>
                              <a:pt x="340" y="65"/>
                              <a:pt x="344" y="61"/>
                              <a:pt x="344" y="57"/>
                            </a:cubicBezTo>
                            <a:cubicBezTo>
                              <a:pt x="344" y="8"/>
                              <a:pt x="344" y="8"/>
                              <a:pt x="344" y="8"/>
                            </a:cubicBezTo>
                            <a:cubicBezTo>
                              <a:pt x="344" y="4"/>
                              <a:pt x="340" y="0"/>
                              <a:pt x="336" y="0"/>
                            </a:cubicBezTo>
                            <a:lnTo>
                              <a:pt x="310" y="0"/>
                            </a:lnTo>
                            <a:close/>
                            <a:moveTo>
                              <a:pt x="310" y="8"/>
                            </a:moveTo>
                            <a:cubicBezTo>
                              <a:pt x="336" y="8"/>
                              <a:pt x="336" y="8"/>
                              <a:pt x="336" y="8"/>
                            </a:cubicBezTo>
                            <a:cubicBezTo>
                              <a:pt x="336" y="57"/>
                              <a:pt x="336" y="57"/>
                              <a:pt x="336" y="57"/>
                            </a:cubicBezTo>
                            <a:cubicBezTo>
                              <a:pt x="310" y="57"/>
                              <a:pt x="310" y="57"/>
                              <a:pt x="310" y="57"/>
                            </a:cubicBezTo>
                            <a:lnTo>
                              <a:pt x="310" y="8"/>
                            </a:lnTo>
                            <a:close/>
                            <a:moveTo>
                              <a:pt x="388" y="57"/>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39"/>
                              <a:pt x="404" y="39"/>
                              <a:pt x="404" y="39"/>
                            </a:cubicBezTo>
                            <a:cubicBezTo>
                              <a:pt x="404" y="38"/>
                              <a:pt x="403" y="36"/>
                              <a:pt x="401" y="36"/>
                            </a:cubicBezTo>
                            <a:cubicBezTo>
                              <a:pt x="397" y="36"/>
                              <a:pt x="396" y="38"/>
                              <a:pt x="396" y="39"/>
                            </a:cubicBezTo>
                            <a:cubicBezTo>
                              <a:pt x="396" y="57"/>
                              <a:pt x="396" y="57"/>
                              <a:pt x="396" y="57"/>
                            </a:cubicBezTo>
                            <a:lnTo>
                              <a:pt x="388" y="57"/>
                            </a:lnTo>
                            <a:close/>
                            <a:moveTo>
                              <a:pt x="432" y="0"/>
                            </a:moveTo>
                            <a:cubicBezTo>
                              <a:pt x="428" y="0"/>
                              <a:pt x="423" y="4"/>
                              <a:pt x="423" y="8"/>
                            </a:cubicBezTo>
                            <a:cubicBezTo>
                              <a:pt x="423" y="57"/>
                              <a:pt x="423" y="57"/>
                              <a:pt x="423" y="57"/>
                            </a:cubicBezTo>
                            <a:cubicBezTo>
                              <a:pt x="423" y="61"/>
                              <a:pt x="427" y="65"/>
                              <a:pt x="432" y="65"/>
                            </a:cubicBezTo>
                            <a:cubicBezTo>
                              <a:pt x="457" y="65"/>
                              <a:pt x="457" y="65"/>
                              <a:pt x="457" y="65"/>
                            </a:cubicBezTo>
                            <a:cubicBezTo>
                              <a:pt x="461" y="65"/>
                              <a:pt x="465" y="61"/>
                              <a:pt x="465" y="57"/>
                            </a:cubicBezTo>
                            <a:cubicBezTo>
                              <a:pt x="465" y="8"/>
                              <a:pt x="465" y="8"/>
                              <a:pt x="465" y="8"/>
                            </a:cubicBezTo>
                            <a:cubicBezTo>
                              <a:pt x="465" y="4"/>
                              <a:pt x="461" y="0"/>
                              <a:pt x="457" y="0"/>
                            </a:cubicBezTo>
                            <a:lnTo>
                              <a:pt x="432" y="0"/>
                            </a:lnTo>
                            <a:close/>
                            <a:moveTo>
                              <a:pt x="432" y="8"/>
                            </a:moveTo>
                            <a:cubicBezTo>
                              <a:pt x="457" y="8"/>
                              <a:pt x="457" y="8"/>
                              <a:pt x="457" y="8"/>
                            </a:cubicBezTo>
                            <a:cubicBezTo>
                              <a:pt x="457" y="57"/>
                              <a:pt x="457" y="57"/>
                              <a:pt x="457" y="57"/>
                            </a:cubicBezTo>
                            <a:cubicBezTo>
                              <a:pt x="432" y="57"/>
                              <a:pt x="432" y="57"/>
                              <a:pt x="432" y="57"/>
                            </a:cubicBezTo>
                            <a:lnTo>
                              <a:pt x="432" y="8"/>
                            </a:lnTo>
                            <a:close/>
                            <a:moveTo>
                              <a:pt x="493" y="0"/>
                            </a:moveTo>
                            <a:cubicBezTo>
                              <a:pt x="488" y="0"/>
                              <a:pt x="484" y="4"/>
                              <a:pt x="484" y="8"/>
                            </a:cubicBezTo>
                            <a:cubicBezTo>
                              <a:pt x="484" y="57"/>
                              <a:pt x="484" y="57"/>
                              <a:pt x="484" y="57"/>
                            </a:cubicBezTo>
                            <a:cubicBezTo>
                              <a:pt x="484" y="61"/>
                              <a:pt x="488" y="65"/>
                              <a:pt x="493" y="65"/>
                            </a:cubicBezTo>
                            <a:cubicBezTo>
                              <a:pt x="517" y="65"/>
                              <a:pt x="517" y="65"/>
                              <a:pt x="517" y="65"/>
                            </a:cubicBezTo>
                            <a:cubicBezTo>
                              <a:pt x="522" y="65"/>
                              <a:pt x="526" y="61"/>
                              <a:pt x="526" y="57"/>
                            </a:cubicBezTo>
                            <a:cubicBezTo>
                              <a:pt x="526" y="8"/>
                              <a:pt x="526" y="8"/>
                              <a:pt x="526" y="8"/>
                            </a:cubicBezTo>
                            <a:cubicBezTo>
                              <a:pt x="526" y="4"/>
                              <a:pt x="522" y="0"/>
                              <a:pt x="517" y="0"/>
                            </a:cubicBezTo>
                            <a:lnTo>
                              <a:pt x="493" y="0"/>
                            </a:lnTo>
                            <a:close/>
                            <a:moveTo>
                              <a:pt x="493" y="8"/>
                            </a:moveTo>
                            <a:cubicBezTo>
                              <a:pt x="517" y="8"/>
                              <a:pt x="517" y="8"/>
                              <a:pt x="517" y="8"/>
                            </a:cubicBezTo>
                            <a:cubicBezTo>
                              <a:pt x="517" y="57"/>
                              <a:pt x="517" y="57"/>
                              <a:pt x="517" y="57"/>
                            </a:cubicBezTo>
                            <a:cubicBezTo>
                              <a:pt x="493" y="57"/>
                              <a:pt x="493" y="57"/>
                              <a:pt x="493" y="57"/>
                            </a:cubicBezTo>
                            <a:lnTo>
                              <a:pt x="493" y="8"/>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sp>
                    <p:nvSpPr>
                      <p:cNvPr id="279" name="Freeform 87">
                        <a:extLst>
                          <a:ext uri="{FF2B5EF4-FFF2-40B4-BE49-F238E27FC236}">
                            <a16:creationId xmlns:a16="http://schemas.microsoft.com/office/drawing/2014/main" id="{143E76D5-E52A-461D-83F9-467EEFD13AAE}"/>
                          </a:ext>
                        </a:extLst>
                      </p:cNvPr>
                      <p:cNvSpPr>
                        <a:spLocks noEditPoints="1"/>
                      </p:cNvSpPr>
                      <p:nvPr/>
                    </p:nvSpPr>
                    <p:spPr bwMode="auto">
                      <a:xfrm>
                        <a:off x="8240074" y="3923399"/>
                        <a:ext cx="1702503" cy="205860"/>
                      </a:xfrm>
                      <a:custGeom>
                        <a:avLst/>
                        <a:gdLst>
                          <a:gd name="T0" fmla="*/ 4 w 526"/>
                          <a:gd name="T1" fmla="*/ 0 h 65"/>
                          <a:gd name="T2" fmla="*/ 16 w 526"/>
                          <a:gd name="T3" fmla="*/ 8 h 65"/>
                          <a:gd name="T4" fmla="*/ 0 w 526"/>
                          <a:gd name="T5" fmla="*/ 61 h 65"/>
                          <a:gd name="T6" fmla="*/ 41 w 526"/>
                          <a:gd name="T7" fmla="*/ 61 h 65"/>
                          <a:gd name="T8" fmla="*/ 33 w 526"/>
                          <a:gd name="T9" fmla="*/ 39 h 65"/>
                          <a:gd name="T10" fmla="*/ 68 w 526"/>
                          <a:gd name="T11" fmla="*/ 0 h 65"/>
                          <a:gd name="T12" fmla="*/ 68 w 526"/>
                          <a:gd name="T13" fmla="*/ 65 h 65"/>
                          <a:gd name="T14" fmla="*/ 101 w 526"/>
                          <a:gd name="T15" fmla="*/ 8 h 65"/>
                          <a:gd name="T16" fmla="*/ 68 w 526"/>
                          <a:gd name="T17" fmla="*/ 8 h 65"/>
                          <a:gd name="T18" fmla="*/ 68 w 526"/>
                          <a:gd name="T19" fmla="*/ 57 h 65"/>
                          <a:gd name="T20" fmla="*/ 145 w 526"/>
                          <a:gd name="T21" fmla="*/ 0 h 65"/>
                          <a:gd name="T22" fmla="*/ 125 w 526"/>
                          <a:gd name="T23" fmla="*/ 8 h 65"/>
                          <a:gd name="T24" fmla="*/ 125 w 526"/>
                          <a:gd name="T25" fmla="*/ 57 h 65"/>
                          <a:gd name="T26" fmla="*/ 158 w 526"/>
                          <a:gd name="T27" fmla="*/ 65 h 65"/>
                          <a:gd name="T28" fmla="*/ 158 w 526"/>
                          <a:gd name="T29" fmla="*/ 36 h 65"/>
                          <a:gd name="T30" fmla="*/ 145 w 526"/>
                          <a:gd name="T31" fmla="*/ 57 h 65"/>
                          <a:gd name="T32" fmla="*/ 181 w 526"/>
                          <a:gd name="T33" fmla="*/ 57 h 65"/>
                          <a:gd name="T34" fmla="*/ 223 w 526"/>
                          <a:gd name="T35" fmla="*/ 57 h 65"/>
                          <a:gd name="T36" fmla="*/ 190 w 526"/>
                          <a:gd name="T37" fmla="*/ 0 h 65"/>
                          <a:gd name="T38" fmla="*/ 214 w 526"/>
                          <a:gd name="T39" fmla="*/ 57 h 65"/>
                          <a:gd name="T40" fmla="*/ 267 w 526"/>
                          <a:gd name="T41" fmla="*/ 57 h 65"/>
                          <a:gd name="T42" fmla="*/ 242 w 526"/>
                          <a:gd name="T43" fmla="*/ 4 h 65"/>
                          <a:gd name="T44" fmla="*/ 258 w 526"/>
                          <a:gd name="T45" fmla="*/ 57 h 65"/>
                          <a:gd name="T46" fmla="*/ 246 w 526"/>
                          <a:gd name="T47" fmla="*/ 65 h 65"/>
                          <a:gd name="T48" fmla="*/ 283 w 526"/>
                          <a:gd name="T49" fmla="*/ 39 h 65"/>
                          <a:gd name="T50" fmla="*/ 275 w 526"/>
                          <a:gd name="T51" fmla="*/ 57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39 h 65"/>
                          <a:gd name="T72" fmla="*/ 432 w 526"/>
                          <a:gd name="T73" fmla="*/ 0 h 65"/>
                          <a:gd name="T74" fmla="*/ 432 w 526"/>
                          <a:gd name="T75" fmla="*/ 65 h 65"/>
                          <a:gd name="T76" fmla="*/ 465 w 526"/>
                          <a:gd name="T77" fmla="*/ 8 h 65"/>
                          <a:gd name="T78" fmla="*/ 432 w 526"/>
                          <a:gd name="T79" fmla="*/ 8 h 65"/>
                          <a:gd name="T80" fmla="*/ 432 w 526"/>
                          <a:gd name="T81" fmla="*/ 57 h 65"/>
                          <a:gd name="T82" fmla="*/ 484 w 526"/>
                          <a:gd name="T83" fmla="*/ 8 h 65"/>
                          <a:gd name="T84" fmla="*/ 517 w 526"/>
                          <a:gd name="T85" fmla="*/ 65 h 65"/>
                          <a:gd name="T86" fmla="*/ 517 w 526"/>
                          <a:gd name="T87" fmla="*/ 0 h 65"/>
                          <a:gd name="T88" fmla="*/ 517 w 526"/>
                          <a:gd name="T89" fmla="*/ 8 h 65"/>
                          <a:gd name="T90" fmla="*/ 493 w 526"/>
                          <a:gd name="T91" fmla="*/ 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25" y="57"/>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7"/>
                              <a:pt x="16" y="57"/>
                              <a:pt x="16" y="57"/>
                            </a:cubicBezTo>
                            <a:cubicBezTo>
                              <a:pt x="4" y="57"/>
                              <a:pt x="4" y="57"/>
                              <a:pt x="4" y="57"/>
                            </a:cubicBezTo>
                            <a:cubicBezTo>
                              <a:pt x="1" y="57"/>
                              <a:pt x="0" y="58"/>
                              <a:pt x="0" y="61"/>
                            </a:cubicBezTo>
                            <a:cubicBezTo>
                              <a:pt x="0" y="64"/>
                              <a:pt x="1" y="65"/>
                              <a:pt x="4" y="65"/>
                            </a:cubicBezTo>
                            <a:cubicBezTo>
                              <a:pt x="37" y="65"/>
                              <a:pt x="37" y="65"/>
                              <a:pt x="37" y="65"/>
                            </a:cubicBezTo>
                            <a:cubicBezTo>
                              <a:pt x="39" y="65"/>
                              <a:pt x="41" y="64"/>
                              <a:pt x="41" y="61"/>
                            </a:cubicBezTo>
                            <a:cubicBezTo>
                              <a:pt x="41" y="39"/>
                              <a:pt x="41" y="39"/>
                              <a:pt x="41" y="39"/>
                            </a:cubicBezTo>
                            <a:cubicBezTo>
                              <a:pt x="41" y="38"/>
                              <a:pt x="40" y="36"/>
                              <a:pt x="37" y="36"/>
                            </a:cubicBezTo>
                            <a:cubicBezTo>
                              <a:pt x="33" y="36"/>
                              <a:pt x="33" y="38"/>
                              <a:pt x="33" y="39"/>
                            </a:cubicBezTo>
                            <a:cubicBezTo>
                              <a:pt x="33" y="57"/>
                              <a:pt x="33" y="57"/>
                              <a:pt x="33" y="57"/>
                            </a:cubicBezTo>
                            <a:lnTo>
                              <a:pt x="25" y="57"/>
                            </a:lnTo>
                            <a:close/>
                            <a:moveTo>
                              <a:pt x="68" y="0"/>
                            </a:moveTo>
                            <a:cubicBezTo>
                              <a:pt x="64" y="0"/>
                              <a:pt x="60" y="4"/>
                              <a:pt x="60" y="8"/>
                            </a:cubicBezTo>
                            <a:cubicBezTo>
                              <a:pt x="60" y="57"/>
                              <a:pt x="60" y="57"/>
                              <a:pt x="60" y="57"/>
                            </a:cubicBezTo>
                            <a:cubicBezTo>
                              <a:pt x="60" y="61"/>
                              <a:pt x="64" y="65"/>
                              <a:pt x="68" y="65"/>
                            </a:cubicBezTo>
                            <a:cubicBezTo>
                              <a:pt x="93" y="65"/>
                              <a:pt x="93" y="65"/>
                              <a:pt x="93" y="65"/>
                            </a:cubicBezTo>
                            <a:cubicBezTo>
                              <a:pt x="98" y="65"/>
                              <a:pt x="101" y="61"/>
                              <a:pt x="101" y="57"/>
                            </a:cubicBezTo>
                            <a:cubicBezTo>
                              <a:pt x="101" y="8"/>
                              <a:pt x="101" y="8"/>
                              <a:pt x="101" y="8"/>
                            </a:cubicBezTo>
                            <a:cubicBezTo>
                              <a:pt x="101" y="4"/>
                              <a:pt x="98" y="0"/>
                              <a:pt x="93" y="0"/>
                            </a:cubicBezTo>
                            <a:lnTo>
                              <a:pt x="68" y="0"/>
                            </a:lnTo>
                            <a:close/>
                            <a:moveTo>
                              <a:pt x="68" y="8"/>
                            </a:moveTo>
                            <a:cubicBezTo>
                              <a:pt x="93" y="8"/>
                              <a:pt x="93" y="8"/>
                              <a:pt x="93" y="8"/>
                            </a:cubicBezTo>
                            <a:cubicBezTo>
                              <a:pt x="93" y="57"/>
                              <a:pt x="93" y="57"/>
                              <a:pt x="93" y="57"/>
                            </a:cubicBezTo>
                            <a:cubicBezTo>
                              <a:pt x="68" y="57"/>
                              <a:pt x="68" y="57"/>
                              <a:pt x="68" y="57"/>
                            </a:cubicBezTo>
                            <a:lnTo>
                              <a:pt x="68" y="8"/>
                            </a:lnTo>
                            <a:close/>
                            <a:moveTo>
                              <a:pt x="145" y="57"/>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39"/>
                              <a:pt x="162" y="39"/>
                              <a:pt x="162" y="39"/>
                            </a:cubicBezTo>
                            <a:cubicBezTo>
                              <a:pt x="162" y="38"/>
                              <a:pt x="161" y="36"/>
                              <a:pt x="158" y="36"/>
                            </a:cubicBezTo>
                            <a:cubicBezTo>
                              <a:pt x="155" y="36"/>
                              <a:pt x="154" y="38"/>
                              <a:pt x="154" y="39"/>
                            </a:cubicBezTo>
                            <a:cubicBezTo>
                              <a:pt x="154" y="57"/>
                              <a:pt x="154" y="57"/>
                              <a:pt x="154" y="57"/>
                            </a:cubicBezTo>
                            <a:lnTo>
                              <a:pt x="145" y="57"/>
                            </a:lnTo>
                            <a:close/>
                            <a:moveTo>
                              <a:pt x="190" y="0"/>
                            </a:moveTo>
                            <a:cubicBezTo>
                              <a:pt x="184" y="0"/>
                              <a:pt x="181" y="4"/>
                              <a:pt x="181" y="8"/>
                            </a:cubicBezTo>
                            <a:cubicBezTo>
                              <a:pt x="181" y="57"/>
                              <a:pt x="181" y="57"/>
                              <a:pt x="181" y="57"/>
                            </a:cubicBezTo>
                            <a:cubicBezTo>
                              <a:pt x="181" y="61"/>
                              <a:pt x="184" y="65"/>
                              <a:pt x="190" y="65"/>
                            </a:cubicBezTo>
                            <a:cubicBezTo>
                              <a:pt x="214" y="65"/>
                              <a:pt x="214" y="65"/>
                              <a:pt x="214" y="65"/>
                            </a:cubicBezTo>
                            <a:cubicBezTo>
                              <a:pt x="219" y="65"/>
                              <a:pt x="223" y="61"/>
                              <a:pt x="223" y="57"/>
                            </a:cubicBezTo>
                            <a:cubicBezTo>
                              <a:pt x="223" y="8"/>
                              <a:pt x="223" y="8"/>
                              <a:pt x="223" y="8"/>
                            </a:cubicBezTo>
                            <a:cubicBezTo>
                              <a:pt x="223" y="4"/>
                              <a:pt x="219" y="0"/>
                              <a:pt x="214" y="0"/>
                            </a:cubicBezTo>
                            <a:lnTo>
                              <a:pt x="190" y="0"/>
                            </a:lnTo>
                            <a:close/>
                            <a:moveTo>
                              <a:pt x="190" y="8"/>
                            </a:moveTo>
                            <a:cubicBezTo>
                              <a:pt x="214" y="8"/>
                              <a:pt x="214" y="8"/>
                              <a:pt x="214" y="8"/>
                            </a:cubicBezTo>
                            <a:cubicBezTo>
                              <a:pt x="214" y="57"/>
                              <a:pt x="214" y="57"/>
                              <a:pt x="214" y="57"/>
                            </a:cubicBezTo>
                            <a:cubicBezTo>
                              <a:pt x="190" y="57"/>
                              <a:pt x="190" y="57"/>
                              <a:pt x="190" y="57"/>
                            </a:cubicBezTo>
                            <a:lnTo>
                              <a:pt x="190" y="8"/>
                            </a:lnTo>
                            <a:close/>
                            <a:moveTo>
                              <a:pt x="267" y="57"/>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39"/>
                              <a:pt x="283" y="39"/>
                              <a:pt x="283" y="39"/>
                            </a:cubicBezTo>
                            <a:cubicBezTo>
                              <a:pt x="283" y="38"/>
                              <a:pt x="283" y="36"/>
                              <a:pt x="279" y="36"/>
                            </a:cubicBezTo>
                            <a:cubicBezTo>
                              <a:pt x="276" y="36"/>
                              <a:pt x="275" y="38"/>
                              <a:pt x="275" y="39"/>
                            </a:cubicBezTo>
                            <a:cubicBezTo>
                              <a:pt x="275" y="57"/>
                              <a:pt x="275" y="57"/>
                              <a:pt x="275" y="57"/>
                            </a:cubicBezTo>
                            <a:lnTo>
                              <a:pt x="267" y="57"/>
                            </a:lnTo>
                            <a:close/>
                            <a:moveTo>
                              <a:pt x="310" y="0"/>
                            </a:moveTo>
                            <a:cubicBezTo>
                              <a:pt x="306" y="0"/>
                              <a:pt x="303" y="4"/>
                              <a:pt x="303" y="8"/>
                            </a:cubicBezTo>
                            <a:cubicBezTo>
                              <a:pt x="303" y="57"/>
                              <a:pt x="303" y="57"/>
                              <a:pt x="303" y="57"/>
                            </a:cubicBezTo>
                            <a:cubicBezTo>
                              <a:pt x="303" y="61"/>
                              <a:pt x="306" y="65"/>
                              <a:pt x="310" y="65"/>
                            </a:cubicBezTo>
                            <a:cubicBezTo>
                              <a:pt x="336" y="65"/>
                              <a:pt x="336" y="65"/>
                              <a:pt x="336" y="65"/>
                            </a:cubicBezTo>
                            <a:cubicBezTo>
                              <a:pt x="340" y="65"/>
                              <a:pt x="344" y="61"/>
                              <a:pt x="344" y="57"/>
                            </a:cubicBezTo>
                            <a:cubicBezTo>
                              <a:pt x="344" y="8"/>
                              <a:pt x="344" y="8"/>
                              <a:pt x="344" y="8"/>
                            </a:cubicBezTo>
                            <a:cubicBezTo>
                              <a:pt x="344" y="4"/>
                              <a:pt x="340" y="0"/>
                              <a:pt x="336" y="0"/>
                            </a:cubicBezTo>
                            <a:lnTo>
                              <a:pt x="310" y="0"/>
                            </a:lnTo>
                            <a:close/>
                            <a:moveTo>
                              <a:pt x="310" y="8"/>
                            </a:moveTo>
                            <a:cubicBezTo>
                              <a:pt x="336" y="8"/>
                              <a:pt x="336" y="8"/>
                              <a:pt x="336" y="8"/>
                            </a:cubicBezTo>
                            <a:cubicBezTo>
                              <a:pt x="336" y="57"/>
                              <a:pt x="336" y="57"/>
                              <a:pt x="336" y="57"/>
                            </a:cubicBezTo>
                            <a:cubicBezTo>
                              <a:pt x="310" y="57"/>
                              <a:pt x="310" y="57"/>
                              <a:pt x="310" y="57"/>
                            </a:cubicBezTo>
                            <a:lnTo>
                              <a:pt x="310" y="8"/>
                            </a:lnTo>
                            <a:close/>
                            <a:moveTo>
                              <a:pt x="388" y="57"/>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39"/>
                              <a:pt x="404" y="39"/>
                              <a:pt x="404" y="39"/>
                            </a:cubicBezTo>
                            <a:cubicBezTo>
                              <a:pt x="404" y="38"/>
                              <a:pt x="403" y="36"/>
                              <a:pt x="401" y="36"/>
                            </a:cubicBezTo>
                            <a:cubicBezTo>
                              <a:pt x="397" y="36"/>
                              <a:pt x="396" y="38"/>
                              <a:pt x="396" y="39"/>
                            </a:cubicBezTo>
                            <a:cubicBezTo>
                              <a:pt x="396" y="57"/>
                              <a:pt x="396" y="57"/>
                              <a:pt x="396" y="57"/>
                            </a:cubicBezTo>
                            <a:lnTo>
                              <a:pt x="388" y="57"/>
                            </a:lnTo>
                            <a:close/>
                            <a:moveTo>
                              <a:pt x="432" y="0"/>
                            </a:moveTo>
                            <a:cubicBezTo>
                              <a:pt x="428" y="0"/>
                              <a:pt x="423" y="4"/>
                              <a:pt x="423" y="8"/>
                            </a:cubicBezTo>
                            <a:cubicBezTo>
                              <a:pt x="423" y="57"/>
                              <a:pt x="423" y="57"/>
                              <a:pt x="423" y="57"/>
                            </a:cubicBezTo>
                            <a:cubicBezTo>
                              <a:pt x="423" y="61"/>
                              <a:pt x="427" y="65"/>
                              <a:pt x="432" y="65"/>
                            </a:cubicBezTo>
                            <a:cubicBezTo>
                              <a:pt x="457" y="65"/>
                              <a:pt x="457" y="65"/>
                              <a:pt x="457" y="65"/>
                            </a:cubicBezTo>
                            <a:cubicBezTo>
                              <a:pt x="461" y="65"/>
                              <a:pt x="465" y="61"/>
                              <a:pt x="465" y="57"/>
                            </a:cubicBezTo>
                            <a:cubicBezTo>
                              <a:pt x="465" y="8"/>
                              <a:pt x="465" y="8"/>
                              <a:pt x="465" y="8"/>
                            </a:cubicBezTo>
                            <a:cubicBezTo>
                              <a:pt x="465" y="4"/>
                              <a:pt x="461" y="0"/>
                              <a:pt x="457" y="0"/>
                            </a:cubicBezTo>
                            <a:lnTo>
                              <a:pt x="432" y="0"/>
                            </a:lnTo>
                            <a:close/>
                            <a:moveTo>
                              <a:pt x="432" y="8"/>
                            </a:moveTo>
                            <a:cubicBezTo>
                              <a:pt x="457" y="8"/>
                              <a:pt x="457" y="8"/>
                              <a:pt x="457" y="8"/>
                            </a:cubicBezTo>
                            <a:cubicBezTo>
                              <a:pt x="457" y="57"/>
                              <a:pt x="457" y="57"/>
                              <a:pt x="457" y="57"/>
                            </a:cubicBezTo>
                            <a:cubicBezTo>
                              <a:pt x="432" y="57"/>
                              <a:pt x="432" y="57"/>
                              <a:pt x="432" y="57"/>
                            </a:cubicBezTo>
                            <a:lnTo>
                              <a:pt x="432" y="8"/>
                            </a:lnTo>
                            <a:close/>
                            <a:moveTo>
                              <a:pt x="493" y="0"/>
                            </a:moveTo>
                            <a:cubicBezTo>
                              <a:pt x="488" y="0"/>
                              <a:pt x="484" y="4"/>
                              <a:pt x="484" y="8"/>
                            </a:cubicBezTo>
                            <a:cubicBezTo>
                              <a:pt x="484" y="57"/>
                              <a:pt x="484" y="57"/>
                              <a:pt x="484" y="57"/>
                            </a:cubicBezTo>
                            <a:cubicBezTo>
                              <a:pt x="484" y="61"/>
                              <a:pt x="488" y="65"/>
                              <a:pt x="493" y="65"/>
                            </a:cubicBezTo>
                            <a:cubicBezTo>
                              <a:pt x="517" y="65"/>
                              <a:pt x="517" y="65"/>
                              <a:pt x="517" y="65"/>
                            </a:cubicBezTo>
                            <a:cubicBezTo>
                              <a:pt x="522" y="65"/>
                              <a:pt x="526" y="61"/>
                              <a:pt x="526" y="57"/>
                            </a:cubicBezTo>
                            <a:cubicBezTo>
                              <a:pt x="526" y="8"/>
                              <a:pt x="526" y="8"/>
                              <a:pt x="526" y="8"/>
                            </a:cubicBezTo>
                            <a:cubicBezTo>
                              <a:pt x="526" y="4"/>
                              <a:pt x="522" y="0"/>
                              <a:pt x="517" y="0"/>
                            </a:cubicBezTo>
                            <a:lnTo>
                              <a:pt x="493" y="0"/>
                            </a:lnTo>
                            <a:close/>
                            <a:moveTo>
                              <a:pt x="493" y="8"/>
                            </a:moveTo>
                            <a:cubicBezTo>
                              <a:pt x="517" y="8"/>
                              <a:pt x="517" y="8"/>
                              <a:pt x="517" y="8"/>
                            </a:cubicBezTo>
                            <a:cubicBezTo>
                              <a:pt x="517" y="57"/>
                              <a:pt x="517" y="57"/>
                              <a:pt x="517" y="57"/>
                            </a:cubicBezTo>
                            <a:cubicBezTo>
                              <a:pt x="493" y="57"/>
                              <a:pt x="493" y="57"/>
                              <a:pt x="493" y="57"/>
                            </a:cubicBezTo>
                            <a:lnTo>
                              <a:pt x="493" y="8"/>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grpSp>
                <p:grpSp>
                  <p:nvGrpSpPr>
                    <p:cNvPr id="1192" name="Group 1191">
                      <a:extLst>
                        <a:ext uri="{FF2B5EF4-FFF2-40B4-BE49-F238E27FC236}">
                          <a16:creationId xmlns:a16="http://schemas.microsoft.com/office/drawing/2014/main" id="{80ACD4FA-4EA3-4415-8BBF-DC5C4C2C9539}"/>
                        </a:ext>
                      </a:extLst>
                    </p:cNvPr>
                    <p:cNvGrpSpPr/>
                    <p:nvPr/>
                  </p:nvGrpSpPr>
                  <p:grpSpPr>
                    <a:xfrm>
                      <a:off x="6448489" y="3720612"/>
                      <a:ext cx="3494088" cy="211421"/>
                      <a:chOff x="6448489" y="3595137"/>
                      <a:chExt cx="3494088" cy="211421"/>
                    </a:xfrm>
                  </p:grpSpPr>
                  <p:sp>
                    <p:nvSpPr>
                      <p:cNvPr id="277" name="Freeform 88">
                        <a:extLst>
                          <a:ext uri="{FF2B5EF4-FFF2-40B4-BE49-F238E27FC236}">
                            <a16:creationId xmlns:a16="http://schemas.microsoft.com/office/drawing/2014/main" id="{1EF11A9A-DB3E-45FA-A821-F1B413498D1B}"/>
                          </a:ext>
                        </a:extLst>
                      </p:cNvPr>
                      <p:cNvSpPr>
                        <a:spLocks noEditPoints="1"/>
                      </p:cNvSpPr>
                      <p:nvPr/>
                    </p:nvSpPr>
                    <p:spPr bwMode="auto">
                      <a:xfrm>
                        <a:off x="6448489" y="3595137"/>
                        <a:ext cx="1702503" cy="211421"/>
                      </a:xfrm>
                      <a:custGeom>
                        <a:avLst/>
                        <a:gdLst>
                          <a:gd name="T0" fmla="*/ 0 w 526"/>
                          <a:gd name="T1" fmla="*/ 57 h 65"/>
                          <a:gd name="T2" fmla="*/ 41 w 526"/>
                          <a:gd name="T3" fmla="*/ 57 h 65"/>
                          <a:gd name="T4" fmla="*/ 7 w 526"/>
                          <a:gd name="T5" fmla="*/ 0 h 65"/>
                          <a:gd name="T6" fmla="*/ 33 w 526"/>
                          <a:gd name="T7" fmla="*/ 57 h 65"/>
                          <a:gd name="T8" fmla="*/ 68 w 526"/>
                          <a:gd name="T9" fmla="*/ 0 h 65"/>
                          <a:gd name="T10" fmla="*/ 68 w 526"/>
                          <a:gd name="T11" fmla="*/ 65 h 65"/>
                          <a:gd name="T12" fmla="*/ 101 w 526"/>
                          <a:gd name="T13" fmla="*/ 9 h 65"/>
                          <a:gd name="T14" fmla="*/ 68 w 526"/>
                          <a:gd name="T15" fmla="*/ 9 h 65"/>
                          <a:gd name="T16" fmla="*/ 68 w 526"/>
                          <a:gd name="T17" fmla="*/ 57 h 65"/>
                          <a:gd name="T18" fmla="*/ 145 w 526"/>
                          <a:gd name="T19" fmla="*/ 0 h 65"/>
                          <a:gd name="T20" fmla="*/ 125 w 526"/>
                          <a:gd name="T21" fmla="*/ 9 h 65"/>
                          <a:gd name="T22" fmla="*/ 125 w 526"/>
                          <a:gd name="T23" fmla="*/ 57 h 65"/>
                          <a:gd name="T24" fmla="*/ 158 w 526"/>
                          <a:gd name="T25" fmla="*/ 65 h 65"/>
                          <a:gd name="T26" fmla="*/ 158 w 526"/>
                          <a:gd name="T27" fmla="*/ 36 h 65"/>
                          <a:gd name="T28" fmla="*/ 145 w 526"/>
                          <a:gd name="T29" fmla="*/ 57 h 65"/>
                          <a:gd name="T30" fmla="*/ 181 w 526"/>
                          <a:gd name="T31" fmla="*/ 57 h 65"/>
                          <a:gd name="T32" fmla="*/ 223 w 526"/>
                          <a:gd name="T33" fmla="*/ 57 h 65"/>
                          <a:gd name="T34" fmla="*/ 190 w 526"/>
                          <a:gd name="T35" fmla="*/ 0 h 65"/>
                          <a:gd name="T36" fmla="*/ 214 w 526"/>
                          <a:gd name="T37" fmla="*/ 57 h 65"/>
                          <a:gd name="T38" fmla="*/ 267 w 526"/>
                          <a:gd name="T39" fmla="*/ 57 h 65"/>
                          <a:gd name="T40" fmla="*/ 242 w 526"/>
                          <a:gd name="T41" fmla="*/ 5 h 65"/>
                          <a:gd name="T42" fmla="*/ 258 w 526"/>
                          <a:gd name="T43" fmla="*/ 57 h 65"/>
                          <a:gd name="T44" fmla="*/ 246 w 526"/>
                          <a:gd name="T45" fmla="*/ 65 h 65"/>
                          <a:gd name="T46" fmla="*/ 283 w 526"/>
                          <a:gd name="T47" fmla="*/ 40 h 65"/>
                          <a:gd name="T48" fmla="*/ 275 w 526"/>
                          <a:gd name="T49" fmla="*/ 57 h 65"/>
                          <a:gd name="T50" fmla="*/ 303 w 526"/>
                          <a:gd name="T51" fmla="*/ 9 h 65"/>
                          <a:gd name="T52" fmla="*/ 336 w 526"/>
                          <a:gd name="T53" fmla="*/ 65 h 65"/>
                          <a:gd name="T54" fmla="*/ 336 w 526"/>
                          <a:gd name="T55" fmla="*/ 0 h 65"/>
                          <a:gd name="T56" fmla="*/ 336 w 526"/>
                          <a:gd name="T57" fmla="*/ 9 h 65"/>
                          <a:gd name="T58" fmla="*/ 310 w 526"/>
                          <a:gd name="T59" fmla="*/ 9 h 65"/>
                          <a:gd name="T60" fmla="*/ 367 w 526"/>
                          <a:gd name="T61" fmla="*/ 0 h 65"/>
                          <a:gd name="T62" fmla="*/ 380 w 526"/>
                          <a:gd name="T63" fmla="*/ 9 h 65"/>
                          <a:gd name="T64" fmla="*/ 363 w 526"/>
                          <a:gd name="T65" fmla="*/ 61 h 65"/>
                          <a:gd name="T66" fmla="*/ 404 w 526"/>
                          <a:gd name="T67" fmla="*/ 61 h 65"/>
                          <a:gd name="T68" fmla="*/ 396 w 526"/>
                          <a:gd name="T69" fmla="*/ 40 h 65"/>
                          <a:gd name="T70" fmla="*/ 432 w 526"/>
                          <a:gd name="T71" fmla="*/ 0 h 65"/>
                          <a:gd name="T72" fmla="*/ 432 w 526"/>
                          <a:gd name="T73" fmla="*/ 65 h 65"/>
                          <a:gd name="T74" fmla="*/ 465 w 526"/>
                          <a:gd name="T75" fmla="*/ 9 h 65"/>
                          <a:gd name="T76" fmla="*/ 432 w 526"/>
                          <a:gd name="T77" fmla="*/ 9 h 65"/>
                          <a:gd name="T78" fmla="*/ 432 w 526"/>
                          <a:gd name="T79" fmla="*/ 57 h 65"/>
                          <a:gd name="T80" fmla="*/ 509 w 526"/>
                          <a:gd name="T81" fmla="*/ 0 h 65"/>
                          <a:gd name="T82" fmla="*/ 488 w 526"/>
                          <a:gd name="T83" fmla="*/ 9 h 65"/>
                          <a:gd name="T84" fmla="*/ 488 w 526"/>
                          <a:gd name="T85" fmla="*/ 57 h 65"/>
                          <a:gd name="T86" fmla="*/ 521 w 526"/>
                          <a:gd name="T87" fmla="*/ 65 h 65"/>
                          <a:gd name="T88" fmla="*/ 521 w 526"/>
                          <a:gd name="T89" fmla="*/ 36 h 65"/>
                          <a:gd name="T90" fmla="*/ 509 w 526"/>
                          <a:gd name="T91"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7" y="0"/>
                            </a:moveTo>
                            <a:cubicBezTo>
                              <a:pt x="3" y="0"/>
                              <a:pt x="0" y="4"/>
                              <a:pt x="0" y="9"/>
                            </a:cubicBezTo>
                            <a:cubicBezTo>
                              <a:pt x="0" y="57"/>
                              <a:pt x="0" y="57"/>
                              <a:pt x="0" y="57"/>
                            </a:cubicBezTo>
                            <a:cubicBezTo>
                              <a:pt x="0" y="62"/>
                              <a:pt x="3" y="65"/>
                              <a:pt x="7" y="65"/>
                            </a:cubicBezTo>
                            <a:cubicBezTo>
                              <a:pt x="33" y="65"/>
                              <a:pt x="33" y="65"/>
                              <a:pt x="33" y="65"/>
                            </a:cubicBezTo>
                            <a:cubicBezTo>
                              <a:pt x="37" y="65"/>
                              <a:pt x="41" y="62"/>
                              <a:pt x="41" y="57"/>
                            </a:cubicBezTo>
                            <a:cubicBezTo>
                              <a:pt x="41" y="9"/>
                              <a:pt x="41" y="9"/>
                              <a:pt x="41" y="9"/>
                            </a:cubicBezTo>
                            <a:cubicBezTo>
                              <a:pt x="41" y="4"/>
                              <a:pt x="37" y="0"/>
                              <a:pt x="33" y="0"/>
                            </a:cubicBezTo>
                            <a:lnTo>
                              <a:pt x="7" y="0"/>
                            </a:lnTo>
                            <a:close/>
                            <a:moveTo>
                              <a:pt x="7" y="9"/>
                            </a:moveTo>
                            <a:cubicBezTo>
                              <a:pt x="33" y="9"/>
                              <a:pt x="33" y="9"/>
                              <a:pt x="33" y="9"/>
                            </a:cubicBezTo>
                            <a:cubicBezTo>
                              <a:pt x="33" y="57"/>
                              <a:pt x="33" y="57"/>
                              <a:pt x="33" y="57"/>
                            </a:cubicBezTo>
                            <a:cubicBezTo>
                              <a:pt x="7" y="57"/>
                              <a:pt x="7" y="57"/>
                              <a:pt x="7" y="57"/>
                            </a:cubicBezTo>
                            <a:lnTo>
                              <a:pt x="7" y="9"/>
                            </a:lnTo>
                            <a:close/>
                            <a:moveTo>
                              <a:pt x="68" y="0"/>
                            </a:moveTo>
                            <a:cubicBezTo>
                              <a:pt x="64" y="0"/>
                              <a:pt x="60" y="4"/>
                              <a:pt x="60" y="9"/>
                            </a:cubicBezTo>
                            <a:cubicBezTo>
                              <a:pt x="60" y="57"/>
                              <a:pt x="60" y="57"/>
                              <a:pt x="60" y="57"/>
                            </a:cubicBezTo>
                            <a:cubicBezTo>
                              <a:pt x="60" y="62"/>
                              <a:pt x="64" y="65"/>
                              <a:pt x="68" y="65"/>
                            </a:cubicBezTo>
                            <a:cubicBezTo>
                              <a:pt x="93" y="65"/>
                              <a:pt x="93" y="65"/>
                              <a:pt x="93" y="65"/>
                            </a:cubicBezTo>
                            <a:cubicBezTo>
                              <a:pt x="98" y="65"/>
                              <a:pt x="101" y="62"/>
                              <a:pt x="101" y="57"/>
                            </a:cubicBezTo>
                            <a:cubicBezTo>
                              <a:pt x="101" y="9"/>
                              <a:pt x="101" y="9"/>
                              <a:pt x="101" y="9"/>
                            </a:cubicBezTo>
                            <a:cubicBezTo>
                              <a:pt x="101" y="4"/>
                              <a:pt x="98" y="0"/>
                              <a:pt x="93" y="0"/>
                            </a:cubicBezTo>
                            <a:lnTo>
                              <a:pt x="68" y="0"/>
                            </a:lnTo>
                            <a:close/>
                            <a:moveTo>
                              <a:pt x="68" y="9"/>
                            </a:moveTo>
                            <a:cubicBezTo>
                              <a:pt x="93" y="9"/>
                              <a:pt x="93" y="9"/>
                              <a:pt x="93" y="9"/>
                            </a:cubicBezTo>
                            <a:cubicBezTo>
                              <a:pt x="93" y="57"/>
                              <a:pt x="93" y="57"/>
                              <a:pt x="93" y="57"/>
                            </a:cubicBezTo>
                            <a:cubicBezTo>
                              <a:pt x="68" y="57"/>
                              <a:pt x="68" y="57"/>
                              <a:pt x="68" y="57"/>
                            </a:cubicBezTo>
                            <a:lnTo>
                              <a:pt x="68" y="9"/>
                            </a:lnTo>
                            <a:close/>
                            <a:moveTo>
                              <a:pt x="145" y="57"/>
                            </a:moveTo>
                            <a:cubicBezTo>
                              <a:pt x="145" y="0"/>
                              <a:pt x="145" y="0"/>
                              <a:pt x="145" y="0"/>
                            </a:cubicBezTo>
                            <a:cubicBezTo>
                              <a:pt x="125" y="0"/>
                              <a:pt x="125" y="0"/>
                              <a:pt x="125" y="0"/>
                            </a:cubicBezTo>
                            <a:cubicBezTo>
                              <a:pt x="123" y="0"/>
                              <a:pt x="120" y="1"/>
                              <a:pt x="120" y="5"/>
                            </a:cubicBezTo>
                            <a:cubicBezTo>
                              <a:pt x="120" y="7"/>
                              <a:pt x="123" y="9"/>
                              <a:pt x="125" y="9"/>
                            </a:cubicBezTo>
                            <a:cubicBezTo>
                              <a:pt x="137" y="9"/>
                              <a:pt x="137" y="9"/>
                              <a:pt x="137" y="9"/>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40"/>
                              <a:pt x="162" y="40"/>
                              <a:pt x="162" y="40"/>
                            </a:cubicBezTo>
                            <a:cubicBezTo>
                              <a:pt x="162" y="38"/>
                              <a:pt x="161" y="36"/>
                              <a:pt x="158" y="36"/>
                            </a:cubicBezTo>
                            <a:cubicBezTo>
                              <a:pt x="155" y="36"/>
                              <a:pt x="154" y="38"/>
                              <a:pt x="154" y="40"/>
                            </a:cubicBezTo>
                            <a:cubicBezTo>
                              <a:pt x="154" y="57"/>
                              <a:pt x="154" y="57"/>
                              <a:pt x="154" y="57"/>
                            </a:cubicBezTo>
                            <a:lnTo>
                              <a:pt x="145" y="57"/>
                            </a:lnTo>
                            <a:close/>
                            <a:moveTo>
                              <a:pt x="190" y="0"/>
                            </a:moveTo>
                            <a:cubicBezTo>
                              <a:pt x="184" y="0"/>
                              <a:pt x="181" y="4"/>
                              <a:pt x="181" y="9"/>
                            </a:cubicBezTo>
                            <a:cubicBezTo>
                              <a:pt x="181" y="57"/>
                              <a:pt x="181" y="57"/>
                              <a:pt x="181" y="57"/>
                            </a:cubicBezTo>
                            <a:cubicBezTo>
                              <a:pt x="181" y="62"/>
                              <a:pt x="184" y="65"/>
                              <a:pt x="190" y="65"/>
                            </a:cubicBezTo>
                            <a:cubicBezTo>
                              <a:pt x="214" y="65"/>
                              <a:pt x="214" y="65"/>
                              <a:pt x="214" y="65"/>
                            </a:cubicBezTo>
                            <a:cubicBezTo>
                              <a:pt x="219" y="65"/>
                              <a:pt x="223" y="62"/>
                              <a:pt x="223" y="57"/>
                            </a:cubicBezTo>
                            <a:cubicBezTo>
                              <a:pt x="223" y="9"/>
                              <a:pt x="223" y="9"/>
                              <a:pt x="223" y="9"/>
                            </a:cubicBezTo>
                            <a:cubicBezTo>
                              <a:pt x="223" y="4"/>
                              <a:pt x="219" y="0"/>
                              <a:pt x="214" y="0"/>
                            </a:cubicBezTo>
                            <a:lnTo>
                              <a:pt x="190" y="0"/>
                            </a:lnTo>
                            <a:close/>
                            <a:moveTo>
                              <a:pt x="190" y="9"/>
                            </a:moveTo>
                            <a:cubicBezTo>
                              <a:pt x="214" y="9"/>
                              <a:pt x="214" y="9"/>
                              <a:pt x="214" y="9"/>
                            </a:cubicBezTo>
                            <a:cubicBezTo>
                              <a:pt x="214" y="57"/>
                              <a:pt x="214" y="57"/>
                              <a:pt x="214" y="57"/>
                            </a:cubicBezTo>
                            <a:cubicBezTo>
                              <a:pt x="190" y="57"/>
                              <a:pt x="190" y="57"/>
                              <a:pt x="190" y="57"/>
                            </a:cubicBezTo>
                            <a:lnTo>
                              <a:pt x="190" y="9"/>
                            </a:lnTo>
                            <a:close/>
                            <a:moveTo>
                              <a:pt x="267" y="57"/>
                            </a:moveTo>
                            <a:cubicBezTo>
                              <a:pt x="267" y="0"/>
                              <a:pt x="267" y="0"/>
                              <a:pt x="267" y="0"/>
                            </a:cubicBezTo>
                            <a:cubicBezTo>
                              <a:pt x="246" y="0"/>
                              <a:pt x="246" y="0"/>
                              <a:pt x="246" y="0"/>
                            </a:cubicBezTo>
                            <a:cubicBezTo>
                              <a:pt x="244" y="0"/>
                              <a:pt x="242" y="1"/>
                              <a:pt x="242" y="5"/>
                            </a:cubicBezTo>
                            <a:cubicBezTo>
                              <a:pt x="242" y="7"/>
                              <a:pt x="244" y="9"/>
                              <a:pt x="246" y="9"/>
                            </a:cubicBezTo>
                            <a:cubicBezTo>
                              <a:pt x="258" y="9"/>
                              <a:pt x="258" y="9"/>
                              <a:pt x="258" y="9"/>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40"/>
                              <a:pt x="283" y="40"/>
                              <a:pt x="283" y="40"/>
                            </a:cubicBezTo>
                            <a:cubicBezTo>
                              <a:pt x="283" y="38"/>
                              <a:pt x="283" y="36"/>
                              <a:pt x="279" y="36"/>
                            </a:cubicBezTo>
                            <a:cubicBezTo>
                              <a:pt x="276" y="36"/>
                              <a:pt x="275" y="38"/>
                              <a:pt x="275" y="40"/>
                            </a:cubicBezTo>
                            <a:cubicBezTo>
                              <a:pt x="275" y="57"/>
                              <a:pt x="275" y="57"/>
                              <a:pt x="275" y="57"/>
                            </a:cubicBezTo>
                            <a:lnTo>
                              <a:pt x="267" y="57"/>
                            </a:lnTo>
                            <a:close/>
                            <a:moveTo>
                              <a:pt x="310" y="0"/>
                            </a:moveTo>
                            <a:cubicBezTo>
                              <a:pt x="306" y="0"/>
                              <a:pt x="303" y="4"/>
                              <a:pt x="303" y="9"/>
                            </a:cubicBezTo>
                            <a:cubicBezTo>
                              <a:pt x="303" y="57"/>
                              <a:pt x="303" y="57"/>
                              <a:pt x="303" y="57"/>
                            </a:cubicBezTo>
                            <a:cubicBezTo>
                              <a:pt x="303" y="62"/>
                              <a:pt x="306" y="65"/>
                              <a:pt x="310" y="65"/>
                            </a:cubicBezTo>
                            <a:cubicBezTo>
                              <a:pt x="336" y="65"/>
                              <a:pt x="336" y="65"/>
                              <a:pt x="336" y="65"/>
                            </a:cubicBezTo>
                            <a:cubicBezTo>
                              <a:pt x="340" y="65"/>
                              <a:pt x="344" y="62"/>
                              <a:pt x="344" y="57"/>
                            </a:cubicBezTo>
                            <a:cubicBezTo>
                              <a:pt x="344" y="9"/>
                              <a:pt x="344" y="9"/>
                              <a:pt x="344" y="9"/>
                            </a:cubicBezTo>
                            <a:cubicBezTo>
                              <a:pt x="344" y="4"/>
                              <a:pt x="340" y="0"/>
                              <a:pt x="336" y="0"/>
                            </a:cubicBezTo>
                            <a:lnTo>
                              <a:pt x="310" y="0"/>
                            </a:lnTo>
                            <a:close/>
                            <a:moveTo>
                              <a:pt x="310" y="9"/>
                            </a:moveTo>
                            <a:cubicBezTo>
                              <a:pt x="336" y="9"/>
                              <a:pt x="336" y="9"/>
                              <a:pt x="336" y="9"/>
                            </a:cubicBezTo>
                            <a:cubicBezTo>
                              <a:pt x="336" y="57"/>
                              <a:pt x="336" y="57"/>
                              <a:pt x="336" y="57"/>
                            </a:cubicBezTo>
                            <a:cubicBezTo>
                              <a:pt x="310" y="57"/>
                              <a:pt x="310" y="57"/>
                              <a:pt x="310" y="57"/>
                            </a:cubicBezTo>
                            <a:lnTo>
                              <a:pt x="310" y="9"/>
                            </a:lnTo>
                            <a:close/>
                            <a:moveTo>
                              <a:pt x="388" y="57"/>
                            </a:moveTo>
                            <a:cubicBezTo>
                              <a:pt x="388" y="0"/>
                              <a:pt x="388" y="0"/>
                              <a:pt x="388" y="0"/>
                            </a:cubicBezTo>
                            <a:cubicBezTo>
                              <a:pt x="367" y="0"/>
                              <a:pt x="367" y="0"/>
                              <a:pt x="367" y="0"/>
                            </a:cubicBezTo>
                            <a:cubicBezTo>
                              <a:pt x="365" y="0"/>
                              <a:pt x="363" y="1"/>
                              <a:pt x="363" y="5"/>
                            </a:cubicBezTo>
                            <a:cubicBezTo>
                              <a:pt x="363" y="7"/>
                              <a:pt x="365" y="9"/>
                              <a:pt x="367" y="9"/>
                            </a:cubicBezTo>
                            <a:cubicBezTo>
                              <a:pt x="380" y="9"/>
                              <a:pt x="380" y="9"/>
                              <a:pt x="380" y="9"/>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40"/>
                              <a:pt x="404" y="40"/>
                              <a:pt x="404" y="40"/>
                            </a:cubicBezTo>
                            <a:cubicBezTo>
                              <a:pt x="404" y="38"/>
                              <a:pt x="403" y="36"/>
                              <a:pt x="401" y="36"/>
                            </a:cubicBezTo>
                            <a:cubicBezTo>
                              <a:pt x="397" y="36"/>
                              <a:pt x="396" y="38"/>
                              <a:pt x="396" y="40"/>
                            </a:cubicBezTo>
                            <a:cubicBezTo>
                              <a:pt x="396" y="57"/>
                              <a:pt x="396" y="57"/>
                              <a:pt x="396" y="57"/>
                            </a:cubicBezTo>
                            <a:lnTo>
                              <a:pt x="388" y="57"/>
                            </a:lnTo>
                            <a:close/>
                            <a:moveTo>
                              <a:pt x="432" y="0"/>
                            </a:moveTo>
                            <a:cubicBezTo>
                              <a:pt x="428" y="0"/>
                              <a:pt x="423" y="4"/>
                              <a:pt x="423" y="9"/>
                            </a:cubicBezTo>
                            <a:cubicBezTo>
                              <a:pt x="423" y="57"/>
                              <a:pt x="423" y="57"/>
                              <a:pt x="423" y="57"/>
                            </a:cubicBezTo>
                            <a:cubicBezTo>
                              <a:pt x="423" y="62"/>
                              <a:pt x="427" y="65"/>
                              <a:pt x="432" y="65"/>
                            </a:cubicBezTo>
                            <a:cubicBezTo>
                              <a:pt x="457" y="65"/>
                              <a:pt x="457" y="65"/>
                              <a:pt x="457" y="65"/>
                            </a:cubicBezTo>
                            <a:cubicBezTo>
                              <a:pt x="461" y="65"/>
                              <a:pt x="465" y="62"/>
                              <a:pt x="465" y="57"/>
                            </a:cubicBezTo>
                            <a:cubicBezTo>
                              <a:pt x="465" y="9"/>
                              <a:pt x="465" y="9"/>
                              <a:pt x="465" y="9"/>
                            </a:cubicBezTo>
                            <a:cubicBezTo>
                              <a:pt x="465" y="4"/>
                              <a:pt x="461" y="0"/>
                              <a:pt x="457" y="0"/>
                            </a:cubicBezTo>
                            <a:lnTo>
                              <a:pt x="432" y="0"/>
                            </a:lnTo>
                            <a:close/>
                            <a:moveTo>
                              <a:pt x="432" y="9"/>
                            </a:moveTo>
                            <a:cubicBezTo>
                              <a:pt x="457" y="9"/>
                              <a:pt x="457" y="9"/>
                              <a:pt x="457" y="9"/>
                            </a:cubicBezTo>
                            <a:cubicBezTo>
                              <a:pt x="457" y="57"/>
                              <a:pt x="457" y="57"/>
                              <a:pt x="457" y="57"/>
                            </a:cubicBezTo>
                            <a:cubicBezTo>
                              <a:pt x="432" y="57"/>
                              <a:pt x="432" y="57"/>
                              <a:pt x="432" y="57"/>
                            </a:cubicBezTo>
                            <a:lnTo>
                              <a:pt x="432" y="9"/>
                            </a:lnTo>
                            <a:close/>
                            <a:moveTo>
                              <a:pt x="509" y="57"/>
                            </a:moveTo>
                            <a:cubicBezTo>
                              <a:pt x="509" y="0"/>
                              <a:pt x="509" y="0"/>
                              <a:pt x="509" y="0"/>
                            </a:cubicBezTo>
                            <a:cubicBezTo>
                              <a:pt x="488" y="0"/>
                              <a:pt x="488" y="0"/>
                              <a:pt x="488" y="0"/>
                            </a:cubicBezTo>
                            <a:cubicBezTo>
                              <a:pt x="486" y="0"/>
                              <a:pt x="484" y="1"/>
                              <a:pt x="484" y="5"/>
                            </a:cubicBezTo>
                            <a:cubicBezTo>
                              <a:pt x="484" y="7"/>
                              <a:pt x="486" y="9"/>
                              <a:pt x="488" y="9"/>
                            </a:cubicBezTo>
                            <a:cubicBezTo>
                              <a:pt x="500" y="9"/>
                              <a:pt x="500" y="9"/>
                              <a:pt x="500" y="9"/>
                            </a:cubicBezTo>
                            <a:cubicBezTo>
                              <a:pt x="500" y="57"/>
                              <a:pt x="500" y="57"/>
                              <a:pt x="500" y="57"/>
                            </a:cubicBezTo>
                            <a:cubicBezTo>
                              <a:pt x="488" y="57"/>
                              <a:pt x="488" y="57"/>
                              <a:pt x="488" y="57"/>
                            </a:cubicBezTo>
                            <a:cubicBezTo>
                              <a:pt x="486" y="57"/>
                              <a:pt x="484" y="58"/>
                              <a:pt x="484" y="61"/>
                            </a:cubicBezTo>
                            <a:cubicBezTo>
                              <a:pt x="484" y="64"/>
                              <a:pt x="486" y="65"/>
                              <a:pt x="488" y="65"/>
                            </a:cubicBezTo>
                            <a:cubicBezTo>
                              <a:pt x="521" y="65"/>
                              <a:pt x="521" y="65"/>
                              <a:pt x="521" y="65"/>
                            </a:cubicBezTo>
                            <a:cubicBezTo>
                              <a:pt x="524" y="65"/>
                              <a:pt x="526" y="64"/>
                              <a:pt x="526" y="61"/>
                            </a:cubicBezTo>
                            <a:cubicBezTo>
                              <a:pt x="526" y="40"/>
                              <a:pt x="526" y="40"/>
                              <a:pt x="526" y="40"/>
                            </a:cubicBezTo>
                            <a:cubicBezTo>
                              <a:pt x="526" y="38"/>
                              <a:pt x="525" y="36"/>
                              <a:pt x="521" y="36"/>
                            </a:cubicBezTo>
                            <a:cubicBezTo>
                              <a:pt x="519" y="36"/>
                              <a:pt x="517" y="38"/>
                              <a:pt x="517" y="40"/>
                            </a:cubicBezTo>
                            <a:cubicBezTo>
                              <a:pt x="517" y="57"/>
                              <a:pt x="517" y="57"/>
                              <a:pt x="517" y="57"/>
                            </a:cubicBezTo>
                            <a:lnTo>
                              <a:pt x="509" y="57"/>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sp>
                    <p:nvSpPr>
                      <p:cNvPr id="280" name="Freeform 88">
                        <a:extLst>
                          <a:ext uri="{FF2B5EF4-FFF2-40B4-BE49-F238E27FC236}">
                            <a16:creationId xmlns:a16="http://schemas.microsoft.com/office/drawing/2014/main" id="{2B37EB06-9F15-4DFF-81DD-3BF16FE464A6}"/>
                          </a:ext>
                        </a:extLst>
                      </p:cNvPr>
                      <p:cNvSpPr>
                        <a:spLocks noEditPoints="1"/>
                      </p:cNvSpPr>
                      <p:nvPr/>
                    </p:nvSpPr>
                    <p:spPr bwMode="auto">
                      <a:xfrm>
                        <a:off x="8240074" y="3595137"/>
                        <a:ext cx="1702503" cy="211421"/>
                      </a:xfrm>
                      <a:custGeom>
                        <a:avLst/>
                        <a:gdLst>
                          <a:gd name="T0" fmla="*/ 0 w 526"/>
                          <a:gd name="T1" fmla="*/ 57 h 65"/>
                          <a:gd name="T2" fmla="*/ 41 w 526"/>
                          <a:gd name="T3" fmla="*/ 57 h 65"/>
                          <a:gd name="T4" fmla="*/ 7 w 526"/>
                          <a:gd name="T5" fmla="*/ 0 h 65"/>
                          <a:gd name="T6" fmla="*/ 33 w 526"/>
                          <a:gd name="T7" fmla="*/ 57 h 65"/>
                          <a:gd name="T8" fmla="*/ 68 w 526"/>
                          <a:gd name="T9" fmla="*/ 0 h 65"/>
                          <a:gd name="T10" fmla="*/ 68 w 526"/>
                          <a:gd name="T11" fmla="*/ 65 h 65"/>
                          <a:gd name="T12" fmla="*/ 101 w 526"/>
                          <a:gd name="T13" fmla="*/ 9 h 65"/>
                          <a:gd name="T14" fmla="*/ 68 w 526"/>
                          <a:gd name="T15" fmla="*/ 9 h 65"/>
                          <a:gd name="T16" fmla="*/ 68 w 526"/>
                          <a:gd name="T17" fmla="*/ 57 h 65"/>
                          <a:gd name="T18" fmla="*/ 145 w 526"/>
                          <a:gd name="T19" fmla="*/ 0 h 65"/>
                          <a:gd name="T20" fmla="*/ 125 w 526"/>
                          <a:gd name="T21" fmla="*/ 9 h 65"/>
                          <a:gd name="T22" fmla="*/ 125 w 526"/>
                          <a:gd name="T23" fmla="*/ 57 h 65"/>
                          <a:gd name="T24" fmla="*/ 158 w 526"/>
                          <a:gd name="T25" fmla="*/ 65 h 65"/>
                          <a:gd name="T26" fmla="*/ 158 w 526"/>
                          <a:gd name="T27" fmla="*/ 36 h 65"/>
                          <a:gd name="T28" fmla="*/ 145 w 526"/>
                          <a:gd name="T29" fmla="*/ 57 h 65"/>
                          <a:gd name="T30" fmla="*/ 181 w 526"/>
                          <a:gd name="T31" fmla="*/ 57 h 65"/>
                          <a:gd name="T32" fmla="*/ 223 w 526"/>
                          <a:gd name="T33" fmla="*/ 57 h 65"/>
                          <a:gd name="T34" fmla="*/ 190 w 526"/>
                          <a:gd name="T35" fmla="*/ 0 h 65"/>
                          <a:gd name="T36" fmla="*/ 214 w 526"/>
                          <a:gd name="T37" fmla="*/ 57 h 65"/>
                          <a:gd name="T38" fmla="*/ 267 w 526"/>
                          <a:gd name="T39" fmla="*/ 57 h 65"/>
                          <a:gd name="T40" fmla="*/ 242 w 526"/>
                          <a:gd name="T41" fmla="*/ 5 h 65"/>
                          <a:gd name="T42" fmla="*/ 258 w 526"/>
                          <a:gd name="T43" fmla="*/ 57 h 65"/>
                          <a:gd name="T44" fmla="*/ 246 w 526"/>
                          <a:gd name="T45" fmla="*/ 65 h 65"/>
                          <a:gd name="T46" fmla="*/ 283 w 526"/>
                          <a:gd name="T47" fmla="*/ 40 h 65"/>
                          <a:gd name="T48" fmla="*/ 275 w 526"/>
                          <a:gd name="T49" fmla="*/ 57 h 65"/>
                          <a:gd name="T50" fmla="*/ 303 w 526"/>
                          <a:gd name="T51" fmla="*/ 9 h 65"/>
                          <a:gd name="T52" fmla="*/ 336 w 526"/>
                          <a:gd name="T53" fmla="*/ 65 h 65"/>
                          <a:gd name="T54" fmla="*/ 336 w 526"/>
                          <a:gd name="T55" fmla="*/ 0 h 65"/>
                          <a:gd name="T56" fmla="*/ 336 w 526"/>
                          <a:gd name="T57" fmla="*/ 9 h 65"/>
                          <a:gd name="T58" fmla="*/ 310 w 526"/>
                          <a:gd name="T59" fmla="*/ 9 h 65"/>
                          <a:gd name="T60" fmla="*/ 367 w 526"/>
                          <a:gd name="T61" fmla="*/ 0 h 65"/>
                          <a:gd name="T62" fmla="*/ 380 w 526"/>
                          <a:gd name="T63" fmla="*/ 9 h 65"/>
                          <a:gd name="T64" fmla="*/ 363 w 526"/>
                          <a:gd name="T65" fmla="*/ 61 h 65"/>
                          <a:gd name="T66" fmla="*/ 404 w 526"/>
                          <a:gd name="T67" fmla="*/ 61 h 65"/>
                          <a:gd name="T68" fmla="*/ 396 w 526"/>
                          <a:gd name="T69" fmla="*/ 40 h 65"/>
                          <a:gd name="T70" fmla="*/ 432 w 526"/>
                          <a:gd name="T71" fmla="*/ 0 h 65"/>
                          <a:gd name="T72" fmla="*/ 432 w 526"/>
                          <a:gd name="T73" fmla="*/ 65 h 65"/>
                          <a:gd name="T74" fmla="*/ 465 w 526"/>
                          <a:gd name="T75" fmla="*/ 9 h 65"/>
                          <a:gd name="T76" fmla="*/ 432 w 526"/>
                          <a:gd name="T77" fmla="*/ 9 h 65"/>
                          <a:gd name="T78" fmla="*/ 432 w 526"/>
                          <a:gd name="T79" fmla="*/ 57 h 65"/>
                          <a:gd name="T80" fmla="*/ 509 w 526"/>
                          <a:gd name="T81" fmla="*/ 0 h 65"/>
                          <a:gd name="T82" fmla="*/ 488 w 526"/>
                          <a:gd name="T83" fmla="*/ 9 h 65"/>
                          <a:gd name="T84" fmla="*/ 488 w 526"/>
                          <a:gd name="T85" fmla="*/ 57 h 65"/>
                          <a:gd name="T86" fmla="*/ 521 w 526"/>
                          <a:gd name="T87" fmla="*/ 65 h 65"/>
                          <a:gd name="T88" fmla="*/ 521 w 526"/>
                          <a:gd name="T89" fmla="*/ 36 h 65"/>
                          <a:gd name="T90" fmla="*/ 509 w 526"/>
                          <a:gd name="T91"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7" y="0"/>
                            </a:moveTo>
                            <a:cubicBezTo>
                              <a:pt x="3" y="0"/>
                              <a:pt x="0" y="4"/>
                              <a:pt x="0" y="9"/>
                            </a:cubicBezTo>
                            <a:cubicBezTo>
                              <a:pt x="0" y="57"/>
                              <a:pt x="0" y="57"/>
                              <a:pt x="0" y="57"/>
                            </a:cubicBezTo>
                            <a:cubicBezTo>
                              <a:pt x="0" y="62"/>
                              <a:pt x="3" y="65"/>
                              <a:pt x="7" y="65"/>
                            </a:cubicBezTo>
                            <a:cubicBezTo>
                              <a:pt x="33" y="65"/>
                              <a:pt x="33" y="65"/>
                              <a:pt x="33" y="65"/>
                            </a:cubicBezTo>
                            <a:cubicBezTo>
                              <a:pt x="37" y="65"/>
                              <a:pt x="41" y="62"/>
                              <a:pt x="41" y="57"/>
                            </a:cubicBezTo>
                            <a:cubicBezTo>
                              <a:pt x="41" y="9"/>
                              <a:pt x="41" y="9"/>
                              <a:pt x="41" y="9"/>
                            </a:cubicBezTo>
                            <a:cubicBezTo>
                              <a:pt x="41" y="4"/>
                              <a:pt x="37" y="0"/>
                              <a:pt x="33" y="0"/>
                            </a:cubicBezTo>
                            <a:lnTo>
                              <a:pt x="7" y="0"/>
                            </a:lnTo>
                            <a:close/>
                            <a:moveTo>
                              <a:pt x="7" y="9"/>
                            </a:moveTo>
                            <a:cubicBezTo>
                              <a:pt x="33" y="9"/>
                              <a:pt x="33" y="9"/>
                              <a:pt x="33" y="9"/>
                            </a:cubicBezTo>
                            <a:cubicBezTo>
                              <a:pt x="33" y="57"/>
                              <a:pt x="33" y="57"/>
                              <a:pt x="33" y="57"/>
                            </a:cubicBezTo>
                            <a:cubicBezTo>
                              <a:pt x="7" y="57"/>
                              <a:pt x="7" y="57"/>
                              <a:pt x="7" y="57"/>
                            </a:cubicBezTo>
                            <a:lnTo>
                              <a:pt x="7" y="9"/>
                            </a:lnTo>
                            <a:close/>
                            <a:moveTo>
                              <a:pt x="68" y="0"/>
                            </a:moveTo>
                            <a:cubicBezTo>
                              <a:pt x="64" y="0"/>
                              <a:pt x="60" y="4"/>
                              <a:pt x="60" y="9"/>
                            </a:cubicBezTo>
                            <a:cubicBezTo>
                              <a:pt x="60" y="57"/>
                              <a:pt x="60" y="57"/>
                              <a:pt x="60" y="57"/>
                            </a:cubicBezTo>
                            <a:cubicBezTo>
                              <a:pt x="60" y="62"/>
                              <a:pt x="64" y="65"/>
                              <a:pt x="68" y="65"/>
                            </a:cubicBezTo>
                            <a:cubicBezTo>
                              <a:pt x="93" y="65"/>
                              <a:pt x="93" y="65"/>
                              <a:pt x="93" y="65"/>
                            </a:cubicBezTo>
                            <a:cubicBezTo>
                              <a:pt x="98" y="65"/>
                              <a:pt x="101" y="62"/>
                              <a:pt x="101" y="57"/>
                            </a:cubicBezTo>
                            <a:cubicBezTo>
                              <a:pt x="101" y="9"/>
                              <a:pt x="101" y="9"/>
                              <a:pt x="101" y="9"/>
                            </a:cubicBezTo>
                            <a:cubicBezTo>
                              <a:pt x="101" y="4"/>
                              <a:pt x="98" y="0"/>
                              <a:pt x="93" y="0"/>
                            </a:cubicBezTo>
                            <a:lnTo>
                              <a:pt x="68" y="0"/>
                            </a:lnTo>
                            <a:close/>
                            <a:moveTo>
                              <a:pt x="68" y="9"/>
                            </a:moveTo>
                            <a:cubicBezTo>
                              <a:pt x="93" y="9"/>
                              <a:pt x="93" y="9"/>
                              <a:pt x="93" y="9"/>
                            </a:cubicBezTo>
                            <a:cubicBezTo>
                              <a:pt x="93" y="57"/>
                              <a:pt x="93" y="57"/>
                              <a:pt x="93" y="57"/>
                            </a:cubicBezTo>
                            <a:cubicBezTo>
                              <a:pt x="68" y="57"/>
                              <a:pt x="68" y="57"/>
                              <a:pt x="68" y="57"/>
                            </a:cubicBezTo>
                            <a:lnTo>
                              <a:pt x="68" y="9"/>
                            </a:lnTo>
                            <a:close/>
                            <a:moveTo>
                              <a:pt x="145" y="57"/>
                            </a:moveTo>
                            <a:cubicBezTo>
                              <a:pt x="145" y="0"/>
                              <a:pt x="145" y="0"/>
                              <a:pt x="145" y="0"/>
                            </a:cubicBezTo>
                            <a:cubicBezTo>
                              <a:pt x="125" y="0"/>
                              <a:pt x="125" y="0"/>
                              <a:pt x="125" y="0"/>
                            </a:cubicBezTo>
                            <a:cubicBezTo>
                              <a:pt x="123" y="0"/>
                              <a:pt x="120" y="1"/>
                              <a:pt x="120" y="5"/>
                            </a:cubicBezTo>
                            <a:cubicBezTo>
                              <a:pt x="120" y="7"/>
                              <a:pt x="123" y="9"/>
                              <a:pt x="125" y="9"/>
                            </a:cubicBezTo>
                            <a:cubicBezTo>
                              <a:pt x="137" y="9"/>
                              <a:pt x="137" y="9"/>
                              <a:pt x="137" y="9"/>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40"/>
                              <a:pt x="162" y="40"/>
                              <a:pt x="162" y="40"/>
                            </a:cubicBezTo>
                            <a:cubicBezTo>
                              <a:pt x="162" y="38"/>
                              <a:pt x="161" y="36"/>
                              <a:pt x="158" y="36"/>
                            </a:cubicBezTo>
                            <a:cubicBezTo>
                              <a:pt x="155" y="36"/>
                              <a:pt x="154" y="38"/>
                              <a:pt x="154" y="40"/>
                            </a:cubicBezTo>
                            <a:cubicBezTo>
                              <a:pt x="154" y="57"/>
                              <a:pt x="154" y="57"/>
                              <a:pt x="154" y="57"/>
                            </a:cubicBezTo>
                            <a:lnTo>
                              <a:pt x="145" y="57"/>
                            </a:lnTo>
                            <a:close/>
                            <a:moveTo>
                              <a:pt x="190" y="0"/>
                            </a:moveTo>
                            <a:cubicBezTo>
                              <a:pt x="184" y="0"/>
                              <a:pt x="181" y="4"/>
                              <a:pt x="181" y="9"/>
                            </a:cubicBezTo>
                            <a:cubicBezTo>
                              <a:pt x="181" y="57"/>
                              <a:pt x="181" y="57"/>
                              <a:pt x="181" y="57"/>
                            </a:cubicBezTo>
                            <a:cubicBezTo>
                              <a:pt x="181" y="62"/>
                              <a:pt x="184" y="65"/>
                              <a:pt x="190" y="65"/>
                            </a:cubicBezTo>
                            <a:cubicBezTo>
                              <a:pt x="214" y="65"/>
                              <a:pt x="214" y="65"/>
                              <a:pt x="214" y="65"/>
                            </a:cubicBezTo>
                            <a:cubicBezTo>
                              <a:pt x="219" y="65"/>
                              <a:pt x="223" y="62"/>
                              <a:pt x="223" y="57"/>
                            </a:cubicBezTo>
                            <a:cubicBezTo>
                              <a:pt x="223" y="9"/>
                              <a:pt x="223" y="9"/>
                              <a:pt x="223" y="9"/>
                            </a:cubicBezTo>
                            <a:cubicBezTo>
                              <a:pt x="223" y="4"/>
                              <a:pt x="219" y="0"/>
                              <a:pt x="214" y="0"/>
                            </a:cubicBezTo>
                            <a:lnTo>
                              <a:pt x="190" y="0"/>
                            </a:lnTo>
                            <a:close/>
                            <a:moveTo>
                              <a:pt x="190" y="9"/>
                            </a:moveTo>
                            <a:cubicBezTo>
                              <a:pt x="214" y="9"/>
                              <a:pt x="214" y="9"/>
                              <a:pt x="214" y="9"/>
                            </a:cubicBezTo>
                            <a:cubicBezTo>
                              <a:pt x="214" y="57"/>
                              <a:pt x="214" y="57"/>
                              <a:pt x="214" y="57"/>
                            </a:cubicBezTo>
                            <a:cubicBezTo>
                              <a:pt x="190" y="57"/>
                              <a:pt x="190" y="57"/>
                              <a:pt x="190" y="57"/>
                            </a:cubicBezTo>
                            <a:lnTo>
                              <a:pt x="190" y="9"/>
                            </a:lnTo>
                            <a:close/>
                            <a:moveTo>
                              <a:pt x="267" y="57"/>
                            </a:moveTo>
                            <a:cubicBezTo>
                              <a:pt x="267" y="0"/>
                              <a:pt x="267" y="0"/>
                              <a:pt x="267" y="0"/>
                            </a:cubicBezTo>
                            <a:cubicBezTo>
                              <a:pt x="246" y="0"/>
                              <a:pt x="246" y="0"/>
                              <a:pt x="246" y="0"/>
                            </a:cubicBezTo>
                            <a:cubicBezTo>
                              <a:pt x="244" y="0"/>
                              <a:pt x="242" y="1"/>
                              <a:pt x="242" y="5"/>
                            </a:cubicBezTo>
                            <a:cubicBezTo>
                              <a:pt x="242" y="7"/>
                              <a:pt x="244" y="9"/>
                              <a:pt x="246" y="9"/>
                            </a:cubicBezTo>
                            <a:cubicBezTo>
                              <a:pt x="258" y="9"/>
                              <a:pt x="258" y="9"/>
                              <a:pt x="258" y="9"/>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40"/>
                              <a:pt x="283" y="40"/>
                              <a:pt x="283" y="40"/>
                            </a:cubicBezTo>
                            <a:cubicBezTo>
                              <a:pt x="283" y="38"/>
                              <a:pt x="283" y="36"/>
                              <a:pt x="279" y="36"/>
                            </a:cubicBezTo>
                            <a:cubicBezTo>
                              <a:pt x="276" y="36"/>
                              <a:pt x="275" y="38"/>
                              <a:pt x="275" y="40"/>
                            </a:cubicBezTo>
                            <a:cubicBezTo>
                              <a:pt x="275" y="57"/>
                              <a:pt x="275" y="57"/>
                              <a:pt x="275" y="57"/>
                            </a:cubicBezTo>
                            <a:lnTo>
                              <a:pt x="267" y="57"/>
                            </a:lnTo>
                            <a:close/>
                            <a:moveTo>
                              <a:pt x="310" y="0"/>
                            </a:moveTo>
                            <a:cubicBezTo>
                              <a:pt x="306" y="0"/>
                              <a:pt x="303" y="4"/>
                              <a:pt x="303" y="9"/>
                            </a:cubicBezTo>
                            <a:cubicBezTo>
                              <a:pt x="303" y="57"/>
                              <a:pt x="303" y="57"/>
                              <a:pt x="303" y="57"/>
                            </a:cubicBezTo>
                            <a:cubicBezTo>
                              <a:pt x="303" y="62"/>
                              <a:pt x="306" y="65"/>
                              <a:pt x="310" y="65"/>
                            </a:cubicBezTo>
                            <a:cubicBezTo>
                              <a:pt x="336" y="65"/>
                              <a:pt x="336" y="65"/>
                              <a:pt x="336" y="65"/>
                            </a:cubicBezTo>
                            <a:cubicBezTo>
                              <a:pt x="340" y="65"/>
                              <a:pt x="344" y="62"/>
                              <a:pt x="344" y="57"/>
                            </a:cubicBezTo>
                            <a:cubicBezTo>
                              <a:pt x="344" y="9"/>
                              <a:pt x="344" y="9"/>
                              <a:pt x="344" y="9"/>
                            </a:cubicBezTo>
                            <a:cubicBezTo>
                              <a:pt x="344" y="4"/>
                              <a:pt x="340" y="0"/>
                              <a:pt x="336" y="0"/>
                            </a:cubicBezTo>
                            <a:lnTo>
                              <a:pt x="310" y="0"/>
                            </a:lnTo>
                            <a:close/>
                            <a:moveTo>
                              <a:pt x="310" y="9"/>
                            </a:moveTo>
                            <a:cubicBezTo>
                              <a:pt x="336" y="9"/>
                              <a:pt x="336" y="9"/>
                              <a:pt x="336" y="9"/>
                            </a:cubicBezTo>
                            <a:cubicBezTo>
                              <a:pt x="336" y="57"/>
                              <a:pt x="336" y="57"/>
                              <a:pt x="336" y="57"/>
                            </a:cubicBezTo>
                            <a:cubicBezTo>
                              <a:pt x="310" y="57"/>
                              <a:pt x="310" y="57"/>
                              <a:pt x="310" y="57"/>
                            </a:cubicBezTo>
                            <a:lnTo>
                              <a:pt x="310" y="9"/>
                            </a:lnTo>
                            <a:close/>
                            <a:moveTo>
                              <a:pt x="388" y="57"/>
                            </a:moveTo>
                            <a:cubicBezTo>
                              <a:pt x="388" y="0"/>
                              <a:pt x="388" y="0"/>
                              <a:pt x="388" y="0"/>
                            </a:cubicBezTo>
                            <a:cubicBezTo>
                              <a:pt x="367" y="0"/>
                              <a:pt x="367" y="0"/>
                              <a:pt x="367" y="0"/>
                            </a:cubicBezTo>
                            <a:cubicBezTo>
                              <a:pt x="365" y="0"/>
                              <a:pt x="363" y="1"/>
                              <a:pt x="363" y="5"/>
                            </a:cubicBezTo>
                            <a:cubicBezTo>
                              <a:pt x="363" y="7"/>
                              <a:pt x="365" y="9"/>
                              <a:pt x="367" y="9"/>
                            </a:cubicBezTo>
                            <a:cubicBezTo>
                              <a:pt x="380" y="9"/>
                              <a:pt x="380" y="9"/>
                              <a:pt x="380" y="9"/>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40"/>
                              <a:pt x="404" y="40"/>
                              <a:pt x="404" y="40"/>
                            </a:cubicBezTo>
                            <a:cubicBezTo>
                              <a:pt x="404" y="38"/>
                              <a:pt x="403" y="36"/>
                              <a:pt x="401" y="36"/>
                            </a:cubicBezTo>
                            <a:cubicBezTo>
                              <a:pt x="397" y="36"/>
                              <a:pt x="396" y="38"/>
                              <a:pt x="396" y="40"/>
                            </a:cubicBezTo>
                            <a:cubicBezTo>
                              <a:pt x="396" y="57"/>
                              <a:pt x="396" y="57"/>
                              <a:pt x="396" y="57"/>
                            </a:cubicBezTo>
                            <a:lnTo>
                              <a:pt x="388" y="57"/>
                            </a:lnTo>
                            <a:close/>
                            <a:moveTo>
                              <a:pt x="432" y="0"/>
                            </a:moveTo>
                            <a:cubicBezTo>
                              <a:pt x="428" y="0"/>
                              <a:pt x="423" y="4"/>
                              <a:pt x="423" y="9"/>
                            </a:cubicBezTo>
                            <a:cubicBezTo>
                              <a:pt x="423" y="57"/>
                              <a:pt x="423" y="57"/>
                              <a:pt x="423" y="57"/>
                            </a:cubicBezTo>
                            <a:cubicBezTo>
                              <a:pt x="423" y="62"/>
                              <a:pt x="427" y="65"/>
                              <a:pt x="432" y="65"/>
                            </a:cubicBezTo>
                            <a:cubicBezTo>
                              <a:pt x="457" y="65"/>
                              <a:pt x="457" y="65"/>
                              <a:pt x="457" y="65"/>
                            </a:cubicBezTo>
                            <a:cubicBezTo>
                              <a:pt x="461" y="65"/>
                              <a:pt x="465" y="62"/>
                              <a:pt x="465" y="57"/>
                            </a:cubicBezTo>
                            <a:cubicBezTo>
                              <a:pt x="465" y="9"/>
                              <a:pt x="465" y="9"/>
                              <a:pt x="465" y="9"/>
                            </a:cubicBezTo>
                            <a:cubicBezTo>
                              <a:pt x="465" y="4"/>
                              <a:pt x="461" y="0"/>
                              <a:pt x="457" y="0"/>
                            </a:cubicBezTo>
                            <a:lnTo>
                              <a:pt x="432" y="0"/>
                            </a:lnTo>
                            <a:close/>
                            <a:moveTo>
                              <a:pt x="432" y="9"/>
                            </a:moveTo>
                            <a:cubicBezTo>
                              <a:pt x="457" y="9"/>
                              <a:pt x="457" y="9"/>
                              <a:pt x="457" y="9"/>
                            </a:cubicBezTo>
                            <a:cubicBezTo>
                              <a:pt x="457" y="57"/>
                              <a:pt x="457" y="57"/>
                              <a:pt x="457" y="57"/>
                            </a:cubicBezTo>
                            <a:cubicBezTo>
                              <a:pt x="432" y="57"/>
                              <a:pt x="432" y="57"/>
                              <a:pt x="432" y="57"/>
                            </a:cubicBezTo>
                            <a:lnTo>
                              <a:pt x="432" y="9"/>
                            </a:lnTo>
                            <a:close/>
                            <a:moveTo>
                              <a:pt x="509" y="57"/>
                            </a:moveTo>
                            <a:cubicBezTo>
                              <a:pt x="509" y="0"/>
                              <a:pt x="509" y="0"/>
                              <a:pt x="509" y="0"/>
                            </a:cubicBezTo>
                            <a:cubicBezTo>
                              <a:pt x="488" y="0"/>
                              <a:pt x="488" y="0"/>
                              <a:pt x="488" y="0"/>
                            </a:cubicBezTo>
                            <a:cubicBezTo>
                              <a:pt x="486" y="0"/>
                              <a:pt x="484" y="1"/>
                              <a:pt x="484" y="5"/>
                            </a:cubicBezTo>
                            <a:cubicBezTo>
                              <a:pt x="484" y="7"/>
                              <a:pt x="486" y="9"/>
                              <a:pt x="488" y="9"/>
                            </a:cubicBezTo>
                            <a:cubicBezTo>
                              <a:pt x="500" y="9"/>
                              <a:pt x="500" y="9"/>
                              <a:pt x="500" y="9"/>
                            </a:cubicBezTo>
                            <a:cubicBezTo>
                              <a:pt x="500" y="57"/>
                              <a:pt x="500" y="57"/>
                              <a:pt x="500" y="57"/>
                            </a:cubicBezTo>
                            <a:cubicBezTo>
                              <a:pt x="488" y="57"/>
                              <a:pt x="488" y="57"/>
                              <a:pt x="488" y="57"/>
                            </a:cubicBezTo>
                            <a:cubicBezTo>
                              <a:pt x="486" y="57"/>
                              <a:pt x="484" y="58"/>
                              <a:pt x="484" y="61"/>
                            </a:cubicBezTo>
                            <a:cubicBezTo>
                              <a:pt x="484" y="64"/>
                              <a:pt x="486" y="65"/>
                              <a:pt x="488" y="65"/>
                            </a:cubicBezTo>
                            <a:cubicBezTo>
                              <a:pt x="521" y="65"/>
                              <a:pt x="521" y="65"/>
                              <a:pt x="521" y="65"/>
                            </a:cubicBezTo>
                            <a:cubicBezTo>
                              <a:pt x="524" y="65"/>
                              <a:pt x="526" y="64"/>
                              <a:pt x="526" y="61"/>
                            </a:cubicBezTo>
                            <a:cubicBezTo>
                              <a:pt x="526" y="40"/>
                              <a:pt x="526" y="40"/>
                              <a:pt x="526" y="40"/>
                            </a:cubicBezTo>
                            <a:cubicBezTo>
                              <a:pt x="526" y="38"/>
                              <a:pt x="525" y="36"/>
                              <a:pt x="521" y="36"/>
                            </a:cubicBezTo>
                            <a:cubicBezTo>
                              <a:pt x="519" y="36"/>
                              <a:pt x="517" y="38"/>
                              <a:pt x="517" y="40"/>
                            </a:cubicBezTo>
                            <a:cubicBezTo>
                              <a:pt x="517" y="57"/>
                              <a:pt x="517" y="57"/>
                              <a:pt x="517" y="57"/>
                            </a:cubicBezTo>
                            <a:lnTo>
                              <a:pt x="509" y="57"/>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grpSp>
                <p:grpSp>
                  <p:nvGrpSpPr>
                    <p:cNvPr id="1193" name="Group 1192">
                      <a:extLst>
                        <a:ext uri="{FF2B5EF4-FFF2-40B4-BE49-F238E27FC236}">
                          <a16:creationId xmlns:a16="http://schemas.microsoft.com/office/drawing/2014/main" id="{59949678-3036-4F8F-800E-10DFDF1839C5}"/>
                        </a:ext>
                      </a:extLst>
                    </p:cNvPr>
                    <p:cNvGrpSpPr/>
                    <p:nvPr/>
                  </p:nvGrpSpPr>
                  <p:grpSpPr>
                    <a:xfrm>
                      <a:off x="6448489" y="3388029"/>
                      <a:ext cx="3494088" cy="211421"/>
                      <a:chOff x="6448489" y="3272441"/>
                      <a:chExt cx="3494088" cy="211421"/>
                    </a:xfrm>
                  </p:grpSpPr>
                  <p:sp>
                    <p:nvSpPr>
                      <p:cNvPr id="278" name="Freeform 89">
                        <a:extLst>
                          <a:ext uri="{FF2B5EF4-FFF2-40B4-BE49-F238E27FC236}">
                            <a16:creationId xmlns:a16="http://schemas.microsoft.com/office/drawing/2014/main" id="{F9D0DD7A-4965-4667-8A27-3CADD363230C}"/>
                          </a:ext>
                        </a:extLst>
                      </p:cNvPr>
                      <p:cNvSpPr>
                        <a:spLocks noEditPoints="1"/>
                      </p:cNvSpPr>
                      <p:nvPr/>
                    </p:nvSpPr>
                    <p:spPr bwMode="auto">
                      <a:xfrm>
                        <a:off x="6448489" y="3272441"/>
                        <a:ext cx="1702503" cy="211421"/>
                      </a:xfrm>
                      <a:custGeom>
                        <a:avLst/>
                        <a:gdLst>
                          <a:gd name="T0" fmla="*/ 4 w 526"/>
                          <a:gd name="T1" fmla="*/ 0 h 65"/>
                          <a:gd name="T2" fmla="*/ 16 w 526"/>
                          <a:gd name="T3" fmla="*/ 8 h 65"/>
                          <a:gd name="T4" fmla="*/ 0 w 526"/>
                          <a:gd name="T5" fmla="*/ 61 h 65"/>
                          <a:gd name="T6" fmla="*/ 41 w 526"/>
                          <a:gd name="T7" fmla="*/ 61 h 65"/>
                          <a:gd name="T8" fmla="*/ 33 w 526"/>
                          <a:gd name="T9" fmla="*/ 40 h 65"/>
                          <a:gd name="T10" fmla="*/ 68 w 526"/>
                          <a:gd name="T11" fmla="*/ 0 h 65"/>
                          <a:gd name="T12" fmla="*/ 68 w 526"/>
                          <a:gd name="T13" fmla="*/ 65 h 65"/>
                          <a:gd name="T14" fmla="*/ 101 w 526"/>
                          <a:gd name="T15" fmla="*/ 8 h 65"/>
                          <a:gd name="T16" fmla="*/ 68 w 526"/>
                          <a:gd name="T17" fmla="*/ 8 h 65"/>
                          <a:gd name="T18" fmla="*/ 68 w 526"/>
                          <a:gd name="T19" fmla="*/ 56 h 65"/>
                          <a:gd name="T20" fmla="*/ 145 w 526"/>
                          <a:gd name="T21" fmla="*/ 0 h 65"/>
                          <a:gd name="T22" fmla="*/ 125 w 526"/>
                          <a:gd name="T23" fmla="*/ 8 h 65"/>
                          <a:gd name="T24" fmla="*/ 125 w 526"/>
                          <a:gd name="T25" fmla="*/ 56 h 65"/>
                          <a:gd name="T26" fmla="*/ 158 w 526"/>
                          <a:gd name="T27" fmla="*/ 65 h 65"/>
                          <a:gd name="T28" fmla="*/ 158 w 526"/>
                          <a:gd name="T29" fmla="*/ 36 h 65"/>
                          <a:gd name="T30" fmla="*/ 145 w 526"/>
                          <a:gd name="T31" fmla="*/ 56 h 65"/>
                          <a:gd name="T32" fmla="*/ 181 w 526"/>
                          <a:gd name="T33" fmla="*/ 56 h 65"/>
                          <a:gd name="T34" fmla="*/ 223 w 526"/>
                          <a:gd name="T35" fmla="*/ 56 h 65"/>
                          <a:gd name="T36" fmla="*/ 190 w 526"/>
                          <a:gd name="T37" fmla="*/ 0 h 65"/>
                          <a:gd name="T38" fmla="*/ 214 w 526"/>
                          <a:gd name="T39" fmla="*/ 56 h 65"/>
                          <a:gd name="T40" fmla="*/ 267 w 526"/>
                          <a:gd name="T41" fmla="*/ 56 h 65"/>
                          <a:gd name="T42" fmla="*/ 242 w 526"/>
                          <a:gd name="T43" fmla="*/ 4 h 65"/>
                          <a:gd name="T44" fmla="*/ 258 w 526"/>
                          <a:gd name="T45" fmla="*/ 56 h 65"/>
                          <a:gd name="T46" fmla="*/ 246 w 526"/>
                          <a:gd name="T47" fmla="*/ 65 h 65"/>
                          <a:gd name="T48" fmla="*/ 283 w 526"/>
                          <a:gd name="T49" fmla="*/ 40 h 65"/>
                          <a:gd name="T50" fmla="*/ 275 w 526"/>
                          <a:gd name="T51" fmla="*/ 56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40 h 65"/>
                          <a:gd name="T72" fmla="*/ 432 w 526"/>
                          <a:gd name="T73" fmla="*/ 0 h 65"/>
                          <a:gd name="T74" fmla="*/ 432 w 526"/>
                          <a:gd name="T75" fmla="*/ 65 h 65"/>
                          <a:gd name="T76" fmla="*/ 465 w 526"/>
                          <a:gd name="T77" fmla="*/ 8 h 65"/>
                          <a:gd name="T78" fmla="*/ 432 w 526"/>
                          <a:gd name="T79" fmla="*/ 8 h 65"/>
                          <a:gd name="T80" fmla="*/ 432 w 526"/>
                          <a:gd name="T81" fmla="*/ 56 h 65"/>
                          <a:gd name="T82" fmla="*/ 509 w 526"/>
                          <a:gd name="T83" fmla="*/ 0 h 65"/>
                          <a:gd name="T84" fmla="*/ 488 w 526"/>
                          <a:gd name="T85" fmla="*/ 8 h 65"/>
                          <a:gd name="T86" fmla="*/ 488 w 526"/>
                          <a:gd name="T87" fmla="*/ 56 h 65"/>
                          <a:gd name="T88" fmla="*/ 521 w 526"/>
                          <a:gd name="T89" fmla="*/ 65 h 65"/>
                          <a:gd name="T90" fmla="*/ 521 w 526"/>
                          <a:gd name="T91" fmla="*/ 36 h 65"/>
                          <a:gd name="T92" fmla="*/ 509 w 526"/>
                          <a:gd name="T93"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6" h="65">
                            <a:moveTo>
                              <a:pt x="25" y="56"/>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6"/>
                              <a:pt x="16" y="56"/>
                              <a:pt x="16" y="56"/>
                            </a:cubicBezTo>
                            <a:cubicBezTo>
                              <a:pt x="4" y="56"/>
                              <a:pt x="4" y="56"/>
                              <a:pt x="4" y="56"/>
                            </a:cubicBezTo>
                            <a:cubicBezTo>
                              <a:pt x="1" y="56"/>
                              <a:pt x="0" y="58"/>
                              <a:pt x="0" y="61"/>
                            </a:cubicBezTo>
                            <a:cubicBezTo>
                              <a:pt x="0" y="64"/>
                              <a:pt x="1" y="65"/>
                              <a:pt x="4" y="65"/>
                            </a:cubicBezTo>
                            <a:cubicBezTo>
                              <a:pt x="37" y="65"/>
                              <a:pt x="37" y="65"/>
                              <a:pt x="37" y="65"/>
                            </a:cubicBezTo>
                            <a:cubicBezTo>
                              <a:pt x="39" y="65"/>
                              <a:pt x="41" y="64"/>
                              <a:pt x="41" y="61"/>
                            </a:cubicBezTo>
                            <a:cubicBezTo>
                              <a:pt x="41" y="40"/>
                              <a:pt x="41" y="40"/>
                              <a:pt x="41" y="40"/>
                            </a:cubicBezTo>
                            <a:cubicBezTo>
                              <a:pt x="41" y="37"/>
                              <a:pt x="40" y="36"/>
                              <a:pt x="37" y="36"/>
                            </a:cubicBezTo>
                            <a:cubicBezTo>
                              <a:pt x="33" y="36"/>
                              <a:pt x="33" y="37"/>
                              <a:pt x="33" y="40"/>
                            </a:cubicBezTo>
                            <a:cubicBezTo>
                              <a:pt x="33" y="56"/>
                              <a:pt x="33" y="56"/>
                              <a:pt x="33" y="56"/>
                            </a:cubicBezTo>
                            <a:lnTo>
                              <a:pt x="25" y="56"/>
                            </a:lnTo>
                            <a:close/>
                            <a:moveTo>
                              <a:pt x="68" y="0"/>
                            </a:moveTo>
                            <a:cubicBezTo>
                              <a:pt x="64" y="0"/>
                              <a:pt x="60" y="4"/>
                              <a:pt x="60" y="8"/>
                            </a:cubicBezTo>
                            <a:cubicBezTo>
                              <a:pt x="60" y="56"/>
                              <a:pt x="60" y="56"/>
                              <a:pt x="60" y="56"/>
                            </a:cubicBezTo>
                            <a:cubicBezTo>
                              <a:pt x="60" y="61"/>
                              <a:pt x="64" y="65"/>
                              <a:pt x="68" y="65"/>
                            </a:cubicBezTo>
                            <a:cubicBezTo>
                              <a:pt x="93" y="65"/>
                              <a:pt x="93" y="65"/>
                              <a:pt x="93" y="65"/>
                            </a:cubicBezTo>
                            <a:cubicBezTo>
                              <a:pt x="98" y="65"/>
                              <a:pt x="101" y="61"/>
                              <a:pt x="101" y="56"/>
                            </a:cubicBezTo>
                            <a:cubicBezTo>
                              <a:pt x="101" y="8"/>
                              <a:pt x="101" y="8"/>
                              <a:pt x="101" y="8"/>
                            </a:cubicBezTo>
                            <a:cubicBezTo>
                              <a:pt x="101" y="4"/>
                              <a:pt x="98" y="0"/>
                              <a:pt x="93" y="0"/>
                            </a:cubicBezTo>
                            <a:lnTo>
                              <a:pt x="68" y="0"/>
                            </a:lnTo>
                            <a:close/>
                            <a:moveTo>
                              <a:pt x="68" y="8"/>
                            </a:moveTo>
                            <a:cubicBezTo>
                              <a:pt x="93" y="8"/>
                              <a:pt x="93" y="8"/>
                              <a:pt x="93" y="8"/>
                            </a:cubicBezTo>
                            <a:cubicBezTo>
                              <a:pt x="93" y="56"/>
                              <a:pt x="93" y="56"/>
                              <a:pt x="93" y="56"/>
                            </a:cubicBezTo>
                            <a:cubicBezTo>
                              <a:pt x="68" y="56"/>
                              <a:pt x="68" y="56"/>
                              <a:pt x="68" y="56"/>
                            </a:cubicBezTo>
                            <a:lnTo>
                              <a:pt x="68" y="8"/>
                            </a:lnTo>
                            <a:close/>
                            <a:moveTo>
                              <a:pt x="145" y="56"/>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6"/>
                              <a:pt x="137" y="56"/>
                              <a:pt x="137" y="56"/>
                            </a:cubicBezTo>
                            <a:cubicBezTo>
                              <a:pt x="125" y="56"/>
                              <a:pt x="125" y="56"/>
                              <a:pt x="125" y="56"/>
                            </a:cubicBezTo>
                            <a:cubicBezTo>
                              <a:pt x="123" y="56"/>
                              <a:pt x="120" y="58"/>
                              <a:pt x="120" y="61"/>
                            </a:cubicBezTo>
                            <a:cubicBezTo>
                              <a:pt x="120" y="64"/>
                              <a:pt x="123" y="65"/>
                              <a:pt x="125" y="65"/>
                            </a:cubicBezTo>
                            <a:cubicBezTo>
                              <a:pt x="158" y="65"/>
                              <a:pt x="158" y="65"/>
                              <a:pt x="158" y="65"/>
                            </a:cubicBezTo>
                            <a:cubicBezTo>
                              <a:pt x="160" y="65"/>
                              <a:pt x="162" y="64"/>
                              <a:pt x="162" y="61"/>
                            </a:cubicBezTo>
                            <a:cubicBezTo>
                              <a:pt x="162" y="40"/>
                              <a:pt x="162" y="40"/>
                              <a:pt x="162" y="40"/>
                            </a:cubicBezTo>
                            <a:cubicBezTo>
                              <a:pt x="162" y="37"/>
                              <a:pt x="161" y="36"/>
                              <a:pt x="158" y="36"/>
                            </a:cubicBezTo>
                            <a:cubicBezTo>
                              <a:pt x="155" y="36"/>
                              <a:pt x="154" y="37"/>
                              <a:pt x="154" y="40"/>
                            </a:cubicBezTo>
                            <a:cubicBezTo>
                              <a:pt x="154" y="56"/>
                              <a:pt x="154" y="56"/>
                              <a:pt x="154" y="56"/>
                            </a:cubicBezTo>
                            <a:lnTo>
                              <a:pt x="145" y="56"/>
                            </a:lnTo>
                            <a:close/>
                            <a:moveTo>
                              <a:pt x="190" y="0"/>
                            </a:moveTo>
                            <a:cubicBezTo>
                              <a:pt x="184" y="0"/>
                              <a:pt x="181" y="4"/>
                              <a:pt x="181" y="8"/>
                            </a:cubicBezTo>
                            <a:cubicBezTo>
                              <a:pt x="181" y="56"/>
                              <a:pt x="181" y="56"/>
                              <a:pt x="181" y="56"/>
                            </a:cubicBezTo>
                            <a:cubicBezTo>
                              <a:pt x="181" y="61"/>
                              <a:pt x="184" y="65"/>
                              <a:pt x="190" y="65"/>
                            </a:cubicBezTo>
                            <a:cubicBezTo>
                              <a:pt x="214" y="65"/>
                              <a:pt x="214" y="65"/>
                              <a:pt x="214" y="65"/>
                            </a:cubicBezTo>
                            <a:cubicBezTo>
                              <a:pt x="219" y="65"/>
                              <a:pt x="223" y="61"/>
                              <a:pt x="223" y="56"/>
                            </a:cubicBezTo>
                            <a:cubicBezTo>
                              <a:pt x="223" y="8"/>
                              <a:pt x="223" y="8"/>
                              <a:pt x="223" y="8"/>
                            </a:cubicBezTo>
                            <a:cubicBezTo>
                              <a:pt x="223" y="4"/>
                              <a:pt x="219" y="0"/>
                              <a:pt x="214" y="0"/>
                            </a:cubicBezTo>
                            <a:lnTo>
                              <a:pt x="190" y="0"/>
                            </a:lnTo>
                            <a:close/>
                            <a:moveTo>
                              <a:pt x="190" y="8"/>
                            </a:moveTo>
                            <a:cubicBezTo>
                              <a:pt x="214" y="8"/>
                              <a:pt x="214" y="8"/>
                              <a:pt x="214" y="8"/>
                            </a:cubicBezTo>
                            <a:cubicBezTo>
                              <a:pt x="214" y="56"/>
                              <a:pt x="214" y="56"/>
                              <a:pt x="214" y="56"/>
                            </a:cubicBezTo>
                            <a:cubicBezTo>
                              <a:pt x="190" y="56"/>
                              <a:pt x="190" y="56"/>
                              <a:pt x="190" y="56"/>
                            </a:cubicBezTo>
                            <a:lnTo>
                              <a:pt x="190" y="8"/>
                            </a:lnTo>
                            <a:close/>
                            <a:moveTo>
                              <a:pt x="267" y="56"/>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6"/>
                              <a:pt x="258" y="56"/>
                              <a:pt x="258" y="56"/>
                            </a:cubicBezTo>
                            <a:cubicBezTo>
                              <a:pt x="246" y="56"/>
                              <a:pt x="246" y="56"/>
                              <a:pt x="246" y="56"/>
                            </a:cubicBezTo>
                            <a:cubicBezTo>
                              <a:pt x="244" y="56"/>
                              <a:pt x="242" y="58"/>
                              <a:pt x="242" y="61"/>
                            </a:cubicBezTo>
                            <a:cubicBezTo>
                              <a:pt x="242" y="64"/>
                              <a:pt x="244" y="65"/>
                              <a:pt x="246" y="65"/>
                            </a:cubicBezTo>
                            <a:cubicBezTo>
                              <a:pt x="279" y="65"/>
                              <a:pt x="279" y="65"/>
                              <a:pt x="279" y="65"/>
                            </a:cubicBezTo>
                            <a:cubicBezTo>
                              <a:pt x="281" y="65"/>
                              <a:pt x="283" y="64"/>
                              <a:pt x="283" y="61"/>
                            </a:cubicBezTo>
                            <a:cubicBezTo>
                              <a:pt x="283" y="40"/>
                              <a:pt x="283" y="40"/>
                              <a:pt x="283" y="40"/>
                            </a:cubicBezTo>
                            <a:cubicBezTo>
                              <a:pt x="283" y="37"/>
                              <a:pt x="283" y="36"/>
                              <a:pt x="279" y="36"/>
                            </a:cubicBezTo>
                            <a:cubicBezTo>
                              <a:pt x="276" y="36"/>
                              <a:pt x="275" y="37"/>
                              <a:pt x="275" y="40"/>
                            </a:cubicBezTo>
                            <a:cubicBezTo>
                              <a:pt x="275" y="56"/>
                              <a:pt x="275" y="56"/>
                              <a:pt x="275" y="56"/>
                            </a:cubicBezTo>
                            <a:lnTo>
                              <a:pt x="267" y="56"/>
                            </a:lnTo>
                            <a:close/>
                            <a:moveTo>
                              <a:pt x="310" y="0"/>
                            </a:moveTo>
                            <a:cubicBezTo>
                              <a:pt x="306" y="0"/>
                              <a:pt x="303" y="4"/>
                              <a:pt x="303" y="8"/>
                            </a:cubicBezTo>
                            <a:cubicBezTo>
                              <a:pt x="303" y="56"/>
                              <a:pt x="303" y="56"/>
                              <a:pt x="303" y="56"/>
                            </a:cubicBezTo>
                            <a:cubicBezTo>
                              <a:pt x="303" y="61"/>
                              <a:pt x="306" y="65"/>
                              <a:pt x="310" y="65"/>
                            </a:cubicBezTo>
                            <a:cubicBezTo>
                              <a:pt x="336" y="65"/>
                              <a:pt x="336" y="65"/>
                              <a:pt x="336" y="65"/>
                            </a:cubicBezTo>
                            <a:cubicBezTo>
                              <a:pt x="340" y="65"/>
                              <a:pt x="344" y="61"/>
                              <a:pt x="344" y="56"/>
                            </a:cubicBezTo>
                            <a:cubicBezTo>
                              <a:pt x="344" y="8"/>
                              <a:pt x="344" y="8"/>
                              <a:pt x="344" y="8"/>
                            </a:cubicBezTo>
                            <a:cubicBezTo>
                              <a:pt x="344" y="4"/>
                              <a:pt x="340" y="0"/>
                              <a:pt x="336" y="0"/>
                            </a:cubicBezTo>
                            <a:lnTo>
                              <a:pt x="310" y="0"/>
                            </a:lnTo>
                            <a:close/>
                            <a:moveTo>
                              <a:pt x="310" y="8"/>
                            </a:moveTo>
                            <a:cubicBezTo>
                              <a:pt x="336" y="8"/>
                              <a:pt x="336" y="8"/>
                              <a:pt x="336" y="8"/>
                            </a:cubicBezTo>
                            <a:cubicBezTo>
                              <a:pt x="336" y="56"/>
                              <a:pt x="336" y="56"/>
                              <a:pt x="336" y="56"/>
                            </a:cubicBezTo>
                            <a:cubicBezTo>
                              <a:pt x="310" y="56"/>
                              <a:pt x="310" y="56"/>
                              <a:pt x="310" y="56"/>
                            </a:cubicBezTo>
                            <a:lnTo>
                              <a:pt x="310" y="8"/>
                            </a:lnTo>
                            <a:close/>
                            <a:moveTo>
                              <a:pt x="388" y="56"/>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6"/>
                              <a:pt x="380" y="56"/>
                              <a:pt x="380" y="56"/>
                            </a:cubicBezTo>
                            <a:cubicBezTo>
                              <a:pt x="367" y="56"/>
                              <a:pt x="367" y="56"/>
                              <a:pt x="367" y="56"/>
                            </a:cubicBezTo>
                            <a:cubicBezTo>
                              <a:pt x="365" y="56"/>
                              <a:pt x="363" y="58"/>
                              <a:pt x="363" y="61"/>
                            </a:cubicBezTo>
                            <a:cubicBezTo>
                              <a:pt x="363" y="64"/>
                              <a:pt x="365" y="65"/>
                              <a:pt x="367" y="65"/>
                            </a:cubicBezTo>
                            <a:cubicBezTo>
                              <a:pt x="401" y="65"/>
                              <a:pt x="401" y="65"/>
                              <a:pt x="401" y="65"/>
                            </a:cubicBezTo>
                            <a:cubicBezTo>
                              <a:pt x="402" y="65"/>
                              <a:pt x="404" y="64"/>
                              <a:pt x="404" y="61"/>
                            </a:cubicBezTo>
                            <a:cubicBezTo>
                              <a:pt x="404" y="40"/>
                              <a:pt x="404" y="40"/>
                              <a:pt x="404" y="40"/>
                            </a:cubicBezTo>
                            <a:cubicBezTo>
                              <a:pt x="404" y="37"/>
                              <a:pt x="403" y="36"/>
                              <a:pt x="401" y="36"/>
                            </a:cubicBezTo>
                            <a:cubicBezTo>
                              <a:pt x="397" y="36"/>
                              <a:pt x="396" y="37"/>
                              <a:pt x="396" y="40"/>
                            </a:cubicBezTo>
                            <a:cubicBezTo>
                              <a:pt x="396" y="56"/>
                              <a:pt x="396" y="56"/>
                              <a:pt x="396" y="56"/>
                            </a:cubicBezTo>
                            <a:lnTo>
                              <a:pt x="388" y="56"/>
                            </a:lnTo>
                            <a:close/>
                            <a:moveTo>
                              <a:pt x="432" y="0"/>
                            </a:moveTo>
                            <a:cubicBezTo>
                              <a:pt x="428" y="0"/>
                              <a:pt x="423" y="4"/>
                              <a:pt x="423" y="8"/>
                            </a:cubicBezTo>
                            <a:cubicBezTo>
                              <a:pt x="423" y="56"/>
                              <a:pt x="423" y="56"/>
                              <a:pt x="423" y="56"/>
                            </a:cubicBezTo>
                            <a:cubicBezTo>
                              <a:pt x="423" y="61"/>
                              <a:pt x="427" y="65"/>
                              <a:pt x="432" y="65"/>
                            </a:cubicBezTo>
                            <a:cubicBezTo>
                              <a:pt x="457" y="65"/>
                              <a:pt x="457" y="65"/>
                              <a:pt x="457" y="65"/>
                            </a:cubicBezTo>
                            <a:cubicBezTo>
                              <a:pt x="461" y="65"/>
                              <a:pt x="465" y="61"/>
                              <a:pt x="465" y="56"/>
                            </a:cubicBezTo>
                            <a:cubicBezTo>
                              <a:pt x="465" y="8"/>
                              <a:pt x="465" y="8"/>
                              <a:pt x="465" y="8"/>
                            </a:cubicBezTo>
                            <a:cubicBezTo>
                              <a:pt x="465" y="4"/>
                              <a:pt x="461" y="0"/>
                              <a:pt x="457" y="0"/>
                            </a:cubicBezTo>
                            <a:lnTo>
                              <a:pt x="432" y="0"/>
                            </a:lnTo>
                            <a:close/>
                            <a:moveTo>
                              <a:pt x="432" y="8"/>
                            </a:moveTo>
                            <a:cubicBezTo>
                              <a:pt x="457" y="8"/>
                              <a:pt x="457" y="8"/>
                              <a:pt x="457" y="8"/>
                            </a:cubicBezTo>
                            <a:cubicBezTo>
                              <a:pt x="457" y="56"/>
                              <a:pt x="457" y="56"/>
                              <a:pt x="457" y="56"/>
                            </a:cubicBezTo>
                            <a:cubicBezTo>
                              <a:pt x="432" y="56"/>
                              <a:pt x="432" y="56"/>
                              <a:pt x="432" y="56"/>
                            </a:cubicBezTo>
                            <a:lnTo>
                              <a:pt x="432" y="8"/>
                            </a:lnTo>
                            <a:close/>
                            <a:moveTo>
                              <a:pt x="509" y="56"/>
                            </a:moveTo>
                            <a:cubicBezTo>
                              <a:pt x="509" y="0"/>
                              <a:pt x="509" y="0"/>
                              <a:pt x="509" y="0"/>
                            </a:cubicBezTo>
                            <a:cubicBezTo>
                              <a:pt x="488" y="0"/>
                              <a:pt x="488" y="0"/>
                              <a:pt x="488" y="0"/>
                            </a:cubicBezTo>
                            <a:cubicBezTo>
                              <a:pt x="486" y="0"/>
                              <a:pt x="484" y="1"/>
                              <a:pt x="484" y="4"/>
                            </a:cubicBezTo>
                            <a:cubicBezTo>
                              <a:pt x="484" y="7"/>
                              <a:pt x="486" y="8"/>
                              <a:pt x="488" y="8"/>
                            </a:cubicBezTo>
                            <a:cubicBezTo>
                              <a:pt x="500" y="8"/>
                              <a:pt x="500" y="8"/>
                              <a:pt x="500" y="8"/>
                            </a:cubicBezTo>
                            <a:cubicBezTo>
                              <a:pt x="500" y="56"/>
                              <a:pt x="500" y="56"/>
                              <a:pt x="500" y="56"/>
                            </a:cubicBezTo>
                            <a:cubicBezTo>
                              <a:pt x="488" y="56"/>
                              <a:pt x="488" y="56"/>
                              <a:pt x="488" y="56"/>
                            </a:cubicBezTo>
                            <a:cubicBezTo>
                              <a:pt x="486" y="56"/>
                              <a:pt x="484" y="58"/>
                              <a:pt x="484" y="61"/>
                            </a:cubicBezTo>
                            <a:cubicBezTo>
                              <a:pt x="484" y="64"/>
                              <a:pt x="486" y="65"/>
                              <a:pt x="488" y="65"/>
                            </a:cubicBezTo>
                            <a:cubicBezTo>
                              <a:pt x="521" y="65"/>
                              <a:pt x="521" y="65"/>
                              <a:pt x="521" y="65"/>
                            </a:cubicBezTo>
                            <a:cubicBezTo>
                              <a:pt x="524" y="65"/>
                              <a:pt x="526" y="64"/>
                              <a:pt x="526" y="61"/>
                            </a:cubicBezTo>
                            <a:cubicBezTo>
                              <a:pt x="526" y="40"/>
                              <a:pt x="526" y="40"/>
                              <a:pt x="526" y="40"/>
                            </a:cubicBezTo>
                            <a:cubicBezTo>
                              <a:pt x="526" y="37"/>
                              <a:pt x="525" y="36"/>
                              <a:pt x="521" y="36"/>
                            </a:cubicBezTo>
                            <a:cubicBezTo>
                              <a:pt x="519" y="36"/>
                              <a:pt x="517" y="37"/>
                              <a:pt x="517" y="40"/>
                            </a:cubicBezTo>
                            <a:cubicBezTo>
                              <a:pt x="517" y="56"/>
                              <a:pt x="517" y="56"/>
                              <a:pt x="517" y="56"/>
                            </a:cubicBezTo>
                            <a:lnTo>
                              <a:pt x="509" y="56"/>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sp>
                    <p:nvSpPr>
                      <p:cNvPr id="281" name="Freeform 89">
                        <a:extLst>
                          <a:ext uri="{FF2B5EF4-FFF2-40B4-BE49-F238E27FC236}">
                            <a16:creationId xmlns:a16="http://schemas.microsoft.com/office/drawing/2014/main" id="{CE213499-D314-46F0-B81A-E01A5C894DC9}"/>
                          </a:ext>
                        </a:extLst>
                      </p:cNvPr>
                      <p:cNvSpPr>
                        <a:spLocks noEditPoints="1"/>
                      </p:cNvSpPr>
                      <p:nvPr/>
                    </p:nvSpPr>
                    <p:spPr bwMode="auto">
                      <a:xfrm>
                        <a:off x="8240074" y="3272441"/>
                        <a:ext cx="1702503" cy="211421"/>
                      </a:xfrm>
                      <a:custGeom>
                        <a:avLst/>
                        <a:gdLst>
                          <a:gd name="T0" fmla="*/ 4 w 526"/>
                          <a:gd name="T1" fmla="*/ 0 h 65"/>
                          <a:gd name="T2" fmla="*/ 16 w 526"/>
                          <a:gd name="T3" fmla="*/ 8 h 65"/>
                          <a:gd name="T4" fmla="*/ 0 w 526"/>
                          <a:gd name="T5" fmla="*/ 61 h 65"/>
                          <a:gd name="T6" fmla="*/ 41 w 526"/>
                          <a:gd name="T7" fmla="*/ 61 h 65"/>
                          <a:gd name="T8" fmla="*/ 33 w 526"/>
                          <a:gd name="T9" fmla="*/ 40 h 65"/>
                          <a:gd name="T10" fmla="*/ 68 w 526"/>
                          <a:gd name="T11" fmla="*/ 0 h 65"/>
                          <a:gd name="T12" fmla="*/ 68 w 526"/>
                          <a:gd name="T13" fmla="*/ 65 h 65"/>
                          <a:gd name="T14" fmla="*/ 101 w 526"/>
                          <a:gd name="T15" fmla="*/ 8 h 65"/>
                          <a:gd name="T16" fmla="*/ 68 w 526"/>
                          <a:gd name="T17" fmla="*/ 8 h 65"/>
                          <a:gd name="T18" fmla="*/ 68 w 526"/>
                          <a:gd name="T19" fmla="*/ 56 h 65"/>
                          <a:gd name="T20" fmla="*/ 145 w 526"/>
                          <a:gd name="T21" fmla="*/ 0 h 65"/>
                          <a:gd name="T22" fmla="*/ 125 w 526"/>
                          <a:gd name="T23" fmla="*/ 8 h 65"/>
                          <a:gd name="T24" fmla="*/ 125 w 526"/>
                          <a:gd name="T25" fmla="*/ 56 h 65"/>
                          <a:gd name="T26" fmla="*/ 158 w 526"/>
                          <a:gd name="T27" fmla="*/ 65 h 65"/>
                          <a:gd name="T28" fmla="*/ 158 w 526"/>
                          <a:gd name="T29" fmla="*/ 36 h 65"/>
                          <a:gd name="T30" fmla="*/ 145 w 526"/>
                          <a:gd name="T31" fmla="*/ 56 h 65"/>
                          <a:gd name="T32" fmla="*/ 181 w 526"/>
                          <a:gd name="T33" fmla="*/ 56 h 65"/>
                          <a:gd name="T34" fmla="*/ 223 w 526"/>
                          <a:gd name="T35" fmla="*/ 56 h 65"/>
                          <a:gd name="T36" fmla="*/ 190 w 526"/>
                          <a:gd name="T37" fmla="*/ 0 h 65"/>
                          <a:gd name="T38" fmla="*/ 214 w 526"/>
                          <a:gd name="T39" fmla="*/ 56 h 65"/>
                          <a:gd name="T40" fmla="*/ 267 w 526"/>
                          <a:gd name="T41" fmla="*/ 56 h 65"/>
                          <a:gd name="T42" fmla="*/ 242 w 526"/>
                          <a:gd name="T43" fmla="*/ 4 h 65"/>
                          <a:gd name="T44" fmla="*/ 258 w 526"/>
                          <a:gd name="T45" fmla="*/ 56 h 65"/>
                          <a:gd name="T46" fmla="*/ 246 w 526"/>
                          <a:gd name="T47" fmla="*/ 65 h 65"/>
                          <a:gd name="T48" fmla="*/ 283 w 526"/>
                          <a:gd name="T49" fmla="*/ 40 h 65"/>
                          <a:gd name="T50" fmla="*/ 275 w 526"/>
                          <a:gd name="T51" fmla="*/ 56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40 h 65"/>
                          <a:gd name="T72" fmla="*/ 432 w 526"/>
                          <a:gd name="T73" fmla="*/ 0 h 65"/>
                          <a:gd name="T74" fmla="*/ 432 w 526"/>
                          <a:gd name="T75" fmla="*/ 65 h 65"/>
                          <a:gd name="T76" fmla="*/ 465 w 526"/>
                          <a:gd name="T77" fmla="*/ 8 h 65"/>
                          <a:gd name="T78" fmla="*/ 432 w 526"/>
                          <a:gd name="T79" fmla="*/ 8 h 65"/>
                          <a:gd name="T80" fmla="*/ 432 w 526"/>
                          <a:gd name="T81" fmla="*/ 56 h 65"/>
                          <a:gd name="T82" fmla="*/ 509 w 526"/>
                          <a:gd name="T83" fmla="*/ 0 h 65"/>
                          <a:gd name="T84" fmla="*/ 488 w 526"/>
                          <a:gd name="T85" fmla="*/ 8 h 65"/>
                          <a:gd name="T86" fmla="*/ 488 w 526"/>
                          <a:gd name="T87" fmla="*/ 56 h 65"/>
                          <a:gd name="T88" fmla="*/ 521 w 526"/>
                          <a:gd name="T89" fmla="*/ 65 h 65"/>
                          <a:gd name="T90" fmla="*/ 521 w 526"/>
                          <a:gd name="T91" fmla="*/ 36 h 65"/>
                          <a:gd name="T92" fmla="*/ 509 w 526"/>
                          <a:gd name="T93"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6" h="65">
                            <a:moveTo>
                              <a:pt x="25" y="56"/>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6"/>
                              <a:pt x="16" y="56"/>
                              <a:pt x="16" y="56"/>
                            </a:cubicBezTo>
                            <a:cubicBezTo>
                              <a:pt x="4" y="56"/>
                              <a:pt x="4" y="56"/>
                              <a:pt x="4" y="56"/>
                            </a:cubicBezTo>
                            <a:cubicBezTo>
                              <a:pt x="1" y="56"/>
                              <a:pt x="0" y="58"/>
                              <a:pt x="0" y="61"/>
                            </a:cubicBezTo>
                            <a:cubicBezTo>
                              <a:pt x="0" y="64"/>
                              <a:pt x="1" y="65"/>
                              <a:pt x="4" y="65"/>
                            </a:cubicBezTo>
                            <a:cubicBezTo>
                              <a:pt x="37" y="65"/>
                              <a:pt x="37" y="65"/>
                              <a:pt x="37" y="65"/>
                            </a:cubicBezTo>
                            <a:cubicBezTo>
                              <a:pt x="39" y="65"/>
                              <a:pt x="41" y="64"/>
                              <a:pt x="41" y="61"/>
                            </a:cubicBezTo>
                            <a:cubicBezTo>
                              <a:pt x="41" y="40"/>
                              <a:pt x="41" y="40"/>
                              <a:pt x="41" y="40"/>
                            </a:cubicBezTo>
                            <a:cubicBezTo>
                              <a:pt x="41" y="37"/>
                              <a:pt x="40" y="36"/>
                              <a:pt x="37" y="36"/>
                            </a:cubicBezTo>
                            <a:cubicBezTo>
                              <a:pt x="33" y="36"/>
                              <a:pt x="33" y="37"/>
                              <a:pt x="33" y="40"/>
                            </a:cubicBezTo>
                            <a:cubicBezTo>
                              <a:pt x="33" y="56"/>
                              <a:pt x="33" y="56"/>
                              <a:pt x="33" y="56"/>
                            </a:cubicBezTo>
                            <a:lnTo>
                              <a:pt x="25" y="56"/>
                            </a:lnTo>
                            <a:close/>
                            <a:moveTo>
                              <a:pt x="68" y="0"/>
                            </a:moveTo>
                            <a:cubicBezTo>
                              <a:pt x="64" y="0"/>
                              <a:pt x="60" y="4"/>
                              <a:pt x="60" y="8"/>
                            </a:cubicBezTo>
                            <a:cubicBezTo>
                              <a:pt x="60" y="56"/>
                              <a:pt x="60" y="56"/>
                              <a:pt x="60" y="56"/>
                            </a:cubicBezTo>
                            <a:cubicBezTo>
                              <a:pt x="60" y="61"/>
                              <a:pt x="64" y="65"/>
                              <a:pt x="68" y="65"/>
                            </a:cubicBezTo>
                            <a:cubicBezTo>
                              <a:pt x="93" y="65"/>
                              <a:pt x="93" y="65"/>
                              <a:pt x="93" y="65"/>
                            </a:cubicBezTo>
                            <a:cubicBezTo>
                              <a:pt x="98" y="65"/>
                              <a:pt x="101" y="61"/>
                              <a:pt x="101" y="56"/>
                            </a:cubicBezTo>
                            <a:cubicBezTo>
                              <a:pt x="101" y="8"/>
                              <a:pt x="101" y="8"/>
                              <a:pt x="101" y="8"/>
                            </a:cubicBezTo>
                            <a:cubicBezTo>
                              <a:pt x="101" y="4"/>
                              <a:pt x="98" y="0"/>
                              <a:pt x="93" y="0"/>
                            </a:cubicBezTo>
                            <a:lnTo>
                              <a:pt x="68" y="0"/>
                            </a:lnTo>
                            <a:close/>
                            <a:moveTo>
                              <a:pt x="68" y="8"/>
                            </a:moveTo>
                            <a:cubicBezTo>
                              <a:pt x="93" y="8"/>
                              <a:pt x="93" y="8"/>
                              <a:pt x="93" y="8"/>
                            </a:cubicBezTo>
                            <a:cubicBezTo>
                              <a:pt x="93" y="56"/>
                              <a:pt x="93" y="56"/>
                              <a:pt x="93" y="56"/>
                            </a:cubicBezTo>
                            <a:cubicBezTo>
                              <a:pt x="68" y="56"/>
                              <a:pt x="68" y="56"/>
                              <a:pt x="68" y="56"/>
                            </a:cubicBezTo>
                            <a:lnTo>
                              <a:pt x="68" y="8"/>
                            </a:lnTo>
                            <a:close/>
                            <a:moveTo>
                              <a:pt x="145" y="56"/>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6"/>
                              <a:pt x="137" y="56"/>
                              <a:pt x="137" y="56"/>
                            </a:cubicBezTo>
                            <a:cubicBezTo>
                              <a:pt x="125" y="56"/>
                              <a:pt x="125" y="56"/>
                              <a:pt x="125" y="56"/>
                            </a:cubicBezTo>
                            <a:cubicBezTo>
                              <a:pt x="123" y="56"/>
                              <a:pt x="120" y="58"/>
                              <a:pt x="120" y="61"/>
                            </a:cubicBezTo>
                            <a:cubicBezTo>
                              <a:pt x="120" y="64"/>
                              <a:pt x="123" y="65"/>
                              <a:pt x="125" y="65"/>
                            </a:cubicBezTo>
                            <a:cubicBezTo>
                              <a:pt x="158" y="65"/>
                              <a:pt x="158" y="65"/>
                              <a:pt x="158" y="65"/>
                            </a:cubicBezTo>
                            <a:cubicBezTo>
                              <a:pt x="160" y="65"/>
                              <a:pt x="162" y="64"/>
                              <a:pt x="162" y="61"/>
                            </a:cubicBezTo>
                            <a:cubicBezTo>
                              <a:pt x="162" y="40"/>
                              <a:pt x="162" y="40"/>
                              <a:pt x="162" y="40"/>
                            </a:cubicBezTo>
                            <a:cubicBezTo>
                              <a:pt x="162" y="37"/>
                              <a:pt x="161" y="36"/>
                              <a:pt x="158" y="36"/>
                            </a:cubicBezTo>
                            <a:cubicBezTo>
                              <a:pt x="155" y="36"/>
                              <a:pt x="154" y="37"/>
                              <a:pt x="154" y="40"/>
                            </a:cubicBezTo>
                            <a:cubicBezTo>
                              <a:pt x="154" y="56"/>
                              <a:pt x="154" y="56"/>
                              <a:pt x="154" y="56"/>
                            </a:cubicBezTo>
                            <a:lnTo>
                              <a:pt x="145" y="56"/>
                            </a:lnTo>
                            <a:close/>
                            <a:moveTo>
                              <a:pt x="190" y="0"/>
                            </a:moveTo>
                            <a:cubicBezTo>
                              <a:pt x="184" y="0"/>
                              <a:pt x="181" y="4"/>
                              <a:pt x="181" y="8"/>
                            </a:cubicBezTo>
                            <a:cubicBezTo>
                              <a:pt x="181" y="56"/>
                              <a:pt x="181" y="56"/>
                              <a:pt x="181" y="56"/>
                            </a:cubicBezTo>
                            <a:cubicBezTo>
                              <a:pt x="181" y="61"/>
                              <a:pt x="184" y="65"/>
                              <a:pt x="190" y="65"/>
                            </a:cubicBezTo>
                            <a:cubicBezTo>
                              <a:pt x="214" y="65"/>
                              <a:pt x="214" y="65"/>
                              <a:pt x="214" y="65"/>
                            </a:cubicBezTo>
                            <a:cubicBezTo>
                              <a:pt x="219" y="65"/>
                              <a:pt x="223" y="61"/>
                              <a:pt x="223" y="56"/>
                            </a:cubicBezTo>
                            <a:cubicBezTo>
                              <a:pt x="223" y="8"/>
                              <a:pt x="223" y="8"/>
                              <a:pt x="223" y="8"/>
                            </a:cubicBezTo>
                            <a:cubicBezTo>
                              <a:pt x="223" y="4"/>
                              <a:pt x="219" y="0"/>
                              <a:pt x="214" y="0"/>
                            </a:cubicBezTo>
                            <a:lnTo>
                              <a:pt x="190" y="0"/>
                            </a:lnTo>
                            <a:close/>
                            <a:moveTo>
                              <a:pt x="190" y="8"/>
                            </a:moveTo>
                            <a:cubicBezTo>
                              <a:pt x="214" y="8"/>
                              <a:pt x="214" y="8"/>
                              <a:pt x="214" y="8"/>
                            </a:cubicBezTo>
                            <a:cubicBezTo>
                              <a:pt x="214" y="56"/>
                              <a:pt x="214" y="56"/>
                              <a:pt x="214" y="56"/>
                            </a:cubicBezTo>
                            <a:cubicBezTo>
                              <a:pt x="190" y="56"/>
                              <a:pt x="190" y="56"/>
                              <a:pt x="190" y="56"/>
                            </a:cubicBezTo>
                            <a:lnTo>
                              <a:pt x="190" y="8"/>
                            </a:lnTo>
                            <a:close/>
                            <a:moveTo>
                              <a:pt x="267" y="56"/>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6"/>
                              <a:pt x="258" y="56"/>
                              <a:pt x="258" y="56"/>
                            </a:cubicBezTo>
                            <a:cubicBezTo>
                              <a:pt x="246" y="56"/>
                              <a:pt x="246" y="56"/>
                              <a:pt x="246" y="56"/>
                            </a:cubicBezTo>
                            <a:cubicBezTo>
                              <a:pt x="244" y="56"/>
                              <a:pt x="242" y="58"/>
                              <a:pt x="242" y="61"/>
                            </a:cubicBezTo>
                            <a:cubicBezTo>
                              <a:pt x="242" y="64"/>
                              <a:pt x="244" y="65"/>
                              <a:pt x="246" y="65"/>
                            </a:cubicBezTo>
                            <a:cubicBezTo>
                              <a:pt x="279" y="65"/>
                              <a:pt x="279" y="65"/>
                              <a:pt x="279" y="65"/>
                            </a:cubicBezTo>
                            <a:cubicBezTo>
                              <a:pt x="281" y="65"/>
                              <a:pt x="283" y="64"/>
                              <a:pt x="283" y="61"/>
                            </a:cubicBezTo>
                            <a:cubicBezTo>
                              <a:pt x="283" y="40"/>
                              <a:pt x="283" y="40"/>
                              <a:pt x="283" y="40"/>
                            </a:cubicBezTo>
                            <a:cubicBezTo>
                              <a:pt x="283" y="37"/>
                              <a:pt x="283" y="36"/>
                              <a:pt x="279" y="36"/>
                            </a:cubicBezTo>
                            <a:cubicBezTo>
                              <a:pt x="276" y="36"/>
                              <a:pt x="275" y="37"/>
                              <a:pt x="275" y="40"/>
                            </a:cubicBezTo>
                            <a:cubicBezTo>
                              <a:pt x="275" y="56"/>
                              <a:pt x="275" y="56"/>
                              <a:pt x="275" y="56"/>
                            </a:cubicBezTo>
                            <a:lnTo>
                              <a:pt x="267" y="56"/>
                            </a:lnTo>
                            <a:close/>
                            <a:moveTo>
                              <a:pt x="310" y="0"/>
                            </a:moveTo>
                            <a:cubicBezTo>
                              <a:pt x="306" y="0"/>
                              <a:pt x="303" y="4"/>
                              <a:pt x="303" y="8"/>
                            </a:cubicBezTo>
                            <a:cubicBezTo>
                              <a:pt x="303" y="56"/>
                              <a:pt x="303" y="56"/>
                              <a:pt x="303" y="56"/>
                            </a:cubicBezTo>
                            <a:cubicBezTo>
                              <a:pt x="303" y="61"/>
                              <a:pt x="306" y="65"/>
                              <a:pt x="310" y="65"/>
                            </a:cubicBezTo>
                            <a:cubicBezTo>
                              <a:pt x="336" y="65"/>
                              <a:pt x="336" y="65"/>
                              <a:pt x="336" y="65"/>
                            </a:cubicBezTo>
                            <a:cubicBezTo>
                              <a:pt x="340" y="65"/>
                              <a:pt x="344" y="61"/>
                              <a:pt x="344" y="56"/>
                            </a:cubicBezTo>
                            <a:cubicBezTo>
                              <a:pt x="344" y="8"/>
                              <a:pt x="344" y="8"/>
                              <a:pt x="344" y="8"/>
                            </a:cubicBezTo>
                            <a:cubicBezTo>
                              <a:pt x="344" y="4"/>
                              <a:pt x="340" y="0"/>
                              <a:pt x="336" y="0"/>
                            </a:cubicBezTo>
                            <a:lnTo>
                              <a:pt x="310" y="0"/>
                            </a:lnTo>
                            <a:close/>
                            <a:moveTo>
                              <a:pt x="310" y="8"/>
                            </a:moveTo>
                            <a:cubicBezTo>
                              <a:pt x="336" y="8"/>
                              <a:pt x="336" y="8"/>
                              <a:pt x="336" y="8"/>
                            </a:cubicBezTo>
                            <a:cubicBezTo>
                              <a:pt x="336" y="56"/>
                              <a:pt x="336" y="56"/>
                              <a:pt x="336" y="56"/>
                            </a:cubicBezTo>
                            <a:cubicBezTo>
                              <a:pt x="310" y="56"/>
                              <a:pt x="310" y="56"/>
                              <a:pt x="310" y="56"/>
                            </a:cubicBezTo>
                            <a:lnTo>
                              <a:pt x="310" y="8"/>
                            </a:lnTo>
                            <a:close/>
                            <a:moveTo>
                              <a:pt x="388" y="56"/>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6"/>
                              <a:pt x="380" y="56"/>
                              <a:pt x="380" y="56"/>
                            </a:cubicBezTo>
                            <a:cubicBezTo>
                              <a:pt x="367" y="56"/>
                              <a:pt x="367" y="56"/>
                              <a:pt x="367" y="56"/>
                            </a:cubicBezTo>
                            <a:cubicBezTo>
                              <a:pt x="365" y="56"/>
                              <a:pt x="363" y="58"/>
                              <a:pt x="363" y="61"/>
                            </a:cubicBezTo>
                            <a:cubicBezTo>
                              <a:pt x="363" y="64"/>
                              <a:pt x="365" y="65"/>
                              <a:pt x="367" y="65"/>
                            </a:cubicBezTo>
                            <a:cubicBezTo>
                              <a:pt x="401" y="65"/>
                              <a:pt x="401" y="65"/>
                              <a:pt x="401" y="65"/>
                            </a:cubicBezTo>
                            <a:cubicBezTo>
                              <a:pt x="402" y="65"/>
                              <a:pt x="404" y="64"/>
                              <a:pt x="404" y="61"/>
                            </a:cubicBezTo>
                            <a:cubicBezTo>
                              <a:pt x="404" y="40"/>
                              <a:pt x="404" y="40"/>
                              <a:pt x="404" y="40"/>
                            </a:cubicBezTo>
                            <a:cubicBezTo>
                              <a:pt x="404" y="37"/>
                              <a:pt x="403" y="36"/>
                              <a:pt x="401" y="36"/>
                            </a:cubicBezTo>
                            <a:cubicBezTo>
                              <a:pt x="397" y="36"/>
                              <a:pt x="396" y="37"/>
                              <a:pt x="396" y="40"/>
                            </a:cubicBezTo>
                            <a:cubicBezTo>
                              <a:pt x="396" y="56"/>
                              <a:pt x="396" y="56"/>
                              <a:pt x="396" y="56"/>
                            </a:cubicBezTo>
                            <a:lnTo>
                              <a:pt x="388" y="56"/>
                            </a:lnTo>
                            <a:close/>
                            <a:moveTo>
                              <a:pt x="432" y="0"/>
                            </a:moveTo>
                            <a:cubicBezTo>
                              <a:pt x="428" y="0"/>
                              <a:pt x="423" y="4"/>
                              <a:pt x="423" y="8"/>
                            </a:cubicBezTo>
                            <a:cubicBezTo>
                              <a:pt x="423" y="56"/>
                              <a:pt x="423" y="56"/>
                              <a:pt x="423" y="56"/>
                            </a:cubicBezTo>
                            <a:cubicBezTo>
                              <a:pt x="423" y="61"/>
                              <a:pt x="427" y="65"/>
                              <a:pt x="432" y="65"/>
                            </a:cubicBezTo>
                            <a:cubicBezTo>
                              <a:pt x="457" y="65"/>
                              <a:pt x="457" y="65"/>
                              <a:pt x="457" y="65"/>
                            </a:cubicBezTo>
                            <a:cubicBezTo>
                              <a:pt x="461" y="65"/>
                              <a:pt x="465" y="61"/>
                              <a:pt x="465" y="56"/>
                            </a:cubicBezTo>
                            <a:cubicBezTo>
                              <a:pt x="465" y="8"/>
                              <a:pt x="465" y="8"/>
                              <a:pt x="465" y="8"/>
                            </a:cubicBezTo>
                            <a:cubicBezTo>
                              <a:pt x="465" y="4"/>
                              <a:pt x="461" y="0"/>
                              <a:pt x="457" y="0"/>
                            </a:cubicBezTo>
                            <a:lnTo>
                              <a:pt x="432" y="0"/>
                            </a:lnTo>
                            <a:close/>
                            <a:moveTo>
                              <a:pt x="432" y="8"/>
                            </a:moveTo>
                            <a:cubicBezTo>
                              <a:pt x="457" y="8"/>
                              <a:pt x="457" y="8"/>
                              <a:pt x="457" y="8"/>
                            </a:cubicBezTo>
                            <a:cubicBezTo>
                              <a:pt x="457" y="56"/>
                              <a:pt x="457" y="56"/>
                              <a:pt x="457" y="56"/>
                            </a:cubicBezTo>
                            <a:cubicBezTo>
                              <a:pt x="432" y="56"/>
                              <a:pt x="432" y="56"/>
                              <a:pt x="432" y="56"/>
                            </a:cubicBezTo>
                            <a:lnTo>
                              <a:pt x="432" y="8"/>
                            </a:lnTo>
                            <a:close/>
                            <a:moveTo>
                              <a:pt x="509" y="56"/>
                            </a:moveTo>
                            <a:cubicBezTo>
                              <a:pt x="509" y="0"/>
                              <a:pt x="509" y="0"/>
                              <a:pt x="509" y="0"/>
                            </a:cubicBezTo>
                            <a:cubicBezTo>
                              <a:pt x="488" y="0"/>
                              <a:pt x="488" y="0"/>
                              <a:pt x="488" y="0"/>
                            </a:cubicBezTo>
                            <a:cubicBezTo>
                              <a:pt x="486" y="0"/>
                              <a:pt x="484" y="1"/>
                              <a:pt x="484" y="4"/>
                            </a:cubicBezTo>
                            <a:cubicBezTo>
                              <a:pt x="484" y="7"/>
                              <a:pt x="486" y="8"/>
                              <a:pt x="488" y="8"/>
                            </a:cubicBezTo>
                            <a:cubicBezTo>
                              <a:pt x="500" y="8"/>
                              <a:pt x="500" y="8"/>
                              <a:pt x="500" y="8"/>
                            </a:cubicBezTo>
                            <a:cubicBezTo>
                              <a:pt x="500" y="56"/>
                              <a:pt x="500" y="56"/>
                              <a:pt x="500" y="56"/>
                            </a:cubicBezTo>
                            <a:cubicBezTo>
                              <a:pt x="488" y="56"/>
                              <a:pt x="488" y="56"/>
                              <a:pt x="488" y="56"/>
                            </a:cubicBezTo>
                            <a:cubicBezTo>
                              <a:pt x="486" y="56"/>
                              <a:pt x="484" y="58"/>
                              <a:pt x="484" y="61"/>
                            </a:cubicBezTo>
                            <a:cubicBezTo>
                              <a:pt x="484" y="64"/>
                              <a:pt x="486" y="65"/>
                              <a:pt x="488" y="65"/>
                            </a:cubicBezTo>
                            <a:cubicBezTo>
                              <a:pt x="521" y="65"/>
                              <a:pt x="521" y="65"/>
                              <a:pt x="521" y="65"/>
                            </a:cubicBezTo>
                            <a:cubicBezTo>
                              <a:pt x="524" y="65"/>
                              <a:pt x="526" y="64"/>
                              <a:pt x="526" y="61"/>
                            </a:cubicBezTo>
                            <a:cubicBezTo>
                              <a:pt x="526" y="40"/>
                              <a:pt x="526" y="40"/>
                              <a:pt x="526" y="40"/>
                            </a:cubicBezTo>
                            <a:cubicBezTo>
                              <a:pt x="526" y="37"/>
                              <a:pt x="525" y="36"/>
                              <a:pt x="521" y="36"/>
                            </a:cubicBezTo>
                            <a:cubicBezTo>
                              <a:pt x="519" y="36"/>
                              <a:pt x="517" y="37"/>
                              <a:pt x="517" y="40"/>
                            </a:cubicBezTo>
                            <a:cubicBezTo>
                              <a:pt x="517" y="56"/>
                              <a:pt x="517" y="56"/>
                              <a:pt x="517" y="56"/>
                            </a:cubicBezTo>
                            <a:lnTo>
                              <a:pt x="509" y="56"/>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grpSp>
                <p:grpSp>
                  <p:nvGrpSpPr>
                    <p:cNvPr id="288" name="Group 287">
                      <a:extLst>
                        <a:ext uri="{FF2B5EF4-FFF2-40B4-BE49-F238E27FC236}">
                          <a16:creationId xmlns:a16="http://schemas.microsoft.com/office/drawing/2014/main" id="{FB215272-A240-4A53-BDE1-A83F892CEF6A}"/>
                        </a:ext>
                      </a:extLst>
                    </p:cNvPr>
                    <p:cNvGrpSpPr/>
                    <p:nvPr/>
                  </p:nvGrpSpPr>
                  <p:grpSpPr>
                    <a:xfrm>
                      <a:off x="6448489" y="4380219"/>
                      <a:ext cx="3494088" cy="205860"/>
                      <a:chOff x="6448489" y="3923399"/>
                      <a:chExt cx="3494088" cy="205860"/>
                    </a:xfrm>
                  </p:grpSpPr>
                  <p:sp>
                    <p:nvSpPr>
                      <p:cNvPr id="289" name="Freeform 87">
                        <a:extLst>
                          <a:ext uri="{FF2B5EF4-FFF2-40B4-BE49-F238E27FC236}">
                            <a16:creationId xmlns:a16="http://schemas.microsoft.com/office/drawing/2014/main" id="{79E29ADE-D6BE-4362-81C8-5D7437AFE399}"/>
                          </a:ext>
                        </a:extLst>
                      </p:cNvPr>
                      <p:cNvSpPr>
                        <a:spLocks noEditPoints="1"/>
                      </p:cNvSpPr>
                      <p:nvPr/>
                    </p:nvSpPr>
                    <p:spPr bwMode="auto">
                      <a:xfrm>
                        <a:off x="6448489" y="3923399"/>
                        <a:ext cx="1702503" cy="205860"/>
                      </a:xfrm>
                      <a:custGeom>
                        <a:avLst/>
                        <a:gdLst>
                          <a:gd name="T0" fmla="*/ 4 w 526"/>
                          <a:gd name="T1" fmla="*/ 0 h 65"/>
                          <a:gd name="T2" fmla="*/ 16 w 526"/>
                          <a:gd name="T3" fmla="*/ 8 h 65"/>
                          <a:gd name="T4" fmla="*/ 0 w 526"/>
                          <a:gd name="T5" fmla="*/ 61 h 65"/>
                          <a:gd name="T6" fmla="*/ 41 w 526"/>
                          <a:gd name="T7" fmla="*/ 61 h 65"/>
                          <a:gd name="T8" fmla="*/ 33 w 526"/>
                          <a:gd name="T9" fmla="*/ 39 h 65"/>
                          <a:gd name="T10" fmla="*/ 68 w 526"/>
                          <a:gd name="T11" fmla="*/ 0 h 65"/>
                          <a:gd name="T12" fmla="*/ 68 w 526"/>
                          <a:gd name="T13" fmla="*/ 65 h 65"/>
                          <a:gd name="T14" fmla="*/ 101 w 526"/>
                          <a:gd name="T15" fmla="*/ 8 h 65"/>
                          <a:gd name="T16" fmla="*/ 68 w 526"/>
                          <a:gd name="T17" fmla="*/ 8 h 65"/>
                          <a:gd name="T18" fmla="*/ 68 w 526"/>
                          <a:gd name="T19" fmla="*/ 57 h 65"/>
                          <a:gd name="T20" fmla="*/ 145 w 526"/>
                          <a:gd name="T21" fmla="*/ 0 h 65"/>
                          <a:gd name="T22" fmla="*/ 125 w 526"/>
                          <a:gd name="T23" fmla="*/ 8 h 65"/>
                          <a:gd name="T24" fmla="*/ 125 w 526"/>
                          <a:gd name="T25" fmla="*/ 57 h 65"/>
                          <a:gd name="T26" fmla="*/ 158 w 526"/>
                          <a:gd name="T27" fmla="*/ 65 h 65"/>
                          <a:gd name="T28" fmla="*/ 158 w 526"/>
                          <a:gd name="T29" fmla="*/ 36 h 65"/>
                          <a:gd name="T30" fmla="*/ 145 w 526"/>
                          <a:gd name="T31" fmla="*/ 57 h 65"/>
                          <a:gd name="T32" fmla="*/ 181 w 526"/>
                          <a:gd name="T33" fmla="*/ 57 h 65"/>
                          <a:gd name="T34" fmla="*/ 223 w 526"/>
                          <a:gd name="T35" fmla="*/ 57 h 65"/>
                          <a:gd name="T36" fmla="*/ 190 w 526"/>
                          <a:gd name="T37" fmla="*/ 0 h 65"/>
                          <a:gd name="T38" fmla="*/ 214 w 526"/>
                          <a:gd name="T39" fmla="*/ 57 h 65"/>
                          <a:gd name="T40" fmla="*/ 267 w 526"/>
                          <a:gd name="T41" fmla="*/ 57 h 65"/>
                          <a:gd name="T42" fmla="*/ 242 w 526"/>
                          <a:gd name="T43" fmla="*/ 4 h 65"/>
                          <a:gd name="T44" fmla="*/ 258 w 526"/>
                          <a:gd name="T45" fmla="*/ 57 h 65"/>
                          <a:gd name="T46" fmla="*/ 246 w 526"/>
                          <a:gd name="T47" fmla="*/ 65 h 65"/>
                          <a:gd name="T48" fmla="*/ 283 w 526"/>
                          <a:gd name="T49" fmla="*/ 39 h 65"/>
                          <a:gd name="T50" fmla="*/ 275 w 526"/>
                          <a:gd name="T51" fmla="*/ 57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39 h 65"/>
                          <a:gd name="T72" fmla="*/ 432 w 526"/>
                          <a:gd name="T73" fmla="*/ 0 h 65"/>
                          <a:gd name="T74" fmla="*/ 432 w 526"/>
                          <a:gd name="T75" fmla="*/ 65 h 65"/>
                          <a:gd name="T76" fmla="*/ 465 w 526"/>
                          <a:gd name="T77" fmla="*/ 8 h 65"/>
                          <a:gd name="T78" fmla="*/ 432 w 526"/>
                          <a:gd name="T79" fmla="*/ 8 h 65"/>
                          <a:gd name="T80" fmla="*/ 432 w 526"/>
                          <a:gd name="T81" fmla="*/ 57 h 65"/>
                          <a:gd name="T82" fmla="*/ 484 w 526"/>
                          <a:gd name="T83" fmla="*/ 8 h 65"/>
                          <a:gd name="T84" fmla="*/ 517 w 526"/>
                          <a:gd name="T85" fmla="*/ 65 h 65"/>
                          <a:gd name="T86" fmla="*/ 517 w 526"/>
                          <a:gd name="T87" fmla="*/ 0 h 65"/>
                          <a:gd name="T88" fmla="*/ 517 w 526"/>
                          <a:gd name="T89" fmla="*/ 8 h 65"/>
                          <a:gd name="T90" fmla="*/ 493 w 526"/>
                          <a:gd name="T91" fmla="*/ 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25" y="57"/>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7"/>
                              <a:pt x="16" y="57"/>
                              <a:pt x="16" y="57"/>
                            </a:cubicBezTo>
                            <a:cubicBezTo>
                              <a:pt x="4" y="57"/>
                              <a:pt x="4" y="57"/>
                              <a:pt x="4" y="57"/>
                            </a:cubicBezTo>
                            <a:cubicBezTo>
                              <a:pt x="1" y="57"/>
                              <a:pt x="0" y="58"/>
                              <a:pt x="0" y="61"/>
                            </a:cubicBezTo>
                            <a:cubicBezTo>
                              <a:pt x="0" y="64"/>
                              <a:pt x="1" y="65"/>
                              <a:pt x="4" y="65"/>
                            </a:cubicBezTo>
                            <a:cubicBezTo>
                              <a:pt x="37" y="65"/>
                              <a:pt x="37" y="65"/>
                              <a:pt x="37" y="65"/>
                            </a:cubicBezTo>
                            <a:cubicBezTo>
                              <a:pt x="39" y="65"/>
                              <a:pt x="41" y="64"/>
                              <a:pt x="41" y="61"/>
                            </a:cubicBezTo>
                            <a:cubicBezTo>
                              <a:pt x="41" y="39"/>
                              <a:pt x="41" y="39"/>
                              <a:pt x="41" y="39"/>
                            </a:cubicBezTo>
                            <a:cubicBezTo>
                              <a:pt x="41" y="38"/>
                              <a:pt x="40" y="36"/>
                              <a:pt x="37" y="36"/>
                            </a:cubicBezTo>
                            <a:cubicBezTo>
                              <a:pt x="33" y="36"/>
                              <a:pt x="33" y="38"/>
                              <a:pt x="33" y="39"/>
                            </a:cubicBezTo>
                            <a:cubicBezTo>
                              <a:pt x="33" y="57"/>
                              <a:pt x="33" y="57"/>
                              <a:pt x="33" y="57"/>
                            </a:cubicBezTo>
                            <a:lnTo>
                              <a:pt x="25" y="57"/>
                            </a:lnTo>
                            <a:close/>
                            <a:moveTo>
                              <a:pt x="68" y="0"/>
                            </a:moveTo>
                            <a:cubicBezTo>
                              <a:pt x="64" y="0"/>
                              <a:pt x="60" y="4"/>
                              <a:pt x="60" y="8"/>
                            </a:cubicBezTo>
                            <a:cubicBezTo>
                              <a:pt x="60" y="57"/>
                              <a:pt x="60" y="57"/>
                              <a:pt x="60" y="57"/>
                            </a:cubicBezTo>
                            <a:cubicBezTo>
                              <a:pt x="60" y="61"/>
                              <a:pt x="64" y="65"/>
                              <a:pt x="68" y="65"/>
                            </a:cubicBezTo>
                            <a:cubicBezTo>
                              <a:pt x="93" y="65"/>
                              <a:pt x="93" y="65"/>
                              <a:pt x="93" y="65"/>
                            </a:cubicBezTo>
                            <a:cubicBezTo>
                              <a:pt x="98" y="65"/>
                              <a:pt x="101" y="61"/>
                              <a:pt x="101" y="57"/>
                            </a:cubicBezTo>
                            <a:cubicBezTo>
                              <a:pt x="101" y="8"/>
                              <a:pt x="101" y="8"/>
                              <a:pt x="101" y="8"/>
                            </a:cubicBezTo>
                            <a:cubicBezTo>
                              <a:pt x="101" y="4"/>
                              <a:pt x="98" y="0"/>
                              <a:pt x="93" y="0"/>
                            </a:cubicBezTo>
                            <a:lnTo>
                              <a:pt x="68" y="0"/>
                            </a:lnTo>
                            <a:close/>
                            <a:moveTo>
                              <a:pt x="68" y="8"/>
                            </a:moveTo>
                            <a:cubicBezTo>
                              <a:pt x="93" y="8"/>
                              <a:pt x="93" y="8"/>
                              <a:pt x="93" y="8"/>
                            </a:cubicBezTo>
                            <a:cubicBezTo>
                              <a:pt x="93" y="57"/>
                              <a:pt x="93" y="57"/>
                              <a:pt x="93" y="57"/>
                            </a:cubicBezTo>
                            <a:cubicBezTo>
                              <a:pt x="68" y="57"/>
                              <a:pt x="68" y="57"/>
                              <a:pt x="68" y="57"/>
                            </a:cubicBezTo>
                            <a:lnTo>
                              <a:pt x="68" y="8"/>
                            </a:lnTo>
                            <a:close/>
                            <a:moveTo>
                              <a:pt x="145" y="57"/>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39"/>
                              <a:pt x="162" y="39"/>
                              <a:pt x="162" y="39"/>
                            </a:cubicBezTo>
                            <a:cubicBezTo>
                              <a:pt x="162" y="38"/>
                              <a:pt x="161" y="36"/>
                              <a:pt x="158" y="36"/>
                            </a:cubicBezTo>
                            <a:cubicBezTo>
                              <a:pt x="155" y="36"/>
                              <a:pt x="154" y="38"/>
                              <a:pt x="154" y="39"/>
                            </a:cubicBezTo>
                            <a:cubicBezTo>
                              <a:pt x="154" y="57"/>
                              <a:pt x="154" y="57"/>
                              <a:pt x="154" y="57"/>
                            </a:cubicBezTo>
                            <a:lnTo>
                              <a:pt x="145" y="57"/>
                            </a:lnTo>
                            <a:close/>
                            <a:moveTo>
                              <a:pt x="190" y="0"/>
                            </a:moveTo>
                            <a:cubicBezTo>
                              <a:pt x="184" y="0"/>
                              <a:pt x="181" y="4"/>
                              <a:pt x="181" y="8"/>
                            </a:cubicBezTo>
                            <a:cubicBezTo>
                              <a:pt x="181" y="57"/>
                              <a:pt x="181" y="57"/>
                              <a:pt x="181" y="57"/>
                            </a:cubicBezTo>
                            <a:cubicBezTo>
                              <a:pt x="181" y="61"/>
                              <a:pt x="184" y="65"/>
                              <a:pt x="190" y="65"/>
                            </a:cubicBezTo>
                            <a:cubicBezTo>
                              <a:pt x="214" y="65"/>
                              <a:pt x="214" y="65"/>
                              <a:pt x="214" y="65"/>
                            </a:cubicBezTo>
                            <a:cubicBezTo>
                              <a:pt x="219" y="65"/>
                              <a:pt x="223" y="61"/>
                              <a:pt x="223" y="57"/>
                            </a:cubicBezTo>
                            <a:cubicBezTo>
                              <a:pt x="223" y="8"/>
                              <a:pt x="223" y="8"/>
                              <a:pt x="223" y="8"/>
                            </a:cubicBezTo>
                            <a:cubicBezTo>
                              <a:pt x="223" y="4"/>
                              <a:pt x="219" y="0"/>
                              <a:pt x="214" y="0"/>
                            </a:cubicBezTo>
                            <a:lnTo>
                              <a:pt x="190" y="0"/>
                            </a:lnTo>
                            <a:close/>
                            <a:moveTo>
                              <a:pt x="190" y="8"/>
                            </a:moveTo>
                            <a:cubicBezTo>
                              <a:pt x="214" y="8"/>
                              <a:pt x="214" y="8"/>
                              <a:pt x="214" y="8"/>
                            </a:cubicBezTo>
                            <a:cubicBezTo>
                              <a:pt x="214" y="57"/>
                              <a:pt x="214" y="57"/>
                              <a:pt x="214" y="57"/>
                            </a:cubicBezTo>
                            <a:cubicBezTo>
                              <a:pt x="190" y="57"/>
                              <a:pt x="190" y="57"/>
                              <a:pt x="190" y="57"/>
                            </a:cubicBezTo>
                            <a:lnTo>
                              <a:pt x="190" y="8"/>
                            </a:lnTo>
                            <a:close/>
                            <a:moveTo>
                              <a:pt x="267" y="57"/>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39"/>
                              <a:pt x="283" y="39"/>
                              <a:pt x="283" y="39"/>
                            </a:cubicBezTo>
                            <a:cubicBezTo>
                              <a:pt x="283" y="38"/>
                              <a:pt x="283" y="36"/>
                              <a:pt x="279" y="36"/>
                            </a:cubicBezTo>
                            <a:cubicBezTo>
                              <a:pt x="276" y="36"/>
                              <a:pt x="275" y="38"/>
                              <a:pt x="275" y="39"/>
                            </a:cubicBezTo>
                            <a:cubicBezTo>
                              <a:pt x="275" y="57"/>
                              <a:pt x="275" y="57"/>
                              <a:pt x="275" y="57"/>
                            </a:cubicBezTo>
                            <a:lnTo>
                              <a:pt x="267" y="57"/>
                            </a:lnTo>
                            <a:close/>
                            <a:moveTo>
                              <a:pt x="310" y="0"/>
                            </a:moveTo>
                            <a:cubicBezTo>
                              <a:pt x="306" y="0"/>
                              <a:pt x="303" y="4"/>
                              <a:pt x="303" y="8"/>
                            </a:cubicBezTo>
                            <a:cubicBezTo>
                              <a:pt x="303" y="57"/>
                              <a:pt x="303" y="57"/>
                              <a:pt x="303" y="57"/>
                            </a:cubicBezTo>
                            <a:cubicBezTo>
                              <a:pt x="303" y="61"/>
                              <a:pt x="306" y="65"/>
                              <a:pt x="310" y="65"/>
                            </a:cubicBezTo>
                            <a:cubicBezTo>
                              <a:pt x="336" y="65"/>
                              <a:pt x="336" y="65"/>
                              <a:pt x="336" y="65"/>
                            </a:cubicBezTo>
                            <a:cubicBezTo>
                              <a:pt x="340" y="65"/>
                              <a:pt x="344" y="61"/>
                              <a:pt x="344" y="57"/>
                            </a:cubicBezTo>
                            <a:cubicBezTo>
                              <a:pt x="344" y="8"/>
                              <a:pt x="344" y="8"/>
                              <a:pt x="344" y="8"/>
                            </a:cubicBezTo>
                            <a:cubicBezTo>
                              <a:pt x="344" y="4"/>
                              <a:pt x="340" y="0"/>
                              <a:pt x="336" y="0"/>
                            </a:cubicBezTo>
                            <a:lnTo>
                              <a:pt x="310" y="0"/>
                            </a:lnTo>
                            <a:close/>
                            <a:moveTo>
                              <a:pt x="310" y="8"/>
                            </a:moveTo>
                            <a:cubicBezTo>
                              <a:pt x="336" y="8"/>
                              <a:pt x="336" y="8"/>
                              <a:pt x="336" y="8"/>
                            </a:cubicBezTo>
                            <a:cubicBezTo>
                              <a:pt x="336" y="57"/>
                              <a:pt x="336" y="57"/>
                              <a:pt x="336" y="57"/>
                            </a:cubicBezTo>
                            <a:cubicBezTo>
                              <a:pt x="310" y="57"/>
                              <a:pt x="310" y="57"/>
                              <a:pt x="310" y="57"/>
                            </a:cubicBezTo>
                            <a:lnTo>
                              <a:pt x="310" y="8"/>
                            </a:lnTo>
                            <a:close/>
                            <a:moveTo>
                              <a:pt x="388" y="57"/>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39"/>
                              <a:pt x="404" y="39"/>
                              <a:pt x="404" y="39"/>
                            </a:cubicBezTo>
                            <a:cubicBezTo>
                              <a:pt x="404" y="38"/>
                              <a:pt x="403" y="36"/>
                              <a:pt x="401" y="36"/>
                            </a:cubicBezTo>
                            <a:cubicBezTo>
                              <a:pt x="397" y="36"/>
                              <a:pt x="396" y="38"/>
                              <a:pt x="396" y="39"/>
                            </a:cubicBezTo>
                            <a:cubicBezTo>
                              <a:pt x="396" y="57"/>
                              <a:pt x="396" y="57"/>
                              <a:pt x="396" y="57"/>
                            </a:cubicBezTo>
                            <a:lnTo>
                              <a:pt x="388" y="57"/>
                            </a:lnTo>
                            <a:close/>
                            <a:moveTo>
                              <a:pt x="432" y="0"/>
                            </a:moveTo>
                            <a:cubicBezTo>
                              <a:pt x="428" y="0"/>
                              <a:pt x="423" y="4"/>
                              <a:pt x="423" y="8"/>
                            </a:cubicBezTo>
                            <a:cubicBezTo>
                              <a:pt x="423" y="57"/>
                              <a:pt x="423" y="57"/>
                              <a:pt x="423" y="57"/>
                            </a:cubicBezTo>
                            <a:cubicBezTo>
                              <a:pt x="423" y="61"/>
                              <a:pt x="427" y="65"/>
                              <a:pt x="432" y="65"/>
                            </a:cubicBezTo>
                            <a:cubicBezTo>
                              <a:pt x="457" y="65"/>
                              <a:pt x="457" y="65"/>
                              <a:pt x="457" y="65"/>
                            </a:cubicBezTo>
                            <a:cubicBezTo>
                              <a:pt x="461" y="65"/>
                              <a:pt x="465" y="61"/>
                              <a:pt x="465" y="57"/>
                            </a:cubicBezTo>
                            <a:cubicBezTo>
                              <a:pt x="465" y="8"/>
                              <a:pt x="465" y="8"/>
                              <a:pt x="465" y="8"/>
                            </a:cubicBezTo>
                            <a:cubicBezTo>
                              <a:pt x="465" y="4"/>
                              <a:pt x="461" y="0"/>
                              <a:pt x="457" y="0"/>
                            </a:cubicBezTo>
                            <a:lnTo>
                              <a:pt x="432" y="0"/>
                            </a:lnTo>
                            <a:close/>
                            <a:moveTo>
                              <a:pt x="432" y="8"/>
                            </a:moveTo>
                            <a:cubicBezTo>
                              <a:pt x="457" y="8"/>
                              <a:pt x="457" y="8"/>
                              <a:pt x="457" y="8"/>
                            </a:cubicBezTo>
                            <a:cubicBezTo>
                              <a:pt x="457" y="57"/>
                              <a:pt x="457" y="57"/>
                              <a:pt x="457" y="57"/>
                            </a:cubicBezTo>
                            <a:cubicBezTo>
                              <a:pt x="432" y="57"/>
                              <a:pt x="432" y="57"/>
                              <a:pt x="432" y="57"/>
                            </a:cubicBezTo>
                            <a:lnTo>
                              <a:pt x="432" y="8"/>
                            </a:lnTo>
                            <a:close/>
                            <a:moveTo>
                              <a:pt x="493" y="0"/>
                            </a:moveTo>
                            <a:cubicBezTo>
                              <a:pt x="488" y="0"/>
                              <a:pt x="484" y="4"/>
                              <a:pt x="484" y="8"/>
                            </a:cubicBezTo>
                            <a:cubicBezTo>
                              <a:pt x="484" y="57"/>
                              <a:pt x="484" y="57"/>
                              <a:pt x="484" y="57"/>
                            </a:cubicBezTo>
                            <a:cubicBezTo>
                              <a:pt x="484" y="61"/>
                              <a:pt x="488" y="65"/>
                              <a:pt x="493" y="65"/>
                            </a:cubicBezTo>
                            <a:cubicBezTo>
                              <a:pt x="517" y="65"/>
                              <a:pt x="517" y="65"/>
                              <a:pt x="517" y="65"/>
                            </a:cubicBezTo>
                            <a:cubicBezTo>
                              <a:pt x="522" y="65"/>
                              <a:pt x="526" y="61"/>
                              <a:pt x="526" y="57"/>
                            </a:cubicBezTo>
                            <a:cubicBezTo>
                              <a:pt x="526" y="8"/>
                              <a:pt x="526" y="8"/>
                              <a:pt x="526" y="8"/>
                            </a:cubicBezTo>
                            <a:cubicBezTo>
                              <a:pt x="526" y="4"/>
                              <a:pt x="522" y="0"/>
                              <a:pt x="517" y="0"/>
                            </a:cubicBezTo>
                            <a:lnTo>
                              <a:pt x="493" y="0"/>
                            </a:lnTo>
                            <a:close/>
                            <a:moveTo>
                              <a:pt x="493" y="8"/>
                            </a:moveTo>
                            <a:cubicBezTo>
                              <a:pt x="517" y="8"/>
                              <a:pt x="517" y="8"/>
                              <a:pt x="517" y="8"/>
                            </a:cubicBezTo>
                            <a:cubicBezTo>
                              <a:pt x="517" y="57"/>
                              <a:pt x="517" y="57"/>
                              <a:pt x="517" y="57"/>
                            </a:cubicBezTo>
                            <a:cubicBezTo>
                              <a:pt x="493" y="57"/>
                              <a:pt x="493" y="57"/>
                              <a:pt x="493" y="57"/>
                            </a:cubicBezTo>
                            <a:lnTo>
                              <a:pt x="493" y="8"/>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sp>
                    <p:nvSpPr>
                      <p:cNvPr id="290" name="Freeform 87">
                        <a:extLst>
                          <a:ext uri="{FF2B5EF4-FFF2-40B4-BE49-F238E27FC236}">
                            <a16:creationId xmlns:a16="http://schemas.microsoft.com/office/drawing/2014/main" id="{5B215F8F-079A-4A2B-9F00-785D3CADEFE2}"/>
                          </a:ext>
                        </a:extLst>
                      </p:cNvPr>
                      <p:cNvSpPr>
                        <a:spLocks noEditPoints="1"/>
                      </p:cNvSpPr>
                      <p:nvPr/>
                    </p:nvSpPr>
                    <p:spPr bwMode="auto">
                      <a:xfrm>
                        <a:off x="8240074" y="3923399"/>
                        <a:ext cx="1702503" cy="205860"/>
                      </a:xfrm>
                      <a:custGeom>
                        <a:avLst/>
                        <a:gdLst>
                          <a:gd name="T0" fmla="*/ 4 w 526"/>
                          <a:gd name="T1" fmla="*/ 0 h 65"/>
                          <a:gd name="T2" fmla="*/ 16 w 526"/>
                          <a:gd name="T3" fmla="*/ 8 h 65"/>
                          <a:gd name="T4" fmla="*/ 0 w 526"/>
                          <a:gd name="T5" fmla="*/ 61 h 65"/>
                          <a:gd name="T6" fmla="*/ 41 w 526"/>
                          <a:gd name="T7" fmla="*/ 61 h 65"/>
                          <a:gd name="T8" fmla="*/ 33 w 526"/>
                          <a:gd name="T9" fmla="*/ 39 h 65"/>
                          <a:gd name="T10" fmla="*/ 68 w 526"/>
                          <a:gd name="T11" fmla="*/ 0 h 65"/>
                          <a:gd name="T12" fmla="*/ 68 w 526"/>
                          <a:gd name="T13" fmla="*/ 65 h 65"/>
                          <a:gd name="T14" fmla="*/ 101 w 526"/>
                          <a:gd name="T15" fmla="*/ 8 h 65"/>
                          <a:gd name="T16" fmla="*/ 68 w 526"/>
                          <a:gd name="T17" fmla="*/ 8 h 65"/>
                          <a:gd name="T18" fmla="*/ 68 w 526"/>
                          <a:gd name="T19" fmla="*/ 57 h 65"/>
                          <a:gd name="T20" fmla="*/ 145 w 526"/>
                          <a:gd name="T21" fmla="*/ 0 h 65"/>
                          <a:gd name="T22" fmla="*/ 125 w 526"/>
                          <a:gd name="T23" fmla="*/ 8 h 65"/>
                          <a:gd name="T24" fmla="*/ 125 w 526"/>
                          <a:gd name="T25" fmla="*/ 57 h 65"/>
                          <a:gd name="T26" fmla="*/ 158 w 526"/>
                          <a:gd name="T27" fmla="*/ 65 h 65"/>
                          <a:gd name="T28" fmla="*/ 158 w 526"/>
                          <a:gd name="T29" fmla="*/ 36 h 65"/>
                          <a:gd name="T30" fmla="*/ 145 w 526"/>
                          <a:gd name="T31" fmla="*/ 57 h 65"/>
                          <a:gd name="T32" fmla="*/ 181 w 526"/>
                          <a:gd name="T33" fmla="*/ 57 h 65"/>
                          <a:gd name="T34" fmla="*/ 223 w 526"/>
                          <a:gd name="T35" fmla="*/ 57 h 65"/>
                          <a:gd name="T36" fmla="*/ 190 w 526"/>
                          <a:gd name="T37" fmla="*/ 0 h 65"/>
                          <a:gd name="T38" fmla="*/ 214 w 526"/>
                          <a:gd name="T39" fmla="*/ 57 h 65"/>
                          <a:gd name="T40" fmla="*/ 267 w 526"/>
                          <a:gd name="T41" fmla="*/ 57 h 65"/>
                          <a:gd name="T42" fmla="*/ 242 w 526"/>
                          <a:gd name="T43" fmla="*/ 4 h 65"/>
                          <a:gd name="T44" fmla="*/ 258 w 526"/>
                          <a:gd name="T45" fmla="*/ 57 h 65"/>
                          <a:gd name="T46" fmla="*/ 246 w 526"/>
                          <a:gd name="T47" fmla="*/ 65 h 65"/>
                          <a:gd name="T48" fmla="*/ 283 w 526"/>
                          <a:gd name="T49" fmla="*/ 39 h 65"/>
                          <a:gd name="T50" fmla="*/ 275 w 526"/>
                          <a:gd name="T51" fmla="*/ 57 h 65"/>
                          <a:gd name="T52" fmla="*/ 303 w 526"/>
                          <a:gd name="T53" fmla="*/ 8 h 65"/>
                          <a:gd name="T54" fmla="*/ 336 w 526"/>
                          <a:gd name="T55" fmla="*/ 65 h 65"/>
                          <a:gd name="T56" fmla="*/ 336 w 526"/>
                          <a:gd name="T57" fmla="*/ 0 h 65"/>
                          <a:gd name="T58" fmla="*/ 336 w 526"/>
                          <a:gd name="T59" fmla="*/ 8 h 65"/>
                          <a:gd name="T60" fmla="*/ 310 w 526"/>
                          <a:gd name="T61" fmla="*/ 8 h 65"/>
                          <a:gd name="T62" fmla="*/ 367 w 526"/>
                          <a:gd name="T63" fmla="*/ 0 h 65"/>
                          <a:gd name="T64" fmla="*/ 380 w 526"/>
                          <a:gd name="T65" fmla="*/ 8 h 65"/>
                          <a:gd name="T66" fmla="*/ 363 w 526"/>
                          <a:gd name="T67" fmla="*/ 61 h 65"/>
                          <a:gd name="T68" fmla="*/ 404 w 526"/>
                          <a:gd name="T69" fmla="*/ 61 h 65"/>
                          <a:gd name="T70" fmla="*/ 396 w 526"/>
                          <a:gd name="T71" fmla="*/ 39 h 65"/>
                          <a:gd name="T72" fmla="*/ 432 w 526"/>
                          <a:gd name="T73" fmla="*/ 0 h 65"/>
                          <a:gd name="T74" fmla="*/ 432 w 526"/>
                          <a:gd name="T75" fmla="*/ 65 h 65"/>
                          <a:gd name="T76" fmla="*/ 465 w 526"/>
                          <a:gd name="T77" fmla="*/ 8 h 65"/>
                          <a:gd name="T78" fmla="*/ 432 w 526"/>
                          <a:gd name="T79" fmla="*/ 8 h 65"/>
                          <a:gd name="T80" fmla="*/ 432 w 526"/>
                          <a:gd name="T81" fmla="*/ 57 h 65"/>
                          <a:gd name="T82" fmla="*/ 484 w 526"/>
                          <a:gd name="T83" fmla="*/ 8 h 65"/>
                          <a:gd name="T84" fmla="*/ 517 w 526"/>
                          <a:gd name="T85" fmla="*/ 65 h 65"/>
                          <a:gd name="T86" fmla="*/ 517 w 526"/>
                          <a:gd name="T87" fmla="*/ 0 h 65"/>
                          <a:gd name="T88" fmla="*/ 517 w 526"/>
                          <a:gd name="T89" fmla="*/ 8 h 65"/>
                          <a:gd name="T90" fmla="*/ 493 w 526"/>
                          <a:gd name="T91" fmla="*/ 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6" h="65">
                            <a:moveTo>
                              <a:pt x="25" y="57"/>
                            </a:moveTo>
                            <a:cubicBezTo>
                              <a:pt x="25" y="0"/>
                              <a:pt x="25" y="0"/>
                              <a:pt x="25" y="0"/>
                            </a:cubicBezTo>
                            <a:cubicBezTo>
                              <a:pt x="4" y="0"/>
                              <a:pt x="4" y="0"/>
                              <a:pt x="4" y="0"/>
                            </a:cubicBezTo>
                            <a:cubicBezTo>
                              <a:pt x="1" y="0"/>
                              <a:pt x="0" y="1"/>
                              <a:pt x="0" y="4"/>
                            </a:cubicBezTo>
                            <a:cubicBezTo>
                              <a:pt x="0" y="7"/>
                              <a:pt x="1" y="8"/>
                              <a:pt x="4" y="8"/>
                            </a:cubicBezTo>
                            <a:cubicBezTo>
                              <a:pt x="16" y="8"/>
                              <a:pt x="16" y="8"/>
                              <a:pt x="16" y="8"/>
                            </a:cubicBezTo>
                            <a:cubicBezTo>
                              <a:pt x="16" y="57"/>
                              <a:pt x="16" y="57"/>
                              <a:pt x="16" y="57"/>
                            </a:cubicBezTo>
                            <a:cubicBezTo>
                              <a:pt x="4" y="57"/>
                              <a:pt x="4" y="57"/>
                              <a:pt x="4" y="57"/>
                            </a:cubicBezTo>
                            <a:cubicBezTo>
                              <a:pt x="1" y="57"/>
                              <a:pt x="0" y="58"/>
                              <a:pt x="0" y="61"/>
                            </a:cubicBezTo>
                            <a:cubicBezTo>
                              <a:pt x="0" y="64"/>
                              <a:pt x="1" y="65"/>
                              <a:pt x="4" y="65"/>
                            </a:cubicBezTo>
                            <a:cubicBezTo>
                              <a:pt x="37" y="65"/>
                              <a:pt x="37" y="65"/>
                              <a:pt x="37" y="65"/>
                            </a:cubicBezTo>
                            <a:cubicBezTo>
                              <a:pt x="39" y="65"/>
                              <a:pt x="41" y="64"/>
                              <a:pt x="41" y="61"/>
                            </a:cubicBezTo>
                            <a:cubicBezTo>
                              <a:pt x="41" y="39"/>
                              <a:pt x="41" y="39"/>
                              <a:pt x="41" y="39"/>
                            </a:cubicBezTo>
                            <a:cubicBezTo>
                              <a:pt x="41" y="38"/>
                              <a:pt x="40" y="36"/>
                              <a:pt x="37" y="36"/>
                            </a:cubicBezTo>
                            <a:cubicBezTo>
                              <a:pt x="33" y="36"/>
                              <a:pt x="33" y="38"/>
                              <a:pt x="33" y="39"/>
                            </a:cubicBezTo>
                            <a:cubicBezTo>
                              <a:pt x="33" y="57"/>
                              <a:pt x="33" y="57"/>
                              <a:pt x="33" y="57"/>
                            </a:cubicBezTo>
                            <a:lnTo>
                              <a:pt x="25" y="57"/>
                            </a:lnTo>
                            <a:close/>
                            <a:moveTo>
                              <a:pt x="68" y="0"/>
                            </a:moveTo>
                            <a:cubicBezTo>
                              <a:pt x="64" y="0"/>
                              <a:pt x="60" y="4"/>
                              <a:pt x="60" y="8"/>
                            </a:cubicBezTo>
                            <a:cubicBezTo>
                              <a:pt x="60" y="57"/>
                              <a:pt x="60" y="57"/>
                              <a:pt x="60" y="57"/>
                            </a:cubicBezTo>
                            <a:cubicBezTo>
                              <a:pt x="60" y="61"/>
                              <a:pt x="64" y="65"/>
                              <a:pt x="68" y="65"/>
                            </a:cubicBezTo>
                            <a:cubicBezTo>
                              <a:pt x="93" y="65"/>
                              <a:pt x="93" y="65"/>
                              <a:pt x="93" y="65"/>
                            </a:cubicBezTo>
                            <a:cubicBezTo>
                              <a:pt x="98" y="65"/>
                              <a:pt x="101" y="61"/>
                              <a:pt x="101" y="57"/>
                            </a:cubicBezTo>
                            <a:cubicBezTo>
                              <a:pt x="101" y="8"/>
                              <a:pt x="101" y="8"/>
                              <a:pt x="101" y="8"/>
                            </a:cubicBezTo>
                            <a:cubicBezTo>
                              <a:pt x="101" y="4"/>
                              <a:pt x="98" y="0"/>
                              <a:pt x="93" y="0"/>
                            </a:cubicBezTo>
                            <a:lnTo>
                              <a:pt x="68" y="0"/>
                            </a:lnTo>
                            <a:close/>
                            <a:moveTo>
                              <a:pt x="68" y="8"/>
                            </a:moveTo>
                            <a:cubicBezTo>
                              <a:pt x="93" y="8"/>
                              <a:pt x="93" y="8"/>
                              <a:pt x="93" y="8"/>
                            </a:cubicBezTo>
                            <a:cubicBezTo>
                              <a:pt x="93" y="57"/>
                              <a:pt x="93" y="57"/>
                              <a:pt x="93" y="57"/>
                            </a:cubicBezTo>
                            <a:cubicBezTo>
                              <a:pt x="68" y="57"/>
                              <a:pt x="68" y="57"/>
                              <a:pt x="68" y="57"/>
                            </a:cubicBezTo>
                            <a:lnTo>
                              <a:pt x="68" y="8"/>
                            </a:lnTo>
                            <a:close/>
                            <a:moveTo>
                              <a:pt x="145" y="57"/>
                            </a:moveTo>
                            <a:cubicBezTo>
                              <a:pt x="145" y="0"/>
                              <a:pt x="145" y="0"/>
                              <a:pt x="145" y="0"/>
                            </a:cubicBezTo>
                            <a:cubicBezTo>
                              <a:pt x="125" y="0"/>
                              <a:pt x="125" y="0"/>
                              <a:pt x="125" y="0"/>
                            </a:cubicBezTo>
                            <a:cubicBezTo>
                              <a:pt x="123" y="0"/>
                              <a:pt x="120" y="1"/>
                              <a:pt x="120" y="4"/>
                            </a:cubicBezTo>
                            <a:cubicBezTo>
                              <a:pt x="120" y="7"/>
                              <a:pt x="123" y="8"/>
                              <a:pt x="125" y="8"/>
                            </a:cubicBezTo>
                            <a:cubicBezTo>
                              <a:pt x="137" y="8"/>
                              <a:pt x="137" y="8"/>
                              <a:pt x="137" y="8"/>
                            </a:cubicBezTo>
                            <a:cubicBezTo>
                              <a:pt x="137" y="57"/>
                              <a:pt x="137" y="57"/>
                              <a:pt x="137" y="57"/>
                            </a:cubicBezTo>
                            <a:cubicBezTo>
                              <a:pt x="125" y="57"/>
                              <a:pt x="125" y="57"/>
                              <a:pt x="125" y="57"/>
                            </a:cubicBezTo>
                            <a:cubicBezTo>
                              <a:pt x="123" y="57"/>
                              <a:pt x="120" y="58"/>
                              <a:pt x="120" y="61"/>
                            </a:cubicBezTo>
                            <a:cubicBezTo>
                              <a:pt x="120" y="64"/>
                              <a:pt x="123" y="65"/>
                              <a:pt x="125" y="65"/>
                            </a:cubicBezTo>
                            <a:cubicBezTo>
                              <a:pt x="158" y="65"/>
                              <a:pt x="158" y="65"/>
                              <a:pt x="158" y="65"/>
                            </a:cubicBezTo>
                            <a:cubicBezTo>
                              <a:pt x="160" y="65"/>
                              <a:pt x="162" y="64"/>
                              <a:pt x="162" y="61"/>
                            </a:cubicBezTo>
                            <a:cubicBezTo>
                              <a:pt x="162" y="39"/>
                              <a:pt x="162" y="39"/>
                              <a:pt x="162" y="39"/>
                            </a:cubicBezTo>
                            <a:cubicBezTo>
                              <a:pt x="162" y="38"/>
                              <a:pt x="161" y="36"/>
                              <a:pt x="158" y="36"/>
                            </a:cubicBezTo>
                            <a:cubicBezTo>
                              <a:pt x="155" y="36"/>
                              <a:pt x="154" y="38"/>
                              <a:pt x="154" y="39"/>
                            </a:cubicBezTo>
                            <a:cubicBezTo>
                              <a:pt x="154" y="57"/>
                              <a:pt x="154" y="57"/>
                              <a:pt x="154" y="57"/>
                            </a:cubicBezTo>
                            <a:lnTo>
                              <a:pt x="145" y="57"/>
                            </a:lnTo>
                            <a:close/>
                            <a:moveTo>
                              <a:pt x="190" y="0"/>
                            </a:moveTo>
                            <a:cubicBezTo>
                              <a:pt x="184" y="0"/>
                              <a:pt x="181" y="4"/>
                              <a:pt x="181" y="8"/>
                            </a:cubicBezTo>
                            <a:cubicBezTo>
                              <a:pt x="181" y="57"/>
                              <a:pt x="181" y="57"/>
                              <a:pt x="181" y="57"/>
                            </a:cubicBezTo>
                            <a:cubicBezTo>
                              <a:pt x="181" y="61"/>
                              <a:pt x="184" y="65"/>
                              <a:pt x="190" y="65"/>
                            </a:cubicBezTo>
                            <a:cubicBezTo>
                              <a:pt x="214" y="65"/>
                              <a:pt x="214" y="65"/>
                              <a:pt x="214" y="65"/>
                            </a:cubicBezTo>
                            <a:cubicBezTo>
                              <a:pt x="219" y="65"/>
                              <a:pt x="223" y="61"/>
                              <a:pt x="223" y="57"/>
                            </a:cubicBezTo>
                            <a:cubicBezTo>
                              <a:pt x="223" y="8"/>
                              <a:pt x="223" y="8"/>
                              <a:pt x="223" y="8"/>
                            </a:cubicBezTo>
                            <a:cubicBezTo>
                              <a:pt x="223" y="4"/>
                              <a:pt x="219" y="0"/>
                              <a:pt x="214" y="0"/>
                            </a:cubicBezTo>
                            <a:lnTo>
                              <a:pt x="190" y="0"/>
                            </a:lnTo>
                            <a:close/>
                            <a:moveTo>
                              <a:pt x="190" y="8"/>
                            </a:moveTo>
                            <a:cubicBezTo>
                              <a:pt x="214" y="8"/>
                              <a:pt x="214" y="8"/>
                              <a:pt x="214" y="8"/>
                            </a:cubicBezTo>
                            <a:cubicBezTo>
                              <a:pt x="214" y="57"/>
                              <a:pt x="214" y="57"/>
                              <a:pt x="214" y="57"/>
                            </a:cubicBezTo>
                            <a:cubicBezTo>
                              <a:pt x="190" y="57"/>
                              <a:pt x="190" y="57"/>
                              <a:pt x="190" y="57"/>
                            </a:cubicBezTo>
                            <a:lnTo>
                              <a:pt x="190" y="8"/>
                            </a:lnTo>
                            <a:close/>
                            <a:moveTo>
                              <a:pt x="267" y="57"/>
                            </a:moveTo>
                            <a:cubicBezTo>
                              <a:pt x="267" y="0"/>
                              <a:pt x="267" y="0"/>
                              <a:pt x="267" y="0"/>
                            </a:cubicBezTo>
                            <a:cubicBezTo>
                              <a:pt x="246" y="0"/>
                              <a:pt x="246" y="0"/>
                              <a:pt x="246" y="0"/>
                            </a:cubicBezTo>
                            <a:cubicBezTo>
                              <a:pt x="244" y="0"/>
                              <a:pt x="242" y="1"/>
                              <a:pt x="242" y="4"/>
                            </a:cubicBezTo>
                            <a:cubicBezTo>
                              <a:pt x="242" y="7"/>
                              <a:pt x="244" y="8"/>
                              <a:pt x="246" y="8"/>
                            </a:cubicBezTo>
                            <a:cubicBezTo>
                              <a:pt x="258" y="8"/>
                              <a:pt x="258" y="8"/>
                              <a:pt x="258" y="8"/>
                            </a:cubicBezTo>
                            <a:cubicBezTo>
                              <a:pt x="258" y="57"/>
                              <a:pt x="258" y="57"/>
                              <a:pt x="258" y="57"/>
                            </a:cubicBezTo>
                            <a:cubicBezTo>
                              <a:pt x="246" y="57"/>
                              <a:pt x="246" y="57"/>
                              <a:pt x="246" y="57"/>
                            </a:cubicBezTo>
                            <a:cubicBezTo>
                              <a:pt x="244" y="57"/>
                              <a:pt x="242" y="58"/>
                              <a:pt x="242" y="61"/>
                            </a:cubicBezTo>
                            <a:cubicBezTo>
                              <a:pt x="242" y="64"/>
                              <a:pt x="244" y="65"/>
                              <a:pt x="246" y="65"/>
                            </a:cubicBezTo>
                            <a:cubicBezTo>
                              <a:pt x="279" y="65"/>
                              <a:pt x="279" y="65"/>
                              <a:pt x="279" y="65"/>
                            </a:cubicBezTo>
                            <a:cubicBezTo>
                              <a:pt x="281" y="65"/>
                              <a:pt x="283" y="64"/>
                              <a:pt x="283" y="61"/>
                            </a:cubicBezTo>
                            <a:cubicBezTo>
                              <a:pt x="283" y="39"/>
                              <a:pt x="283" y="39"/>
                              <a:pt x="283" y="39"/>
                            </a:cubicBezTo>
                            <a:cubicBezTo>
                              <a:pt x="283" y="38"/>
                              <a:pt x="283" y="36"/>
                              <a:pt x="279" y="36"/>
                            </a:cubicBezTo>
                            <a:cubicBezTo>
                              <a:pt x="276" y="36"/>
                              <a:pt x="275" y="38"/>
                              <a:pt x="275" y="39"/>
                            </a:cubicBezTo>
                            <a:cubicBezTo>
                              <a:pt x="275" y="57"/>
                              <a:pt x="275" y="57"/>
                              <a:pt x="275" y="57"/>
                            </a:cubicBezTo>
                            <a:lnTo>
                              <a:pt x="267" y="57"/>
                            </a:lnTo>
                            <a:close/>
                            <a:moveTo>
                              <a:pt x="310" y="0"/>
                            </a:moveTo>
                            <a:cubicBezTo>
                              <a:pt x="306" y="0"/>
                              <a:pt x="303" y="4"/>
                              <a:pt x="303" y="8"/>
                            </a:cubicBezTo>
                            <a:cubicBezTo>
                              <a:pt x="303" y="57"/>
                              <a:pt x="303" y="57"/>
                              <a:pt x="303" y="57"/>
                            </a:cubicBezTo>
                            <a:cubicBezTo>
                              <a:pt x="303" y="61"/>
                              <a:pt x="306" y="65"/>
                              <a:pt x="310" y="65"/>
                            </a:cubicBezTo>
                            <a:cubicBezTo>
                              <a:pt x="336" y="65"/>
                              <a:pt x="336" y="65"/>
                              <a:pt x="336" y="65"/>
                            </a:cubicBezTo>
                            <a:cubicBezTo>
                              <a:pt x="340" y="65"/>
                              <a:pt x="344" y="61"/>
                              <a:pt x="344" y="57"/>
                            </a:cubicBezTo>
                            <a:cubicBezTo>
                              <a:pt x="344" y="8"/>
                              <a:pt x="344" y="8"/>
                              <a:pt x="344" y="8"/>
                            </a:cubicBezTo>
                            <a:cubicBezTo>
                              <a:pt x="344" y="4"/>
                              <a:pt x="340" y="0"/>
                              <a:pt x="336" y="0"/>
                            </a:cubicBezTo>
                            <a:lnTo>
                              <a:pt x="310" y="0"/>
                            </a:lnTo>
                            <a:close/>
                            <a:moveTo>
                              <a:pt x="310" y="8"/>
                            </a:moveTo>
                            <a:cubicBezTo>
                              <a:pt x="336" y="8"/>
                              <a:pt x="336" y="8"/>
                              <a:pt x="336" y="8"/>
                            </a:cubicBezTo>
                            <a:cubicBezTo>
                              <a:pt x="336" y="57"/>
                              <a:pt x="336" y="57"/>
                              <a:pt x="336" y="57"/>
                            </a:cubicBezTo>
                            <a:cubicBezTo>
                              <a:pt x="310" y="57"/>
                              <a:pt x="310" y="57"/>
                              <a:pt x="310" y="57"/>
                            </a:cubicBezTo>
                            <a:lnTo>
                              <a:pt x="310" y="8"/>
                            </a:lnTo>
                            <a:close/>
                            <a:moveTo>
                              <a:pt x="388" y="57"/>
                            </a:moveTo>
                            <a:cubicBezTo>
                              <a:pt x="388" y="0"/>
                              <a:pt x="388" y="0"/>
                              <a:pt x="388" y="0"/>
                            </a:cubicBezTo>
                            <a:cubicBezTo>
                              <a:pt x="367" y="0"/>
                              <a:pt x="367" y="0"/>
                              <a:pt x="367" y="0"/>
                            </a:cubicBezTo>
                            <a:cubicBezTo>
                              <a:pt x="365" y="0"/>
                              <a:pt x="363" y="1"/>
                              <a:pt x="363" y="4"/>
                            </a:cubicBezTo>
                            <a:cubicBezTo>
                              <a:pt x="363" y="7"/>
                              <a:pt x="365" y="8"/>
                              <a:pt x="367" y="8"/>
                            </a:cubicBezTo>
                            <a:cubicBezTo>
                              <a:pt x="380" y="8"/>
                              <a:pt x="380" y="8"/>
                              <a:pt x="380" y="8"/>
                            </a:cubicBezTo>
                            <a:cubicBezTo>
                              <a:pt x="380" y="57"/>
                              <a:pt x="380" y="57"/>
                              <a:pt x="380" y="57"/>
                            </a:cubicBezTo>
                            <a:cubicBezTo>
                              <a:pt x="367" y="57"/>
                              <a:pt x="367" y="57"/>
                              <a:pt x="367" y="57"/>
                            </a:cubicBezTo>
                            <a:cubicBezTo>
                              <a:pt x="365" y="57"/>
                              <a:pt x="363" y="58"/>
                              <a:pt x="363" y="61"/>
                            </a:cubicBezTo>
                            <a:cubicBezTo>
                              <a:pt x="363" y="64"/>
                              <a:pt x="365" y="65"/>
                              <a:pt x="367" y="65"/>
                            </a:cubicBezTo>
                            <a:cubicBezTo>
                              <a:pt x="401" y="65"/>
                              <a:pt x="401" y="65"/>
                              <a:pt x="401" y="65"/>
                            </a:cubicBezTo>
                            <a:cubicBezTo>
                              <a:pt x="402" y="65"/>
                              <a:pt x="404" y="64"/>
                              <a:pt x="404" y="61"/>
                            </a:cubicBezTo>
                            <a:cubicBezTo>
                              <a:pt x="404" y="39"/>
                              <a:pt x="404" y="39"/>
                              <a:pt x="404" y="39"/>
                            </a:cubicBezTo>
                            <a:cubicBezTo>
                              <a:pt x="404" y="38"/>
                              <a:pt x="403" y="36"/>
                              <a:pt x="401" y="36"/>
                            </a:cubicBezTo>
                            <a:cubicBezTo>
                              <a:pt x="397" y="36"/>
                              <a:pt x="396" y="38"/>
                              <a:pt x="396" y="39"/>
                            </a:cubicBezTo>
                            <a:cubicBezTo>
                              <a:pt x="396" y="57"/>
                              <a:pt x="396" y="57"/>
                              <a:pt x="396" y="57"/>
                            </a:cubicBezTo>
                            <a:lnTo>
                              <a:pt x="388" y="57"/>
                            </a:lnTo>
                            <a:close/>
                            <a:moveTo>
                              <a:pt x="432" y="0"/>
                            </a:moveTo>
                            <a:cubicBezTo>
                              <a:pt x="428" y="0"/>
                              <a:pt x="423" y="4"/>
                              <a:pt x="423" y="8"/>
                            </a:cubicBezTo>
                            <a:cubicBezTo>
                              <a:pt x="423" y="57"/>
                              <a:pt x="423" y="57"/>
                              <a:pt x="423" y="57"/>
                            </a:cubicBezTo>
                            <a:cubicBezTo>
                              <a:pt x="423" y="61"/>
                              <a:pt x="427" y="65"/>
                              <a:pt x="432" y="65"/>
                            </a:cubicBezTo>
                            <a:cubicBezTo>
                              <a:pt x="457" y="65"/>
                              <a:pt x="457" y="65"/>
                              <a:pt x="457" y="65"/>
                            </a:cubicBezTo>
                            <a:cubicBezTo>
                              <a:pt x="461" y="65"/>
                              <a:pt x="465" y="61"/>
                              <a:pt x="465" y="57"/>
                            </a:cubicBezTo>
                            <a:cubicBezTo>
                              <a:pt x="465" y="8"/>
                              <a:pt x="465" y="8"/>
                              <a:pt x="465" y="8"/>
                            </a:cubicBezTo>
                            <a:cubicBezTo>
                              <a:pt x="465" y="4"/>
                              <a:pt x="461" y="0"/>
                              <a:pt x="457" y="0"/>
                            </a:cubicBezTo>
                            <a:lnTo>
                              <a:pt x="432" y="0"/>
                            </a:lnTo>
                            <a:close/>
                            <a:moveTo>
                              <a:pt x="432" y="8"/>
                            </a:moveTo>
                            <a:cubicBezTo>
                              <a:pt x="457" y="8"/>
                              <a:pt x="457" y="8"/>
                              <a:pt x="457" y="8"/>
                            </a:cubicBezTo>
                            <a:cubicBezTo>
                              <a:pt x="457" y="57"/>
                              <a:pt x="457" y="57"/>
                              <a:pt x="457" y="57"/>
                            </a:cubicBezTo>
                            <a:cubicBezTo>
                              <a:pt x="432" y="57"/>
                              <a:pt x="432" y="57"/>
                              <a:pt x="432" y="57"/>
                            </a:cubicBezTo>
                            <a:lnTo>
                              <a:pt x="432" y="8"/>
                            </a:lnTo>
                            <a:close/>
                            <a:moveTo>
                              <a:pt x="493" y="0"/>
                            </a:moveTo>
                            <a:cubicBezTo>
                              <a:pt x="488" y="0"/>
                              <a:pt x="484" y="4"/>
                              <a:pt x="484" y="8"/>
                            </a:cubicBezTo>
                            <a:cubicBezTo>
                              <a:pt x="484" y="57"/>
                              <a:pt x="484" y="57"/>
                              <a:pt x="484" y="57"/>
                            </a:cubicBezTo>
                            <a:cubicBezTo>
                              <a:pt x="484" y="61"/>
                              <a:pt x="488" y="65"/>
                              <a:pt x="493" y="65"/>
                            </a:cubicBezTo>
                            <a:cubicBezTo>
                              <a:pt x="517" y="65"/>
                              <a:pt x="517" y="65"/>
                              <a:pt x="517" y="65"/>
                            </a:cubicBezTo>
                            <a:cubicBezTo>
                              <a:pt x="522" y="65"/>
                              <a:pt x="526" y="61"/>
                              <a:pt x="526" y="57"/>
                            </a:cubicBezTo>
                            <a:cubicBezTo>
                              <a:pt x="526" y="8"/>
                              <a:pt x="526" y="8"/>
                              <a:pt x="526" y="8"/>
                            </a:cubicBezTo>
                            <a:cubicBezTo>
                              <a:pt x="526" y="4"/>
                              <a:pt x="522" y="0"/>
                              <a:pt x="517" y="0"/>
                            </a:cubicBezTo>
                            <a:lnTo>
                              <a:pt x="493" y="0"/>
                            </a:lnTo>
                            <a:close/>
                            <a:moveTo>
                              <a:pt x="493" y="8"/>
                            </a:moveTo>
                            <a:cubicBezTo>
                              <a:pt x="517" y="8"/>
                              <a:pt x="517" y="8"/>
                              <a:pt x="517" y="8"/>
                            </a:cubicBezTo>
                            <a:cubicBezTo>
                              <a:pt x="517" y="57"/>
                              <a:pt x="517" y="57"/>
                              <a:pt x="517" y="57"/>
                            </a:cubicBezTo>
                            <a:cubicBezTo>
                              <a:pt x="493" y="57"/>
                              <a:pt x="493" y="57"/>
                              <a:pt x="493" y="57"/>
                            </a:cubicBezTo>
                            <a:lnTo>
                              <a:pt x="493" y="8"/>
                            </a:lnTo>
                            <a:close/>
                          </a:path>
                        </a:pathLst>
                      </a:custGeom>
                      <a:solidFill>
                        <a:schemeClr val="tx1">
                          <a:alpha val="33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3442" tIns="36722" rIns="73442" bIns="36722" numCol="1" anchor="t" anchorCtr="0" compatLnSpc="1">
                        <a:prstTxWarp prst="textNoShape">
                          <a:avLst/>
                        </a:prstTxWarp>
                      </a:bodyPr>
                      <a:lstStyle/>
                      <a:p>
                        <a:pPr marL="0" marR="0" lvl="0" indent="0" algn="l" defTabSz="749141" rtl="0" eaLnBrk="1" fontAlgn="auto" latinLnBrk="0" hangingPunct="1">
                          <a:lnSpc>
                            <a:spcPct val="100000"/>
                          </a:lnSpc>
                          <a:spcBef>
                            <a:spcPts val="0"/>
                          </a:spcBef>
                          <a:spcAft>
                            <a:spcPts val="0"/>
                          </a:spcAft>
                          <a:buClrTx/>
                          <a:buSzTx/>
                          <a:buFontTx/>
                          <a:buNone/>
                          <a:tabLst/>
                          <a:defRPr/>
                        </a:pPr>
                        <a:endParaRPr kumimoji="0" lang="en-US" sz="2249" b="0" i="0" u="none" strike="noStrike" kern="0" cap="none" spc="0" normalizeH="0" baseline="0" noProof="0">
                          <a:ln>
                            <a:noFill/>
                          </a:ln>
                          <a:solidFill>
                            <a:srgbClr val="353535"/>
                          </a:solidFill>
                          <a:effectLst/>
                          <a:uLnTx/>
                          <a:uFillTx/>
                          <a:latin typeface="Segoe UI Semibold" panose="020B0702040204020203" pitchFamily="34" charset="0"/>
                          <a:ea typeface="+mn-ea"/>
                          <a:cs typeface="+mn-cs"/>
                        </a:endParaRPr>
                      </a:p>
                    </p:txBody>
                  </p:sp>
                </p:grpSp>
              </p:grpSp>
            </p:grpSp>
          </p:grpSp>
        </p:grpSp>
        <p:sp>
          <p:nvSpPr>
            <p:cNvPr id="295" name="Rectangle 294">
              <a:extLst>
                <a:ext uri="{FF2B5EF4-FFF2-40B4-BE49-F238E27FC236}">
                  <a16:creationId xmlns:a16="http://schemas.microsoft.com/office/drawing/2014/main" id="{0735A7B5-0411-4474-84C0-F7BD521AD702}"/>
                </a:ext>
              </a:extLst>
            </p:cNvPr>
            <p:cNvSpPr/>
            <p:nvPr/>
          </p:nvSpPr>
          <p:spPr>
            <a:xfrm>
              <a:off x="6448489" y="2916722"/>
              <a:ext cx="3494088" cy="1157773"/>
            </a:xfrm>
            <a:prstGeom prst="rect">
              <a:avLst/>
            </a:prstGeom>
            <a:noFill/>
          </p:spPr>
          <p:txBody>
            <a:bodyPr wrap="square" lIns="0" tIns="0" rIns="0" bIns="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49" b="0" i="0" u="none" strike="noStrike" kern="1200" cap="none" spc="0" normalizeH="0" baseline="0" noProof="0">
                  <a:ln>
                    <a:noFill/>
                  </a:ln>
                  <a:solidFill>
                    <a:srgbClr val="44546A">
                      <a:lumMod val="10000"/>
                    </a:srgbClr>
                  </a:solidFill>
                  <a:effectLst/>
                  <a:uLnTx/>
                  <a:uFillTx/>
                  <a:latin typeface="Segoe UI Semibold" panose="020B0702040204020203" pitchFamily="34" charset="0"/>
                  <a:ea typeface="+mn-ea"/>
                  <a:cs typeface="Segoe UI Semibold" panose="020B0702040204020203" pitchFamily="34" charset="0"/>
                </a:rPr>
                <a:t>{ Your Code }</a:t>
              </a:r>
            </a:p>
          </p:txBody>
        </p:sp>
      </p:grpSp>
      <p:sp>
        <p:nvSpPr>
          <p:cNvPr id="23" name="Freeform: Shape 22">
            <a:extLst>
              <a:ext uri="{FF2B5EF4-FFF2-40B4-BE49-F238E27FC236}">
                <a16:creationId xmlns:a16="http://schemas.microsoft.com/office/drawing/2014/main" id="{4B2579F7-4CEA-4C5E-A95A-B73B227BF174}"/>
              </a:ext>
            </a:extLst>
          </p:cNvPr>
          <p:cNvSpPr/>
          <p:nvPr/>
        </p:nvSpPr>
        <p:spPr bwMode="auto">
          <a:xfrm>
            <a:off x="6758078" y="2922610"/>
            <a:ext cx="1665863" cy="231990"/>
          </a:xfrm>
          <a:custGeom>
            <a:avLst/>
            <a:gdLst>
              <a:gd name="connsiteX0" fmla="*/ 0 w 1867301"/>
              <a:gd name="connsiteY0" fmla="*/ 0 h 567891"/>
              <a:gd name="connsiteX1" fmla="*/ 1299410 w 1867301"/>
              <a:gd name="connsiteY1" fmla="*/ 0 h 567891"/>
              <a:gd name="connsiteX2" fmla="*/ 1867301 w 1867301"/>
              <a:gd name="connsiteY2" fmla="*/ 567891 h 567891"/>
            </a:gdLst>
            <a:ahLst/>
            <a:cxnLst>
              <a:cxn ang="0">
                <a:pos x="connsiteX0" y="connsiteY0"/>
              </a:cxn>
              <a:cxn ang="0">
                <a:pos x="connsiteX1" y="connsiteY1"/>
              </a:cxn>
              <a:cxn ang="0">
                <a:pos x="connsiteX2" y="connsiteY2"/>
              </a:cxn>
            </a:cxnLst>
            <a:rect l="l" t="t" r="r" b="b"/>
            <a:pathLst>
              <a:path w="1867301" h="567891">
                <a:moveTo>
                  <a:pt x="0" y="0"/>
                </a:moveTo>
                <a:lnTo>
                  <a:pt x="1299410" y="0"/>
                </a:lnTo>
                <a:lnTo>
                  <a:pt x="1867301" y="567891"/>
                </a:lnTo>
              </a:path>
            </a:pathLst>
          </a:custGeom>
          <a:noFill/>
          <a:ln w="381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7E53B5BF-7B86-49D2-A4D1-7458BD50F0CC}"/>
              </a:ext>
            </a:extLst>
          </p:cNvPr>
          <p:cNvSpPr/>
          <p:nvPr/>
        </p:nvSpPr>
        <p:spPr bwMode="auto">
          <a:xfrm>
            <a:off x="6564808" y="1848027"/>
            <a:ext cx="1097775" cy="603003"/>
          </a:xfrm>
          <a:custGeom>
            <a:avLst/>
            <a:gdLst>
              <a:gd name="connsiteX0" fmla="*/ 0 w 1366788"/>
              <a:gd name="connsiteY0" fmla="*/ 750770 h 750770"/>
              <a:gd name="connsiteX1" fmla="*/ 0 w 1366788"/>
              <a:gd name="connsiteY1" fmla="*/ 0 h 750770"/>
              <a:gd name="connsiteX2" fmla="*/ 1366788 w 1366788"/>
              <a:gd name="connsiteY2" fmla="*/ 0 h 750770"/>
            </a:gdLst>
            <a:ahLst/>
            <a:cxnLst>
              <a:cxn ang="0">
                <a:pos x="connsiteX0" y="connsiteY0"/>
              </a:cxn>
              <a:cxn ang="0">
                <a:pos x="connsiteX1" y="connsiteY1"/>
              </a:cxn>
              <a:cxn ang="0">
                <a:pos x="connsiteX2" y="connsiteY2"/>
              </a:cxn>
            </a:cxnLst>
            <a:rect l="l" t="t" r="r" b="b"/>
            <a:pathLst>
              <a:path w="1366788" h="750770">
                <a:moveTo>
                  <a:pt x="0" y="750770"/>
                </a:moveTo>
                <a:lnTo>
                  <a:pt x="0" y="0"/>
                </a:lnTo>
                <a:lnTo>
                  <a:pt x="1366788" y="0"/>
                </a:lnTo>
              </a:path>
            </a:pathLst>
          </a:custGeom>
          <a:noFill/>
          <a:ln w="381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F04FD0E7-A968-4FEB-AADC-11450F7FAA30}"/>
              </a:ext>
            </a:extLst>
          </p:cNvPr>
          <p:cNvSpPr/>
          <p:nvPr/>
        </p:nvSpPr>
        <p:spPr>
          <a:xfrm>
            <a:off x="1165665" y="5553178"/>
            <a:ext cx="2261262" cy="690362"/>
          </a:xfrm>
          <a:prstGeom prst="rect">
            <a:avLst/>
          </a:prstGeom>
        </p:spPr>
        <p:txBody>
          <a:bodyPr wrap="square" anchor="ctr">
            <a:noAutofit/>
          </a:bodyPr>
          <a:lstStyle/>
          <a:p>
            <a:pPr marL="0" marR="0" lvl="0" indent="0" algn="ctr" defTabSz="748924" rtl="0" eaLnBrk="1" fontAlgn="base" latinLnBrk="0" hangingPunct="1">
              <a:lnSpc>
                <a:spcPct val="100000"/>
              </a:lnSpc>
              <a:spcBef>
                <a:spcPts val="1446"/>
              </a:spcBef>
              <a:spcAft>
                <a:spcPct val="0"/>
              </a:spcAft>
              <a:buClrTx/>
              <a:buSzTx/>
              <a:buFontTx/>
              <a:buNone/>
              <a:tabLst/>
              <a:defRPr/>
            </a:pPr>
            <a:r>
              <a:rPr kumimoji="0" lang="en-US" sz="1765"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mn-ea"/>
                <a:cs typeface="Segoe UI" pitchFamily="34" charset="0"/>
              </a:rPr>
              <a:t>REST endpoint</a:t>
            </a:r>
          </a:p>
          <a:p>
            <a:pPr marL="0" marR="0" lvl="0" indent="0" algn="ctr" defTabSz="748924" rtl="0" eaLnBrk="1" fontAlgn="base" latinLnBrk="0" hangingPunct="1">
              <a:lnSpc>
                <a:spcPct val="100000"/>
              </a:lnSpc>
              <a:spcBef>
                <a:spcPts val="241"/>
              </a:spcBef>
              <a:spcAft>
                <a:spcPct val="0"/>
              </a:spcAft>
              <a:buClrTx/>
              <a:buSzTx/>
              <a:buFontTx/>
              <a:buNone/>
              <a:tabLst/>
              <a:defRPr/>
            </a:pPr>
            <a:r>
              <a:rPr kumimoji="0" lang="en-US" sz="1568"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Segoe UI" pitchFamily="34" charset="0"/>
                <a:cs typeface="Segoe UI" pitchFamily="34" charset="0"/>
                <a:hlinkClick r:id="rId3"/>
              </a:rPr>
              <a:t>Direct Line Protocol</a:t>
            </a:r>
            <a:endParaRPr kumimoji="0" lang="en-US" sz="1568"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Segoe UI" pitchFamily="34" charset="0"/>
              <a:cs typeface="Segoe UI" pitchFamily="34" charset="0"/>
            </a:endParaRPr>
          </a:p>
        </p:txBody>
      </p:sp>
      <p:sp>
        <p:nvSpPr>
          <p:cNvPr id="150" name="Rectangle 149">
            <a:extLst>
              <a:ext uri="{FF2B5EF4-FFF2-40B4-BE49-F238E27FC236}">
                <a16:creationId xmlns:a16="http://schemas.microsoft.com/office/drawing/2014/main" id="{8DC93883-0C12-4D23-8506-A1E1419CB654}"/>
              </a:ext>
            </a:extLst>
          </p:cNvPr>
          <p:cNvSpPr/>
          <p:nvPr/>
        </p:nvSpPr>
        <p:spPr>
          <a:xfrm>
            <a:off x="4293517" y="5553178"/>
            <a:ext cx="2083198" cy="690362"/>
          </a:xfrm>
          <a:prstGeom prst="rect">
            <a:avLst/>
          </a:prstGeom>
        </p:spPr>
        <p:txBody>
          <a:bodyPr wrap="square" anchor="ctr">
            <a:noAutofit/>
          </a:bodyPr>
          <a:lstStyle/>
          <a:p>
            <a:pPr marL="0" marR="0" lvl="0" indent="0" algn="ctr" defTabSz="748924" rtl="0" eaLnBrk="1" fontAlgn="base" latinLnBrk="0" hangingPunct="1">
              <a:lnSpc>
                <a:spcPct val="100000"/>
              </a:lnSpc>
              <a:spcBef>
                <a:spcPts val="1446"/>
              </a:spcBef>
              <a:spcAft>
                <a:spcPct val="0"/>
              </a:spcAft>
              <a:buClrTx/>
              <a:buSzTx/>
              <a:buFontTx/>
              <a:buNone/>
              <a:tabLst/>
              <a:defRPr/>
            </a:pPr>
            <a:r>
              <a:rPr kumimoji="0" lang="en-US" sz="1765"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Segoe UI" pitchFamily="34" charset="0"/>
                <a:cs typeface="Segoe UI" pitchFamily="34" charset="0"/>
              </a:rPr>
              <a:t>Conversational and business logic</a:t>
            </a:r>
          </a:p>
        </p:txBody>
      </p:sp>
      <p:sp>
        <p:nvSpPr>
          <p:cNvPr id="151" name="Rectangle 150">
            <a:extLst>
              <a:ext uri="{FF2B5EF4-FFF2-40B4-BE49-F238E27FC236}">
                <a16:creationId xmlns:a16="http://schemas.microsoft.com/office/drawing/2014/main" id="{6AE6C37D-E2B3-4C70-8B98-B168340F0CAC}"/>
              </a:ext>
            </a:extLst>
          </p:cNvPr>
          <p:cNvSpPr/>
          <p:nvPr/>
        </p:nvSpPr>
        <p:spPr>
          <a:xfrm>
            <a:off x="6841937" y="5553179"/>
            <a:ext cx="1608008" cy="690362"/>
          </a:xfrm>
          <a:prstGeom prst="rect">
            <a:avLst/>
          </a:prstGeom>
        </p:spPr>
        <p:txBody>
          <a:bodyPr wrap="square" anchor="t">
            <a:noAutofit/>
          </a:bodyPr>
          <a:lstStyle/>
          <a:p>
            <a:pPr marL="0" marR="0" lvl="0" indent="0" algn="ctr" defTabSz="748924" rtl="0" eaLnBrk="1" fontAlgn="base" latinLnBrk="0" hangingPunct="1">
              <a:lnSpc>
                <a:spcPct val="100000"/>
              </a:lnSpc>
              <a:spcBef>
                <a:spcPts val="1446"/>
              </a:spcBef>
              <a:spcAft>
                <a:spcPct val="0"/>
              </a:spcAft>
              <a:buClrTx/>
              <a:buSzTx/>
              <a:buFontTx/>
              <a:buNone/>
              <a:tabLst/>
              <a:defRPr/>
            </a:pPr>
            <a:r>
              <a:rPr kumimoji="0" lang="en-US" sz="1765"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Segoe UI" pitchFamily="34" charset="0"/>
                <a:cs typeface="Segoe UI" pitchFamily="34" charset="0"/>
              </a:rPr>
              <a:t>Canvas aware</a:t>
            </a:r>
          </a:p>
        </p:txBody>
      </p:sp>
      <p:sp>
        <p:nvSpPr>
          <p:cNvPr id="152" name="Rectangle 151">
            <a:extLst>
              <a:ext uri="{FF2B5EF4-FFF2-40B4-BE49-F238E27FC236}">
                <a16:creationId xmlns:a16="http://schemas.microsoft.com/office/drawing/2014/main" id="{C6AA8912-8BDF-4F1B-9E5C-4E9828DCEEE2}"/>
              </a:ext>
            </a:extLst>
          </p:cNvPr>
          <p:cNvSpPr/>
          <p:nvPr/>
        </p:nvSpPr>
        <p:spPr>
          <a:xfrm>
            <a:off x="8915170" y="5553179"/>
            <a:ext cx="1709798" cy="690362"/>
          </a:xfrm>
          <a:prstGeom prst="rect">
            <a:avLst/>
          </a:prstGeom>
        </p:spPr>
        <p:txBody>
          <a:bodyPr wrap="square" anchor="ctr">
            <a:noAutofit/>
          </a:bodyPr>
          <a:lstStyle/>
          <a:p>
            <a:pPr marL="0" marR="0" lvl="0" indent="0" algn="ctr" defTabSz="748924" rtl="0" eaLnBrk="1" fontAlgn="base" latinLnBrk="0" hangingPunct="1">
              <a:lnSpc>
                <a:spcPct val="100000"/>
              </a:lnSpc>
              <a:spcBef>
                <a:spcPts val="1446"/>
              </a:spcBef>
              <a:spcAft>
                <a:spcPct val="0"/>
              </a:spcAft>
              <a:buClrTx/>
              <a:buSzTx/>
              <a:buFontTx/>
              <a:buNone/>
              <a:tabLst/>
              <a:defRPr/>
            </a:pPr>
            <a:r>
              <a:rPr kumimoji="0" lang="en-US" sz="1765"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Segoe UI" pitchFamily="34" charset="0"/>
                <a:cs typeface="Segoe UI" pitchFamily="34" charset="0"/>
              </a:rPr>
              <a:t>Context</a:t>
            </a:r>
            <a:br>
              <a:rPr kumimoji="0" lang="en-US" sz="1765"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Segoe UI" pitchFamily="34" charset="0"/>
                <a:cs typeface="Segoe UI" pitchFamily="34" charset="0"/>
              </a:rPr>
            </a:br>
            <a:r>
              <a:rPr kumimoji="0" lang="en-US" sz="1765"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Segoe UI" pitchFamily="34" charset="0"/>
                <a:cs typeface="Segoe UI" pitchFamily="34" charset="0"/>
              </a:rPr>
              <a:t>sensitive</a:t>
            </a:r>
          </a:p>
        </p:txBody>
      </p:sp>
      <p:cxnSp>
        <p:nvCxnSpPr>
          <p:cNvPr id="29" name="Straight Connector 28">
            <a:extLst>
              <a:ext uri="{FF2B5EF4-FFF2-40B4-BE49-F238E27FC236}">
                <a16:creationId xmlns:a16="http://schemas.microsoft.com/office/drawing/2014/main" id="{3DDA15C0-E502-40CE-8DC2-2060D6D79AE7}"/>
              </a:ext>
            </a:extLst>
          </p:cNvPr>
          <p:cNvCxnSpPr/>
          <p:nvPr/>
        </p:nvCxnSpPr>
        <p:spPr>
          <a:xfrm>
            <a:off x="4060906" y="5651906"/>
            <a:ext cx="0" cy="537855"/>
          </a:xfrm>
          <a:prstGeom prst="line">
            <a:avLst/>
          </a:prstGeom>
          <a:ln>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A388E534-80CC-4D3F-9CAB-CC18BF429FDA}"/>
              </a:ext>
            </a:extLst>
          </p:cNvPr>
          <p:cNvCxnSpPr/>
          <p:nvPr/>
        </p:nvCxnSpPr>
        <p:spPr>
          <a:xfrm>
            <a:off x="6609327" y="5651906"/>
            <a:ext cx="0" cy="537855"/>
          </a:xfrm>
          <a:prstGeom prst="line">
            <a:avLst/>
          </a:prstGeom>
          <a:ln>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682A2ED2-308C-4275-837D-1D9B0885C5E9}"/>
              </a:ext>
            </a:extLst>
          </p:cNvPr>
          <p:cNvCxnSpPr/>
          <p:nvPr/>
        </p:nvCxnSpPr>
        <p:spPr>
          <a:xfrm>
            <a:off x="8682557" y="5651906"/>
            <a:ext cx="0" cy="537855"/>
          </a:xfrm>
          <a:prstGeom prst="line">
            <a:avLst/>
          </a:prstGeom>
          <a:ln>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233" name="Group 232">
            <a:extLst>
              <a:ext uri="{FF2B5EF4-FFF2-40B4-BE49-F238E27FC236}">
                <a16:creationId xmlns:a16="http://schemas.microsoft.com/office/drawing/2014/main" id="{C0201BC2-800E-4354-8058-93BC8E79784E}"/>
              </a:ext>
            </a:extLst>
          </p:cNvPr>
          <p:cNvGrpSpPr/>
          <p:nvPr/>
        </p:nvGrpSpPr>
        <p:grpSpPr>
          <a:xfrm>
            <a:off x="6989097" y="3659867"/>
            <a:ext cx="2765063" cy="1300320"/>
            <a:chOff x="1941810" y="1585976"/>
            <a:chExt cx="3442648" cy="1618966"/>
          </a:xfrm>
        </p:grpSpPr>
        <p:sp>
          <p:nvSpPr>
            <p:cNvPr id="4" name="Oval 3">
              <a:extLst>
                <a:ext uri="{FF2B5EF4-FFF2-40B4-BE49-F238E27FC236}">
                  <a16:creationId xmlns:a16="http://schemas.microsoft.com/office/drawing/2014/main" id="{1FD791E4-D600-4D43-ACBE-A0E3DA6B1367}"/>
                </a:ext>
              </a:extLst>
            </p:cNvPr>
            <p:cNvSpPr/>
            <p:nvPr/>
          </p:nvSpPr>
          <p:spPr bwMode="auto">
            <a:xfrm>
              <a:off x="2122609" y="1765359"/>
              <a:ext cx="1257364" cy="1260198"/>
            </a:xfrm>
            <a:prstGeom prst="ellipse">
              <a:avLst/>
            </a:prstGeom>
            <a:solidFill>
              <a:srgbClr val="107C10"/>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73442" tIns="0" rIns="0" bIns="0"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r>
                <a:rPr kumimoji="0" lang="en-US" sz="1607" b="0" i="0" u="none" strike="noStrike" kern="1200" cap="none" spc="0" normalizeH="0" baseline="0" noProof="0" dirty="0">
                  <a:ln>
                    <a:noFill/>
                  </a:ln>
                  <a:gradFill>
                    <a:gsLst>
                      <a:gs pos="1250">
                        <a:prstClr val="white"/>
                      </a:gs>
                      <a:gs pos="100000">
                        <a:prstClr val="white"/>
                      </a:gs>
                    </a:gsLst>
                    <a:lin ang="5400000" scaled="0"/>
                  </a:gradFill>
                  <a:effectLst/>
                  <a:uLnTx/>
                  <a:uFillTx/>
                  <a:latin typeface="Calibri" panose="020F0502020204030204"/>
                  <a:ea typeface="Segoe UI" pitchFamily="34" charset="0"/>
                  <a:cs typeface="Segoe UI" pitchFamily="34" charset="0"/>
                </a:rPr>
                <a:t>SDK</a:t>
              </a:r>
            </a:p>
          </p:txBody>
        </p:sp>
        <p:sp>
          <p:nvSpPr>
            <p:cNvPr id="31" name="Rectangle 30">
              <a:extLst>
                <a:ext uri="{FF2B5EF4-FFF2-40B4-BE49-F238E27FC236}">
                  <a16:creationId xmlns:a16="http://schemas.microsoft.com/office/drawing/2014/main" id="{E8F35858-F629-402E-94DF-8F760CBADA7F}"/>
                </a:ext>
              </a:extLst>
            </p:cNvPr>
            <p:cNvSpPr/>
            <p:nvPr/>
          </p:nvSpPr>
          <p:spPr>
            <a:xfrm>
              <a:off x="3569857" y="2188843"/>
              <a:ext cx="1814601" cy="41537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68"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mn-ea"/>
                  <a:cs typeface="+mn-cs"/>
                </a:rPr>
                <a:t>Bot builder SDK</a:t>
              </a:r>
            </a:p>
          </p:txBody>
        </p:sp>
        <p:sp>
          <p:nvSpPr>
            <p:cNvPr id="161" name="Circle: Hollow 160">
              <a:extLst>
                <a:ext uri="{FF2B5EF4-FFF2-40B4-BE49-F238E27FC236}">
                  <a16:creationId xmlns:a16="http://schemas.microsoft.com/office/drawing/2014/main" id="{C843C50A-BBFF-4F27-84B7-2E9447C03621}"/>
                </a:ext>
              </a:extLst>
            </p:cNvPr>
            <p:cNvSpPr/>
            <p:nvPr/>
          </p:nvSpPr>
          <p:spPr bwMode="auto">
            <a:xfrm>
              <a:off x="1941810" y="1585976"/>
              <a:ext cx="1618963" cy="1618966"/>
            </a:xfrm>
            <a:prstGeom prst="donut">
              <a:avLst>
                <a:gd name="adj" fmla="val 1118"/>
              </a:avLst>
            </a:prstGeom>
            <a:solidFill>
              <a:schemeClr val="accent5"/>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1927" b="0" i="0" u="none" strike="noStrike" kern="1200" cap="none" spc="0" normalizeH="0" baseline="0" noProof="0">
                <a:ln>
                  <a:noFill/>
                </a:ln>
                <a:solidFill>
                  <a:prstClr val="black"/>
                </a:solidFill>
                <a:effectLst/>
                <a:uLnTx/>
                <a:uFillTx/>
                <a:latin typeface="Calibri" panose="020F0502020204030204"/>
                <a:ea typeface="+mn-ea"/>
                <a:cs typeface="Segoe UI" pitchFamily="34" charset="0"/>
              </a:endParaRPr>
            </a:p>
          </p:txBody>
        </p:sp>
      </p:grpSp>
      <p:grpSp>
        <p:nvGrpSpPr>
          <p:cNvPr id="235" name="Group 234">
            <a:extLst>
              <a:ext uri="{FF2B5EF4-FFF2-40B4-BE49-F238E27FC236}">
                <a16:creationId xmlns:a16="http://schemas.microsoft.com/office/drawing/2014/main" id="{37D10252-5403-4304-B658-EE8BEC8310B2}"/>
              </a:ext>
            </a:extLst>
          </p:cNvPr>
          <p:cNvGrpSpPr/>
          <p:nvPr/>
        </p:nvGrpSpPr>
        <p:grpSpPr>
          <a:xfrm>
            <a:off x="7114626" y="1127614"/>
            <a:ext cx="2961183" cy="1300320"/>
            <a:chOff x="8230756" y="412084"/>
            <a:chExt cx="3686827" cy="1618966"/>
          </a:xfrm>
        </p:grpSpPr>
        <p:sp>
          <p:nvSpPr>
            <p:cNvPr id="108" name="Oval 107">
              <a:extLst>
                <a:ext uri="{FF2B5EF4-FFF2-40B4-BE49-F238E27FC236}">
                  <a16:creationId xmlns:a16="http://schemas.microsoft.com/office/drawing/2014/main" id="{8E3E0330-A24A-4A67-8A2A-B8230A8906EE}"/>
                </a:ext>
              </a:extLst>
            </p:cNvPr>
            <p:cNvSpPr/>
            <p:nvPr/>
          </p:nvSpPr>
          <p:spPr bwMode="auto">
            <a:xfrm>
              <a:off x="8411555" y="591468"/>
              <a:ext cx="1257364" cy="1260198"/>
            </a:xfrm>
            <a:prstGeom prst="ellipse">
              <a:avLst/>
            </a:prstGeom>
            <a:solidFill>
              <a:schemeClr val="accent3"/>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r>
                <a:rPr kumimoji="0" lang="en-US" sz="1607" b="0" i="0" u="none" strike="noStrike" kern="1200" cap="none" spc="0" normalizeH="0" baseline="0" noProof="0" dirty="0">
                  <a:ln>
                    <a:noFill/>
                  </a:ln>
                  <a:gradFill>
                    <a:gsLst>
                      <a:gs pos="1250">
                        <a:prstClr val="white"/>
                      </a:gs>
                      <a:gs pos="100000">
                        <a:prstClr val="white"/>
                      </a:gs>
                    </a:gsLst>
                    <a:lin ang="5400000" scaled="0"/>
                  </a:gradFill>
                  <a:effectLst/>
                  <a:uLnTx/>
                  <a:uFillTx/>
                  <a:latin typeface="Calibri" panose="020F0502020204030204"/>
                  <a:ea typeface="Segoe UI" pitchFamily="34" charset="0"/>
                  <a:cs typeface="Segoe UI" pitchFamily="34" charset="0"/>
                </a:rPr>
                <a:t>Platform</a:t>
              </a:r>
            </a:p>
          </p:txBody>
        </p:sp>
        <p:sp>
          <p:nvSpPr>
            <p:cNvPr id="160" name="Rectangle 159">
              <a:extLst>
                <a:ext uri="{FF2B5EF4-FFF2-40B4-BE49-F238E27FC236}">
                  <a16:creationId xmlns:a16="http://schemas.microsoft.com/office/drawing/2014/main" id="{38CF5552-364D-4B5E-85E6-E8BE23586CF2}"/>
                </a:ext>
              </a:extLst>
            </p:cNvPr>
            <p:cNvSpPr/>
            <p:nvPr/>
          </p:nvSpPr>
          <p:spPr>
            <a:xfrm>
              <a:off x="9942597" y="1014951"/>
              <a:ext cx="1974986" cy="41537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68"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mn-ea"/>
                  <a:cs typeface="+mn-cs"/>
                </a:rPr>
                <a:t>Platform services</a:t>
              </a:r>
            </a:p>
          </p:txBody>
        </p:sp>
        <p:sp>
          <p:nvSpPr>
            <p:cNvPr id="163" name="Circle: Hollow 162">
              <a:extLst>
                <a:ext uri="{FF2B5EF4-FFF2-40B4-BE49-F238E27FC236}">
                  <a16:creationId xmlns:a16="http://schemas.microsoft.com/office/drawing/2014/main" id="{073BDFE5-88EE-4543-9407-DD0C479E3E7B}"/>
                </a:ext>
              </a:extLst>
            </p:cNvPr>
            <p:cNvSpPr/>
            <p:nvPr/>
          </p:nvSpPr>
          <p:spPr bwMode="auto">
            <a:xfrm>
              <a:off x="8230756" y="412084"/>
              <a:ext cx="1618962" cy="1618966"/>
            </a:xfrm>
            <a:prstGeom prst="donut">
              <a:avLst>
                <a:gd name="adj" fmla="val 1118"/>
              </a:avLst>
            </a:prstGeom>
            <a:solidFill>
              <a:schemeClr val="accent5"/>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1927" b="0" i="0" u="none" strike="noStrike" kern="1200" cap="none" spc="0" normalizeH="0" baseline="0" noProof="0">
                <a:ln>
                  <a:noFill/>
                </a:ln>
                <a:solidFill>
                  <a:prstClr val="black"/>
                </a:solidFill>
                <a:effectLst/>
                <a:uLnTx/>
                <a:uFillTx/>
                <a:latin typeface="Calibri" panose="020F0502020204030204"/>
                <a:ea typeface="+mn-ea"/>
                <a:cs typeface="Segoe UI" pitchFamily="34" charset="0"/>
              </a:endParaRPr>
            </a:p>
          </p:txBody>
        </p:sp>
      </p:grpSp>
      <p:sp>
        <p:nvSpPr>
          <p:cNvPr id="60" name="Freeform: Shape 59">
            <a:extLst>
              <a:ext uri="{FF2B5EF4-FFF2-40B4-BE49-F238E27FC236}">
                <a16:creationId xmlns:a16="http://schemas.microsoft.com/office/drawing/2014/main" id="{67129EEF-C248-4152-B528-46EB33D587B2}"/>
              </a:ext>
            </a:extLst>
          </p:cNvPr>
          <p:cNvSpPr/>
          <p:nvPr/>
        </p:nvSpPr>
        <p:spPr bwMode="auto">
          <a:xfrm flipV="1">
            <a:off x="6056236" y="4530610"/>
            <a:ext cx="978859" cy="107367"/>
          </a:xfrm>
          <a:custGeom>
            <a:avLst/>
            <a:gdLst>
              <a:gd name="connsiteX0" fmla="*/ 0 w 1867301"/>
              <a:gd name="connsiteY0" fmla="*/ 0 h 567891"/>
              <a:gd name="connsiteX1" fmla="*/ 1299410 w 1867301"/>
              <a:gd name="connsiteY1" fmla="*/ 0 h 567891"/>
              <a:gd name="connsiteX2" fmla="*/ 1867301 w 1867301"/>
              <a:gd name="connsiteY2" fmla="*/ 567891 h 567891"/>
            </a:gdLst>
            <a:ahLst/>
            <a:cxnLst>
              <a:cxn ang="0">
                <a:pos x="connsiteX0" y="connsiteY0"/>
              </a:cxn>
              <a:cxn ang="0">
                <a:pos x="connsiteX1" y="connsiteY1"/>
              </a:cxn>
              <a:cxn ang="0">
                <a:pos x="connsiteX2" y="connsiteY2"/>
              </a:cxn>
            </a:cxnLst>
            <a:rect l="l" t="t" r="r" b="b"/>
            <a:pathLst>
              <a:path w="1867301" h="567891">
                <a:moveTo>
                  <a:pt x="0" y="0"/>
                </a:moveTo>
                <a:lnTo>
                  <a:pt x="1299410" y="0"/>
                </a:lnTo>
                <a:lnTo>
                  <a:pt x="1867301" y="567891"/>
                </a:lnTo>
              </a:path>
            </a:pathLst>
          </a:custGeom>
          <a:noFill/>
          <a:ln w="381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1" name="Group 60">
            <a:extLst>
              <a:ext uri="{FF2B5EF4-FFF2-40B4-BE49-F238E27FC236}">
                <a16:creationId xmlns:a16="http://schemas.microsoft.com/office/drawing/2014/main" id="{917C761D-D8B2-454C-9CD0-7D29CC5B17C5}"/>
              </a:ext>
            </a:extLst>
          </p:cNvPr>
          <p:cNvGrpSpPr/>
          <p:nvPr/>
        </p:nvGrpSpPr>
        <p:grpSpPr>
          <a:xfrm>
            <a:off x="1393659" y="2348403"/>
            <a:ext cx="1315924" cy="1593398"/>
            <a:chOff x="8984518" y="2407700"/>
            <a:chExt cx="1638394" cy="1983864"/>
          </a:xfrm>
        </p:grpSpPr>
        <p:sp>
          <p:nvSpPr>
            <p:cNvPr id="62" name="Oval 61">
              <a:extLst>
                <a:ext uri="{FF2B5EF4-FFF2-40B4-BE49-F238E27FC236}">
                  <a16:creationId xmlns:a16="http://schemas.microsoft.com/office/drawing/2014/main" id="{13828428-3D7C-4992-81AC-72251EB0F795}"/>
                </a:ext>
              </a:extLst>
            </p:cNvPr>
            <p:cNvSpPr/>
            <p:nvPr/>
          </p:nvSpPr>
          <p:spPr bwMode="auto">
            <a:xfrm>
              <a:off x="9165317" y="2587084"/>
              <a:ext cx="1257364" cy="1260198"/>
            </a:xfrm>
            <a:prstGeom prst="ellipse">
              <a:avLst/>
            </a:prstGeom>
            <a:solidFill>
              <a:schemeClr val="accent2"/>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r>
                <a:rPr kumimoji="0" lang="en-US" sz="1607" b="0" i="0" u="none" strike="noStrike" kern="1200" cap="none" spc="0" normalizeH="0" baseline="0" noProof="0">
                  <a:ln>
                    <a:noFill/>
                  </a:ln>
                  <a:gradFill>
                    <a:gsLst>
                      <a:gs pos="1250">
                        <a:prstClr val="white"/>
                      </a:gs>
                      <a:gs pos="100000">
                        <a:prstClr val="white"/>
                      </a:gs>
                    </a:gsLst>
                    <a:lin ang="5400000" scaled="0"/>
                  </a:gradFill>
                  <a:effectLst/>
                  <a:uLnTx/>
                  <a:uFillTx/>
                  <a:latin typeface="Calibri" panose="020F0502020204030204"/>
                  <a:ea typeface="+mn-ea"/>
                  <a:cs typeface="Segoe UI" pitchFamily="34" charset="0"/>
                </a:rPr>
                <a:t>HTTP</a:t>
              </a:r>
            </a:p>
          </p:txBody>
        </p:sp>
        <p:sp>
          <p:nvSpPr>
            <p:cNvPr id="63" name="Rectangle 62">
              <a:extLst>
                <a:ext uri="{FF2B5EF4-FFF2-40B4-BE49-F238E27FC236}">
                  <a16:creationId xmlns:a16="http://schemas.microsoft.com/office/drawing/2014/main" id="{49C646E0-9F3C-45ED-BC2D-3D4BF01E8A12}"/>
                </a:ext>
              </a:extLst>
            </p:cNvPr>
            <p:cNvSpPr/>
            <p:nvPr/>
          </p:nvSpPr>
          <p:spPr>
            <a:xfrm>
              <a:off x="9041597" y="4032647"/>
              <a:ext cx="1581315" cy="358917"/>
            </a:xfrm>
            <a:prstGeom prst="rect">
              <a:avLst/>
            </a:prstGeom>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85" b="0" i="0" u="none" strike="noStrike" kern="1200" cap="none" spc="0" normalizeH="0" baseline="0" noProof="0">
                  <a:ln>
                    <a:noFill/>
                  </a:ln>
                  <a:solidFill>
                    <a:srgbClr val="FFFFFF"/>
                  </a:solidFill>
                  <a:effectLst/>
                  <a:uLnTx/>
                  <a:uFillTx/>
                  <a:latin typeface="Segoe UI Semibold" panose="020B0702040204020203" pitchFamily="34" charset="0"/>
                  <a:ea typeface="+mn-ea"/>
                  <a:cs typeface="+mn-cs"/>
                </a:rPr>
                <a:t>REST Endpoint</a:t>
              </a:r>
            </a:p>
          </p:txBody>
        </p:sp>
        <p:sp>
          <p:nvSpPr>
            <p:cNvPr id="64" name="Circle: Hollow 63">
              <a:extLst>
                <a:ext uri="{FF2B5EF4-FFF2-40B4-BE49-F238E27FC236}">
                  <a16:creationId xmlns:a16="http://schemas.microsoft.com/office/drawing/2014/main" id="{8254CF4C-0C2A-4892-9B6D-C20A5929516F}"/>
                </a:ext>
              </a:extLst>
            </p:cNvPr>
            <p:cNvSpPr/>
            <p:nvPr/>
          </p:nvSpPr>
          <p:spPr bwMode="auto">
            <a:xfrm>
              <a:off x="8984518" y="2407700"/>
              <a:ext cx="1618962" cy="1618966"/>
            </a:xfrm>
            <a:prstGeom prst="donut">
              <a:avLst>
                <a:gd name="adj" fmla="val 1118"/>
              </a:avLst>
            </a:prstGeom>
            <a:solidFill>
              <a:schemeClr val="accent5"/>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1927"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grpSp>
      <p:sp>
        <p:nvSpPr>
          <p:cNvPr id="65" name="Freeform: Shape 64">
            <a:extLst>
              <a:ext uri="{FF2B5EF4-FFF2-40B4-BE49-F238E27FC236}">
                <a16:creationId xmlns:a16="http://schemas.microsoft.com/office/drawing/2014/main" id="{27993AFC-8176-4B79-8C3F-AC47F7A82A8B}"/>
              </a:ext>
            </a:extLst>
          </p:cNvPr>
          <p:cNvSpPr/>
          <p:nvPr/>
        </p:nvSpPr>
        <p:spPr bwMode="auto">
          <a:xfrm rot="10800000">
            <a:off x="2662579" y="3159576"/>
            <a:ext cx="1064869" cy="120752"/>
          </a:xfrm>
          <a:custGeom>
            <a:avLst/>
            <a:gdLst>
              <a:gd name="connsiteX0" fmla="*/ 0 w 1867301"/>
              <a:gd name="connsiteY0" fmla="*/ 0 h 567891"/>
              <a:gd name="connsiteX1" fmla="*/ 1299410 w 1867301"/>
              <a:gd name="connsiteY1" fmla="*/ 0 h 567891"/>
              <a:gd name="connsiteX2" fmla="*/ 1867301 w 1867301"/>
              <a:gd name="connsiteY2" fmla="*/ 567891 h 567891"/>
            </a:gdLst>
            <a:ahLst/>
            <a:cxnLst>
              <a:cxn ang="0">
                <a:pos x="connsiteX0" y="connsiteY0"/>
              </a:cxn>
              <a:cxn ang="0">
                <a:pos x="connsiteX1" y="connsiteY1"/>
              </a:cxn>
              <a:cxn ang="0">
                <a:pos x="connsiteX2" y="connsiteY2"/>
              </a:cxn>
            </a:cxnLst>
            <a:rect l="l" t="t" r="r" b="b"/>
            <a:pathLst>
              <a:path w="1867301" h="567891">
                <a:moveTo>
                  <a:pt x="0" y="0"/>
                </a:moveTo>
                <a:lnTo>
                  <a:pt x="1299410" y="0"/>
                </a:lnTo>
                <a:lnTo>
                  <a:pt x="1867301" y="567891"/>
                </a:lnTo>
              </a:path>
            </a:pathLst>
          </a:custGeom>
          <a:noFill/>
          <a:ln w="381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Image result for Swagger api">
            <a:hlinkClick r:id="rId4"/>
            <a:extLst>
              <a:ext uri="{FF2B5EF4-FFF2-40B4-BE49-F238E27FC236}">
                <a16:creationId xmlns:a16="http://schemas.microsoft.com/office/drawing/2014/main" id="{8F26222C-F702-47DA-8B35-89504C302064}"/>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3321261" y="5732624"/>
            <a:ext cx="377897" cy="377897"/>
          </a:xfrm>
          <a:prstGeom prst="rect">
            <a:avLst/>
          </a:prstGeom>
          <a:noFill/>
          <a:extLst>
            <a:ext uri="{909E8E84-426E-40DD-AFC4-6F175D3DCCD1}">
              <a14:hiddenFill xmlns:a14="http://schemas.microsoft.com/office/drawing/2010/main">
                <a:solidFill>
                  <a:srgbClr val="FFFFFF"/>
                </a:solidFill>
              </a14:hiddenFill>
            </a:ext>
          </a:extLst>
        </p:spPr>
      </p:pic>
      <p:grpSp>
        <p:nvGrpSpPr>
          <p:cNvPr id="70" name="Group 69">
            <a:extLst>
              <a:ext uri="{FF2B5EF4-FFF2-40B4-BE49-F238E27FC236}">
                <a16:creationId xmlns:a16="http://schemas.microsoft.com/office/drawing/2014/main" id="{A80922EB-B550-481D-BB9B-1AF2D2A4DB84}"/>
              </a:ext>
            </a:extLst>
          </p:cNvPr>
          <p:cNvGrpSpPr/>
          <p:nvPr/>
        </p:nvGrpSpPr>
        <p:grpSpPr>
          <a:xfrm>
            <a:off x="7534737" y="5927730"/>
            <a:ext cx="334293" cy="334293"/>
            <a:chOff x="2990684" y="5259981"/>
            <a:chExt cx="416212" cy="416212"/>
          </a:xfrm>
        </p:grpSpPr>
        <p:sp>
          <p:nvSpPr>
            <p:cNvPr id="71" name="Oval 70">
              <a:extLst>
                <a:ext uri="{FF2B5EF4-FFF2-40B4-BE49-F238E27FC236}">
                  <a16:creationId xmlns:a16="http://schemas.microsoft.com/office/drawing/2014/main" id="{67B189EB-9115-4C07-B848-DD3F6083B747}"/>
                </a:ext>
              </a:extLst>
            </p:cNvPr>
            <p:cNvSpPr/>
            <p:nvPr/>
          </p:nvSpPr>
          <p:spPr bwMode="auto">
            <a:xfrm>
              <a:off x="2990684" y="5259981"/>
              <a:ext cx="416212" cy="416212"/>
            </a:xfrm>
            <a:prstGeom prst="ellipse">
              <a:avLst/>
            </a:prstGeom>
            <a:solidFill>
              <a:schemeClr val="accent6"/>
            </a:solidFill>
            <a:ln w="9525" cap="flat">
              <a:noFill/>
              <a:prstDash val="sysDash"/>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2" name="Picture 12" descr="Image result for bing logo">
              <a:extLst>
                <a:ext uri="{FF2B5EF4-FFF2-40B4-BE49-F238E27FC236}">
                  <a16:creationId xmlns:a16="http://schemas.microsoft.com/office/drawing/2014/main" id="{CBF594DD-6FEE-483C-BC68-CACB27674552}"/>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l="34229" t="20589" r="34229" b="20589"/>
            <a:stretch/>
          </p:blipFill>
          <p:spPr bwMode="auto">
            <a:xfrm>
              <a:off x="3092324" y="5325132"/>
              <a:ext cx="212932" cy="285911"/>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75" name="Group 74">
            <a:extLst>
              <a:ext uri="{FF2B5EF4-FFF2-40B4-BE49-F238E27FC236}">
                <a16:creationId xmlns:a16="http://schemas.microsoft.com/office/drawing/2014/main" id="{5CC05C78-FC09-4E36-867D-330D0DD0063A}"/>
              </a:ext>
            </a:extLst>
          </p:cNvPr>
          <p:cNvGrpSpPr/>
          <p:nvPr/>
        </p:nvGrpSpPr>
        <p:grpSpPr>
          <a:xfrm>
            <a:off x="7010504" y="5927730"/>
            <a:ext cx="334293" cy="334293"/>
            <a:chOff x="5156251" y="4065890"/>
            <a:chExt cx="416212" cy="416212"/>
          </a:xfrm>
        </p:grpSpPr>
        <p:sp>
          <p:nvSpPr>
            <p:cNvPr id="76" name="Oval 75">
              <a:extLst>
                <a:ext uri="{FF2B5EF4-FFF2-40B4-BE49-F238E27FC236}">
                  <a16:creationId xmlns:a16="http://schemas.microsoft.com/office/drawing/2014/main" id="{2F682105-B14F-466B-A7B6-3A091B98C0BC}"/>
                </a:ext>
              </a:extLst>
            </p:cNvPr>
            <p:cNvSpPr/>
            <p:nvPr/>
          </p:nvSpPr>
          <p:spPr bwMode="auto">
            <a:xfrm>
              <a:off x="5156251" y="4065890"/>
              <a:ext cx="416212" cy="416212"/>
            </a:xfrm>
            <a:prstGeom prst="ellipse">
              <a:avLst/>
            </a:prstGeom>
            <a:solidFill>
              <a:schemeClr val="accent6"/>
            </a:solidFill>
            <a:ln w="9525" cap="flat">
              <a:noFill/>
              <a:prstDash val="sysDash"/>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7" name="Picture 76">
              <a:extLst>
                <a:ext uri="{FF2B5EF4-FFF2-40B4-BE49-F238E27FC236}">
                  <a16:creationId xmlns:a16="http://schemas.microsoft.com/office/drawing/2014/main" id="{9E27C81B-DC3C-4236-AFD8-8C279E170BA1}"/>
                </a:ext>
              </a:extLst>
            </p:cNvPr>
            <p:cNvPicPr>
              <a:picLocks noChangeAspect="1"/>
            </p:cNvPicPr>
            <p:nvPr/>
          </p:nvPicPr>
          <p:blipFill>
            <a:blip r:embed="rId7"/>
            <a:stretch>
              <a:fillRect/>
            </a:stretch>
          </p:blipFill>
          <p:spPr>
            <a:xfrm>
              <a:off x="5252645" y="4160587"/>
              <a:ext cx="223424" cy="226819"/>
            </a:xfrm>
            <a:prstGeom prst="rect">
              <a:avLst/>
            </a:prstGeom>
            <a:ln>
              <a:noFill/>
            </a:ln>
          </p:spPr>
        </p:pic>
      </p:grpSp>
      <p:grpSp>
        <p:nvGrpSpPr>
          <p:cNvPr id="3" name="Group 2">
            <a:extLst>
              <a:ext uri="{FF2B5EF4-FFF2-40B4-BE49-F238E27FC236}">
                <a16:creationId xmlns:a16="http://schemas.microsoft.com/office/drawing/2014/main" id="{C6F63D19-9C42-4677-8DD2-9CABDC6C008F}"/>
              </a:ext>
            </a:extLst>
          </p:cNvPr>
          <p:cNvGrpSpPr/>
          <p:nvPr/>
        </p:nvGrpSpPr>
        <p:grpSpPr>
          <a:xfrm>
            <a:off x="8058970" y="5927730"/>
            <a:ext cx="334293" cy="334293"/>
            <a:chOff x="8230756" y="6036032"/>
            <a:chExt cx="416212" cy="416212"/>
          </a:xfrm>
        </p:grpSpPr>
        <p:sp>
          <p:nvSpPr>
            <p:cNvPr id="80" name="Oval 79">
              <a:extLst>
                <a:ext uri="{FF2B5EF4-FFF2-40B4-BE49-F238E27FC236}">
                  <a16:creationId xmlns:a16="http://schemas.microsoft.com/office/drawing/2014/main" id="{372A2DC9-44A8-4517-95C5-1592A6509244}"/>
                </a:ext>
              </a:extLst>
            </p:cNvPr>
            <p:cNvSpPr/>
            <p:nvPr/>
          </p:nvSpPr>
          <p:spPr bwMode="auto">
            <a:xfrm>
              <a:off x="8230756" y="6036032"/>
              <a:ext cx="416212" cy="416212"/>
            </a:xfrm>
            <a:prstGeom prst="ellipse">
              <a:avLst/>
            </a:prstGeom>
            <a:solidFill>
              <a:schemeClr val="accent6"/>
            </a:solidFill>
            <a:ln w="9525" cap="flat">
              <a:noFill/>
              <a:prstDash val="sysDash"/>
              <a:miter lim="800000"/>
              <a:headEnd type="none" w="lg" len="med"/>
              <a:tailEnd type="none" w="lg"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9141" rtl="0" eaLnBrk="1" fontAlgn="auto" latinLnBrk="0" hangingPunct="1">
                <a:lnSpc>
                  <a:spcPct val="100000"/>
                </a:lnSpc>
                <a:spcBef>
                  <a:spcPts val="0"/>
                </a:spcBef>
                <a:spcAft>
                  <a:spcPts val="0"/>
                </a:spcAft>
                <a:buClrTx/>
                <a:buSzTx/>
                <a:buFontTx/>
                <a:buNone/>
                <a:tabLst/>
                <a:defRPr/>
              </a:pPr>
              <a:endParaRPr kumimoji="0" lang="en-US" sz="1682"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2" name="Picture 81">
              <a:extLst>
                <a:ext uri="{FF2B5EF4-FFF2-40B4-BE49-F238E27FC236}">
                  <a16:creationId xmlns:a16="http://schemas.microsoft.com/office/drawing/2014/main" id="{BABF7C46-9F4F-4EEA-9ABF-78FEEF5DE93F}"/>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8318431" y="6123707"/>
              <a:ext cx="240862" cy="240862"/>
            </a:xfrm>
            <a:prstGeom prst="rect">
              <a:avLst/>
            </a:prstGeom>
            <a:ln>
              <a:noFill/>
            </a:ln>
          </p:spPr>
        </p:pic>
      </p:grpSp>
      <p:grpSp>
        <p:nvGrpSpPr>
          <p:cNvPr id="236" name="Group 235">
            <a:extLst>
              <a:ext uri="{FF2B5EF4-FFF2-40B4-BE49-F238E27FC236}">
                <a16:creationId xmlns:a16="http://schemas.microsoft.com/office/drawing/2014/main" id="{6C37C5F8-83B9-431B-892C-26E82E7DE4E4}"/>
              </a:ext>
            </a:extLst>
          </p:cNvPr>
          <p:cNvGrpSpPr/>
          <p:nvPr/>
        </p:nvGrpSpPr>
        <p:grpSpPr>
          <a:xfrm>
            <a:off x="8423942" y="2553484"/>
            <a:ext cx="2769151" cy="1300320"/>
            <a:chOff x="8984518" y="2407700"/>
            <a:chExt cx="3447737" cy="1618966"/>
          </a:xfrm>
        </p:grpSpPr>
        <p:sp>
          <p:nvSpPr>
            <p:cNvPr id="146" name="Oval 145">
              <a:extLst>
                <a:ext uri="{FF2B5EF4-FFF2-40B4-BE49-F238E27FC236}">
                  <a16:creationId xmlns:a16="http://schemas.microsoft.com/office/drawing/2014/main" id="{FD0C7EE5-D858-4DC6-8B45-E7ADB3070923}"/>
                </a:ext>
              </a:extLst>
            </p:cNvPr>
            <p:cNvSpPr/>
            <p:nvPr/>
          </p:nvSpPr>
          <p:spPr bwMode="auto">
            <a:xfrm>
              <a:off x="9165317" y="2587084"/>
              <a:ext cx="1257364" cy="1260198"/>
            </a:xfrm>
            <a:prstGeom prst="ellipse">
              <a:avLst/>
            </a:prstGeom>
            <a:solidFill>
              <a:schemeClr val="accent4"/>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73442" tIns="0" rIns="0" bIns="0"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r>
                <a:rPr kumimoji="0" lang="en-US" sz="1607" b="0" i="0" u="none" strike="noStrike" kern="1200" cap="none" spc="0" normalizeH="0" baseline="0" noProof="0">
                  <a:ln>
                    <a:noFill/>
                  </a:ln>
                  <a:gradFill>
                    <a:gsLst>
                      <a:gs pos="1250">
                        <a:prstClr val="white"/>
                      </a:gs>
                      <a:gs pos="100000">
                        <a:prstClr val="white"/>
                      </a:gs>
                    </a:gsLst>
                    <a:lin ang="5400000" scaled="0"/>
                  </a:gradFill>
                  <a:effectLst/>
                  <a:uLnTx/>
                  <a:uFillTx/>
                  <a:latin typeface="Calibri" panose="020F0502020204030204"/>
                  <a:ea typeface="Segoe UI" pitchFamily="34" charset="0"/>
                  <a:cs typeface="Segoe UI" pitchFamily="34" charset="0"/>
                </a:rPr>
                <a:t>AI</a:t>
              </a:r>
            </a:p>
          </p:txBody>
        </p:sp>
        <p:sp>
          <p:nvSpPr>
            <p:cNvPr id="159" name="Rectangle 158">
              <a:extLst>
                <a:ext uri="{FF2B5EF4-FFF2-40B4-BE49-F238E27FC236}">
                  <a16:creationId xmlns:a16="http://schemas.microsoft.com/office/drawing/2014/main" id="{D13E5993-020B-4F41-BC0C-DD6FCF7836BC}"/>
                </a:ext>
              </a:extLst>
            </p:cNvPr>
            <p:cNvSpPr/>
            <p:nvPr/>
          </p:nvSpPr>
          <p:spPr>
            <a:xfrm>
              <a:off x="10621565" y="3010567"/>
              <a:ext cx="1810690" cy="41537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68" b="0" i="0" u="none" strike="noStrike" kern="1200" cap="none" spc="0" normalizeH="0" baseline="0" noProof="0" dirty="0">
                  <a:ln>
                    <a:noFill/>
                  </a:ln>
                  <a:gradFill>
                    <a:gsLst>
                      <a:gs pos="1250">
                        <a:prstClr val="black"/>
                      </a:gs>
                      <a:gs pos="100000">
                        <a:prstClr val="black"/>
                      </a:gs>
                    </a:gsLst>
                    <a:lin ang="5400000" scaled="0"/>
                  </a:gradFill>
                  <a:effectLst/>
                  <a:uLnTx/>
                  <a:uFillTx/>
                  <a:latin typeface="Calibri" panose="020F0502020204030204"/>
                  <a:ea typeface="+mn-ea"/>
                  <a:cs typeface="+mn-cs"/>
                </a:rPr>
                <a:t>Intelligent tools</a:t>
              </a:r>
            </a:p>
          </p:txBody>
        </p:sp>
        <p:sp>
          <p:nvSpPr>
            <p:cNvPr id="162" name="Circle: Hollow 161">
              <a:extLst>
                <a:ext uri="{FF2B5EF4-FFF2-40B4-BE49-F238E27FC236}">
                  <a16:creationId xmlns:a16="http://schemas.microsoft.com/office/drawing/2014/main" id="{4A8CB501-7BBC-449C-B98E-EB987A0C23F1}"/>
                </a:ext>
              </a:extLst>
            </p:cNvPr>
            <p:cNvSpPr/>
            <p:nvPr/>
          </p:nvSpPr>
          <p:spPr bwMode="auto">
            <a:xfrm>
              <a:off x="8984518" y="2407700"/>
              <a:ext cx="1618962" cy="1618966"/>
            </a:xfrm>
            <a:prstGeom prst="donut">
              <a:avLst>
                <a:gd name="adj" fmla="val 1118"/>
              </a:avLst>
            </a:prstGeom>
            <a:solidFill>
              <a:schemeClr val="accent5"/>
            </a:solid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73442" tIns="36722" rIns="73442" bIns="36722" numCol="1" spcCol="0" rtlCol="0" fromWordArt="0" anchor="ctr" anchorCtr="0" forceAA="0" compatLnSpc="1">
              <a:prstTxWarp prst="textNoShape">
                <a:avLst/>
              </a:prstTxWarp>
              <a:noAutofit/>
            </a:bodyPr>
            <a:lstStyle/>
            <a:p>
              <a:pPr marL="0" marR="0" lvl="0" indent="0" algn="ctr" defTabSz="748924" rtl="0" eaLnBrk="1" fontAlgn="base" latinLnBrk="0" hangingPunct="1">
                <a:lnSpc>
                  <a:spcPct val="100000"/>
                </a:lnSpc>
                <a:spcBef>
                  <a:spcPct val="0"/>
                </a:spcBef>
                <a:spcAft>
                  <a:spcPct val="0"/>
                </a:spcAft>
                <a:buClrTx/>
                <a:buSzTx/>
                <a:buFontTx/>
                <a:buNone/>
                <a:tabLst/>
                <a:defRPr/>
              </a:pPr>
              <a:endParaRPr kumimoji="0" lang="en-US" sz="1927" b="0" i="0" u="none" strike="noStrike" kern="1200" cap="none" spc="0" normalizeH="0" baseline="0" noProof="0">
                <a:ln>
                  <a:noFill/>
                </a:ln>
                <a:solidFill>
                  <a:prstClr val="black"/>
                </a:solidFill>
                <a:effectLst/>
                <a:uLnTx/>
                <a:uFillTx/>
                <a:latin typeface="Calibri" panose="020F0502020204030204"/>
                <a:ea typeface="+mn-ea"/>
                <a:cs typeface="Segoe UI" pitchFamily="34" charset="0"/>
              </a:endParaRPr>
            </a:p>
          </p:txBody>
        </p:sp>
      </p:grpSp>
    </p:spTree>
    <p:extLst>
      <p:ext uri="{BB962C8B-B14F-4D97-AF65-F5344CB8AC3E}">
        <p14:creationId xmlns:p14="http://schemas.microsoft.com/office/powerpoint/2010/main" val="1217072076"/>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4025" y="3105834"/>
            <a:ext cx="4161981" cy="646331"/>
          </a:xfrm>
        </p:spPr>
        <p:txBody>
          <a:bodyPr/>
          <a:lstStyle/>
          <a:p>
            <a:r>
              <a:rPr lang="en-US" dirty="0"/>
              <a:t>Bot Framework demo</a:t>
            </a:r>
          </a:p>
        </p:txBody>
      </p:sp>
      <p:pic>
        <p:nvPicPr>
          <p:cNvPr id="6" name="Picture Placeholder 5" descr="A group of people looking at a computer&#10;&#10;Description generated with high confidence">
            <a:extLst>
              <a:ext uri="{FF2B5EF4-FFF2-40B4-BE49-F238E27FC236}">
                <a16:creationId xmlns:a16="http://schemas.microsoft.com/office/drawing/2014/main" id="{6006D5C5-1351-4096-A46F-2B6099B928AD}"/>
              </a:ext>
            </a:extLst>
          </p:cNvPr>
          <p:cNvPicPr>
            <a:picLocks noGrp="1" noChangeAspect="1"/>
          </p:cNvPicPr>
          <p:nvPr>
            <p:ph type="pic" sz="quarter" idx="11"/>
          </p:nvPr>
        </p:nvPicPr>
        <p:blipFill>
          <a:blip r:embed="rId3"/>
          <a:srcRect l="16715" r="16715"/>
          <a:stretch>
            <a:fillRect/>
          </a:stretch>
        </p:blipFill>
        <p:spPr/>
      </p:pic>
      <p:sp>
        <p:nvSpPr>
          <p:cNvPr id="2" name="Rectangle 1">
            <a:extLst>
              <a:ext uri="{FF2B5EF4-FFF2-40B4-BE49-F238E27FC236}">
                <a16:creationId xmlns:a16="http://schemas.microsoft.com/office/drawing/2014/main" id="{DF0DB544-64C3-438A-87C8-72248B99C498}"/>
              </a:ext>
            </a:extLst>
          </p:cNvPr>
          <p:cNvSpPr/>
          <p:nvPr/>
        </p:nvSpPr>
        <p:spPr>
          <a:xfrm>
            <a:off x="419721" y="4039507"/>
            <a:ext cx="4910768" cy="907171"/>
          </a:xfrm>
          <a:prstGeom prst="rect">
            <a:avLst/>
          </a:prstGeom>
        </p:spPr>
        <p:txBody>
          <a:bodyPr wrap="none">
            <a:spAutoFit/>
          </a:bodyPr>
          <a:lstStyle/>
          <a:p>
            <a:r>
              <a:rPr lang="sl-SI" dirty="0">
                <a:hlinkClick r:id="rId4"/>
              </a:rPr>
              <a:t>https://contososcubademo.azurewebsites.net/</a:t>
            </a:r>
            <a:endParaRPr lang="en-US" dirty="0"/>
          </a:p>
          <a:p>
            <a:r>
              <a:rPr lang="sl-SI" dirty="0">
                <a:hlinkClick r:id="rId5"/>
              </a:rPr>
              <a:t>https://github.com/matthidinger/ContosoScubaBot</a:t>
            </a:r>
            <a:endParaRPr lang="en-US" dirty="0"/>
          </a:p>
          <a:p>
            <a:endParaRPr lang="sl-SI" dirty="0"/>
          </a:p>
        </p:txBody>
      </p:sp>
    </p:spTree>
    <p:extLst>
      <p:ext uri="{BB962C8B-B14F-4D97-AF65-F5344CB8AC3E}">
        <p14:creationId xmlns:p14="http://schemas.microsoft.com/office/powerpoint/2010/main" val="2738179084"/>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F1F9AA-995A-4006-95CD-2B504D899A6B}"/>
              </a:ext>
            </a:extLst>
          </p:cNvPr>
          <p:cNvSpPr>
            <a:spLocks noGrp="1"/>
          </p:cNvSpPr>
          <p:nvPr>
            <p:ph type="title"/>
          </p:nvPr>
        </p:nvSpPr>
        <p:spPr>
          <a:xfrm>
            <a:off x="584025" y="3152001"/>
            <a:ext cx="4161981" cy="553998"/>
          </a:xfrm>
        </p:spPr>
        <p:txBody>
          <a:bodyPr/>
          <a:lstStyle/>
          <a:p>
            <a:r>
              <a:rPr lang="en-US" dirty="0"/>
              <a:t>Demo</a:t>
            </a:r>
            <a:endParaRPr lang="sl-SI" dirty="0"/>
          </a:p>
        </p:txBody>
      </p:sp>
      <p:pic>
        <p:nvPicPr>
          <p:cNvPr id="8" name="Picture Placeholder 7" descr="A person in a room&#10;&#10;Description generated with high confidence">
            <a:extLst>
              <a:ext uri="{FF2B5EF4-FFF2-40B4-BE49-F238E27FC236}">
                <a16:creationId xmlns:a16="http://schemas.microsoft.com/office/drawing/2014/main" id="{8480C354-317C-44AF-A563-C4FB313E98C2}"/>
              </a:ext>
            </a:extLst>
          </p:cNvPr>
          <p:cNvPicPr>
            <a:picLocks noGrp="1" noChangeAspect="1"/>
          </p:cNvPicPr>
          <p:nvPr>
            <p:ph type="pic" sz="quarter" idx="11"/>
          </p:nvPr>
        </p:nvPicPr>
        <p:blipFill>
          <a:blip r:embed="rId2"/>
          <a:srcRect l="21848" r="21848"/>
          <a:stretch>
            <a:fillRect/>
          </a:stretch>
        </p:blipFill>
        <p:spPr/>
      </p:pic>
    </p:spTree>
    <p:extLst>
      <p:ext uri="{BB962C8B-B14F-4D97-AF65-F5344CB8AC3E}">
        <p14:creationId xmlns:p14="http://schemas.microsoft.com/office/powerpoint/2010/main" val="421791397"/>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91544958-B0C3-414B-81A1-A854C674D392}"/>
    </a:ext>
  </a:extLst>
</a:theme>
</file>

<file path=ppt/theme/theme2.xml><?xml version="1.0" encoding="utf-8"?>
<a:theme xmlns:a="http://schemas.openxmlformats.org/drawingml/2006/main" name="SOFT BLACK TEMPLATE">
  <a:themeElements>
    <a:clrScheme name="TT for Dark - NEW 2018">
      <a:dk1>
        <a:srgbClr val="1A1A1A"/>
      </a:dk1>
      <a:lt1>
        <a:srgbClr val="FFFFFF"/>
      </a:lt1>
      <a:dk2>
        <a:srgbClr val="0D0D0D"/>
      </a:dk2>
      <a:lt2>
        <a:srgbClr val="E6E6E6"/>
      </a:lt2>
      <a:accent1>
        <a:srgbClr val="0078D4"/>
      </a:accent1>
      <a:accent2>
        <a:srgbClr val="00BCF2"/>
      </a:accent2>
      <a:accent3>
        <a:srgbClr val="107C10"/>
      </a:accent3>
      <a:accent4>
        <a:srgbClr val="D73B01"/>
      </a:accent4>
      <a:accent5>
        <a:srgbClr val="FFB900"/>
      </a:accent5>
      <a:accent6>
        <a:srgbClr val="E6E6E6"/>
      </a:accent6>
      <a:hlink>
        <a:srgbClr val="00BCF2"/>
      </a:hlink>
      <a:folHlink>
        <a:srgbClr val="00BCF2"/>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F754F75D-7960-4FF3-BD45-A54EB98E69BD}"/>
    </a:ext>
  </a:extLst>
</a:theme>
</file>

<file path=ppt/theme/theme3.xml><?xml version="1.0" encoding="utf-8"?>
<a:theme xmlns:a="http://schemas.openxmlformats.org/drawingml/2006/main" name="1_5-50113_Microsoft_Ready_Dark_Template">
  <a:themeElements>
    <a:clrScheme name="Microsoft Ready Dark">
      <a:dk1>
        <a:srgbClr val="353535"/>
      </a:dk1>
      <a:lt1>
        <a:srgbClr val="FFFFFF"/>
      </a:lt1>
      <a:dk2>
        <a:srgbClr val="002050"/>
      </a:dk2>
      <a:lt2>
        <a:srgbClr val="CDF4FF"/>
      </a:lt2>
      <a:accent1>
        <a:srgbClr val="0078D7"/>
      </a:accent1>
      <a:accent2>
        <a:srgbClr val="00BCF2"/>
      </a:accent2>
      <a:accent3>
        <a:srgbClr val="D2D2D2"/>
      </a:accent3>
      <a:accent4>
        <a:srgbClr val="00B294"/>
      </a:accent4>
      <a:accent5>
        <a:srgbClr val="BAD80A"/>
      </a:accent5>
      <a:accent6>
        <a:srgbClr val="737373"/>
      </a:accent6>
      <a:hlink>
        <a:srgbClr val="00BCF2"/>
      </a:hlink>
      <a:folHlink>
        <a:srgbClr val="00BCF2"/>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Driving_Azure_with_DevOps.potx" id="{E815FA48-7A0C-4A15-A049-831D017D04E7}" vid="{3CE17D91-CC1D-4CFC-B999-1B9E33BB815E}"/>
    </a:ext>
  </a:extLst>
</a:theme>
</file>

<file path=ppt/theme/theme4.xml><?xml version="1.0" encoding="utf-8"?>
<a:theme xmlns:a="http://schemas.openxmlformats.org/drawingml/2006/main" name="2_WHITE TEMPLATE">
  <a:themeElements>
    <a:clrScheme name="MSVID White Brand template_10-14">
      <a:dk1>
        <a:srgbClr val="505050"/>
      </a:dk1>
      <a:lt1>
        <a:srgbClr val="FFFFFF"/>
      </a:lt1>
      <a:dk2>
        <a:srgbClr val="0078D7"/>
      </a:dk2>
      <a:lt2>
        <a:srgbClr val="00BCF2"/>
      </a:lt2>
      <a:accent1>
        <a:srgbClr val="0078D7"/>
      </a:accent1>
      <a:accent2>
        <a:srgbClr val="B4009E"/>
      </a:accent2>
      <a:accent3>
        <a:srgbClr val="107C10"/>
      </a:accent3>
      <a:accent4>
        <a:srgbClr val="5C2D91"/>
      </a:accent4>
      <a:accent5>
        <a:srgbClr val="008272"/>
      </a:accent5>
      <a:accent6>
        <a:srgbClr val="D83B01"/>
      </a:accent6>
      <a:hlink>
        <a:srgbClr val="0078D7"/>
      </a:hlink>
      <a:folHlink>
        <a:srgbClr val="0078D7"/>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Brand_template_4-3_Business_BLUE_4.potx" id="{B9317E7A-7966-40DE-8E74-E9E00A42FB17}" vid="{04E2243D-3930-4B3C-B0FF-01FE84D1912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90F116-B58F-4255-B05B-DA3808E0E5C6}">
  <ds:schemaRefs>
    <ds:schemaRef ds:uri="http://schemas.microsoft.com/office/2006/metadata/properties"/>
    <ds:schemaRef ds:uri="http://www.w3.org/XML/1998/namespace"/>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http://schemas.openxmlformats.org/package/2006/metadata/core-properties"/>
    <ds:schemaRef ds:uri="630a2e83-186a-4a0f-ab27-bee8a8096abc"/>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NT18_PPT_template</Template>
  <TotalTime>716</TotalTime>
  <Words>3201</Words>
  <Application>Microsoft Office PowerPoint</Application>
  <PresentationFormat>Widescreen</PresentationFormat>
  <Paragraphs>666</Paragraphs>
  <Slides>64</Slides>
  <Notes>54</Notes>
  <HiddenSlides>2</HiddenSlides>
  <MMClips>2</MMClips>
  <ScaleCrop>false</ScaleCrop>
  <HeadingPairs>
    <vt:vector size="8" baseType="variant">
      <vt:variant>
        <vt:lpstr>Fonts Used</vt:lpstr>
      </vt:variant>
      <vt:variant>
        <vt:i4>12</vt:i4>
      </vt:variant>
      <vt:variant>
        <vt:lpstr>Theme</vt:lpstr>
      </vt:variant>
      <vt:variant>
        <vt:i4>4</vt:i4>
      </vt:variant>
      <vt:variant>
        <vt:lpstr>Embedded OLE Servers</vt:lpstr>
      </vt:variant>
      <vt:variant>
        <vt:i4>1</vt:i4>
      </vt:variant>
      <vt:variant>
        <vt:lpstr>Slide Titles</vt:lpstr>
      </vt:variant>
      <vt:variant>
        <vt:i4>64</vt:i4>
      </vt:variant>
    </vt:vector>
  </HeadingPairs>
  <TitlesOfParts>
    <vt:vector size="81" baseType="lpstr">
      <vt:lpstr>Arial</vt:lpstr>
      <vt:lpstr>Calibri</vt:lpstr>
      <vt:lpstr>Consolas</vt:lpstr>
      <vt:lpstr>Courier New</vt:lpstr>
      <vt:lpstr>Klavika Basic</vt:lpstr>
      <vt:lpstr>Open Sans</vt:lpstr>
      <vt:lpstr>Segoe UI</vt:lpstr>
      <vt:lpstr>Segoe UI Light</vt:lpstr>
      <vt:lpstr>Segoe UI Semibold</vt:lpstr>
      <vt:lpstr>Segoe UI Semilight</vt:lpstr>
      <vt:lpstr>Times New Roman</vt:lpstr>
      <vt:lpstr>Wingdings</vt:lpstr>
      <vt:lpstr>WHITE TEMPLATE</vt:lpstr>
      <vt:lpstr>SOFT BLACK TEMPLATE</vt:lpstr>
      <vt:lpstr>1_5-50113_Microsoft_Ready_Dark_Template</vt:lpstr>
      <vt:lpstr>2_WHITE TEMPLATE</vt:lpstr>
      <vt:lpstr>think-cell Slide</vt:lpstr>
      <vt:lpstr>Azure track - Pogled v prihodnost</vt:lpstr>
      <vt:lpstr>Agenda</vt:lpstr>
      <vt:lpstr>The “evolution” of application platforms</vt:lpstr>
      <vt:lpstr>Before cloud</vt:lpstr>
      <vt:lpstr>Then came IaaS—table stakes for digital business</vt:lpstr>
      <vt:lpstr>Then PaaS, critical for digital transformation </vt:lpstr>
      <vt:lpstr>Serverless, the future platform for next gen apps </vt:lpstr>
      <vt:lpstr>Containers are gaining momentum</vt:lpstr>
      <vt:lpstr>Docker vs VMs</vt:lpstr>
      <vt:lpstr>Docker Image definition</vt:lpstr>
      <vt:lpstr>PowerPoint Presentation</vt:lpstr>
      <vt:lpstr>Culture Shift</vt:lpstr>
      <vt:lpstr>PowerPoint Presentation</vt:lpstr>
      <vt:lpstr>Cloud pipeline with VSTS</vt:lpstr>
      <vt:lpstr>PowerPoint Presentation</vt:lpstr>
      <vt:lpstr>Cloud agnostic pipeline</vt:lpstr>
      <vt:lpstr>Broadest support for containers in Azure</vt:lpstr>
      <vt:lpstr>What is Kubernetes?</vt:lpstr>
      <vt:lpstr>Kubernetes Architecture</vt:lpstr>
      <vt:lpstr>Kubernetes – primitives #1</vt:lpstr>
      <vt:lpstr>Kubernetes – primitives #2</vt:lpstr>
      <vt:lpstr>Kubernetes – primitives #3</vt:lpstr>
      <vt:lpstr>Solution deployment declaration</vt:lpstr>
      <vt:lpstr>Solution deployment declaration</vt:lpstr>
      <vt:lpstr>Azure Container Service (AKS)</vt:lpstr>
      <vt:lpstr>Why AKS?</vt:lpstr>
      <vt:lpstr>PowerPoint Presentation</vt:lpstr>
      <vt:lpstr>PowerPoint Presentation</vt:lpstr>
      <vt:lpstr>AKS in Action</vt:lpstr>
      <vt:lpstr>PowerPoint Presentation</vt:lpstr>
      <vt:lpstr>Azure Container Instance (ACI)</vt:lpstr>
      <vt:lpstr>Azure Container Instances</vt:lpstr>
      <vt:lpstr>Getting Started with ACI</vt:lpstr>
      <vt:lpstr>The ACI model: technical</vt:lpstr>
      <vt:lpstr>ACI Common scenarios</vt:lpstr>
      <vt:lpstr>Next steps</vt:lpstr>
      <vt:lpstr>Open Service Broker for Azure (OSBA)</vt:lpstr>
      <vt:lpstr>Open Service Broker for Azure</vt:lpstr>
      <vt:lpstr>PowerPoint Presentation</vt:lpstr>
      <vt:lpstr>Demo</vt:lpstr>
      <vt:lpstr>What is serverless? </vt:lpstr>
      <vt:lpstr>Scenarios</vt:lpstr>
      <vt:lpstr>Benefits of Serverless </vt:lpstr>
      <vt:lpstr>Build apps faster with Serverless</vt:lpstr>
      <vt:lpstr>A lap around Serverless Architecture</vt:lpstr>
      <vt:lpstr>Serverless application platform components</vt:lpstr>
      <vt:lpstr>Serverless in Azure</vt:lpstr>
      <vt:lpstr>Logic App capabilities</vt:lpstr>
      <vt:lpstr>Manage all events in one place</vt:lpstr>
      <vt:lpstr>Logic app, functions and event grid together</vt:lpstr>
      <vt:lpstr>PowerPoint Presentation</vt:lpstr>
      <vt:lpstr>A variety of real-world applications</vt:lpstr>
      <vt:lpstr>Why Microsoft  Cognitive Services?</vt:lpstr>
      <vt:lpstr>PowerPoint Presentation</vt:lpstr>
      <vt:lpstr>PowerPoint Presentation</vt:lpstr>
      <vt:lpstr>PowerPoint Presentation</vt:lpstr>
      <vt:lpstr>PowerPoint Presentation</vt:lpstr>
      <vt:lpstr>PowerPoint Presentation</vt:lpstr>
      <vt:lpstr>PowerPoint Presentation</vt:lpstr>
      <vt:lpstr>Pricing</vt:lpstr>
      <vt:lpstr>Why a bot? </vt:lpstr>
      <vt:lpstr>What is a bot? </vt:lpstr>
      <vt:lpstr>Bot Framework demo</vt:lpstr>
      <vt:lpstr>Demo</vt:lpstr>
    </vt:vector>
  </TitlesOfParts>
  <Manager>&lt;Comms manager name here&gt;</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Event name or  presentation title</dc:title>
  <dc:subject>&lt;Event name&gt;</dc:subject>
  <dc:creator>Robert Potocnik</dc:creator>
  <cp:keywords/>
  <dc:description/>
  <cp:lastModifiedBy>Peter Zdovc (Span)</cp:lastModifiedBy>
  <cp:revision>1</cp:revision>
  <dcterms:created xsi:type="dcterms:W3CDTF">2018-05-19T21:17:15Z</dcterms:created>
  <dcterms:modified xsi:type="dcterms:W3CDTF">2018-06-06T07:38:04Z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