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14"/>
  </p:notesMasterIdLst>
  <p:handoutMasterIdLst>
    <p:handoutMasterId r:id="rId15"/>
  </p:handoutMasterIdLst>
  <p:sldIdLst>
    <p:sldId id="1554" r:id="rId5"/>
    <p:sldId id="1556" r:id="rId6"/>
    <p:sldId id="1568" r:id="rId7"/>
    <p:sldId id="1569" r:id="rId8"/>
    <p:sldId id="1570" r:id="rId9"/>
    <p:sldId id="1571" r:id="rId10"/>
    <p:sldId id="1573" r:id="rId11"/>
    <p:sldId id="1572" r:id="rId12"/>
    <p:sldId id="1567" r:id="rId13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56"/>
            <p14:sldId id="1568"/>
            <p14:sldId id="1569"/>
            <p14:sldId id="1570"/>
            <p14:sldId id="1571"/>
            <p14:sldId id="1573"/>
            <p14:sldId id="1572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/>
  </p:cmAuthor>
  <p:cmAuthor id="3" name="Mary Feil-Jacobs" initials="MF" lastIdx="22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4" autoAdjust="0"/>
    <p:restoredTop sz="92136" autoAdjust="0"/>
  </p:normalViewPr>
  <p:slideViewPr>
    <p:cSldViewPr>
      <p:cViewPr>
        <p:scale>
          <a:sx n="130" d="100"/>
          <a:sy n="130" d="100"/>
        </p:scale>
        <p:origin x="-240" y="144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commentAuthors" Target="commentAuthors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5/14/17 10:31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5/14/17 10:31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5/14/17 10:31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5/14/17 10:31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5/14/17 10:31 PM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5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emf"/><Relationship Id="rId3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emf"/><Relationship Id="rId3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emf"/><Relationship Id="rId3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emf"/><Relationship Id="rId3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emf"/><Relationship Id="rId3" Type="http://schemas.openxmlformats.org/officeDocument/2006/relationships/image" Target="../media/image2.em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emf"/><Relationship Id="rId3" Type="http://schemas.openxmlformats.org/officeDocument/2006/relationships/image" Target="../media/image2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emf"/><Relationship Id="rId3" Type="http://schemas.openxmlformats.org/officeDocument/2006/relationships/image" Target="../media/image2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8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emf"/><Relationship Id="rId3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42373" y="2644153"/>
            <a:ext cx="5270500" cy="4381501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Novosti C# 7.0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73049" y="3954463"/>
            <a:ext cx="6809284" cy="731528"/>
          </a:xfrm>
        </p:spPr>
        <p:txBody>
          <a:bodyPr/>
          <a:lstStyle/>
          <a:p>
            <a:r>
              <a:rPr lang="hr-HR" dirty="0"/>
              <a:t>Miha Markič, </a:t>
            </a:r>
            <a:r>
              <a:rPr lang="hr-HR" dirty="0" err="1"/>
              <a:t>Righthand</a:t>
            </a:r>
            <a:r>
              <a:rPr lang="hr-HR" dirty="0"/>
              <a:t>, MVP C#</a:t>
            </a:r>
          </a:p>
          <a:p>
            <a:r>
              <a:rPr lang="hr-HR" sz="24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miha@rthand.com </a:t>
            </a:r>
          </a:p>
          <a:p>
            <a:r>
              <a:rPr lang="hr-HR" sz="24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blog.rthand.com</a:t>
            </a:r>
          </a:p>
          <a:p>
            <a:r>
              <a:rPr lang="hr-HR" sz="2400" dirty="0"/>
              <a:t>@</a:t>
            </a:r>
            <a:r>
              <a:rPr lang="hr-HR" sz="2400" dirty="0" err="1"/>
              <a:t>MihaMarkic</a:t>
            </a:r>
            <a:endParaRPr lang="hr-HR" sz="2400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C# 7.0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3619452"/>
          </a:xfrm>
        </p:spPr>
        <p:txBody>
          <a:bodyPr/>
          <a:lstStyle/>
          <a:p>
            <a:r>
              <a:rPr lang="sl-SI" dirty="0"/>
              <a:t>Evolucija</a:t>
            </a:r>
          </a:p>
          <a:p>
            <a:r>
              <a:rPr lang="sl-SI" dirty="0"/>
              <a:t>Odprto kodni (</a:t>
            </a:r>
            <a:r>
              <a:rPr lang="sl-SI" dirty="0" err="1"/>
              <a:t>github</a:t>
            </a:r>
            <a:r>
              <a:rPr lang="sl-SI" dirty="0"/>
              <a:t>)</a:t>
            </a:r>
          </a:p>
          <a:p>
            <a:r>
              <a:rPr lang="sl-SI" dirty="0"/>
              <a:t>Ni sprememb v CLR</a:t>
            </a:r>
          </a:p>
          <a:p>
            <a:r>
              <a:rPr lang="sl-SI" dirty="0"/>
              <a:t>Druga </a:t>
            </a:r>
            <a:r>
              <a:rPr lang="sl-SI" dirty="0" err="1"/>
              <a:t>Roslyn</a:t>
            </a:r>
            <a:r>
              <a:rPr lang="sl-SI" dirty="0"/>
              <a:t> verzija</a:t>
            </a:r>
          </a:p>
          <a:p>
            <a:r>
              <a:rPr lang="sl-SI" dirty="0"/>
              <a:t>Tempo novosti bo hitrejši (manj spremembe </a:t>
            </a:r>
            <a:r>
              <a:rPr lang="sl-SI"/>
              <a:t>bolj pogosto: 7.1, 7.2, …)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001857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Novosti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367349"/>
          </a:xfrm>
        </p:spPr>
        <p:txBody>
          <a:bodyPr/>
          <a:lstStyle/>
          <a:p>
            <a:r>
              <a:rPr lang="sl-SI" dirty="0"/>
              <a:t>Izhodne spremenljivke</a:t>
            </a:r>
            <a:br>
              <a:rPr lang="sl-SI" dirty="0"/>
            </a:br>
            <a:r>
              <a:rPr lang="sl-SI" sz="1800" dirty="0">
                <a:solidFill>
                  <a:srgbClr val="E4491C"/>
                </a:solidFill>
              </a:rPr>
              <a:t>Out </a:t>
            </a:r>
            <a:r>
              <a:rPr lang="sl-SI" sz="1800" dirty="0" err="1">
                <a:solidFill>
                  <a:srgbClr val="E4491C"/>
                </a:solidFill>
              </a:rPr>
              <a:t>variables</a:t>
            </a:r>
            <a:endParaRPr lang="sl-SI" sz="1800" dirty="0">
              <a:solidFill>
                <a:srgbClr val="E4491C"/>
              </a:solidFill>
            </a:endParaRPr>
          </a:p>
          <a:p>
            <a:r>
              <a:rPr lang="sl-SI" dirty="0"/>
              <a:t>Ujemanje vzorcev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Pattern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matching</a:t>
            </a:r>
            <a:endParaRPr lang="sl-SI" sz="1800" dirty="0"/>
          </a:p>
          <a:p>
            <a:r>
              <a:rPr lang="sl-SI" dirty="0"/>
              <a:t>Is izraz z vzorci</a:t>
            </a:r>
            <a:br>
              <a:rPr lang="sl-SI" dirty="0"/>
            </a:br>
            <a:r>
              <a:rPr lang="sl-SI" sz="1800" dirty="0">
                <a:solidFill>
                  <a:srgbClr val="E4491C"/>
                </a:solidFill>
              </a:rPr>
              <a:t>Is-</a:t>
            </a:r>
            <a:r>
              <a:rPr lang="sl-SI" sz="1800" dirty="0" err="1">
                <a:solidFill>
                  <a:srgbClr val="E4491C"/>
                </a:solidFill>
              </a:rPr>
              <a:t>experssion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with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patterns</a:t>
            </a:r>
            <a:endParaRPr lang="sl-SI" sz="1800" dirty="0">
              <a:solidFill>
                <a:srgbClr val="E4491C"/>
              </a:solidFill>
            </a:endParaRPr>
          </a:p>
          <a:p>
            <a:r>
              <a:rPr lang="sl-SI" dirty="0" err="1"/>
              <a:t>Switch</a:t>
            </a:r>
            <a:r>
              <a:rPr lang="sl-SI" dirty="0"/>
              <a:t> stavki z vzorci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Switch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statements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with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patterns</a:t>
            </a:r>
            <a:endParaRPr lang="sl-SI" sz="1800" dirty="0">
              <a:solidFill>
                <a:srgbClr val="E4491C"/>
              </a:solidFill>
            </a:endParaRPr>
          </a:p>
          <a:p>
            <a:r>
              <a:rPr lang="sl-SI" dirty="0"/>
              <a:t>Terke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Tuples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695041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Novosti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422749"/>
          </a:xfrm>
        </p:spPr>
        <p:txBody>
          <a:bodyPr/>
          <a:lstStyle/>
          <a:p>
            <a:r>
              <a:rPr lang="sl-SI" dirty="0"/>
              <a:t>Demontaža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Deconstruction</a:t>
            </a:r>
            <a:endParaRPr lang="sl-SI" sz="1800" dirty="0"/>
          </a:p>
          <a:p>
            <a:r>
              <a:rPr lang="sl-SI" dirty="0"/>
              <a:t>Krajevne funkcije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Local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functions</a:t>
            </a:r>
            <a:endParaRPr lang="sl-SI" sz="1800" dirty="0"/>
          </a:p>
          <a:p>
            <a:r>
              <a:rPr lang="sl-SI" dirty="0" smtClean="0"/>
              <a:t>Izboljšave numeričnih tekstov</a:t>
            </a:r>
            <a:r>
              <a:rPr lang="sl-SI" dirty="0"/>
              <a:t/>
            </a:r>
            <a:br>
              <a:rPr lang="sl-SI" dirty="0"/>
            </a:br>
            <a:r>
              <a:rPr lang="sl-SI" sz="1800" dirty="0">
                <a:solidFill>
                  <a:srgbClr val="E4491C"/>
                </a:solidFill>
              </a:rPr>
              <a:t>Literal improvements</a:t>
            </a:r>
            <a:endParaRPr lang="sl-SI" sz="1800" dirty="0"/>
          </a:p>
          <a:p>
            <a:r>
              <a:rPr lang="sl-SI" dirty="0"/>
              <a:t>Vračanje in krajevne spremenljivke po referenci</a:t>
            </a:r>
            <a:br>
              <a:rPr lang="sl-SI" dirty="0"/>
            </a:br>
            <a:r>
              <a:rPr lang="sl-SI" sz="1800" dirty="0" err="1">
                <a:solidFill>
                  <a:srgbClr val="E4491C"/>
                </a:solidFill>
              </a:rPr>
              <a:t>Ref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returns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and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locals</a:t>
            </a:r>
            <a:endParaRPr lang="sl-SI" sz="1800" dirty="0">
              <a:solidFill>
                <a:srgbClr val="E4491C"/>
              </a:solidFill>
            </a:endParaRPr>
          </a:p>
          <a:p>
            <a:r>
              <a:rPr lang="sl-SI" dirty="0"/>
              <a:t>Posplošeni </a:t>
            </a:r>
            <a:r>
              <a:rPr lang="sl-SI" dirty="0" err="1"/>
              <a:t>async</a:t>
            </a:r>
            <a:r>
              <a:rPr lang="sl-SI" dirty="0"/>
              <a:t> tipi rezultatov</a:t>
            </a:r>
          </a:p>
          <a:p>
            <a:r>
              <a:rPr lang="sl-SI" sz="1800" dirty="0" err="1">
                <a:solidFill>
                  <a:srgbClr val="E4491C"/>
                </a:solidFill>
              </a:rPr>
              <a:t>Generalized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async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return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types</a:t>
            </a:r>
            <a:endParaRPr lang="sl-SI" sz="1800" dirty="0"/>
          </a:p>
        </p:txBody>
      </p:sp>
    </p:spTree>
    <p:extLst>
      <p:ext uri="{BB962C8B-B14F-4D97-AF65-F5344CB8AC3E}">
        <p14:creationId xmlns:p14="http://schemas.microsoft.com/office/powerpoint/2010/main" val="430544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Novosti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3010055"/>
          </a:xfrm>
        </p:spPr>
        <p:txBody>
          <a:bodyPr/>
          <a:lstStyle/>
          <a:p>
            <a:r>
              <a:rPr lang="sl-SI" dirty="0" smtClean="0"/>
              <a:t>Možnost izrazi kot telo več članom</a:t>
            </a:r>
            <a:r>
              <a:rPr lang="sl-SI" b="1" dirty="0"/>
              <a:t/>
            </a:r>
            <a:br>
              <a:rPr lang="sl-SI" b="1" dirty="0"/>
            </a:br>
            <a:r>
              <a:rPr lang="sl-SI" sz="1800" dirty="0">
                <a:solidFill>
                  <a:srgbClr val="E4491C"/>
                </a:solidFill>
              </a:rPr>
              <a:t>More expression bodied members</a:t>
            </a:r>
          </a:p>
          <a:p>
            <a:r>
              <a:rPr lang="sl-SI" dirty="0" err="1"/>
              <a:t>Throw</a:t>
            </a:r>
            <a:r>
              <a:rPr lang="sl-SI" dirty="0"/>
              <a:t> izrazi</a:t>
            </a:r>
            <a:r>
              <a:rPr lang="sl-SI" b="1" dirty="0"/>
              <a:t/>
            </a:r>
            <a:br>
              <a:rPr lang="sl-SI" b="1" dirty="0"/>
            </a:br>
            <a:r>
              <a:rPr lang="sl-SI" sz="1800" dirty="0" err="1">
                <a:solidFill>
                  <a:srgbClr val="E4491C"/>
                </a:solidFill>
              </a:rPr>
              <a:t>Throw</a:t>
            </a:r>
            <a:r>
              <a:rPr lang="sl-SI" sz="1800" dirty="0">
                <a:solidFill>
                  <a:srgbClr val="E4491C"/>
                </a:solidFill>
              </a:rPr>
              <a:t> </a:t>
            </a:r>
            <a:r>
              <a:rPr lang="sl-SI" sz="1800" dirty="0" err="1">
                <a:solidFill>
                  <a:srgbClr val="E4491C"/>
                </a:solidFill>
              </a:rPr>
              <a:t>expressions</a:t>
            </a:r>
            <a:endParaRPr lang="sl-SI" sz="1800" dirty="0">
              <a:solidFill>
                <a:srgbClr val="E4491C"/>
              </a:solidFill>
            </a:endParaRPr>
          </a:p>
          <a:p>
            <a:endParaRPr lang="sl-SI" b="1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526230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Vprašanja?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1292662"/>
          </a:xfrm>
        </p:spPr>
        <p:txBody>
          <a:bodyPr/>
          <a:lstStyle/>
          <a:p>
            <a:endParaRPr lang="sl-SI" b="1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254198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Koristne povezave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173450"/>
          </a:xfrm>
        </p:spPr>
        <p:txBody>
          <a:bodyPr/>
          <a:lstStyle/>
          <a:p>
            <a:r>
              <a:rPr lang="sl-SI" b="1" dirty="0" smtClean="0"/>
              <a:t>C# design</a:t>
            </a:r>
            <a:r>
              <a:rPr lang="sl-SI" b="1" dirty="0"/>
              <a:t/>
            </a:r>
            <a:br>
              <a:rPr lang="sl-SI" b="1" dirty="0"/>
            </a:br>
            <a:r>
              <a:rPr lang="sl-SI" sz="1800" dirty="0" smtClean="0">
                <a:solidFill>
                  <a:srgbClr val="E4491C"/>
                </a:solidFill>
              </a:rPr>
              <a:t>github.com/dotnet/csharplang</a:t>
            </a:r>
            <a:endParaRPr lang="sl-SI" sz="1800" dirty="0">
              <a:solidFill>
                <a:srgbClr val="E4491C"/>
              </a:solidFill>
            </a:endParaRPr>
          </a:p>
          <a:p>
            <a:r>
              <a:rPr lang="sl-SI" dirty="0" smtClean="0"/>
              <a:t>Roslyn</a:t>
            </a:r>
            <a:r>
              <a:rPr lang="sl-SI" b="1" dirty="0"/>
              <a:t/>
            </a:r>
            <a:br>
              <a:rPr lang="sl-SI" b="1" dirty="0"/>
            </a:br>
            <a:r>
              <a:rPr lang="sl-SI" sz="1800" dirty="0" smtClean="0">
                <a:solidFill>
                  <a:srgbClr val="E4491C"/>
                </a:solidFill>
              </a:rPr>
              <a:t>github.com/dotnet/roslyn</a:t>
            </a:r>
          </a:p>
          <a:p>
            <a:r>
              <a:rPr lang="sl-SI" dirty="0" smtClean="0"/>
              <a:t>SLODUG</a:t>
            </a:r>
            <a:r>
              <a:rPr lang="sl-SI" sz="1800" b="1" dirty="0"/>
              <a:t/>
            </a:r>
            <a:br>
              <a:rPr lang="sl-SI" sz="1800" b="1" dirty="0"/>
            </a:br>
            <a:r>
              <a:rPr lang="sl-SI" sz="1800" dirty="0" smtClean="0">
                <a:solidFill>
                  <a:srgbClr val="E4491C"/>
                </a:solidFill>
              </a:rPr>
              <a:t>slodug.si</a:t>
            </a:r>
            <a:endParaRPr lang="sl-SI" sz="1800" dirty="0">
              <a:solidFill>
                <a:srgbClr val="E4491C"/>
              </a:solidFill>
            </a:endParaRPr>
          </a:p>
          <a:p>
            <a:endParaRPr lang="sl-SI" sz="1800" dirty="0">
              <a:solidFill>
                <a:srgbClr val="E4491C"/>
              </a:solidFill>
            </a:endParaRPr>
          </a:p>
          <a:p>
            <a:endParaRPr lang="sl-SI" b="1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029117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4D7041A3-DA24-4EA7-8DC8-6F7D7795BF8C}" vid="{4F317227-36FE-4306-BA76-32A6A2B76E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metadata/properties"/>
    <ds:schemaRef ds:uri="630a2e83-186a-4a0f-ab27-bee8a8096ab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128</TotalTime>
  <Words>153</Words>
  <Application>Microsoft Macintosh PowerPoint</Application>
  <PresentationFormat>Custom</PresentationFormat>
  <Paragraphs>42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Consolas</vt:lpstr>
      <vt:lpstr>Segoe UI</vt:lpstr>
      <vt:lpstr>Segoe UI Light</vt:lpstr>
      <vt:lpstr>Segoe UI Semilight</vt:lpstr>
      <vt:lpstr>Wingdings</vt:lpstr>
      <vt:lpstr>MS_WinDays17_PPT_template</vt:lpstr>
      <vt:lpstr>PowerPoint Presentation</vt:lpstr>
      <vt:lpstr>Novosti C# 7.0</vt:lpstr>
      <vt:lpstr>C# 7.0</vt:lpstr>
      <vt:lpstr>Novosti</vt:lpstr>
      <vt:lpstr>Novosti</vt:lpstr>
      <vt:lpstr>Novosti</vt:lpstr>
      <vt:lpstr>Vprašanja?</vt:lpstr>
      <vt:lpstr>Koristne povezave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Miha Markič</dc:creator>
  <cp:keywords/>
  <dc:description>Template: _x000d_
Formatting: _x000d_
Audience Type:</dc:description>
  <cp:lastModifiedBy>Miha Markič</cp:lastModifiedBy>
  <cp:revision>8</cp:revision>
  <dcterms:created xsi:type="dcterms:W3CDTF">2017-05-12T11:15:04Z</dcterms:created>
  <dcterms:modified xsi:type="dcterms:W3CDTF">2017-05-14T20:32:17Z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