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</p:sldMasterIdLst>
  <p:sldIdLst>
    <p:sldId id="256" r:id="rId3"/>
    <p:sldId id="257" r:id="rId4"/>
    <p:sldId id="266" r:id="rId5"/>
    <p:sldId id="259" r:id="rId6"/>
    <p:sldId id="263" r:id="rId7"/>
    <p:sldId id="265" r:id="rId8"/>
    <p:sldId id="262" r:id="rId9"/>
    <p:sldId id="261" r:id="rId10"/>
    <p:sldId id="260" r:id="rId11"/>
    <p:sldId id="264" r:id="rId12"/>
    <p:sldId id="258" r:id="rId13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8989"/>
    <a:srgbClr val="C5878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63" d="100"/>
          <a:sy n="63" d="100"/>
        </p:scale>
        <p:origin x="19" y="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0101223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207385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2243786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189535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107575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17175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3352455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98708461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1196944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92765469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4397131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34727913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3836763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97158266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20624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3906004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544437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227713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5082643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99821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390901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79516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051316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1479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15711437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E4B09-176F-4191-861B-D2DBBA6795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C37C90-84EF-42B2-B801-A99EF604F9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771EE3-8357-4DCC-A13F-221CAE213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424B-6627-481F-B88A-69358BD4EC9F}" type="datetimeFigureOut">
              <a:rPr lang="en-US" smtClean="0"/>
              <a:t>5/20/2018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794EAB-8C53-4778-A328-D807E5E66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B607EC-40EA-4E3A-BCBD-00634CF1E1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92E87-A449-4A08-90B3-01E8F06CB7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48425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6E211-24DA-4CFB-A676-F5BAB144FE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186CD7-A14B-431F-B042-7BA7001922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D03E4C3-8B7F-4F8E-8A7A-DAC036CD8F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11BCFD-E3B7-49BD-9CB5-0EB2F3F792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CD560F-E792-4E4A-9866-5E417E319D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D2960D-D229-4B03-AA67-1980AED41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424B-6627-481F-B88A-69358BD4EC9F}" type="datetimeFigureOut">
              <a:rPr lang="en-US" smtClean="0"/>
              <a:t>5/20/2018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829672-7C7F-4B6E-A8A6-C915BA6CCC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9B181F5-845E-472C-A71F-13E0A1C4B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92E87-A449-4A08-90B3-01E8F06CB7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220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B8ADC-67F2-4974-AAA9-A8DD24F80B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16285-2C85-47C2-98F2-C1AE28A029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676AE7-B866-4C8A-B8EF-634E96296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04424B-6627-481F-B88A-69358BD4EC9F}" type="datetimeFigureOut">
              <a:rPr lang="en-US" smtClean="0"/>
              <a:t>5/20/2018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33063-943B-4A87-9837-1FD2CC601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D1DED-85FC-48FF-9F7B-0CD411162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992E87-A449-4A08-90B3-01E8F06CB7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92392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9879015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03229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9933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132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608655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84907471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6604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94341775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4843934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54729931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8777648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839016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98954551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52916399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4361628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9098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75119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8178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673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347239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199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081294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311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96332546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slideLayout" Target="../slideLayouts/slideLayout41.xml"/><Relationship Id="rId18" Type="http://schemas.openxmlformats.org/officeDocument/2006/relationships/slideLayout" Target="../slideLayouts/slideLayout46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31.xml"/><Relationship Id="rId21" Type="http://schemas.openxmlformats.org/officeDocument/2006/relationships/slideLayout" Target="../slideLayouts/slideLayout49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17" Type="http://schemas.openxmlformats.org/officeDocument/2006/relationships/slideLayout" Target="../slideLayouts/slideLayout45.xml"/><Relationship Id="rId25" Type="http://schemas.openxmlformats.org/officeDocument/2006/relationships/slideLayout" Target="../slideLayouts/slideLayout53.xml"/><Relationship Id="rId2" Type="http://schemas.openxmlformats.org/officeDocument/2006/relationships/slideLayout" Target="../slideLayouts/slideLayout30.xml"/><Relationship Id="rId16" Type="http://schemas.openxmlformats.org/officeDocument/2006/relationships/slideLayout" Target="../slideLayouts/slideLayout44.xml"/><Relationship Id="rId20" Type="http://schemas.openxmlformats.org/officeDocument/2006/relationships/slideLayout" Target="../slideLayouts/slideLayout48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24" Type="http://schemas.openxmlformats.org/officeDocument/2006/relationships/slideLayout" Target="../slideLayouts/slideLayout52.xml"/><Relationship Id="rId5" Type="http://schemas.openxmlformats.org/officeDocument/2006/relationships/slideLayout" Target="../slideLayouts/slideLayout33.xml"/><Relationship Id="rId15" Type="http://schemas.openxmlformats.org/officeDocument/2006/relationships/slideLayout" Target="../slideLayouts/slideLayout43.xml"/><Relationship Id="rId23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38.xml"/><Relationship Id="rId19" Type="http://schemas.openxmlformats.org/officeDocument/2006/relationships/slideLayout" Target="../slideLayouts/slideLayout47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slideLayout" Target="../slideLayouts/slideLayout42.xml"/><Relationship Id="rId22" Type="http://schemas.openxmlformats.org/officeDocument/2006/relationships/slideLayout" Target="../slideLayouts/slideLayout5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507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</p:sldLayoutIdLst>
  <p:transition>
    <p:fade/>
  </p:transition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5578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  <p:sldLayoutId id="2147483706" r:id="rId17"/>
    <p:sldLayoutId id="2147483707" r:id="rId18"/>
    <p:sldLayoutId id="2147483708" r:id="rId19"/>
    <p:sldLayoutId id="2147483709" r:id="rId20"/>
    <p:sldLayoutId id="2147483710" r:id="rId21"/>
    <p:sldLayoutId id="2147483711" r:id="rId22"/>
    <p:sldLayoutId id="2147483712" r:id="rId23"/>
    <p:sldLayoutId id="2147483713" r:id="rId24"/>
    <p:sldLayoutId id="2147483714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github.com/GoranSiska/IEnumerableConsideredHarmful" TargetMode="Externa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2A48D1-5F76-42FA-8180-CB430FCD2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trike="sngStrike" dirty="0" err="1">
                <a:solidFill>
                  <a:srgbClr val="FF0000"/>
                </a:solidFill>
              </a:rPr>
              <a:t>GoTo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 err="1"/>
              <a:t>IEnumerable</a:t>
            </a:r>
            <a:r>
              <a:rPr lang="en-US" dirty="0"/>
              <a:t> considered harmful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322F9B-4F29-46B8-A58E-8C905FBE2F9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algn="l"/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Goran </a:t>
            </a:r>
            <a:r>
              <a:rPr lang="en-US" dirty="0" err="1"/>
              <a:t>Šiška</a:t>
            </a:r>
            <a:r>
              <a:rPr lang="en-US" dirty="0"/>
              <a:t> (</a:t>
            </a:r>
            <a:r>
              <a:rPr lang="en-US" dirty="0" err="1"/>
              <a:t>Siopti</a:t>
            </a:r>
            <a:r>
              <a:rPr lang="en-US" dirty="0"/>
              <a:t> </a:t>
            </a:r>
            <a:r>
              <a:rPr lang="en-US" dirty="0" err="1"/>
              <a:t>d.o.o</a:t>
            </a:r>
            <a:r>
              <a:rPr lang="en-US" dirty="0"/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36116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898AD10-BCC2-4E90-BAB5-40E2F464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Enumerable</a:t>
            </a:r>
            <a:r>
              <a:rPr lang="en-US" dirty="0"/>
              <a:t>	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A32275D-B0F6-440E-89C0-E09FE16AD7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2185214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IEnumerable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Collection</a:t>
            </a:r>
          </a:p>
          <a:p>
            <a:r>
              <a:rPr lang="en-US" dirty="0"/>
              <a:t>Items</a:t>
            </a:r>
          </a:p>
          <a:p>
            <a:r>
              <a:rPr lang="en-US" dirty="0" err="1"/>
              <a:t>GetEnumerator</a:t>
            </a:r>
            <a:r>
              <a:rPr lang="en-US" dirty="0"/>
              <a:t>()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A479125-0C13-4E11-940E-2CBB62ACB9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2185214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>
                <a:solidFill>
                  <a:srgbClr val="FF0000"/>
                </a:solidFill>
              </a:rPr>
              <a:t>IEnumerator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en-US" dirty="0"/>
              <a:t>Iterator</a:t>
            </a:r>
          </a:p>
          <a:p>
            <a:r>
              <a:rPr lang="en-US" dirty="0"/>
              <a:t>Current item</a:t>
            </a:r>
          </a:p>
          <a:p>
            <a:r>
              <a:rPr lang="en-US" dirty="0" err="1"/>
              <a:t>MoveNext</a:t>
            </a:r>
            <a:r>
              <a:rPr lang="en-US" dirty="0"/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1595967660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898AD10-BCC2-4E90-BAB5-40E2F464E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Enumerable</a:t>
            </a:r>
            <a:r>
              <a:rPr lang="en-US" dirty="0"/>
              <a:t>	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A32275D-B0F6-440E-89C0-E09FE16AD72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2185214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I</a:t>
            </a:r>
            <a:r>
              <a:rPr lang="sl-SI" b="1" dirty="0">
                <a:solidFill>
                  <a:srgbClr val="FF0000"/>
                </a:solidFill>
              </a:rPr>
              <a:t>Generatable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sl-SI" strike="sngStrike" dirty="0"/>
              <a:t>Collection</a:t>
            </a:r>
            <a:endParaRPr lang="en-US" strike="sngStrike" dirty="0"/>
          </a:p>
          <a:p>
            <a:r>
              <a:rPr lang="en-US" strike="sngStrike" dirty="0"/>
              <a:t>Items</a:t>
            </a:r>
          </a:p>
          <a:p>
            <a:r>
              <a:rPr lang="en-US" dirty="0"/>
              <a:t>Get</a:t>
            </a:r>
            <a:r>
              <a:rPr lang="sl-SI" dirty="0"/>
              <a:t>Generator</a:t>
            </a:r>
            <a:r>
              <a:rPr lang="en-US" dirty="0"/>
              <a:t>()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A479125-0C13-4E11-940E-2CBB62ACB93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2185214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I</a:t>
            </a:r>
            <a:r>
              <a:rPr lang="sl-SI" b="1" dirty="0">
                <a:solidFill>
                  <a:srgbClr val="FF0000"/>
                </a:solidFill>
              </a:rPr>
              <a:t>Generator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sl-SI" dirty="0"/>
              <a:t>Generator</a:t>
            </a:r>
            <a:endParaRPr lang="en-US" dirty="0"/>
          </a:p>
          <a:p>
            <a:r>
              <a:rPr lang="en-US" dirty="0"/>
              <a:t>Current item</a:t>
            </a:r>
          </a:p>
          <a:p>
            <a:r>
              <a:rPr lang="en-US" dirty="0" err="1"/>
              <a:t>MoveNext</a:t>
            </a:r>
            <a:r>
              <a:rPr lang="en-US" dirty="0"/>
              <a:t>()</a:t>
            </a:r>
          </a:p>
        </p:txBody>
      </p:sp>
    </p:spTree>
    <p:extLst>
      <p:ext uri="{BB962C8B-B14F-4D97-AF65-F5344CB8AC3E}">
        <p14:creationId xmlns:p14="http://schemas.microsoft.com/office/powerpoint/2010/main" val="323703488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/>
              <a:t>foreach</a:t>
            </a:r>
            <a:r>
              <a:rPr lang="sl-SI" b="1" dirty="0"/>
              <a:t> </a:t>
            </a:r>
            <a:r>
              <a:rPr lang="sl-SI" b="1" strike="sngStrike" dirty="0" err="1">
                <a:solidFill>
                  <a:srgbClr val="FF0000"/>
                </a:solidFill>
              </a:rPr>
              <a:t>actually</a:t>
            </a:r>
            <a:endParaRPr lang="en-US" b="1" strike="sngStrike" dirty="0">
              <a:solidFill>
                <a:srgbClr val="FF000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7D86BDE-E180-4CAE-B656-FC20121691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6233" y="1566624"/>
            <a:ext cx="6663690" cy="372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25476"/>
      </p:ext>
    </p:extLst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/>
              <a:t>foreach</a:t>
            </a:r>
            <a:r>
              <a:rPr lang="sl-SI" b="1" dirty="0"/>
              <a:t> </a:t>
            </a:r>
            <a:r>
              <a:rPr lang="sl-SI" b="1" dirty="0" err="1">
                <a:solidFill>
                  <a:srgbClr val="FF0000"/>
                </a:solidFill>
              </a:rPr>
              <a:t>actually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58A55F-1A63-478A-83C7-40F0055602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7068" y="1457763"/>
            <a:ext cx="6443663" cy="388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930389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/>
              <a:t>yield</a:t>
            </a:r>
            <a:r>
              <a:rPr lang="sl-SI" b="1" dirty="0"/>
              <a:t> </a:t>
            </a:r>
            <a:r>
              <a:rPr lang="sl-SI" b="1" dirty="0" err="1">
                <a:solidFill>
                  <a:srgbClr val="FF0000"/>
                </a:solidFill>
              </a:rPr>
              <a:t>actually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-2" b="33342"/>
          <a:stretch/>
        </p:blipFill>
        <p:spPr>
          <a:xfrm>
            <a:off x="900271" y="1594144"/>
            <a:ext cx="9505188" cy="388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389013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/>
              <a:t>foreach</a:t>
            </a:r>
            <a:r>
              <a:rPr lang="sl-SI" b="1" dirty="0"/>
              <a:t> </a:t>
            </a:r>
            <a:r>
              <a:rPr lang="sl-SI" b="1" dirty="0" err="1"/>
              <a:t>vs</a:t>
            </a:r>
            <a:r>
              <a:rPr lang="sl-SI" b="1" dirty="0"/>
              <a:t> </a:t>
            </a:r>
            <a:r>
              <a:rPr lang="sl-SI" b="1" strike="sngStrike" dirty="0" err="1">
                <a:solidFill>
                  <a:srgbClr val="FF0000"/>
                </a:solidFill>
              </a:rPr>
              <a:t>ForEach</a:t>
            </a:r>
            <a:r>
              <a:rPr lang="sl-SI" b="1" strike="sngStrike" dirty="0">
                <a:solidFill>
                  <a:srgbClr val="FF0000"/>
                </a:solidFill>
              </a:rPr>
              <a:t>()</a:t>
            </a:r>
            <a:endParaRPr lang="en-US" b="1" strike="sngStrike" dirty="0">
              <a:solidFill>
                <a:srgbClr val="FF0000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2FE290-FF0E-4A74-97B1-BAEC33E606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/>
              <a:t>„</a:t>
            </a:r>
            <a:r>
              <a:rPr lang="en-GB" dirty="0"/>
              <a:t>The first reason is that doing so</a:t>
            </a:r>
            <a:r>
              <a:rPr lang="sl-SI" dirty="0"/>
              <a:t> (</a:t>
            </a:r>
            <a:r>
              <a:rPr lang="sl-SI" i="1" dirty="0" err="1"/>
              <a:t>ForEach</a:t>
            </a:r>
            <a:r>
              <a:rPr lang="sl-SI" i="1" dirty="0"/>
              <a:t>()</a:t>
            </a:r>
            <a:r>
              <a:rPr lang="sl-SI" dirty="0"/>
              <a:t>)</a:t>
            </a:r>
            <a:r>
              <a:rPr lang="en-GB" dirty="0"/>
              <a:t> violates the functional programming principles that all the other sequence operators are based upon. Clearly </a:t>
            </a:r>
            <a:r>
              <a:rPr lang="en-GB" b="1" dirty="0"/>
              <a:t>the sole purpose of a call to this method is to cause side effects.</a:t>
            </a:r>
            <a:r>
              <a:rPr lang="sl-SI" dirty="0"/>
              <a:t>“</a:t>
            </a:r>
          </a:p>
          <a:p>
            <a:pPr marL="0" indent="0">
              <a:buNone/>
            </a:pPr>
            <a:endParaRPr lang="sl-SI" i="1" dirty="0"/>
          </a:p>
          <a:p>
            <a:pPr marL="0" indent="0">
              <a:buNone/>
            </a:pPr>
            <a:r>
              <a:rPr lang="sl-SI" i="1" dirty="0"/>
              <a:t>								Eric </a:t>
            </a:r>
            <a:r>
              <a:rPr lang="sl-SI" i="1" dirty="0" err="1"/>
              <a:t>Lippert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484641060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Common</a:t>
            </a:r>
            <a:r>
              <a:rPr lang="en-US" dirty="0"/>
              <a:t> </a:t>
            </a:r>
            <a:r>
              <a:rPr lang="en-US" b="1" strike="sngStrike" dirty="0">
                <a:solidFill>
                  <a:srgbClr val="FF0000"/>
                </a:solidFill>
              </a:rPr>
              <a:t>mistakes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2FE290-FF0E-4A74-97B1-BAEC33E606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Late Evaluation</a:t>
            </a:r>
          </a:p>
          <a:p>
            <a:r>
              <a:rPr lang="en-US" dirty="0"/>
              <a:t>Multiple Evaluation</a:t>
            </a:r>
          </a:p>
          <a:p>
            <a:r>
              <a:rPr lang="en-US" dirty="0"/>
              <a:t>Instance Evaluation</a:t>
            </a:r>
          </a:p>
          <a:p>
            <a:r>
              <a:rPr lang="en-US" dirty="0"/>
              <a:t>Infinite Evaluation</a:t>
            </a:r>
          </a:p>
          <a:p>
            <a:r>
              <a:rPr lang="en-US" dirty="0"/>
              <a:t>Order Of Evaluation</a:t>
            </a:r>
          </a:p>
          <a:p>
            <a:r>
              <a:rPr lang="en-US" dirty="0"/>
              <a:t>Partial Evaluation</a:t>
            </a:r>
          </a:p>
        </p:txBody>
      </p:sp>
    </p:spTree>
    <p:extLst>
      <p:ext uri="{BB962C8B-B14F-4D97-AF65-F5344CB8AC3E}">
        <p14:creationId xmlns:p14="http://schemas.microsoft.com/office/powerpoint/2010/main" val="539935801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b="1" dirty="0" err="1"/>
              <a:t>Lessons</a:t>
            </a:r>
            <a:r>
              <a:rPr lang="en-US" dirty="0"/>
              <a:t> </a:t>
            </a:r>
            <a:r>
              <a:rPr lang="sl-SI" b="1" strike="sngStrike" dirty="0" err="1">
                <a:solidFill>
                  <a:srgbClr val="FF0000"/>
                </a:solidFill>
              </a:rPr>
              <a:t>learned</a:t>
            </a:r>
            <a:endParaRPr lang="en-US" b="1" strike="sngStrike" dirty="0">
              <a:solidFill>
                <a:srgbClr val="FF0000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2FE290-FF0E-4A74-97B1-BAEC33E606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E</a:t>
            </a:r>
            <a:r>
              <a:rPr lang="en-US" dirty="0"/>
              <a:t>numerable is </a:t>
            </a:r>
            <a:r>
              <a:rPr lang="sl-SI" dirty="0"/>
              <a:t>„</a:t>
            </a:r>
            <a:r>
              <a:rPr lang="sl-SI" dirty="0" err="1"/>
              <a:t>lazy</a:t>
            </a:r>
            <a:r>
              <a:rPr lang="sl-SI" dirty="0"/>
              <a:t>“</a:t>
            </a:r>
            <a:endParaRPr lang="en-US" dirty="0"/>
          </a:p>
          <a:p>
            <a:r>
              <a:rPr lang="sl-SI" dirty="0" err="1"/>
              <a:t>Iterating</a:t>
            </a:r>
            <a:r>
              <a:rPr lang="sl-SI" dirty="0"/>
              <a:t> is </a:t>
            </a:r>
            <a:r>
              <a:rPr lang="sl-SI" dirty="0" err="1"/>
              <a:t>generating</a:t>
            </a:r>
            <a:endParaRPr lang="en-US" dirty="0"/>
          </a:p>
          <a:p>
            <a:r>
              <a:rPr lang="en-US" dirty="0"/>
              <a:t>Re-evaluation </a:t>
            </a:r>
            <a:r>
              <a:rPr lang="sl-SI" dirty="0"/>
              <a:t>re-</a:t>
            </a:r>
            <a:r>
              <a:rPr lang="sl-SI" dirty="0" err="1"/>
              <a:t>instantiates</a:t>
            </a:r>
            <a:endParaRPr lang="en-US" dirty="0"/>
          </a:p>
          <a:p>
            <a:r>
              <a:rPr lang="en-US" dirty="0"/>
              <a:t>Infinite sequences</a:t>
            </a:r>
            <a:r>
              <a:rPr lang="sl-SI" dirty="0"/>
              <a:t> are </a:t>
            </a:r>
            <a:r>
              <a:rPr lang="sl-SI" dirty="0" err="1"/>
              <a:t>bad</a:t>
            </a:r>
            <a:endParaRPr lang="en-US" dirty="0"/>
          </a:p>
          <a:p>
            <a:r>
              <a:rPr lang="en-US" dirty="0"/>
              <a:t>Context may vary</a:t>
            </a:r>
          </a:p>
          <a:p>
            <a:r>
              <a:rPr lang="en-US" dirty="0"/>
              <a:t>Side effects best be avoided</a:t>
            </a:r>
          </a:p>
        </p:txBody>
      </p:sp>
    </p:spTree>
    <p:extLst>
      <p:ext uri="{BB962C8B-B14F-4D97-AF65-F5344CB8AC3E}">
        <p14:creationId xmlns:p14="http://schemas.microsoft.com/office/powerpoint/2010/main" val="1644988062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F4D5589-9E97-430F-B03D-01D590BAC1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/>
              <a:t>Source</a:t>
            </a:r>
            <a:r>
              <a:rPr lang="en-US" b="1" dirty="0" err="1">
                <a:solidFill>
                  <a:srgbClr val="FF0000"/>
                </a:solidFill>
              </a:rPr>
              <a:t>Code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C2FE290-FF0E-4A74-97B1-BAEC33E606D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>
                <a:hlinkClick r:id="rId2"/>
              </a:rPr>
              <a:t>https://github.com/GoranSiska/IEnumerableConsideredHarmful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296894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7CDEA2F1-D2D1-4DC2-A486-B1CCEF4C56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Lack of </a:t>
            </a:r>
            <a:r>
              <a:rPr lang="en-US" dirty="0" err="1">
                <a:solidFill>
                  <a:srgbClr val="FF0000"/>
                </a:solidFill>
              </a:rPr>
              <a:t>UnitTests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considered harmful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38285F-66A5-4459-B134-077E3734817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850693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18_SpeakersPresentation.pptx" id="{28D3223D-3FB9-42F4-8C0B-C1B9B0166169}" vid="{D80CC3BB-0F6D-4D7F-86A7-1C85D0B0DAF5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NTK18_SpeakersPresentation.pptx" id="{28D3223D-3FB9-42F4-8C0B-C1B9B0166169}" vid="{8008E216-6003-4C37-9703-B374DA2AD6B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NTK18_SpeakersPresentation</Template>
  <TotalTime>537</TotalTime>
  <Words>133</Words>
  <Application>Microsoft Office PowerPoint</Application>
  <PresentationFormat>Widescreen</PresentationFormat>
  <Paragraphs>46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21" baseType="lpstr">
      <vt:lpstr>Arial</vt:lpstr>
      <vt:lpstr>Century Gothic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GoTo IEnumerable considered harmful</vt:lpstr>
      <vt:lpstr>Enumerable </vt:lpstr>
      <vt:lpstr>Enumerable </vt:lpstr>
      <vt:lpstr>foreach actually</vt:lpstr>
      <vt:lpstr>foreach actually</vt:lpstr>
      <vt:lpstr>yield actually</vt:lpstr>
      <vt:lpstr>foreach vs ForEach()</vt:lpstr>
      <vt:lpstr>Common mistakes</vt:lpstr>
      <vt:lpstr>Lessons learned</vt:lpstr>
      <vt:lpstr>SourceCode</vt:lpstr>
      <vt:lpstr>Lack of UnitTests considered harmful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GoTo IEnumerable considered harmful</dc:title>
  <dc:creator>Goran Siska</dc:creator>
  <cp:lastModifiedBy>Goran Siska</cp:lastModifiedBy>
  <cp:revision>24</cp:revision>
  <dcterms:created xsi:type="dcterms:W3CDTF">2017-10-02T14:41:09Z</dcterms:created>
  <dcterms:modified xsi:type="dcterms:W3CDTF">2018-05-20T10:17:38Z</dcterms:modified>
</cp:coreProperties>
</file>