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521" r:id="rId5"/>
    <p:sldId id="511" r:id="rId6"/>
    <p:sldId id="522" r:id="rId7"/>
    <p:sldId id="518" r:id="rId8"/>
    <p:sldId id="398" r:id="rId9"/>
    <p:sldId id="524" r:id="rId10"/>
    <p:sldId id="525" r:id="rId11"/>
    <p:sldId id="526" r:id="rId12"/>
    <p:sldId id="527" r:id="rId13"/>
    <p:sldId id="528" r:id="rId14"/>
    <p:sldId id="420" r:id="rId15"/>
    <p:sldId id="530" r:id="rId16"/>
    <p:sldId id="531" r:id="rId17"/>
    <p:sldId id="532" r:id="rId18"/>
    <p:sldId id="533" r:id="rId19"/>
    <p:sldId id="534" r:id="rId20"/>
    <p:sldId id="535" r:id="rId21"/>
    <p:sldId id="536" r:id="rId22"/>
    <p:sldId id="374" r:id="rId23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222222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222222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222222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222222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222222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222222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222222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222222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222222"/>
        </a:solidFill>
        <a:effectLst/>
        <a:uFillTx/>
        <a:latin typeface="+mj-lt"/>
        <a:ea typeface="+mj-ea"/>
        <a:cs typeface="+mj-cs"/>
        <a:sym typeface="Helvetica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nca Pavšič" initials="MP" lastIdx="3" clrIdx="0">
    <p:extLst>
      <p:ext uri="{19B8F6BF-5375-455C-9EA6-DF929625EA0E}">
        <p15:presenceInfo xmlns:p15="http://schemas.microsoft.com/office/powerpoint/2012/main" userId="S-1-5-21-3447937643-1089421048-3337186210-1081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132"/>
    <a:srgbClr val="E9E9E9"/>
    <a:srgbClr val="FF00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B59511-D520-4114-95FB-650F0533E8BB}" v="37" dt="2023-09-22T09:27:26.921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222222"/>
        </a:fontRef>
        <a:srgbClr val="222222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CBCB"/>
          </a:solidFill>
        </a:fill>
      </a:tcStyle>
    </a:wholeTbl>
    <a:band2H>
      <a:tcTxStyle/>
      <a:tcStyle>
        <a:tcBdr/>
        <a:fill>
          <a:solidFill>
            <a:srgbClr val="E7E7E7"/>
          </a:solidFill>
        </a:fill>
      </a:tcStyle>
    </a:band2H>
    <a:firstCol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222222"/>
          </a:solidFill>
        </a:fill>
      </a:tcStyle>
    </a:firstCol>
    <a:lastRow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222222"/>
          </a:solidFill>
        </a:fill>
      </a:tcStyle>
    </a:lastRow>
    <a:firstRow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222222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222222"/>
        </a:fontRef>
        <a:srgbClr val="222222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ACA"/>
          </a:solidFill>
        </a:fill>
      </a:tcStyle>
    </a:wholeTbl>
    <a:band2H>
      <a:tcTxStyle/>
      <a:tcStyle>
        <a:tcBdr/>
        <a:fill>
          <a:solidFill>
            <a:srgbClr val="FFE6E6"/>
          </a:solidFill>
        </a:fill>
      </a:tcStyle>
    </a:band2H>
    <a:firstCol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222222"/>
        </a:fontRef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Ref idx="major">
          <a:srgbClr val="222222"/>
        </a:fontRef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ajor">
          <a:srgbClr val="222222"/>
        </a:fontRef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ajor">
          <a:srgbClr val="222222"/>
        </a:fontRef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ff" i="off">
        <a:fontRef idx="major">
          <a:srgbClr val="222222"/>
        </a:fontRef>
        <a:srgbClr val="222222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ECE"/>
          </a:solidFill>
        </a:fill>
      </a:tcStyle>
    </a:wholeTbl>
    <a:band2H>
      <a:tcTxStyle/>
      <a:tcStyle>
        <a:tcBdr/>
        <a:fill>
          <a:solidFill>
            <a:srgbClr val="FFE8E8"/>
          </a:solidFill>
        </a:fill>
      </a:tcStyle>
    </a:band2H>
    <a:firstCol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222222"/>
        </a:fontRef>
        <a:srgbClr val="222222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DDDD"/>
          </a:solidFill>
        </a:fill>
      </a:tcStyle>
    </a:wholeTbl>
    <a:band2H>
      <a:tcTxStyle/>
      <a:tcStyle>
        <a:tcBdr/>
        <a:fill>
          <a:solidFill>
            <a:srgbClr val="FFEFEF"/>
          </a:solidFill>
        </a:fill>
      </a:tcStyle>
    </a:band2H>
    <a:firstCol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222222"/>
        </a:fontRef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7E7E7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Inter Bold"/>
          <a:ea typeface="Inter Bold"/>
          <a:cs typeface="Inter Bold"/>
        </a:font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222222"/>
              </a:solidFill>
              <a:prstDash val="solid"/>
              <a:round/>
            </a:ln>
          </a:top>
          <a:bottom>
            <a:ln w="25400" cap="flat">
              <a:solidFill>
                <a:srgbClr val="222222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Inter Bold"/>
          <a:ea typeface="Inter Bold"/>
          <a:cs typeface="Inter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222222"/>
              </a:solidFill>
              <a:prstDash val="solid"/>
              <a:round/>
            </a:ln>
          </a:top>
          <a:bottom>
            <a:ln w="25400" cap="flat">
              <a:solidFill>
                <a:srgbClr val="222222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ic Pirih" userId="S::matic.pirih@b-s.si::135d6c91-c97b-49f9-ac17-7628d6c6dfdb" providerId="AD" clId="Web-{2D7DA49D-5116-4D97-90E4-1432B4AA549D}"/>
    <pc:docChg chg="modSld">
      <pc:chgData name="Matic Pirih" userId="S::matic.pirih@b-s.si::135d6c91-c97b-49f9-ac17-7628d6c6dfdb" providerId="AD" clId="Web-{2D7DA49D-5116-4D97-90E4-1432B4AA549D}" dt="2023-09-22T12:14:15.612" v="32" actId="1076"/>
      <pc:docMkLst>
        <pc:docMk/>
      </pc:docMkLst>
      <pc:sldChg chg="addSp modSp">
        <pc:chgData name="Matic Pirih" userId="S::matic.pirih@b-s.si::135d6c91-c97b-49f9-ac17-7628d6c6dfdb" providerId="AD" clId="Web-{2D7DA49D-5116-4D97-90E4-1432B4AA549D}" dt="2023-09-22T12:14:15.612" v="32" actId="1076"/>
        <pc:sldMkLst>
          <pc:docMk/>
          <pc:sldMk cId="3377655602" sldId="524"/>
        </pc:sldMkLst>
        <pc:spChg chg="add mod">
          <ac:chgData name="Matic Pirih" userId="S::matic.pirih@b-s.si::135d6c91-c97b-49f9-ac17-7628d6c6dfdb" providerId="AD" clId="Web-{2D7DA49D-5116-4D97-90E4-1432B4AA549D}" dt="2023-09-22T12:14:15.612" v="32" actId="1076"/>
          <ac:spMkLst>
            <pc:docMk/>
            <pc:sldMk cId="3377655602" sldId="524"/>
            <ac:spMk id="2" creationId="{E27CDEF6-5871-FCF6-801C-B199F918C23D}"/>
          </ac:spMkLst>
        </pc:spChg>
        <pc:spChg chg="add mod">
          <ac:chgData name="Matic Pirih" userId="S::matic.pirih@b-s.si::135d6c91-c97b-49f9-ac17-7628d6c6dfdb" providerId="AD" clId="Web-{2D7DA49D-5116-4D97-90E4-1432B4AA549D}" dt="2023-09-22T12:14:15.612" v="31" actId="1076"/>
          <ac:spMkLst>
            <pc:docMk/>
            <pc:sldMk cId="3377655602" sldId="524"/>
            <ac:spMk id="3" creationId="{B4743DE8-04B8-B686-00C9-25CD430FC14A}"/>
          </ac:spMkLst>
        </pc:spChg>
        <pc:spChg chg="mod">
          <ac:chgData name="Matic Pirih" userId="S::matic.pirih@b-s.si::135d6c91-c97b-49f9-ac17-7628d6c6dfdb" providerId="AD" clId="Web-{2D7DA49D-5116-4D97-90E4-1432B4AA549D}" dt="2023-09-22T12:14:15.596" v="29" actId="1076"/>
          <ac:spMkLst>
            <pc:docMk/>
            <pc:sldMk cId="3377655602" sldId="524"/>
            <ac:spMk id="21" creationId="{265033AA-CD3C-A568-5428-1CE4B3E82A12}"/>
          </ac:spMkLst>
        </pc:spChg>
        <pc:spChg chg="mod">
          <ac:chgData name="Matic Pirih" userId="S::matic.pirih@b-s.si::135d6c91-c97b-49f9-ac17-7628d6c6dfdb" providerId="AD" clId="Web-{2D7DA49D-5116-4D97-90E4-1432B4AA549D}" dt="2023-09-22T12:14:15.596" v="30" actId="1076"/>
          <ac:spMkLst>
            <pc:docMk/>
            <pc:sldMk cId="3377655602" sldId="524"/>
            <ac:spMk id="22" creationId="{C4F7003D-7C86-E7FA-3D77-B0EDFF511AB0}"/>
          </ac:spMkLst>
        </pc:spChg>
        <pc:spChg chg="mod">
          <ac:chgData name="Matic Pirih" userId="S::matic.pirih@b-s.si::135d6c91-c97b-49f9-ac17-7628d6c6dfdb" providerId="AD" clId="Web-{2D7DA49D-5116-4D97-90E4-1432B4AA549D}" dt="2023-09-22T12:14:15.581" v="27" actId="1076"/>
          <ac:spMkLst>
            <pc:docMk/>
            <pc:sldMk cId="3377655602" sldId="524"/>
            <ac:spMk id="68" creationId="{6A68D2CF-9147-1F4B-83E2-C4200EE5064B}"/>
          </ac:spMkLst>
        </pc:spChg>
        <pc:spChg chg="mod">
          <ac:chgData name="Matic Pirih" userId="S::matic.pirih@b-s.si::135d6c91-c97b-49f9-ac17-7628d6c6dfdb" providerId="AD" clId="Web-{2D7DA49D-5116-4D97-90E4-1432B4AA549D}" dt="2023-09-22T12:14:15.596" v="28" actId="1076"/>
          <ac:spMkLst>
            <pc:docMk/>
            <pc:sldMk cId="3377655602" sldId="524"/>
            <ac:spMk id="70" creationId="{F2FA043F-465C-8C41-AEA0-6DADE6780CFB}"/>
          </ac:spMkLst>
        </pc:spChg>
      </pc:sldChg>
    </pc:docChg>
  </pc:docChgLst>
  <pc:docChgLst>
    <pc:chgData name="Matic Pirih" userId="S::matic.pirih@b-s.si::135d6c91-c97b-49f9-ac17-7628d6c6dfdb" providerId="AD" clId="Web-{D82CA729-3D75-43C9-9F92-9E5658BA176F}"/>
    <pc:docChg chg="modSld">
      <pc:chgData name="Matic Pirih" userId="S::matic.pirih@b-s.si::135d6c91-c97b-49f9-ac17-7628d6c6dfdb" providerId="AD" clId="Web-{D82CA729-3D75-43C9-9F92-9E5658BA176F}" dt="2023-09-22T12:09:05.182" v="0" actId="20577"/>
      <pc:docMkLst>
        <pc:docMk/>
      </pc:docMkLst>
      <pc:sldChg chg="modSp">
        <pc:chgData name="Matic Pirih" userId="S::matic.pirih@b-s.si::135d6c91-c97b-49f9-ac17-7628d6c6dfdb" providerId="AD" clId="Web-{D82CA729-3D75-43C9-9F92-9E5658BA176F}" dt="2023-09-22T12:09:05.182" v="0" actId="20577"/>
        <pc:sldMkLst>
          <pc:docMk/>
          <pc:sldMk cId="979209766" sldId="525"/>
        </pc:sldMkLst>
        <pc:spChg chg="mod">
          <ac:chgData name="Matic Pirih" userId="S::matic.pirih@b-s.si::135d6c91-c97b-49f9-ac17-7628d6c6dfdb" providerId="AD" clId="Web-{D82CA729-3D75-43C9-9F92-9E5658BA176F}" dt="2023-09-22T12:09:05.182" v="0" actId="20577"/>
          <ac:spMkLst>
            <pc:docMk/>
            <pc:sldMk cId="979209766" sldId="525"/>
            <ac:spMk id="58" creationId="{C0132D4D-C78B-AA4F-9035-2964A0F7DFEE}"/>
          </ac:spMkLst>
        </pc:spChg>
      </pc:sldChg>
    </pc:docChg>
  </pc:docChgLst>
  <pc:docChgLst>
    <pc:chgData name="Matic Pirih" userId="135d6c91-c97b-49f9-ac17-7628d6c6dfdb" providerId="ADAL" clId="{DEB59511-D520-4114-95FB-650F0533E8BB}"/>
    <pc:docChg chg="undo custSel addSld delSld modSld sldOrd">
      <pc:chgData name="Matic Pirih" userId="135d6c91-c97b-49f9-ac17-7628d6c6dfdb" providerId="ADAL" clId="{DEB59511-D520-4114-95FB-650F0533E8BB}" dt="2023-09-27T07:41:02.844" v="1052" actId="20577"/>
      <pc:docMkLst>
        <pc:docMk/>
      </pc:docMkLst>
      <pc:sldChg chg="del">
        <pc:chgData name="Matic Pirih" userId="135d6c91-c97b-49f9-ac17-7628d6c6dfdb" providerId="ADAL" clId="{DEB59511-D520-4114-95FB-650F0533E8BB}" dt="2023-09-22T08:31:36.278" v="1" actId="47"/>
        <pc:sldMkLst>
          <pc:docMk/>
          <pc:sldMk cId="1185415780" sldId="256"/>
        </pc:sldMkLst>
      </pc:sldChg>
      <pc:sldChg chg="del">
        <pc:chgData name="Matic Pirih" userId="135d6c91-c97b-49f9-ac17-7628d6c6dfdb" providerId="ADAL" clId="{DEB59511-D520-4114-95FB-650F0533E8BB}" dt="2023-09-22T09:28:05.824" v="782" actId="47"/>
        <pc:sldMkLst>
          <pc:docMk/>
          <pc:sldMk cId="175155872" sldId="356"/>
        </pc:sldMkLst>
      </pc:sldChg>
      <pc:sldChg chg="del">
        <pc:chgData name="Matic Pirih" userId="135d6c91-c97b-49f9-ac17-7628d6c6dfdb" providerId="ADAL" clId="{DEB59511-D520-4114-95FB-650F0533E8BB}" dt="2023-09-22T09:28:05.824" v="782" actId="47"/>
        <pc:sldMkLst>
          <pc:docMk/>
          <pc:sldMk cId="3480677976" sldId="389"/>
        </pc:sldMkLst>
      </pc:sldChg>
      <pc:sldChg chg="del">
        <pc:chgData name="Matic Pirih" userId="135d6c91-c97b-49f9-ac17-7628d6c6dfdb" providerId="ADAL" clId="{DEB59511-D520-4114-95FB-650F0533E8BB}" dt="2023-09-22T09:28:05.824" v="782" actId="47"/>
        <pc:sldMkLst>
          <pc:docMk/>
          <pc:sldMk cId="1996224640" sldId="390"/>
        </pc:sldMkLst>
      </pc:sldChg>
      <pc:sldChg chg="del">
        <pc:chgData name="Matic Pirih" userId="135d6c91-c97b-49f9-ac17-7628d6c6dfdb" providerId="ADAL" clId="{DEB59511-D520-4114-95FB-650F0533E8BB}" dt="2023-09-22T09:28:05.824" v="782" actId="47"/>
        <pc:sldMkLst>
          <pc:docMk/>
          <pc:sldMk cId="1288777086" sldId="391"/>
        </pc:sldMkLst>
      </pc:sldChg>
      <pc:sldChg chg="del">
        <pc:chgData name="Matic Pirih" userId="135d6c91-c97b-49f9-ac17-7628d6c6dfdb" providerId="ADAL" clId="{DEB59511-D520-4114-95FB-650F0533E8BB}" dt="2023-09-22T08:42:57.551" v="144" actId="47"/>
        <pc:sldMkLst>
          <pc:docMk/>
          <pc:sldMk cId="1826842384" sldId="394"/>
        </pc:sldMkLst>
      </pc:sldChg>
      <pc:sldChg chg="del">
        <pc:chgData name="Matic Pirih" userId="135d6c91-c97b-49f9-ac17-7628d6c6dfdb" providerId="ADAL" clId="{DEB59511-D520-4114-95FB-650F0533E8BB}" dt="2023-09-22T09:28:05.824" v="782" actId="47"/>
        <pc:sldMkLst>
          <pc:docMk/>
          <pc:sldMk cId="4188099425" sldId="395"/>
        </pc:sldMkLst>
      </pc:sldChg>
      <pc:sldChg chg="addSp delSp modSp mod ord">
        <pc:chgData name="Matic Pirih" userId="135d6c91-c97b-49f9-ac17-7628d6c6dfdb" providerId="ADAL" clId="{DEB59511-D520-4114-95FB-650F0533E8BB}" dt="2023-09-27T07:14:15.493" v="793" actId="20577"/>
        <pc:sldMkLst>
          <pc:docMk/>
          <pc:sldMk cId="809371144" sldId="398"/>
        </pc:sldMkLst>
        <pc:spChg chg="mod">
          <ac:chgData name="Matic Pirih" userId="135d6c91-c97b-49f9-ac17-7628d6c6dfdb" providerId="ADAL" clId="{DEB59511-D520-4114-95FB-650F0533E8BB}" dt="2023-09-22T08:49:20.119" v="213"/>
          <ac:spMkLst>
            <pc:docMk/>
            <pc:sldMk cId="809371144" sldId="398"/>
            <ac:spMk id="5" creationId="{7AF78811-69D6-5A52-339E-772A21D1D247}"/>
          </ac:spMkLst>
        </pc:spChg>
        <pc:spChg chg="mod">
          <ac:chgData name="Matic Pirih" userId="135d6c91-c97b-49f9-ac17-7628d6c6dfdb" providerId="ADAL" clId="{DEB59511-D520-4114-95FB-650F0533E8BB}" dt="2023-09-22T08:49:20.119" v="213"/>
          <ac:spMkLst>
            <pc:docMk/>
            <pc:sldMk cId="809371144" sldId="398"/>
            <ac:spMk id="6" creationId="{54920B31-0488-3176-3254-7E3DCCBFC240}"/>
          </ac:spMkLst>
        </pc:spChg>
        <pc:spChg chg="mod">
          <ac:chgData name="Matic Pirih" userId="135d6c91-c97b-49f9-ac17-7628d6c6dfdb" providerId="ADAL" clId="{DEB59511-D520-4114-95FB-650F0533E8BB}" dt="2023-09-22T08:49:35.089" v="229" actId="14100"/>
          <ac:spMkLst>
            <pc:docMk/>
            <pc:sldMk cId="809371144" sldId="398"/>
            <ac:spMk id="17" creationId="{28E24B72-139A-8941-89C3-E1E8F10D5E6D}"/>
          </ac:spMkLst>
        </pc:spChg>
        <pc:spChg chg="mod">
          <ac:chgData name="Matic Pirih" userId="135d6c91-c97b-49f9-ac17-7628d6c6dfdb" providerId="ADAL" clId="{DEB59511-D520-4114-95FB-650F0533E8BB}" dt="2023-09-22T08:50:42.638" v="331" actId="113"/>
          <ac:spMkLst>
            <pc:docMk/>
            <pc:sldMk cId="809371144" sldId="398"/>
            <ac:spMk id="21" creationId="{9B5C5683-2574-B1A8-97C1-83825174BEF5}"/>
          </ac:spMkLst>
        </pc:spChg>
        <pc:spChg chg="mod">
          <ac:chgData name="Matic Pirih" userId="135d6c91-c97b-49f9-ac17-7628d6c6dfdb" providerId="ADAL" clId="{DEB59511-D520-4114-95FB-650F0533E8BB}" dt="2023-09-22T09:05:17.941" v="483" actId="20577"/>
          <ac:spMkLst>
            <pc:docMk/>
            <pc:sldMk cId="809371144" sldId="398"/>
            <ac:spMk id="22" creationId="{F82353B7-9BDC-CB29-83E9-8A203FD51213}"/>
          </ac:spMkLst>
        </pc:spChg>
        <pc:spChg chg="mod">
          <ac:chgData name="Matic Pirih" userId="135d6c91-c97b-49f9-ac17-7628d6c6dfdb" providerId="ADAL" clId="{DEB59511-D520-4114-95FB-650F0533E8BB}" dt="2023-09-22T08:50:25.179" v="319" actId="113"/>
          <ac:spMkLst>
            <pc:docMk/>
            <pc:sldMk cId="809371144" sldId="398"/>
            <ac:spMk id="25" creationId="{543BF45F-BCC0-A542-A65E-1FA5BBC36CB2}"/>
          </ac:spMkLst>
        </pc:spChg>
        <pc:spChg chg="mod">
          <ac:chgData name="Matic Pirih" userId="135d6c91-c97b-49f9-ac17-7628d6c6dfdb" providerId="ADAL" clId="{DEB59511-D520-4114-95FB-650F0533E8BB}" dt="2023-09-27T07:14:15.493" v="793" actId="20577"/>
          <ac:spMkLst>
            <pc:docMk/>
            <pc:sldMk cId="809371144" sldId="398"/>
            <ac:spMk id="26" creationId="{9EBBC11C-8E2D-67ED-29C8-6CD8E39ADF4C}"/>
          </ac:spMkLst>
        </pc:spChg>
        <pc:grpChg chg="add mod">
          <ac:chgData name="Matic Pirih" userId="135d6c91-c97b-49f9-ac17-7628d6c6dfdb" providerId="ADAL" clId="{DEB59511-D520-4114-95FB-650F0533E8BB}" dt="2023-09-22T08:49:20.119" v="213"/>
          <ac:grpSpMkLst>
            <pc:docMk/>
            <pc:sldMk cId="809371144" sldId="398"/>
            <ac:grpSpMk id="3" creationId="{BAE7578A-79FF-77ED-BEC4-F5D056897EF8}"/>
          </ac:grpSpMkLst>
        </pc:grpChg>
        <pc:grpChg chg="del">
          <ac:chgData name="Matic Pirih" userId="135d6c91-c97b-49f9-ac17-7628d6c6dfdb" providerId="ADAL" clId="{DEB59511-D520-4114-95FB-650F0533E8BB}" dt="2023-09-22T08:49:19.870" v="212" actId="478"/>
          <ac:grpSpMkLst>
            <pc:docMk/>
            <pc:sldMk cId="809371144" sldId="398"/>
            <ac:grpSpMk id="18" creationId="{05A8D866-4802-9546-9051-9D03B88B7DE9}"/>
          </ac:grpSpMkLst>
        </pc:grpChg>
      </pc:sldChg>
      <pc:sldChg chg="del">
        <pc:chgData name="Matic Pirih" userId="135d6c91-c97b-49f9-ac17-7628d6c6dfdb" providerId="ADAL" clId="{DEB59511-D520-4114-95FB-650F0533E8BB}" dt="2023-09-22T09:28:05.824" v="782" actId="47"/>
        <pc:sldMkLst>
          <pc:docMk/>
          <pc:sldMk cId="2942591075" sldId="399"/>
        </pc:sldMkLst>
      </pc:sldChg>
      <pc:sldChg chg="del">
        <pc:chgData name="Matic Pirih" userId="135d6c91-c97b-49f9-ac17-7628d6c6dfdb" providerId="ADAL" clId="{DEB59511-D520-4114-95FB-650F0533E8BB}" dt="2023-09-22T09:28:05.824" v="782" actId="47"/>
        <pc:sldMkLst>
          <pc:docMk/>
          <pc:sldMk cId="2706638480" sldId="401"/>
        </pc:sldMkLst>
      </pc:sldChg>
      <pc:sldChg chg="add del setBg">
        <pc:chgData name="Matic Pirih" userId="135d6c91-c97b-49f9-ac17-7628d6c6dfdb" providerId="ADAL" clId="{DEB59511-D520-4114-95FB-650F0533E8BB}" dt="2023-09-22T08:42:00.377" v="130" actId="47"/>
        <pc:sldMkLst>
          <pc:docMk/>
          <pc:sldMk cId="2250686705" sldId="402"/>
        </pc:sldMkLst>
      </pc:sldChg>
      <pc:sldChg chg="addSp delSp modSp add mod">
        <pc:chgData name="Matic Pirih" userId="135d6c91-c97b-49f9-ac17-7628d6c6dfdb" providerId="ADAL" clId="{DEB59511-D520-4114-95FB-650F0533E8BB}" dt="2023-09-27T07:21:02.877" v="806" actId="403"/>
        <pc:sldMkLst>
          <pc:docMk/>
          <pc:sldMk cId="4000177247" sldId="420"/>
        </pc:sldMkLst>
        <pc:spChg chg="add del mod">
          <ac:chgData name="Matic Pirih" userId="135d6c91-c97b-49f9-ac17-7628d6c6dfdb" providerId="ADAL" clId="{DEB59511-D520-4114-95FB-650F0533E8BB}" dt="2023-09-22T09:08:37.025" v="560" actId="478"/>
          <ac:spMkLst>
            <pc:docMk/>
            <pc:sldMk cId="4000177247" sldId="420"/>
            <ac:spMk id="4" creationId="{F41D0506-15E5-BF0D-916D-6354AF9DDE6F}"/>
          </ac:spMkLst>
        </pc:spChg>
        <pc:spChg chg="mod">
          <ac:chgData name="Matic Pirih" userId="135d6c91-c97b-49f9-ac17-7628d6c6dfdb" providerId="ADAL" clId="{DEB59511-D520-4114-95FB-650F0533E8BB}" dt="2023-09-27T07:21:02.877" v="806" actId="403"/>
          <ac:spMkLst>
            <pc:docMk/>
            <pc:sldMk cId="4000177247" sldId="420"/>
            <ac:spMk id="13" creationId="{636949F7-E747-0546-BEFE-63FA7C5B0235}"/>
          </ac:spMkLst>
        </pc:spChg>
        <pc:spChg chg="mod">
          <ac:chgData name="Matic Pirih" userId="135d6c91-c97b-49f9-ac17-7628d6c6dfdb" providerId="ADAL" clId="{DEB59511-D520-4114-95FB-650F0533E8BB}" dt="2023-09-22T09:09:46.898" v="563" actId="108"/>
          <ac:spMkLst>
            <pc:docMk/>
            <pc:sldMk cId="4000177247" sldId="420"/>
            <ac:spMk id="23" creationId="{ACBD3720-209C-DC49-BDCD-1A75FDDAFBA0}"/>
          </ac:spMkLst>
        </pc:spChg>
        <pc:spChg chg="mod">
          <ac:chgData name="Matic Pirih" userId="135d6c91-c97b-49f9-ac17-7628d6c6dfdb" providerId="ADAL" clId="{DEB59511-D520-4114-95FB-650F0533E8BB}" dt="2023-09-22T09:10:47.828" v="578" actId="20577"/>
          <ac:spMkLst>
            <pc:docMk/>
            <pc:sldMk cId="4000177247" sldId="420"/>
            <ac:spMk id="26" creationId="{AC896412-3FCB-F046-9906-C699A7639A06}"/>
          </ac:spMkLst>
        </pc:spChg>
        <pc:picChg chg="add mod">
          <ac:chgData name="Matic Pirih" userId="135d6c91-c97b-49f9-ac17-7628d6c6dfdb" providerId="ADAL" clId="{DEB59511-D520-4114-95FB-650F0533E8BB}" dt="2023-09-22T09:08:30.258" v="558"/>
          <ac:picMkLst>
            <pc:docMk/>
            <pc:sldMk cId="4000177247" sldId="420"/>
            <ac:picMk id="2" creationId="{EF4A27FC-69AF-9696-27AC-69ABE90173AD}"/>
          </ac:picMkLst>
        </pc:picChg>
        <pc:picChg chg="add mod">
          <ac:chgData name="Matic Pirih" userId="135d6c91-c97b-49f9-ac17-7628d6c6dfdb" providerId="ADAL" clId="{DEB59511-D520-4114-95FB-650F0533E8BB}" dt="2023-09-22T09:23:01.549" v="729" actId="1076"/>
          <ac:picMkLst>
            <pc:docMk/>
            <pc:sldMk cId="4000177247" sldId="420"/>
            <ac:picMk id="6" creationId="{099A3C87-0353-D75A-B227-154F14FE129D}"/>
          </ac:picMkLst>
        </pc:picChg>
        <pc:picChg chg="del">
          <ac:chgData name="Matic Pirih" userId="135d6c91-c97b-49f9-ac17-7628d6c6dfdb" providerId="ADAL" clId="{DEB59511-D520-4114-95FB-650F0533E8BB}" dt="2023-09-22T09:08:34.238" v="559" actId="478"/>
          <ac:picMkLst>
            <pc:docMk/>
            <pc:sldMk cId="4000177247" sldId="420"/>
            <ac:picMk id="14" creationId="{454352A7-16D8-4AB6-99A5-D5484D6C91E0}"/>
          </ac:picMkLst>
        </pc:picChg>
      </pc:sldChg>
      <pc:sldChg chg="modSp add mod">
        <pc:chgData name="Matic Pirih" userId="135d6c91-c97b-49f9-ac17-7628d6c6dfdb" providerId="ADAL" clId="{DEB59511-D520-4114-95FB-650F0533E8BB}" dt="2023-09-22T08:40:03.880" v="127" actId="20577"/>
        <pc:sldMkLst>
          <pc:docMk/>
          <pc:sldMk cId="3268077950" sldId="511"/>
        </pc:sldMkLst>
        <pc:spChg chg="mod">
          <ac:chgData name="Matic Pirih" userId="135d6c91-c97b-49f9-ac17-7628d6c6dfdb" providerId="ADAL" clId="{DEB59511-D520-4114-95FB-650F0533E8BB}" dt="2023-09-22T08:40:03.880" v="127" actId="20577"/>
          <ac:spMkLst>
            <pc:docMk/>
            <pc:sldMk cId="3268077950" sldId="511"/>
            <ac:spMk id="32" creationId="{3D845081-882D-7B45-A3F3-703D9EA5A6A4}"/>
          </ac:spMkLst>
        </pc:spChg>
      </pc:sldChg>
      <pc:sldChg chg="addSp delSp modSp add mod">
        <pc:chgData name="Matic Pirih" userId="135d6c91-c97b-49f9-ac17-7628d6c6dfdb" providerId="ADAL" clId="{DEB59511-D520-4114-95FB-650F0533E8BB}" dt="2023-09-22T08:55:41.737" v="468" actId="1076"/>
        <pc:sldMkLst>
          <pc:docMk/>
          <pc:sldMk cId="142647975" sldId="518"/>
        </pc:sldMkLst>
        <pc:spChg chg="mod">
          <ac:chgData name="Matic Pirih" userId="135d6c91-c97b-49f9-ac17-7628d6c6dfdb" providerId="ADAL" clId="{DEB59511-D520-4114-95FB-650F0533E8BB}" dt="2023-09-22T08:49:07.769" v="209"/>
          <ac:spMkLst>
            <pc:docMk/>
            <pc:sldMk cId="142647975" sldId="518"/>
            <ac:spMk id="4" creationId="{5522015D-1E82-8F93-9279-6DFAF1AAD80B}"/>
          </ac:spMkLst>
        </pc:spChg>
        <pc:spChg chg="mod">
          <ac:chgData name="Matic Pirih" userId="135d6c91-c97b-49f9-ac17-7628d6c6dfdb" providerId="ADAL" clId="{DEB59511-D520-4114-95FB-650F0533E8BB}" dt="2023-09-22T08:49:07.769" v="209"/>
          <ac:spMkLst>
            <pc:docMk/>
            <pc:sldMk cId="142647975" sldId="518"/>
            <ac:spMk id="5" creationId="{F153D17F-FDD1-F059-D6AA-7A9CBAD4F1A6}"/>
          </ac:spMkLst>
        </pc:spChg>
        <pc:spChg chg="mod">
          <ac:chgData name="Matic Pirih" userId="135d6c91-c97b-49f9-ac17-7628d6c6dfdb" providerId="ADAL" clId="{DEB59511-D520-4114-95FB-650F0533E8BB}" dt="2023-09-22T08:53:39.540" v="397"/>
          <ac:spMkLst>
            <pc:docMk/>
            <pc:sldMk cId="142647975" sldId="518"/>
            <ac:spMk id="7" creationId="{924D978E-2DE8-FCE3-BEA2-B6B457585DB7}"/>
          </ac:spMkLst>
        </pc:spChg>
        <pc:spChg chg="mod">
          <ac:chgData name="Matic Pirih" userId="135d6c91-c97b-49f9-ac17-7628d6c6dfdb" providerId="ADAL" clId="{DEB59511-D520-4114-95FB-650F0533E8BB}" dt="2023-09-22T08:55:41.737" v="468" actId="1076"/>
          <ac:spMkLst>
            <pc:docMk/>
            <pc:sldMk cId="142647975" sldId="518"/>
            <ac:spMk id="8" creationId="{9BE3104A-7C54-996F-7234-A7F9AC1EF4E1}"/>
          </ac:spMkLst>
        </pc:spChg>
        <pc:spChg chg="mod">
          <ac:chgData name="Matic Pirih" userId="135d6c91-c97b-49f9-ac17-7628d6c6dfdb" providerId="ADAL" clId="{DEB59511-D520-4114-95FB-650F0533E8BB}" dt="2023-09-22T08:53:34.040" v="396" actId="20577"/>
          <ac:spMkLst>
            <pc:docMk/>
            <pc:sldMk cId="142647975" sldId="518"/>
            <ac:spMk id="1259" creationId="{00000000-0000-0000-0000-000000000000}"/>
          </ac:spMkLst>
        </pc:spChg>
        <pc:spChg chg="mod">
          <ac:chgData name="Matic Pirih" userId="135d6c91-c97b-49f9-ac17-7628d6c6dfdb" providerId="ADAL" clId="{DEB59511-D520-4114-95FB-650F0533E8BB}" dt="2023-09-22T08:55:19.507" v="467" actId="1076"/>
          <ac:spMkLst>
            <pc:docMk/>
            <pc:sldMk cId="142647975" sldId="518"/>
            <ac:spMk id="1262" creationId="{00000000-0000-0000-0000-000000000000}"/>
          </ac:spMkLst>
        </pc:spChg>
        <pc:grpChg chg="add mod">
          <ac:chgData name="Matic Pirih" userId="135d6c91-c97b-49f9-ac17-7628d6c6dfdb" providerId="ADAL" clId="{DEB59511-D520-4114-95FB-650F0533E8BB}" dt="2023-09-22T08:49:07.769" v="209"/>
          <ac:grpSpMkLst>
            <pc:docMk/>
            <pc:sldMk cId="142647975" sldId="518"/>
            <ac:grpSpMk id="3" creationId="{B50881C8-25B5-F877-37D0-46BB7A439CD8}"/>
          </ac:grpSpMkLst>
        </pc:grpChg>
        <pc:grpChg chg="add mod">
          <ac:chgData name="Matic Pirih" userId="135d6c91-c97b-49f9-ac17-7628d6c6dfdb" providerId="ADAL" clId="{DEB59511-D520-4114-95FB-650F0533E8BB}" dt="2023-09-22T08:54:06.852" v="399" actId="1076"/>
          <ac:grpSpMkLst>
            <pc:docMk/>
            <pc:sldMk cId="142647975" sldId="518"/>
            <ac:grpSpMk id="6" creationId="{F525922A-6349-1DB3-598B-1303EEDB2AB4}"/>
          </ac:grpSpMkLst>
        </pc:grpChg>
        <pc:grpChg chg="del">
          <ac:chgData name="Matic Pirih" userId="135d6c91-c97b-49f9-ac17-7628d6c6dfdb" providerId="ADAL" clId="{DEB59511-D520-4114-95FB-650F0533E8BB}" dt="2023-09-22T08:49:06.921" v="208" actId="478"/>
          <ac:grpSpMkLst>
            <pc:docMk/>
            <pc:sldMk cId="142647975" sldId="518"/>
            <ac:grpSpMk id="33" creationId="{E4013D1E-8554-A949-A60F-F747EF3A6A5F}"/>
          </ac:grpSpMkLst>
        </pc:grpChg>
        <pc:picChg chg="add mod">
          <ac:chgData name="Matic Pirih" userId="135d6c91-c97b-49f9-ac17-7628d6c6dfdb" providerId="ADAL" clId="{DEB59511-D520-4114-95FB-650F0533E8BB}" dt="2023-09-22T08:42:50.283" v="143" actId="1076"/>
          <ac:picMkLst>
            <pc:docMk/>
            <pc:sldMk cId="142647975" sldId="518"/>
            <ac:picMk id="2" creationId="{B7D1CF06-4069-A483-A6B8-B1CFF5E738C6}"/>
          </ac:picMkLst>
        </pc:picChg>
      </pc:sldChg>
      <pc:sldChg chg="del">
        <pc:chgData name="Matic Pirih" userId="135d6c91-c97b-49f9-ac17-7628d6c6dfdb" providerId="ADAL" clId="{DEB59511-D520-4114-95FB-650F0533E8BB}" dt="2023-09-22T09:28:05.824" v="782" actId="47"/>
        <pc:sldMkLst>
          <pc:docMk/>
          <pc:sldMk cId="1980079443" sldId="519"/>
        </pc:sldMkLst>
      </pc:sldChg>
      <pc:sldChg chg="del">
        <pc:chgData name="Matic Pirih" userId="135d6c91-c97b-49f9-ac17-7628d6c6dfdb" providerId="ADAL" clId="{DEB59511-D520-4114-95FB-650F0533E8BB}" dt="2023-09-22T09:28:05.824" v="782" actId="47"/>
        <pc:sldMkLst>
          <pc:docMk/>
          <pc:sldMk cId="2842472612" sldId="520"/>
        </pc:sldMkLst>
      </pc:sldChg>
      <pc:sldChg chg="addSp delSp modSp add mod">
        <pc:chgData name="Matic Pirih" userId="135d6c91-c97b-49f9-ac17-7628d6c6dfdb" providerId="ADAL" clId="{DEB59511-D520-4114-95FB-650F0533E8BB}" dt="2023-09-22T08:34:01.494" v="109" actId="20577"/>
        <pc:sldMkLst>
          <pc:docMk/>
          <pc:sldMk cId="1980828260" sldId="521"/>
        </pc:sldMkLst>
        <pc:spChg chg="add mod">
          <ac:chgData name="Matic Pirih" userId="135d6c91-c97b-49f9-ac17-7628d6c6dfdb" providerId="ADAL" clId="{DEB59511-D520-4114-95FB-650F0533E8BB}" dt="2023-09-22T08:34:01.494" v="109" actId="20577"/>
          <ac:spMkLst>
            <pc:docMk/>
            <pc:sldMk cId="1980828260" sldId="521"/>
            <ac:spMk id="2" creationId="{20FDC158-1ED1-B622-0CE0-6778A66E9D6A}"/>
          </ac:spMkLst>
        </pc:spChg>
        <pc:spChg chg="mod">
          <ac:chgData name="Matic Pirih" userId="135d6c91-c97b-49f9-ac17-7628d6c6dfdb" providerId="ADAL" clId="{DEB59511-D520-4114-95FB-650F0533E8BB}" dt="2023-09-22T08:33:37.561" v="63" actId="14100"/>
          <ac:spMkLst>
            <pc:docMk/>
            <pc:sldMk cId="1980828260" sldId="521"/>
            <ac:spMk id="10" creationId="{BF1FBB00-EA7A-EA41-B6C1-9CE920DA93AA}"/>
          </ac:spMkLst>
        </pc:spChg>
        <pc:spChg chg="del">
          <ac:chgData name="Matic Pirih" userId="135d6c91-c97b-49f9-ac17-7628d6c6dfdb" providerId="ADAL" clId="{DEB59511-D520-4114-95FB-650F0533E8BB}" dt="2023-09-22T08:32:12.127" v="42" actId="478"/>
          <ac:spMkLst>
            <pc:docMk/>
            <pc:sldMk cId="1980828260" sldId="521"/>
            <ac:spMk id="17" creationId="{6AC82F84-4C31-C742-A5F7-186F551CBD19}"/>
          </ac:spMkLst>
        </pc:spChg>
        <pc:spChg chg="del">
          <ac:chgData name="Matic Pirih" userId="135d6c91-c97b-49f9-ac17-7628d6c6dfdb" providerId="ADAL" clId="{DEB59511-D520-4114-95FB-650F0533E8BB}" dt="2023-09-22T08:32:18.847" v="43" actId="478"/>
          <ac:spMkLst>
            <pc:docMk/>
            <pc:sldMk cId="1980828260" sldId="521"/>
            <ac:spMk id="18" creationId="{3634977A-8C4F-9645-B4B7-D9B89BA064F8}"/>
          </ac:spMkLst>
        </pc:spChg>
        <pc:spChg chg="mod">
          <ac:chgData name="Matic Pirih" userId="135d6c91-c97b-49f9-ac17-7628d6c6dfdb" providerId="ADAL" clId="{DEB59511-D520-4114-95FB-650F0533E8BB}" dt="2023-09-22T08:32:07.896" v="41" actId="403"/>
          <ac:spMkLst>
            <pc:docMk/>
            <pc:sldMk cId="1980828260" sldId="521"/>
            <ac:spMk id="956" creationId="{00000000-0000-0000-0000-000000000000}"/>
          </ac:spMkLst>
        </pc:spChg>
      </pc:sldChg>
      <pc:sldChg chg="addSp delSp modSp add mod ord">
        <pc:chgData name="Matic Pirih" userId="135d6c91-c97b-49f9-ac17-7628d6c6dfdb" providerId="ADAL" clId="{DEB59511-D520-4114-95FB-650F0533E8BB}" dt="2023-09-22T08:48:58.091" v="207" actId="14100"/>
        <pc:sldMkLst>
          <pc:docMk/>
          <pc:sldMk cId="1252815331" sldId="522"/>
        </pc:sldMkLst>
        <pc:spChg chg="add mod">
          <ac:chgData name="Matic Pirih" userId="135d6c91-c97b-49f9-ac17-7628d6c6dfdb" providerId="ADAL" clId="{DEB59511-D520-4114-95FB-650F0533E8BB}" dt="2023-09-22T08:43:21.684" v="146"/>
          <ac:spMkLst>
            <pc:docMk/>
            <pc:sldMk cId="1252815331" sldId="522"/>
            <ac:spMk id="3" creationId="{FBA5A576-54BE-3F3D-A551-6B010A15ECA3}"/>
          </ac:spMkLst>
        </pc:spChg>
        <pc:spChg chg="mod">
          <ac:chgData name="Matic Pirih" userId="135d6c91-c97b-49f9-ac17-7628d6c6dfdb" providerId="ADAL" clId="{DEB59511-D520-4114-95FB-650F0533E8BB}" dt="2023-09-22T08:48:53.553" v="206" actId="20577"/>
          <ac:spMkLst>
            <pc:docMk/>
            <pc:sldMk cId="1252815331" sldId="522"/>
            <ac:spMk id="17" creationId="{30DB45BE-7983-3175-0741-2961FD411455}"/>
          </ac:spMkLst>
        </pc:spChg>
        <pc:spChg chg="del">
          <ac:chgData name="Matic Pirih" userId="135d6c91-c97b-49f9-ac17-7628d6c6dfdb" providerId="ADAL" clId="{DEB59511-D520-4114-95FB-650F0533E8BB}" dt="2023-09-22T08:43:21.225" v="145" actId="478"/>
          <ac:spMkLst>
            <pc:docMk/>
            <pc:sldMk cId="1252815331" sldId="522"/>
            <ac:spMk id="2137" creationId="{00000000-0000-0000-0000-000000000000}"/>
          </ac:spMkLst>
        </pc:spChg>
        <pc:grpChg chg="mod">
          <ac:chgData name="Matic Pirih" userId="135d6c91-c97b-49f9-ac17-7628d6c6dfdb" providerId="ADAL" clId="{DEB59511-D520-4114-95FB-650F0533E8BB}" dt="2023-09-22T08:48:58.091" v="207" actId="14100"/>
          <ac:grpSpMkLst>
            <pc:docMk/>
            <pc:sldMk cId="1252815331" sldId="522"/>
            <ac:grpSpMk id="15" creationId="{5ED8150D-81B9-98B1-11FB-21FF8F974B82}"/>
          </ac:grpSpMkLst>
        </pc:grpChg>
      </pc:sldChg>
      <pc:sldChg chg="add del setBg">
        <pc:chgData name="Matic Pirih" userId="135d6c91-c97b-49f9-ac17-7628d6c6dfdb" providerId="ADAL" clId="{DEB59511-D520-4114-95FB-650F0533E8BB}" dt="2023-09-22T08:42:01.056" v="131" actId="47"/>
        <pc:sldMkLst>
          <pc:docMk/>
          <pc:sldMk cId="3818735746" sldId="522"/>
        </pc:sldMkLst>
      </pc:sldChg>
      <pc:sldChg chg="addSp delSp modSp add del mod ord">
        <pc:chgData name="Matic Pirih" userId="135d6c91-c97b-49f9-ac17-7628d6c6dfdb" providerId="ADAL" clId="{DEB59511-D520-4114-95FB-650F0533E8BB}" dt="2023-09-22T08:51:42.189" v="388" actId="47"/>
        <pc:sldMkLst>
          <pc:docMk/>
          <pc:sldMk cId="4227559417" sldId="523"/>
        </pc:sldMkLst>
        <pc:spChg chg="mod">
          <ac:chgData name="Matic Pirih" userId="135d6c91-c97b-49f9-ac17-7628d6c6dfdb" providerId="ADAL" clId="{DEB59511-D520-4114-95FB-650F0533E8BB}" dt="2023-09-22T08:45:32.356" v="166"/>
          <ac:spMkLst>
            <pc:docMk/>
            <pc:sldMk cId="4227559417" sldId="523"/>
            <ac:spMk id="5" creationId="{DB321CB1-F73E-9FFC-A679-61D207EEFA62}"/>
          </ac:spMkLst>
        </pc:spChg>
        <pc:spChg chg="mod">
          <ac:chgData name="Matic Pirih" userId="135d6c91-c97b-49f9-ac17-7628d6c6dfdb" providerId="ADAL" clId="{DEB59511-D520-4114-95FB-650F0533E8BB}" dt="2023-09-22T08:45:32.356" v="166"/>
          <ac:spMkLst>
            <pc:docMk/>
            <pc:sldMk cId="4227559417" sldId="523"/>
            <ac:spMk id="6" creationId="{6435D5B5-0CDF-6E60-73B9-D105D9DBC496}"/>
          </ac:spMkLst>
        </pc:spChg>
        <pc:spChg chg="add del mod">
          <ac:chgData name="Matic Pirih" userId="135d6c91-c97b-49f9-ac17-7628d6c6dfdb" providerId="ADAL" clId="{DEB59511-D520-4114-95FB-650F0533E8BB}" dt="2023-09-22T08:45:38.367" v="167"/>
          <ac:spMkLst>
            <pc:docMk/>
            <pc:sldMk cId="4227559417" sldId="523"/>
            <ac:spMk id="7" creationId="{96C1D616-5F14-BE41-6921-68AF662B3A6E}"/>
          </ac:spMkLst>
        </pc:spChg>
        <pc:spChg chg="mod">
          <ac:chgData name="Matic Pirih" userId="135d6c91-c97b-49f9-ac17-7628d6c6dfdb" providerId="ADAL" clId="{DEB59511-D520-4114-95FB-650F0533E8BB}" dt="2023-09-22T08:45:32.356" v="166"/>
          <ac:spMkLst>
            <pc:docMk/>
            <pc:sldMk cId="4227559417" sldId="523"/>
            <ac:spMk id="9" creationId="{8BFA2579-98EE-47F5-08AA-C5DE91143685}"/>
          </ac:spMkLst>
        </pc:spChg>
        <pc:spChg chg="mod">
          <ac:chgData name="Matic Pirih" userId="135d6c91-c97b-49f9-ac17-7628d6c6dfdb" providerId="ADAL" clId="{DEB59511-D520-4114-95FB-650F0533E8BB}" dt="2023-09-22T08:45:32.356" v="166"/>
          <ac:spMkLst>
            <pc:docMk/>
            <pc:sldMk cId="4227559417" sldId="523"/>
            <ac:spMk id="10" creationId="{6C10DA0F-4F0A-D3EB-8DF0-4473FA41F121}"/>
          </ac:spMkLst>
        </pc:spChg>
        <pc:spChg chg="add del mod">
          <ac:chgData name="Matic Pirih" userId="135d6c91-c97b-49f9-ac17-7628d6c6dfdb" providerId="ADAL" clId="{DEB59511-D520-4114-95FB-650F0533E8BB}" dt="2023-09-22T08:45:38.367" v="167"/>
          <ac:spMkLst>
            <pc:docMk/>
            <pc:sldMk cId="4227559417" sldId="523"/>
            <ac:spMk id="11" creationId="{DAD0EB35-EABE-B6EC-C327-2E3497AE1A57}"/>
          </ac:spMkLst>
        </pc:spChg>
        <pc:spChg chg="mod">
          <ac:chgData name="Matic Pirih" userId="135d6c91-c97b-49f9-ac17-7628d6c6dfdb" providerId="ADAL" clId="{DEB59511-D520-4114-95FB-650F0533E8BB}" dt="2023-09-22T08:45:32.356" v="166"/>
          <ac:spMkLst>
            <pc:docMk/>
            <pc:sldMk cId="4227559417" sldId="523"/>
            <ac:spMk id="13" creationId="{6F6008E6-381B-8530-7D92-32CAE7DB351A}"/>
          </ac:spMkLst>
        </pc:spChg>
        <pc:spChg chg="mod">
          <ac:chgData name="Matic Pirih" userId="135d6c91-c97b-49f9-ac17-7628d6c6dfdb" providerId="ADAL" clId="{DEB59511-D520-4114-95FB-650F0533E8BB}" dt="2023-09-22T08:45:32.356" v="166"/>
          <ac:spMkLst>
            <pc:docMk/>
            <pc:sldMk cId="4227559417" sldId="523"/>
            <ac:spMk id="14" creationId="{A37D77AF-BC96-995A-E60F-6A555842B178}"/>
          </ac:spMkLst>
        </pc:spChg>
        <pc:spChg chg="add del mod">
          <ac:chgData name="Matic Pirih" userId="135d6c91-c97b-49f9-ac17-7628d6c6dfdb" providerId="ADAL" clId="{DEB59511-D520-4114-95FB-650F0533E8BB}" dt="2023-09-22T08:45:38.367" v="167"/>
          <ac:spMkLst>
            <pc:docMk/>
            <pc:sldMk cId="4227559417" sldId="523"/>
            <ac:spMk id="15" creationId="{AB580CD5-F38C-ACBE-AED9-7B273FCF135E}"/>
          </ac:spMkLst>
        </pc:spChg>
        <pc:spChg chg="mod">
          <ac:chgData name="Matic Pirih" userId="135d6c91-c97b-49f9-ac17-7628d6c6dfdb" providerId="ADAL" clId="{DEB59511-D520-4114-95FB-650F0533E8BB}" dt="2023-09-22T08:45:53.042" v="185" actId="14100"/>
          <ac:spMkLst>
            <pc:docMk/>
            <pc:sldMk cId="4227559417" sldId="523"/>
            <ac:spMk id="17" creationId="{28E24B72-139A-8941-89C3-E1E8F10D5E6D}"/>
          </ac:spMkLst>
        </pc:spChg>
        <pc:spChg chg="del">
          <ac:chgData name="Matic Pirih" userId="135d6c91-c97b-49f9-ac17-7628d6c6dfdb" providerId="ADAL" clId="{DEB59511-D520-4114-95FB-650F0533E8BB}" dt="2023-09-22T08:45:41.709" v="168" actId="478"/>
          <ac:spMkLst>
            <pc:docMk/>
            <pc:sldMk cId="4227559417" sldId="523"/>
            <ac:spMk id="21" creationId="{9B5C5683-2574-B1A8-97C1-83825174BEF5}"/>
          </ac:spMkLst>
        </pc:spChg>
        <pc:spChg chg="del">
          <ac:chgData name="Matic Pirih" userId="135d6c91-c97b-49f9-ac17-7628d6c6dfdb" providerId="ADAL" clId="{DEB59511-D520-4114-95FB-650F0533E8BB}" dt="2023-09-22T08:45:41.709" v="168" actId="478"/>
          <ac:spMkLst>
            <pc:docMk/>
            <pc:sldMk cId="4227559417" sldId="523"/>
            <ac:spMk id="22" creationId="{F82353B7-9BDC-CB29-83E9-8A203FD51213}"/>
          </ac:spMkLst>
        </pc:spChg>
        <pc:spChg chg="del">
          <ac:chgData name="Matic Pirih" userId="135d6c91-c97b-49f9-ac17-7628d6c6dfdb" providerId="ADAL" clId="{DEB59511-D520-4114-95FB-650F0533E8BB}" dt="2023-09-22T08:45:41.709" v="168" actId="478"/>
          <ac:spMkLst>
            <pc:docMk/>
            <pc:sldMk cId="4227559417" sldId="523"/>
            <ac:spMk id="23" creationId="{42C898C2-3D9A-6042-2274-E945BF44FA67}"/>
          </ac:spMkLst>
        </pc:spChg>
        <pc:spChg chg="del">
          <ac:chgData name="Matic Pirih" userId="135d6c91-c97b-49f9-ac17-7628d6c6dfdb" providerId="ADAL" clId="{DEB59511-D520-4114-95FB-650F0533E8BB}" dt="2023-09-22T08:45:41.709" v="168" actId="478"/>
          <ac:spMkLst>
            <pc:docMk/>
            <pc:sldMk cId="4227559417" sldId="523"/>
            <ac:spMk id="24" creationId="{FF9F0D64-6C1D-1B22-0FA1-49A85051777B}"/>
          </ac:spMkLst>
        </pc:spChg>
        <pc:spChg chg="del">
          <ac:chgData name="Matic Pirih" userId="135d6c91-c97b-49f9-ac17-7628d6c6dfdb" providerId="ADAL" clId="{DEB59511-D520-4114-95FB-650F0533E8BB}" dt="2023-09-22T08:45:41.709" v="168" actId="478"/>
          <ac:spMkLst>
            <pc:docMk/>
            <pc:sldMk cId="4227559417" sldId="523"/>
            <ac:spMk id="25" creationId="{543BF45F-BCC0-A542-A65E-1FA5BBC36CB2}"/>
          </ac:spMkLst>
        </pc:spChg>
        <pc:spChg chg="del">
          <ac:chgData name="Matic Pirih" userId="135d6c91-c97b-49f9-ac17-7628d6c6dfdb" providerId="ADAL" clId="{DEB59511-D520-4114-95FB-650F0533E8BB}" dt="2023-09-22T08:45:41.709" v="168" actId="478"/>
          <ac:spMkLst>
            <pc:docMk/>
            <pc:sldMk cId="4227559417" sldId="523"/>
            <ac:spMk id="26" creationId="{9EBBC11C-8E2D-67ED-29C8-6CD8E39ADF4C}"/>
          </ac:spMkLst>
        </pc:spChg>
        <pc:spChg chg="del">
          <ac:chgData name="Matic Pirih" userId="135d6c91-c97b-49f9-ac17-7628d6c6dfdb" providerId="ADAL" clId="{DEB59511-D520-4114-95FB-650F0533E8BB}" dt="2023-09-22T08:45:41.709" v="168" actId="478"/>
          <ac:spMkLst>
            <pc:docMk/>
            <pc:sldMk cId="4227559417" sldId="523"/>
            <ac:spMk id="27" creationId="{B6B83F39-B653-36FC-61B6-05FF11F53977}"/>
          </ac:spMkLst>
        </pc:spChg>
        <pc:spChg chg="del">
          <ac:chgData name="Matic Pirih" userId="135d6c91-c97b-49f9-ac17-7628d6c6dfdb" providerId="ADAL" clId="{DEB59511-D520-4114-95FB-650F0533E8BB}" dt="2023-09-22T08:45:41.709" v="168" actId="478"/>
          <ac:spMkLst>
            <pc:docMk/>
            <pc:sldMk cId="4227559417" sldId="523"/>
            <ac:spMk id="28" creationId="{F5B71699-C5D2-9D30-0323-FFD10EA77DFD}"/>
          </ac:spMkLst>
        </pc:spChg>
        <pc:spChg chg="mod">
          <ac:chgData name="Matic Pirih" userId="135d6c91-c97b-49f9-ac17-7628d6c6dfdb" providerId="ADAL" clId="{DEB59511-D520-4114-95FB-650F0533E8BB}" dt="2023-09-22T08:45:54.483" v="186"/>
          <ac:spMkLst>
            <pc:docMk/>
            <pc:sldMk cId="4227559417" sldId="523"/>
            <ac:spMk id="29" creationId="{7508E3BE-6E63-B036-BE31-6F06778D0443}"/>
          </ac:spMkLst>
        </pc:spChg>
        <pc:spChg chg="mod">
          <ac:chgData name="Matic Pirih" userId="135d6c91-c97b-49f9-ac17-7628d6c6dfdb" providerId="ADAL" clId="{DEB59511-D520-4114-95FB-650F0533E8BB}" dt="2023-09-22T08:45:54.483" v="186"/>
          <ac:spMkLst>
            <pc:docMk/>
            <pc:sldMk cId="4227559417" sldId="523"/>
            <ac:spMk id="30" creationId="{2B725F7D-9E28-0202-3A77-47F9971C833B}"/>
          </ac:spMkLst>
        </pc:spChg>
        <pc:spChg chg="add mod">
          <ac:chgData name="Matic Pirih" userId="135d6c91-c97b-49f9-ac17-7628d6c6dfdb" providerId="ADAL" clId="{DEB59511-D520-4114-95FB-650F0533E8BB}" dt="2023-09-22T08:46:18.984" v="187" actId="1076"/>
          <ac:spMkLst>
            <pc:docMk/>
            <pc:sldMk cId="4227559417" sldId="523"/>
            <ac:spMk id="31" creationId="{DE917D77-7181-D202-619A-2F25EE56A53D}"/>
          </ac:spMkLst>
        </pc:spChg>
        <pc:spChg chg="mod">
          <ac:chgData name="Matic Pirih" userId="135d6c91-c97b-49f9-ac17-7628d6c6dfdb" providerId="ADAL" clId="{DEB59511-D520-4114-95FB-650F0533E8BB}" dt="2023-09-22T08:45:54.483" v="186"/>
          <ac:spMkLst>
            <pc:docMk/>
            <pc:sldMk cId="4227559417" sldId="523"/>
            <ac:spMk id="33" creationId="{98A36300-6E67-BE6D-EBF4-C0D17CF4BC62}"/>
          </ac:spMkLst>
        </pc:spChg>
        <pc:spChg chg="mod">
          <ac:chgData name="Matic Pirih" userId="135d6c91-c97b-49f9-ac17-7628d6c6dfdb" providerId="ADAL" clId="{DEB59511-D520-4114-95FB-650F0533E8BB}" dt="2023-09-22T08:45:54.483" v="186"/>
          <ac:spMkLst>
            <pc:docMk/>
            <pc:sldMk cId="4227559417" sldId="523"/>
            <ac:spMk id="34" creationId="{D5A82412-4F01-595F-A3F2-05292F2520B7}"/>
          </ac:spMkLst>
        </pc:spChg>
        <pc:spChg chg="add mod">
          <ac:chgData name="Matic Pirih" userId="135d6c91-c97b-49f9-ac17-7628d6c6dfdb" providerId="ADAL" clId="{DEB59511-D520-4114-95FB-650F0533E8BB}" dt="2023-09-22T08:46:18.984" v="187" actId="1076"/>
          <ac:spMkLst>
            <pc:docMk/>
            <pc:sldMk cId="4227559417" sldId="523"/>
            <ac:spMk id="35" creationId="{48B77246-C31D-5C34-5C72-82939003EE64}"/>
          </ac:spMkLst>
        </pc:spChg>
        <pc:spChg chg="mod">
          <ac:chgData name="Matic Pirih" userId="135d6c91-c97b-49f9-ac17-7628d6c6dfdb" providerId="ADAL" clId="{DEB59511-D520-4114-95FB-650F0533E8BB}" dt="2023-09-22T08:45:54.483" v="186"/>
          <ac:spMkLst>
            <pc:docMk/>
            <pc:sldMk cId="4227559417" sldId="523"/>
            <ac:spMk id="37" creationId="{D7D3F70B-C51D-1984-2FFD-BAEADCAA8DE6}"/>
          </ac:spMkLst>
        </pc:spChg>
        <pc:spChg chg="mod">
          <ac:chgData name="Matic Pirih" userId="135d6c91-c97b-49f9-ac17-7628d6c6dfdb" providerId="ADAL" clId="{DEB59511-D520-4114-95FB-650F0533E8BB}" dt="2023-09-22T08:45:54.483" v="186"/>
          <ac:spMkLst>
            <pc:docMk/>
            <pc:sldMk cId="4227559417" sldId="523"/>
            <ac:spMk id="38" creationId="{43B993FA-EBD7-830D-568F-C389D18E8154}"/>
          </ac:spMkLst>
        </pc:spChg>
        <pc:spChg chg="add mod">
          <ac:chgData name="Matic Pirih" userId="135d6c91-c97b-49f9-ac17-7628d6c6dfdb" providerId="ADAL" clId="{DEB59511-D520-4114-95FB-650F0533E8BB}" dt="2023-09-22T08:46:18.984" v="187" actId="1076"/>
          <ac:spMkLst>
            <pc:docMk/>
            <pc:sldMk cId="4227559417" sldId="523"/>
            <ac:spMk id="39" creationId="{8D991784-7438-34F4-FD38-17ADD9FF01E2}"/>
          </ac:spMkLst>
        </pc:spChg>
        <pc:spChg chg="mod">
          <ac:chgData name="Matic Pirih" userId="135d6c91-c97b-49f9-ac17-7628d6c6dfdb" providerId="ADAL" clId="{DEB59511-D520-4114-95FB-650F0533E8BB}" dt="2023-09-22T08:49:14.463" v="211"/>
          <ac:spMkLst>
            <pc:docMk/>
            <pc:sldMk cId="4227559417" sldId="523"/>
            <ac:spMk id="41" creationId="{FDD34889-053E-8AF7-5110-6AB105B0B5F7}"/>
          </ac:spMkLst>
        </pc:spChg>
        <pc:spChg chg="mod">
          <ac:chgData name="Matic Pirih" userId="135d6c91-c97b-49f9-ac17-7628d6c6dfdb" providerId="ADAL" clId="{DEB59511-D520-4114-95FB-650F0533E8BB}" dt="2023-09-22T08:49:14.463" v="211"/>
          <ac:spMkLst>
            <pc:docMk/>
            <pc:sldMk cId="4227559417" sldId="523"/>
            <ac:spMk id="42" creationId="{00D8DC61-FCF2-9D96-2532-30AD242CC115}"/>
          </ac:spMkLst>
        </pc:spChg>
        <pc:grpChg chg="add del mod">
          <ac:chgData name="Matic Pirih" userId="135d6c91-c97b-49f9-ac17-7628d6c6dfdb" providerId="ADAL" clId="{DEB59511-D520-4114-95FB-650F0533E8BB}" dt="2023-09-22T08:45:38.367" v="167"/>
          <ac:grpSpMkLst>
            <pc:docMk/>
            <pc:sldMk cId="4227559417" sldId="523"/>
            <ac:grpSpMk id="3" creationId="{2281894A-2582-2EEA-AEF1-A5B7AC64C68E}"/>
          </ac:grpSpMkLst>
        </pc:grpChg>
        <pc:grpChg chg="add del mod">
          <ac:chgData name="Matic Pirih" userId="135d6c91-c97b-49f9-ac17-7628d6c6dfdb" providerId="ADAL" clId="{DEB59511-D520-4114-95FB-650F0533E8BB}" dt="2023-09-22T08:45:38.367" v="167"/>
          <ac:grpSpMkLst>
            <pc:docMk/>
            <pc:sldMk cId="4227559417" sldId="523"/>
            <ac:grpSpMk id="8" creationId="{C477671F-D882-9105-B6EC-BA3BB92C4067}"/>
          </ac:grpSpMkLst>
        </pc:grpChg>
        <pc:grpChg chg="add del mod">
          <ac:chgData name="Matic Pirih" userId="135d6c91-c97b-49f9-ac17-7628d6c6dfdb" providerId="ADAL" clId="{DEB59511-D520-4114-95FB-650F0533E8BB}" dt="2023-09-22T08:45:38.367" v="167"/>
          <ac:grpSpMkLst>
            <pc:docMk/>
            <pc:sldMk cId="4227559417" sldId="523"/>
            <ac:grpSpMk id="12" creationId="{7A6E305F-9CC7-0ACC-36CB-FC4B0C482AB7}"/>
          </ac:grpSpMkLst>
        </pc:grpChg>
        <pc:grpChg chg="add mod">
          <ac:chgData name="Matic Pirih" userId="135d6c91-c97b-49f9-ac17-7628d6c6dfdb" providerId="ADAL" clId="{DEB59511-D520-4114-95FB-650F0533E8BB}" dt="2023-09-22T08:46:18.984" v="187" actId="1076"/>
          <ac:grpSpMkLst>
            <pc:docMk/>
            <pc:sldMk cId="4227559417" sldId="523"/>
            <ac:grpSpMk id="16" creationId="{6187BD36-1694-0907-4DDC-7FB5A753D6D7}"/>
          </ac:grpSpMkLst>
        </pc:grpChg>
        <pc:grpChg chg="del">
          <ac:chgData name="Matic Pirih" userId="135d6c91-c97b-49f9-ac17-7628d6c6dfdb" providerId="ADAL" clId="{DEB59511-D520-4114-95FB-650F0533E8BB}" dt="2023-09-22T08:49:14.111" v="210" actId="478"/>
          <ac:grpSpMkLst>
            <pc:docMk/>
            <pc:sldMk cId="4227559417" sldId="523"/>
            <ac:grpSpMk id="18" creationId="{05A8D866-4802-9546-9051-9D03B88B7DE9}"/>
          </ac:grpSpMkLst>
        </pc:grpChg>
        <pc:grpChg chg="add mod">
          <ac:chgData name="Matic Pirih" userId="135d6c91-c97b-49f9-ac17-7628d6c6dfdb" providerId="ADAL" clId="{DEB59511-D520-4114-95FB-650F0533E8BB}" dt="2023-09-22T08:46:18.984" v="187" actId="1076"/>
          <ac:grpSpMkLst>
            <pc:docMk/>
            <pc:sldMk cId="4227559417" sldId="523"/>
            <ac:grpSpMk id="32" creationId="{EA3EFD89-AA96-BA05-1688-B07E376A3795}"/>
          </ac:grpSpMkLst>
        </pc:grpChg>
        <pc:grpChg chg="add mod">
          <ac:chgData name="Matic Pirih" userId="135d6c91-c97b-49f9-ac17-7628d6c6dfdb" providerId="ADAL" clId="{DEB59511-D520-4114-95FB-650F0533E8BB}" dt="2023-09-22T08:46:18.984" v="187" actId="1076"/>
          <ac:grpSpMkLst>
            <pc:docMk/>
            <pc:sldMk cId="4227559417" sldId="523"/>
            <ac:grpSpMk id="36" creationId="{C5569687-D937-9E8C-D1C7-472A505AC334}"/>
          </ac:grpSpMkLst>
        </pc:grpChg>
        <pc:grpChg chg="add mod">
          <ac:chgData name="Matic Pirih" userId="135d6c91-c97b-49f9-ac17-7628d6c6dfdb" providerId="ADAL" clId="{DEB59511-D520-4114-95FB-650F0533E8BB}" dt="2023-09-22T08:49:14.463" v="211"/>
          <ac:grpSpMkLst>
            <pc:docMk/>
            <pc:sldMk cId="4227559417" sldId="523"/>
            <ac:grpSpMk id="40" creationId="{84DB3C02-8DDB-D16C-B981-55BAD8A224B8}"/>
          </ac:grpSpMkLst>
        </pc:grpChg>
      </pc:sldChg>
      <pc:sldChg chg="modSp add mod">
        <pc:chgData name="Matic Pirih" userId="135d6c91-c97b-49f9-ac17-7628d6c6dfdb" providerId="ADAL" clId="{DEB59511-D520-4114-95FB-650F0533E8BB}" dt="2023-09-27T07:14:58.861" v="795" actId="1076"/>
        <pc:sldMkLst>
          <pc:docMk/>
          <pc:sldMk cId="3377655602" sldId="524"/>
        </pc:sldMkLst>
        <pc:spChg chg="mod">
          <ac:chgData name="Matic Pirih" userId="135d6c91-c97b-49f9-ac17-7628d6c6dfdb" providerId="ADAL" clId="{DEB59511-D520-4114-95FB-650F0533E8BB}" dt="2023-09-27T07:14:32.568" v="794" actId="20577"/>
          <ac:spMkLst>
            <pc:docMk/>
            <pc:sldMk cId="3377655602" sldId="524"/>
            <ac:spMk id="2" creationId="{E27CDEF6-5871-FCF6-801C-B199F918C23D}"/>
          </ac:spMkLst>
        </pc:spChg>
        <pc:spChg chg="mod">
          <ac:chgData name="Matic Pirih" userId="135d6c91-c97b-49f9-ac17-7628d6c6dfdb" providerId="ADAL" clId="{DEB59511-D520-4114-95FB-650F0533E8BB}" dt="2023-09-27T07:14:58.861" v="795" actId="1076"/>
          <ac:spMkLst>
            <pc:docMk/>
            <pc:sldMk cId="3377655602" sldId="524"/>
            <ac:spMk id="22" creationId="{C4F7003D-7C86-E7FA-3D77-B0EDFF511AB0}"/>
          </ac:spMkLst>
        </pc:spChg>
        <pc:spChg chg="mod">
          <ac:chgData name="Matic Pirih" userId="135d6c91-c97b-49f9-ac17-7628d6c6dfdb" providerId="ADAL" clId="{DEB59511-D520-4114-95FB-650F0533E8BB}" dt="2023-09-27T07:14:58.861" v="795" actId="1076"/>
          <ac:spMkLst>
            <pc:docMk/>
            <pc:sldMk cId="3377655602" sldId="524"/>
            <ac:spMk id="70" creationId="{F2FA043F-465C-8C41-AEA0-6DADE6780CFB}"/>
          </ac:spMkLst>
        </pc:spChg>
      </pc:sldChg>
      <pc:sldChg chg="add">
        <pc:chgData name="Matic Pirih" userId="135d6c91-c97b-49f9-ac17-7628d6c6dfdb" providerId="ADAL" clId="{DEB59511-D520-4114-95FB-650F0533E8BB}" dt="2023-09-22T08:47:59.850" v="189"/>
        <pc:sldMkLst>
          <pc:docMk/>
          <pc:sldMk cId="979209766" sldId="525"/>
        </pc:sldMkLst>
      </pc:sldChg>
      <pc:sldChg chg="add">
        <pc:chgData name="Matic Pirih" userId="135d6c91-c97b-49f9-ac17-7628d6c6dfdb" providerId="ADAL" clId="{DEB59511-D520-4114-95FB-650F0533E8BB}" dt="2023-09-22T08:48:05.070" v="190"/>
        <pc:sldMkLst>
          <pc:docMk/>
          <pc:sldMk cId="1732757171" sldId="526"/>
        </pc:sldMkLst>
      </pc:sldChg>
      <pc:sldChg chg="add">
        <pc:chgData name="Matic Pirih" userId="135d6c91-c97b-49f9-ac17-7628d6c6dfdb" providerId="ADAL" clId="{DEB59511-D520-4114-95FB-650F0533E8BB}" dt="2023-09-22T08:48:12.240" v="191"/>
        <pc:sldMkLst>
          <pc:docMk/>
          <pc:sldMk cId="3685066797" sldId="527"/>
        </pc:sldMkLst>
      </pc:sldChg>
      <pc:sldChg chg="modSp add mod ord">
        <pc:chgData name="Matic Pirih" userId="135d6c91-c97b-49f9-ac17-7628d6c6dfdb" providerId="ADAL" clId="{DEB59511-D520-4114-95FB-650F0533E8BB}" dt="2023-09-22T09:07:03.213" v="556" actId="20577"/>
        <pc:sldMkLst>
          <pc:docMk/>
          <pc:sldMk cId="3091898376" sldId="528"/>
        </pc:sldMkLst>
        <pc:spChg chg="mod">
          <ac:chgData name="Matic Pirih" userId="135d6c91-c97b-49f9-ac17-7628d6c6dfdb" providerId="ADAL" clId="{DEB59511-D520-4114-95FB-650F0533E8BB}" dt="2023-09-22T09:07:03.213" v="556" actId="20577"/>
          <ac:spMkLst>
            <pc:docMk/>
            <pc:sldMk cId="3091898376" sldId="528"/>
            <ac:spMk id="3" creationId="{FBA5A576-54BE-3F3D-A551-6B010A15ECA3}"/>
          </ac:spMkLst>
        </pc:spChg>
      </pc:sldChg>
      <pc:sldChg chg="add del">
        <pc:chgData name="Matic Pirih" userId="135d6c91-c97b-49f9-ac17-7628d6c6dfdb" providerId="ADAL" clId="{DEB59511-D520-4114-95FB-650F0533E8BB}" dt="2023-09-22T09:19:03.239" v="654" actId="47"/>
        <pc:sldMkLst>
          <pc:docMk/>
          <pc:sldMk cId="2426096447" sldId="529"/>
        </pc:sldMkLst>
      </pc:sldChg>
      <pc:sldChg chg="addSp modSp add mod">
        <pc:chgData name="Matic Pirih" userId="135d6c91-c97b-49f9-ac17-7628d6c6dfdb" providerId="ADAL" clId="{DEB59511-D520-4114-95FB-650F0533E8BB}" dt="2023-09-27T07:18:55.382" v="805" actId="403"/>
        <pc:sldMkLst>
          <pc:docMk/>
          <pc:sldMk cId="225296442" sldId="530"/>
        </pc:sldMkLst>
        <pc:spChg chg="mod">
          <ac:chgData name="Matic Pirih" userId="135d6c91-c97b-49f9-ac17-7628d6c6dfdb" providerId="ADAL" clId="{DEB59511-D520-4114-95FB-650F0533E8BB}" dt="2023-09-27T07:18:55.382" v="805" actId="403"/>
          <ac:spMkLst>
            <pc:docMk/>
            <pc:sldMk cId="225296442" sldId="530"/>
            <ac:spMk id="13" creationId="{636949F7-E747-0546-BEFE-63FA7C5B0235}"/>
          </ac:spMkLst>
        </pc:spChg>
        <pc:spChg chg="mod">
          <ac:chgData name="Matic Pirih" userId="135d6c91-c97b-49f9-ac17-7628d6c6dfdb" providerId="ADAL" clId="{DEB59511-D520-4114-95FB-650F0533E8BB}" dt="2023-09-22T09:15:42.009" v="608" actId="404"/>
          <ac:spMkLst>
            <pc:docMk/>
            <pc:sldMk cId="225296442" sldId="530"/>
            <ac:spMk id="23" creationId="{ACBD3720-209C-DC49-BDCD-1A75FDDAFBA0}"/>
          </ac:spMkLst>
        </pc:spChg>
        <pc:picChg chg="add mod">
          <ac:chgData name="Matic Pirih" userId="135d6c91-c97b-49f9-ac17-7628d6c6dfdb" providerId="ADAL" clId="{DEB59511-D520-4114-95FB-650F0533E8BB}" dt="2023-09-22T09:23:46.875" v="736" actId="1076"/>
          <ac:picMkLst>
            <pc:docMk/>
            <pc:sldMk cId="225296442" sldId="530"/>
            <ac:picMk id="4" creationId="{EDA01CDB-CF49-9EB5-38A7-265BA0EC58A4}"/>
          </ac:picMkLst>
        </pc:picChg>
      </pc:sldChg>
      <pc:sldChg chg="addSp modSp add mod ord">
        <pc:chgData name="Matic Pirih" userId="135d6c91-c97b-49f9-ac17-7628d6c6dfdb" providerId="ADAL" clId="{DEB59511-D520-4114-95FB-650F0533E8BB}" dt="2023-09-27T07:21:17.454" v="807" actId="404"/>
        <pc:sldMkLst>
          <pc:docMk/>
          <pc:sldMk cId="1672583940" sldId="531"/>
        </pc:sldMkLst>
        <pc:spChg chg="mod">
          <ac:chgData name="Matic Pirih" userId="135d6c91-c97b-49f9-ac17-7628d6c6dfdb" providerId="ADAL" clId="{DEB59511-D520-4114-95FB-650F0533E8BB}" dt="2023-09-27T07:21:17.454" v="807" actId="404"/>
          <ac:spMkLst>
            <pc:docMk/>
            <pc:sldMk cId="1672583940" sldId="531"/>
            <ac:spMk id="13" creationId="{636949F7-E747-0546-BEFE-63FA7C5B0235}"/>
          </ac:spMkLst>
        </pc:spChg>
        <pc:spChg chg="mod">
          <ac:chgData name="Matic Pirih" userId="135d6c91-c97b-49f9-ac17-7628d6c6dfdb" providerId="ADAL" clId="{DEB59511-D520-4114-95FB-650F0533E8BB}" dt="2023-09-22T09:16:30.954" v="611" actId="14100"/>
          <ac:spMkLst>
            <pc:docMk/>
            <pc:sldMk cId="1672583940" sldId="531"/>
            <ac:spMk id="23" creationId="{ACBD3720-209C-DC49-BDCD-1A75FDDAFBA0}"/>
          </ac:spMkLst>
        </pc:spChg>
        <pc:picChg chg="add mod">
          <ac:chgData name="Matic Pirih" userId="135d6c91-c97b-49f9-ac17-7628d6c6dfdb" providerId="ADAL" clId="{DEB59511-D520-4114-95FB-650F0533E8BB}" dt="2023-09-22T09:24:21.969" v="741" actId="14100"/>
          <ac:picMkLst>
            <pc:docMk/>
            <pc:sldMk cId="1672583940" sldId="531"/>
            <ac:picMk id="4" creationId="{10E910F6-B6C0-3735-7EC2-E634ADE3BEF5}"/>
          </ac:picMkLst>
        </pc:picChg>
      </pc:sldChg>
      <pc:sldChg chg="addSp modSp add mod ord">
        <pc:chgData name="Matic Pirih" userId="135d6c91-c97b-49f9-ac17-7628d6c6dfdb" providerId="ADAL" clId="{DEB59511-D520-4114-95FB-650F0533E8BB}" dt="2023-09-27T07:21:22.334" v="809" actId="404"/>
        <pc:sldMkLst>
          <pc:docMk/>
          <pc:sldMk cId="3364639889" sldId="532"/>
        </pc:sldMkLst>
        <pc:spChg chg="mod">
          <ac:chgData name="Matic Pirih" userId="135d6c91-c97b-49f9-ac17-7628d6c6dfdb" providerId="ADAL" clId="{DEB59511-D520-4114-95FB-650F0533E8BB}" dt="2023-09-27T07:21:22.334" v="809" actId="404"/>
          <ac:spMkLst>
            <pc:docMk/>
            <pc:sldMk cId="3364639889" sldId="532"/>
            <ac:spMk id="13" creationId="{636949F7-E747-0546-BEFE-63FA7C5B0235}"/>
          </ac:spMkLst>
        </pc:spChg>
        <pc:spChg chg="mod">
          <ac:chgData name="Matic Pirih" userId="135d6c91-c97b-49f9-ac17-7628d6c6dfdb" providerId="ADAL" clId="{DEB59511-D520-4114-95FB-650F0533E8BB}" dt="2023-09-22T09:17:41.689" v="636" actId="27636"/>
          <ac:spMkLst>
            <pc:docMk/>
            <pc:sldMk cId="3364639889" sldId="532"/>
            <ac:spMk id="23" creationId="{ACBD3720-209C-DC49-BDCD-1A75FDDAFBA0}"/>
          </ac:spMkLst>
        </pc:spChg>
        <pc:picChg chg="add mod">
          <ac:chgData name="Matic Pirih" userId="135d6c91-c97b-49f9-ac17-7628d6c6dfdb" providerId="ADAL" clId="{DEB59511-D520-4114-95FB-650F0533E8BB}" dt="2023-09-22T09:24:59.627" v="746" actId="1076"/>
          <ac:picMkLst>
            <pc:docMk/>
            <pc:sldMk cId="3364639889" sldId="532"/>
            <ac:picMk id="4" creationId="{0BF93D15-3A57-078D-C103-D0C9275BA071}"/>
          </ac:picMkLst>
        </pc:picChg>
      </pc:sldChg>
      <pc:sldChg chg="modSp add del mod">
        <pc:chgData name="Matic Pirih" userId="135d6c91-c97b-49f9-ac17-7628d6c6dfdb" providerId="ADAL" clId="{DEB59511-D520-4114-95FB-650F0533E8BB}" dt="2023-09-22T09:18:51.659" v="650" actId="47"/>
        <pc:sldMkLst>
          <pc:docMk/>
          <pc:sldMk cId="197595751" sldId="533"/>
        </pc:sldMkLst>
        <pc:spChg chg="mod">
          <ac:chgData name="Matic Pirih" userId="135d6c91-c97b-49f9-ac17-7628d6c6dfdb" providerId="ADAL" clId="{DEB59511-D520-4114-95FB-650F0533E8BB}" dt="2023-09-22T09:18:45.267" v="649" actId="20577"/>
          <ac:spMkLst>
            <pc:docMk/>
            <pc:sldMk cId="197595751" sldId="533"/>
            <ac:spMk id="23" creationId="{ACBD3720-209C-DC49-BDCD-1A75FDDAFBA0}"/>
          </ac:spMkLst>
        </pc:spChg>
      </pc:sldChg>
      <pc:sldChg chg="addSp modSp add mod ord">
        <pc:chgData name="Matic Pirih" userId="135d6c91-c97b-49f9-ac17-7628d6c6dfdb" providerId="ADAL" clId="{DEB59511-D520-4114-95FB-650F0533E8BB}" dt="2023-09-27T07:22:38.572" v="835" actId="20577"/>
        <pc:sldMkLst>
          <pc:docMk/>
          <pc:sldMk cId="1629942908" sldId="533"/>
        </pc:sldMkLst>
        <pc:spChg chg="mod">
          <ac:chgData name="Matic Pirih" userId="135d6c91-c97b-49f9-ac17-7628d6c6dfdb" providerId="ADAL" clId="{DEB59511-D520-4114-95FB-650F0533E8BB}" dt="2023-09-27T07:22:38.572" v="835" actId="20577"/>
          <ac:spMkLst>
            <pc:docMk/>
            <pc:sldMk cId="1629942908" sldId="533"/>
            <ac:spMk id="13" creationId="{636949F7-E747-0546-BEFE-63FA7C5B0235}"/>
          </ac:spMkLst>
        </pc:spChg>
        <pc:spChg chg="mod">
          <ac:chgData name="Matic Pirih" userId="135d6c91-c97b-49f9-ac17-7628d6c6dfdb" providerId="ADAL" clId="{DEB59511-D520-4114-95FB-650F0533E8BB}" dt="2023-09-22T09:19:16.237" v="680" actId="20577"/>
          <ac:spMkLst>
            <pc:docMk/>
            <pc:sldMk cId="1629942908" sldId="533"/>
            <ac:spMk id="23" creationId="{ACBD3720-209C-DC49-BDCD-1A75FDDAFBA0}"/>
          </ac:spMkLst>
        </pc:spChg>
        <pc:picChg chg="add mod">
          <ac:chgData name="Matic Pirih" userId="135d6c91-c97b-49f9-ac17-7628d6c6dfdb" providerId="ADAL" clId="{DEB59511-D520-4114-95FB-650F0533E8BB}" dt="2023-09-22T09:25:51.776" v="751" actId="1076"/>
          <ac:picMkLst>
            <pc:docMk/>
            <pc:sldMk cId="1629942908" sldId="533"/>
            <ac:picMk id="4" creationId="{9663EAD0-E4E7-EEA1-7373-3EEA390DA954}"/>
          </ac:picMkLst>
        </pc:picChg>
      </pc:sldChg>
      <pc:sldChg chg="addSp modSp add mod ord">
        <pc:chgData name="Matic Pirih" userId="135d6c91-c97b-49f9-ac17-7628d6c6dfdb" providerId="ADAL" clId="{DEB59511-D520-4114-95FB-650F0533E8BB}" dt="2023-09-27T07:22:17.205" v="831" actId="14100"/>
        <pc:sldMkLst>
          <pc:docMk/>
          <pc:sldMk cId="3454701754" sldId="534"/>
        </pc:sldMkLst>
        <pc:spChg chg="mod">
          <ac:chgData name="Matic Pirih" userId="135d6c91-c97b-49f9-ac17-7628d6c6dfdb" providerId="ADAL" clId="{DEB59511-D520-4114-95FB-650F0533E8BB}" dt="2023-09-27T07:22:11.543" v="828" actId="1076"/>
          <ac:spMkLst>
            <pc:docMk/>
            <pc:sldMk cId="3454701754" sldId="534"/>
            <ac:spMk id="13" creationId="{636949F7-E747-0546-BEFE-63FA7C5B0235}"/>
          </ac:spMkLst>
        </pc:spChg>
        <pc:spChg chg="mod">
          <ac:chgData name="Matic Pirih" userId="135d6c91-c97b-49f9-ac17-7628d6c6dfdb" providerId="ADAL" clId="{DEB59511-D520-4114-95FB-650F0533E8BB}" dt="2023-09-27T07:22:17.205" v="831" actId="14100"/>
          <ac:spMkLst>
            <pc:docMk/>
            <pc:sldMk cId="3454701754" sldId="534"/>
            <ac:spMk id="23" creationId="{ACBD3720-209C-DC49-BDCD-1A75FDDAFBA0}"/>
          </ac:spMkLst>
        </pc:spChg>
        <pc:picChg chg="add mod">
          <ac:chgData name="Matic Pirih" userId="135d6c91-c97b-49f9-ac17-7628d6c6dfdb" providerId="ADAL" clId="{DEB59511-D520-4114-95FB-650F0533E8BB}" dt="2023-09-22T09:26:10.277" v="754" actId="1076"/>
          <ac:picMkLst>
            <pc:docMk/>
            <pc:sldMk cId="3454701754" sldId="534"/>
            <ac:picMk id="4" creationId="{B1BB580C-923B-15FC-5EC4-0A8D545C44D7}"/>
          </ac:picMkLst>
        </pc:picChg>
      </pc:sldChg>
      <pc:sldChg chg="addSp delSp modSp add mod ord">
        <pc:chgData name="Matic Pirih" userId="135d6c91-c97b-49f9-ac17-7628d6c6dfdb" providerId="ADAL" clId="{DEB59511-D520-4114-95FB-650F0533E8BB}" dt="2023-09-27T07:41:02.844" v="1052" actId="20577"/>
        <pc:sldMkLst>
          <pc:docMk/>
          <pc:sldMk cId="2831031197" sldId="535"/>
        </pc:sldMkLst>
        <pc:spChg chg="mod">
          <ac:chgData name="Matic Pirih" userId="135d6c91-c97b-49f9-ac17-7628d6c6dfdb" providerId="ADAL" clId="{DEB59511-D520-4114-95FB-650F0533E8BB}" dt="2023-09-27T07:41:02.844" v="1052" actId="20577"/>
          <ac:spMkLst>
            <pc:docMk/>
            <pc:sldMk cId="2831031197" sldId="535"/>
            <ac:spMk id="13" creationId="{636949F7-E747-0546-BEFE-63FA7C5B0235}"/>
          </ac:spMkLst>
        </pc:spChg>
        <pc:spChg chg="mod">
          <ac:chgData name="Matic Pirih" userId="135d6c91-c97b-49f9-ac17-7628d6c6dfdb" providerId="ADAL" clId="{DEB59511-D520-4114-95FB-650F0533E8BB}" dt="2023-09-22T09:26:56.267" v="767" actId="20577"/>
          <ac:spMkLst>
            <pc:docMk/>
            <pc:sldMk cId="2831031197" sldId="535"/>
            <ac:spMk id="23" creationId="{ACBD3720-209C-DC49-BDCD-1A75FDDAFBA0}"/>
          </ac:spMkLst>
        </pc:spChg>
        <pc:picChg chg="del">
          <ac:chgData name="Matic Pirih" userId="135d6c91-c97b-49f9-ac17-7628d6c6dfdb" providerId="ADAL" clId="{DEB59511-D520-4114-95FB-650F0533E8BB}" dt="2023-09-22T09:26:45.129" v="758" actId="478"/>
          <ac:picMkLst>
            <pc:docMk/>
            <pc:sldMk cId="2831031197" sldId="535"/>
            <ac:picMk id="2" creationId="{EF4A27FC-69AF-9696-27AC-69ABE90173AD}"/>
          </ac:picMkLst>
        </pc:picChg>
        <pc:picChg chg="add mod ord">
          <ac:chgData name="Matic Pirih" userId="135d6c91-c97b-49f9-ac17-7628d6c6dfdb" providerId="ADAL" clId="{DEB59511-D520-4114-95FB-650F0533E8BB}" dt="2023-09-22T09:26:51.729" v="761" actId="167"/>
          <ac:picMkLst>
            <pc:docMk/>
            <pc:sldMk cId="2831031197" sldId="535"/>
            <ac:picMk id="3" creationId="{D528425B-1D3E-C3BA-4121-75D16AF23C01}"/>
          </ac:picMkLst>
        </pc:picChg>
        <pc:picChg chg="del">
          <ac:chgData name="Matic Pirih" userId="135d6c91-c97b-49f9-ac17-7628d6c6dfdb" providerId="ADAL" clId="{DEB59511-D520-4114-95FB-650F0533E8BB}" dt="2023-09-22T09:26:47.239" v="759" actId="478"/>
          <ac:picMkLst>
            <pc:docMk/>
            <pc:sldMk cId="2831031197" sldId="535"/>
            <ac:picMk id="4" creationId="{10E910F6-B6C0-3735-7EC2-E634ADE3BEF5}"/>
          </ac:picMkLst>
        </pc:picChg>
      </pc:sldChg>
      <pc:sldChg chg="add del setBg">
        <pc:chgData name="Matic Pirih" userId="135d6c91-c97b-49f9-ac17-7628d6c6dfdb" providerId="ADAL" clId="{DEB59511-D520-4114-95FB-650F0533E8BB}" dt="2023-09-22T09:27:31.519" v="773" actId="47"/>
        <pc:sldMkLst>
          <pc:docMk/>
          <pc:sldMk cId="218750312" sldId="536"/>
        </pc:sldMkLst>
      </pc:sldChg>
      <pc:sldChg chg="modSp add mod ord">
        <pc:chgData name="Matic Pirih" userId="135d6c91-c97b-49f9-ac17-7628d6c6dfdb" providerId="ADAL" clId="{DEB59511-D520-4114-95FB-650F0533E8BB}" dt="2023-09-22T09:27:50.550" v="781" actId="6549"/>
        <pc:sldMkLst>
          <pc:docMk/>
          <pc:sldMk cId="3881221342" sldId="536"/>
        </pc:sldMkLst>
        <pc:spChg chg="mod">
          <ac:chgData name="Matic Pirih" userId="135d6c91-c97b-49f9-ac17-7628d6c6dfdb" providerId="ADAL" clId="{DEB59511-D520-4114-95FB-650F0533E8BB}" dt="2023-09-22T09:27:50.550" v="781" actId="6549"/>
          <ac:spMkLst>
            <pc:docMk/>
            <pc:sldMk cId="3881221342" sldId="536"/>
            <ac:spMk id="3" creationId="{FBA5A576-54BE-3F3D-A551-6B010A15ECA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" name="Shape 95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53" name="Shape 95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683440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424187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057266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809244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953222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Text"/>
          <p:cNvSpPr txBox="1">
            <a:spLocks noGrp="1"/>
          </p:cNvSpPr>
          <p:nvPr>
            <p:ph type="title"/>
          </p:nvPr>
        </p:nvSpPr>
        <p:spPr>
          <a:xfrm>
            <a:off x="1524000" y="1253007"/>
            <a:ext cx="4572000" cy="102346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2" name="Straight Connector 2"/>
          <p:cNvSpPr/>
          <p:nvPr/>
        </p:nvSpPr>
        <p:spPr>
          <a:xfrm flipH="1">
            <a:off x="1524847" y="0"/>
            <a:ext cx="1" cy="6858001"/>
          </a:xfrm>
          <a:prstGeom prst="line">
            <a:avLst/>
          </a:prstGeom>
          <a:ln w="6350">
            <a:solidFill>
              <a:srgbClr val="FFFFFF">
                <a:alpha val="30000"/>
              </a:srgbClr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3" name="Straight Connector 3"/>
          <p:cNvSpPr/>
          <p:nvPr/>
        </p:nvSpPr>
        <p:spPr>
          <a:xfrm flipH="1">
            <a:off x="3049694" y="0"/>
            <a:ext cx="1" cy="6858001"/>
          </a:xfrm>
          <a:prstGeom prst="line">
            <a:avLst/>
          </a:prstGeom>
          <a:ln w="6350">
            <a:solidFill>
              <a:srgbClr val="FFFFFF">
                <a:alpha val="30000"/>
              </a:srgbClr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4" name="Straight Connector 4"/>
          <p:cNvSpPr/>
          <p:nvPr/>
        </p:nvSpPr>
        <p:spPr>
          <a:xfrm flipH="1">
            <a:off x="4574541" y="0"/>
            <a:ext cx="1" cy="6858001"/>
          </a:xfrm>
          <a:prstGeom prst="line">
            <a:avLst/>
          </a:prstGeom>
          <a:ln w="6350">
            <a:solidFill>
              <a:srgbClr val="FFFFFF">
                <a:alpha val="30000"/>
              </a:srgbClr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5" name="Straight Connector 5"/>
          <p:cNvSpPr/>
          <p:nvPr/>
        </p:nvSpPr>
        <p:spPr>
          <a:xfrm flipH="1">
            <a:off x="6099388" y="0"/>
            <a:ext cx="1" cy="6858001"/>
          </a:xfrm>
          <a:prstGeom prst="line">
            <a:avLst/>
          </a:prstGeom>
          <a:ln w="6350">
            <a:solidFill>
              <a:srgbClr val="FFFFFF">
                <a:alpha val="30000"/>
              </a:srgbClr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6" name="Straight Connector 7"/>
          <p:cNvSpPr/>
          <p:nvPr/>
        </p:nvSpPr>
        <p:spPr>
          <a:xfrm flipH="1">
            <a:off x="7624234" y="0"/>
            <a:ext cx="1" cy="6858001"/>
          </a:xfrm>
          <a:prstGeom prst="line">
            <a:avLst/>
          </a:prstGeom>
          <a:ln w="6350">
            <a:solidFill>
              <a:srgbClr val="FFFFFF">
                <a:alpha val="30000"/>
              </a:srgbClr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7" name="Straight Connector 8"/>
          <p:cNvSpPr/>
          <p:nvPr/>
        </p:nvSpPr>
        <p:spPr>
          <a:xfrm flipH="1">
            <a:off x="9149081" y="0"/>
            <a:ext cx="1" cy="6858001"/>
          </a:xfrm>
          <a:prstGeom prst="line">
            <a:avLst/>
          </a:prstGeom>
          <a:ln w="6350">
            <a:solidFill>
              <a:srgbClr val="FFFFFF">
                <a:alpha val="30000"/>
              </a:srgbClr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8" name="Straight Connector 9"/>
          <p:cNvSpPr/>
          <p:nvPr/>
        </p:nvSpPr>
        <p:spPr>
          <a:xfrm flipH="1">
            <a:off x="10673929" y="0"/>
            <a:ext cx="1" cy="6858001"/>
          </a:xfrm>
          <a:prstGeom prst="line">
            <a:avLst/>
          </a:prstGeom>
          <a:ln w="6350">
            <a:solidFill>
              <a:srgbClr val="FFFFFF">
                <a:alpha val="30000"/>
              </a:srgbClr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772" y="2276475"/>
            <a:ext cx="1522229" cy="458152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GB"/>
              <a:t>Click icon to add picture</a:t>
            </a:r>
            <a:endParaRPr/>
          </a:p>
        </p:txBody>
      </p:sp>
      <p:sp>
        <p:nvSpPr>
          <p:cNvPr id="8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icture Placeholder 12"/>
          <p:cNvSpPr>
            <a:spLocks noGrp="1"/>
          </p:cNvSpPr>
          <p:nvPr>
            <p:ph type="pic" sz="half" idx="13"/>
          </p:nvPr>
        </p:nvSpPr>
        <p:spPr>
          <a:xfrm>
            <a:off x="7624547" y="765175"/>
            <a:ext cx="3043452" cy="609282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GB"/>
              <a:t>Click icon to add picture</a:t>
            </a:r>
            <a:endParaRPr/>
          </a:p>
        </p:txBody>
      </p:sp>
      <p:sp>
        <p:nvSpPr>
          <p:cNvPr id="141" name="Rectangle 4"/>
          <p:cNvSpPr/>
          <p:nvPr/>
        </p:nvSpPr>
        <p:spPr>
          <a:xfrm>
            <a:off x="6100547" y="5320072"/>
            <a:ext cx="1524002" cy="1537928"/>
          </a:xfrm>
          <a:prstGeom prst="rect">
            <a:avLst/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2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1" y="2276475"/>
            <a:ext cx="1524000" cy="15113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GB"/>
              <a:t>Click icon to add picture</a:t>
            </a:r>
            <a:endParaRPr/>
          </a:p>
        </p:txBody>
      </p:sp>
      <p:sp>
        <p:nvSpPr>
          <p:cNvPr id="14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Title Text"/>
          <p:cNvSpPr txBox="1">
            <a:spLocks noGrp="1"/>
          </p:cNvSpPr>
          <p:nvPr>
            <p:ph type="title"/>
          </p:nvPr>
        </p:nvSpPr>
        <p:spPr>
          <a:xfrm>
            <a:off x="1524000" y="1253008"/>
            <a:ext cx="7632701" cy="748789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207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0668000" y="765175"/>
            <a:ext cx="1524000" cy="609282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GB"/>
              <a:t>Click icon to add picture</a:t>
            </a:r>
            <a:endParaRPr/>
          </a:p>
        </p:txBody>
      </p:sp>
      <p:sp>
        <p:nvSpPr>
          <p:cNvPr id="2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Title Text"/>
          <p:cNvSpPr txBox="1">
            <a:spLocks noGrp="1"/>
          </p:cNvSpPr>
          <p:nvPr>
            <p:ph type="title"/>
          </p:nvPr>
        </p:nvSpPr>
        <p:spPr>
          <a:xfrm>
            <a:off x="1524000" y="1253008"/>
            <a:ext cx="9144001" cy="748789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10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096000" y="3814402"/>
            <a:ext cx="3060700" cy="304359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GB"/>
              <a:t>Click icon to add picture</a:t>
            </a:r>
            <a:endParaRPr/>
          </a:p>
        </p:txBody>
      </p:sp>
      <p:sp>
        <p:nvSpPr>
          <p:cNvPr id="4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Title Text"/>
          <p:cNvSpPr txBox="1">
            <a:spLocks noGrp="1"/>
          </p:cNvSpPr>
          <p:nvPr>
            <p:ph type="title"/>
          </p:nvPr>
        </p:nvSpPr>
        <p:spPr>
          <a:xfrm>
            <a:off x="1524000" y="1253008"/>
            <a:ext cx="9144001" cy="748789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55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Picture Placeholder 4"/>
          <p:cNvSpPr>
            <a:spLocks noGrp="1"/>
          </p:cNvSpPr>
          <p:nvPr>
            <p:ph type="pic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GB"/>
              <a:t>Click icon to add picture</a:t>
            </a:r>
            <a:endParaRPr/>
          </a:p>
        </p:txBody>
      </p:sp>
      <p:sp>
        <p:nvSpPr>
          <p:cNvPr id="59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0" y="0"/>
            <a:ext cx="358413" cy="370840"/>
          </a:xfrm>
          <a:prstGeom prst="rect">
            <a:avLst/>
          </a:prstGeom>
        </p:spPr>
        <p:txBody>
          <a:bodyPr anchor="t"/>
          <a:lstStyle>
            <a:lvl1pPr algn="l"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Title Text"/>
          <p:cNvSpPr txBox="1">
            <a:spLocks noGrp="1"/>
          </p:cNvSpPr>
          <p:nvPr>
            <p:ph type="title"/>
          </p:nvPr>
        </p:nvSpPr>
        <p:spPr>
          <a:xfrm>
            <a:off x="1866900" y="2618189"/>
            <a:ext cx="4229100" cy="1621621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60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0" y="0"/>
            <a:ext cx="358413" cy="370840"/>
          </a:xfrm>
          <a:prstGeom prst="rect">
            <a:avLst/>
          </a:prstGeom>
        </p:spPr>
        <p:txBody>
          <a:bodyPr anchor="t"/>
          <a:lstStyle>
            <a:lvl1pPr algn="l"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Title Text"/>
          <p:cNvSpPr txBox="1">
            <a:spLocks noGrp="1"/>
          </p:cNvSpPr>
          <p:nvPr>
            <p:ph type="title"/>
          </p:nvPr>
        </p:nvSpPr>
        <p:spPr>
          <a:xfrm>
            <a:off x="913015" y="1574778"/>
            <a:ext cx="6600489" cy="1325564"/>
          </a:xfrm>
          <a:prstGeom prst="rect">
            <a:avLst/>
          </a:prstGeom>
        </p:spPr>
        <p:txBody>
          <a:bodyPr/>
          <a:lstStyle>
            <a:lvl1pPr>
              <a:lnSpc>
                <a:spcPct val="80000"/>
              </a:lnSpc>
              <a:defRPr sz="54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67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Text"/>
          <p:cNvSpPr txBox="1">
            <a:spLocks noGrp="1"/>
          </p:cNvSpPr>
          <p:nvPr>
            <p:ph type="title"/>
          </p:nvPr>
        </p:nvSpPr>
        <p:spPr>
          <a:xfrm>
            <a:off x="1524000" y="1253007"/>
            <a:ext cx="4572000" cy="1023468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067380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Text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8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r>
              <a:t>Title Text</a:t>
            </a:r>
          </a:p>
        </p:txBody>
      </p:sp>
      <p:sp>
        <p:nvSpPr>
          <p:cNvPr id="18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  <p:sldLayoutId id="2147483660" r:id="rId3"/>
    <p:sldLayoutId id="2147483666" r:id="rId4"/>
    <p:sldLayoutId id="2147483682" r:id="rId5"/>
    <p:sldLayoutId id="2147483693" r:id="rId6"/>
    <p:sldLayoutId id="2147483697" r:id="rId7"/>
    <p:sldLayoutId id="2147483698" r:id="rId8"/>
    <p:sldLayoutId id="2147483704" r:id="rId9"/>
    <p:sldLayoutId id="2147483705" r:id="rId10"/>
  </p:sldLayoutIdLst>
  <p:transition spd="med"/>
  <p:txStyles>
    <p:titleStyle>
      <a:lvl1pPr marL="0" marR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222222"/>
          </a:solidFill>
          <a:uFillTx/>
          <a:latin typeface="Inter Bold"/>
          <a:ea typeface="Inter Bold"/>
          <a:cs typeface="Inter Bold"/>
          <a:sym typeface="Inter Bold"/>
        </a:defRPr>
      </a:lvl1pPr>
      <a:lvl2pPr marL="0" marR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222222"/>
          </a:solidFill>
          <a:uFillTx/>
          <a:latin typeface="Inter Bold"/>
          <a:ea typeface="Inter Bold"/>
          <a:cs typeface="Inter Bold"/>
          <a:sym typeface="Inter Bold"/>
        </a:defRPr>
      </a:lvl2pPr>
      <a:lvl3pPr marL="0" marR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222222"/>
          </a:solidFill>
          <a:uFillTx/>
          <a:latin typeface="Inter Bold"/>
          <a:ea typeface="Inter Bold"/>
          <a:cs typeface="Inter Bold"/>
          <a:sym typeface="Inter Bold"/>
        </a:defRPr>
      </a:lvl3pPr>
      <a:lvl4pPr marL="0" marR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222222"/>
          </a:solidFill>
          <a:uFillTx/>
          <a:latin typeface="Inter Bold"/>
          <a:ea typeface="Inter Bold"/>
          <a:cs typeface="Inter Bold"/>
          <a:sym typeface="Inter Bold"/>
        </a:defRPr>
      </a:lvl4pPr>
      <a:lvl5pPr marL="0" marR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222222"/>
          </a:solidFill>
          <a:uFillTx/>
          <a:latin typeface="Inter Bold"/>
          <a:ea typeface="Inter Bold"/>
          <a:cs typeface="Inter Bold"/>
          <a:sym typeface="Inter Bold"/>
        </a:defRPr>
      </a:lvl5pPr>
      <a:lvl6pPr marL="0" marR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222222"/>
          </a:solidFill>
          <a:uFillTx/>
          <a:latin typeface="Inter Bold"/>
          <a:ea typeface="Inter Bold"/>
          <a:cs typeface="Inter Bold"/>
          <a:sym typeface="Inter Bold"/>
        </a:defRPr>
      </a:lvl6pPr>
      <a:lvl7pPr marL="0" marR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222222"/>
          </a:solidFill>
          <a:uFillTx/>
          <a:latin typeface="Inter Bold"/>
          <a:ea typeface="Inter Bold"/>
          <a:cs typeface="Inter Bold"/>
          <a:sym typeface="Inter Bold"/>
        </a:defRPr>
      </a:lvl7pPr>
      <a:lvl8pPr marL="0" marR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222222"/>
          </a:solidFill>
          <a:uFillTx/>
          <a:latin typeface="Inter Bold"/>
          <a:ea typeface="Inter Bold"/>
          <a:cs typeface="Inter Bold"/>
          <a:sym typeface="Inter Bold"/>
        </a:defRPr>
      </a:lvl8pPr>
      <a:lvl9pPr marL="0" marR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222222"/>
          </a:solidFill>
          <a:uFillTx/>
          <a:latin typeface="Inter Bold"/>
          <a:ea typeface="Inter Bold"/>
          <a:cs typeface="Inter Bold"/>
          <a:sym typeface="Inter Bold"/>
        </a:defRPr>
      </a:lvl9pPr>
    </p:titleStyle>
    <p:bodyStyle>
      <a:lvl1pPr marL="0" marR="0" indent="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222222"/>
          </a:solidFill>
          <a:uFillTx/>
          <a:latin typeface="+mj-lt"/>
          <a:ea typeface="+mj-ea"/>
          <a:cs typeface="+mj-cs"/>
          <a:sym typeface="Helvetica"/>
        </a:defRPr>
      </a:lvl1pPr>
      <a:lvl2pPr marL="0" marR="0" indent="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222222"/>
          </a:solidFill>
          <a:uFillTx/>
          <a:latin typeface="+mj-lt"/>
          <a:ea typeface="+mj-ea"/>
          <a:cs typeface="+mj-cs"/>
          <a:sym typeface="Helvetica"/>
        </a:defRPr>
      </a:lvl2pPr>
      <a:lvl3pPr marL="0" marR="0" indent="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222222"/>
          </a:solidFill>
          <a:uFillTx/>
          <a:latin typeface="+mj-lt"/>
          <a:ea typeface="+mj-ea"/>
          <a:cs typeface="+mj-cs"/>
          <a:sym typeface="Helvetica"/>
        </a:defRPr>
      </a:lvl3pPr>
      <a:lvl4pPr marL="0" marR="0" indent="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222222"/>
          </a:solidFill>
          <a:uFillTx/>
          <a:latin typeface="+mj-lt"/>
          <a:ea typeface="+mj-ea"/>
          <a:cs typeface="+mj-cs"/>
          <a:sym typeface="Helvetica"/>
        </a:defRPr>
      </a:lvl4pPr>
      <a:lvl5pPr marL="0" marR="0" indent="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rgbClr val="222222"/>
          </a:solidFill>
          <a:uFillTx/>
          <a:latin typeface="+mj-lt"/>
          <a:ea typeface="+mj-ea"/>
          <a:cs typeface="+mj-cs"/>
          <a:sym typeface="Helvetica"/>
        </a:defRPr>
      </a:lvl5pPr>
      <a:lvl6pPr marL="2514600" marR="0" indent="-22860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1800" b="0" i="0" u="none" strike="noStrike" cap="none" spc="0" baseline="0">
          <a:ln>
            <a:noFill/>
          </a:ln>
          <a:solidFill>
            <a:srgbClr val="222222"/>
          </a:solidFill>
          <a:uFillTx/>
          <a:latin typeface="+mj-lt"/>
          <a:ea typeface="+mj-ea"/>
          <a:cs typeface="+mj-cs"/>
          <a:sym typeface="Helvetica"/>
        </a:defRPr>
      </a:lvl6pPr>
      <a:lvl7pPr marL="2971800" marR="0" indent="-22860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1800" b="0" i="0" u="none" strike="noStrike" cap="none" spc="0" baseline="0">
          <a:ln>
            <a:noFill/>
          </a:ln>
          <a:solidFill>
            <a:srgbClr val="222222"/>
          </a:solidFill>
          <a:uFillTx/>
          <a:latin typeface="+mj-lt"/>
          <a:ea typeface="+mj-ea"/>
          <a:cs typeface="+mj-cs"/>
          <a:sym typeface="Helvetica"/>
        </a:defRPr>
      </a:lvl7pPr>
      <a:lvl8pPr marL="3429000" marR="0" indent="-22860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1800" b="0" i="0" u="none" strike="noStrike" cap="none" spc="0" baseline="0">
          <a:ln>
            <a:noFill/>
          </a:ln>
          <a:solidFill>
            <a:srgbClr val="222222"/>
          </a:solidFill>
          <a:uFillTx/>
          <a:latin typeface="+mj-lt"/>
          <a:ea typeface="+mj-ea"/>
          <a:cs typeface="+mj-cs"/>
          <a:sym typeface="Helvetica"/>
        </a:defRPr>
      </a:lvl8pPr>
      <a:lvl9pPr marL="3886200" marR="0" indent="-22860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Tx/>
        <a:buSzPct val="100000"/>
        <a:buFontTx/>
        <a:buChar char="•"/>
        <a:tabLst/>
        <a:defRPr sz="1800" b="0" i="0" u="none" strike="noStrike" cap="none" spc="0" baseline="0">
          <a:ln>
            <a:noFill/>
          </a:ln>
          <a:solidFill>
            <a:srgbClr val="222222"/>
          </a:solidFill>
          <a:uFillTx/>
          <a:latin typeface="+mj-lt"/>
          <a:ea typeface="+mj-ea"/>
          <a:cs typeface="+mj-cs"/>
          <a:sym typeface="Helvetica"/>
        </a:defRPr>
      </a:lvl9pPr>
    </p:bodyStyle>
    <p:otherStyle>
      <a:lvl1pPr marL="0" marR="0" indent="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4572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9144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13716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18288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22860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27432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32004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36576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7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7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7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emf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6" name="TextBox 7"/>
          <p:cNvSpPr txBox="1"/>
          <p:nvPr/>
        </p:nvSpPr>
        <p:spPr>
          <a:xfrm>
            <a:off x="1524000" y="2193645"/>
            <a:ext cx="4826642" cy="1292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6600">
                <a:latin typeface="Inter Bold"/>
                <a:ea typeface="Inter Bold"/>
                <a:cs typeface="Inter Bold"/>
                <a:sym typeface="Inter Bold"/>
              </a:defRPr>
            </a:lvl1pPr>
          </a:lstStyle>
          <a:p>
            <a:r>
              <a:rPr lang="sl-SI" sz="3200" b="1">
                <a:solidFill>
                  <a:srgbClr val="333132"/>
                </a:solidFill>
                <a:latin typeface="Titillium Web" pitchFamily="2" charset="77"/>
              </a:rPr>
              <a:t>Dynamics 365</a:t>
            </a:r>
            <a:endParaRPr lang="sl-SI" sz="5200" b="1">
              <a:solidFill>
                <a:srgbClr val="333132"/>
              </a:solidFill>
              <a:latin typeface="Titillium Web" pitchFamily="2" charset="77"/>
            </a:endParaRPr>
          </a:p>
          <a:p>
            <a:r>
              <a:rPr lang="sl-SI" sz="5200" b="1">
                <a:solidFill>
                  <a:srgbClr val="333132"/>
                </a:solidFill>
                <a:latin typeface="Titillium Web" pitchFamily="2" charset="77"/>
              </a:rPr>
              <a:t>Business Central</a:t>
            </a:r>
          </a:p>
        </p:txBody>
      </p:sp>
      <p:sp>
        <p:nvSpPr>
          <p:cNvPr id="959" name="TextBox 14"/>
          <p:cNvSpPr txBox="1"/>
          <p:nvPr/>
        </p:nvSpPr>
        <p:spPr>
          <a:xfrm>
            <a:off x="1524000" y="5660638"/>
            <a:ext cx="3517557" cy="1738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000">
                <a:solidFill>
                  <a:srgbClr val="222222">
                    <a:alpha val="70000"/>
                  </a:srgbClr>
                </a:solidFill>
              </a:defRPr>
            </a:pPr>
            <a:r>
              <a:rPr lang="sl-SI">
                <a:solidFill>
                  <a:srgbClr val="333132">
                    <a:alpha val="70000"/>
                  </a:srgbClr>
                </a:solidFill>
              </a:rPr>
              <a:t>@2023 Business </a:t>
            </a:r>
            <a:r>
              <a:rPr lang="sl-SI">
                <a:solidFill>
                  <a:schemeClr val="bg1">
                    <a:lumMod val="50000"/>
                  </a:schemeClr>
                </a:solidFill>
              </a:rPr>
              <a:t>Solutions. Vse pravice pridržane.</a:t>
            </a:r>
            <a:endParaRPr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itle 26">
            <a:extLst>
              <a:ext uri="{FF2B5EF4-FFF2-40B4-BE49-F238E27FC236}">
                <a16:creationId xmlns:a16="http://schemas.microsoft.com/office/drawing/2014/main" id="{BF1FBB00-EA7A-EA41-B6C1-9CE920DA93AA}"/>
              </a:ext>
            </a:extLst>
          </p:cNvPr>
          <p:cNvSpPr txBox="1">
            <a:spLocks/>
          </p:cNvSpPr>
          <p:nvPr/>
        </p:nvSpPr>
        <p:spPr>
          <a:xfrm>
            <a:off x="1524000" y="3751127"/>
            <a:ext cx="4702341" cy="441878"/>
          </a:xfrm>
          <a:prstGeom prst="rect">
            <a:avLst/>
          </a:prstGeom>
        </p:spPr>
        <p:txBody>
          <a:bodyPr lIns="0" rIns="90000"/>
          <a:lstStyle>
            <a:lvl1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 algn="l" fontAlgn="base"/>
            <a:r>
              <a:rPr lang="en-US" sz="2000">
                <a:solidFill>
                  <a:srgbClr val="333132"/>
                </a:solidFill>
                <a:latin typeface="Titillium Web" pitchFamily="2" charset="77"/>
              </a:rPr>
              <a:t>Novosti v Dynamics 365 Business Central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AAF1224-012C-DF4A-8BD0-4E45DD9525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0" y="765175"/>
            <a:ext cx="1494100" cy="545465"/>
          </a:xfrm>
          <a:prstGeom prst="rect">
            <a:avLst/>
          </a:prstGeom>
        </p:spPr>
      </p:pic>
      <p:sp>
        <p:nvSpPr>
          <p:cNvPr id="37" name="Rectangle 18">
            <a:extLst>
              <a:ext uri="{FF2B5EF4-FFF2-40B4-BE49-F238E27FC236}">
                <a16:creationId xmlns:a16="http://schemas.microsoft.com/office/drawing/2014/main" id="{16032D46-BB1A-234D-9F1A-FEA0E9BD5A00}"/>
              </a:ext>
            </a:extLst>
          </p:cNvPr>
          <p:cNvSpPr/>
          <p:nvPr/>
        </p:nvSpPr>
        <p:spPr>
          <a:xfrm>
            <a:off x="10665669" y="765176"/>
            <a:ext cx="1526331" cy="1524001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>
              <a:solidFill>
                <a:srgbClr val="FF0025"/>
              </a:solidFill>
            </a:endParaRPr>
          </a:p>
        </p:txBody>
      </p:sp>
      <p:pic>
        <p:nvPicPr>
          <p:cNvPr id="4" name="Picture Placeholder 3" descr="A picture containing blur&#10;&#10;Description automatically generated">
            <a:extLst>
              <a:ext uri="{FF2B5EF4-FFF2-40B4-BE49-F238E27FC236}">
                <a16:creationId xmlns:a16="http://schemas.microsoft.com/office/drawing/2014/main" id="{7CEF432C-DD8C-8944-AABE-D3B3B4FD1D00}"/>
              </a:ext>
            </a:extLst>
          </p:cNvPr>
          <p:cNvPicPr>
            <a:picLocks noGrp="1" noChangeAspect="1"/>
          </p:cNvPicPr>
          <p:nvPr>
            <p:ph type="pic" sz="half" idx="13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62" r="34862"/>
          <a:stretch/>
        </p:blipFill>
        <p:spPr/>
      </p:pic>
      <p:sp>
        <p:nvSpPr>
          <p:cNvPr id="2" name="Title 26">
            <a:extLst>
              <a:ext uri="{FF2B5EF4-FFF2-40B4-BE49-F238E27FC236}">
                <a16:creationId xmlns:a16="http://schemas.microsoft.com/office/drawing/2014/main" id="{20FDC158-1ED1-B622-0CE0-6778A66E9D6A}"/>
              </a:ext>
            </a:extLst>
          </p:cNvPr>
          <p:cNvSpPr txBox="1">
            <a:spLocks/>
          </p:cNvSpPr>
          <p:nvPr/>
        </p:nvSpPr>
        <p:spPr>
          <a:xfrm>
            <a:off x="1524000" y="4733001"/>
            <a:ext cx="4702341" cy="441878"/>
          </a:xfrm>
          <a:prstGeom prst="rect">
            <a:avLst/>
          </a:prstGeom>
        </p:spPr>
        <p:txBody>
          <a:bodyPr lIns="0" rIns="90000"/>
          <a:lstStyle>
            <a:lvl1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 algn="l" fontAlgn="base"/>
            <a:r>
              <a:rPr lang="sl-SI" sz="2000">
                <a:solidFill>
                  <a:srgbClr val="333132"/>
                </a:solidFill>
                <a:latin typeface="Titillium Web" pitchFamily="2" charset="77"/>
              </a:rPr>
              <a:t>Matic Pirih, Business Solutions d.o.o.</a:t>
            </a:r>
            <a:endParaRPr lang="en-US" sz="2000">
              <a:solidFill>
                <a:srgbClr val="333132"/>
              </a:solidFill>
              <a:latin typeface="Titillium Web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980828260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6" name="Title 1"/>
          <p:cNvSpPr txBox="1">
            <a:spLocks noGrp="1"/>
          </p:cNvSpPr>
          <p:nvPr>
            <p:ph type="title"/>
          </p:nvPr>
        </p:nvSpPr>
        <p:spPr>
          <a:xfrm>
            <a:off x="766764" y="1253007"/>
            <a:ext cx="6070764" cy="560084"/>
          </a:xfrm>
          <a:prstGeom prst="rect">
            <a:avLst/>
          </a:prstGeom>
        </p:spPr>
        <p:txBody>
          <a:bodyPr/>
          <a:lstStyle/>
          <a:p>
            <a:r>
              <a:rPr lang="sl-SI">
                <a:solidFill>
                  <a:srgbClr val="333132"/>
                </a:solidFill>
                <a:latin typeface="Titillium Web" pitchFamily="2" charset="77"/>
              </a:rPr>
              <a:t>Zakaj smo </a:t>
            </a:r>
            <a:r>
              <a:rPr lang="sl-SI" b="1">
                <a:solidFill>
                  <a:srgbClr val="333132"/>
                </a:solidFill>
                <a:latin typeface="Titillium Web" pitchFamily="2" charset="77"/>
              </a:rPr>
              <a:t>prava izbira za vas</a:t>
            </a:r>
            <a:r>
              <a:rPr lang="sl-SI">
                <a:solidFill>
                  <a:srgbClr val="333132"/>
                </a:solidFill>
                <a:latin typeface="Titillium Web" pitchFamily="2" charset="77"/>
              </a:rPr>
              <a:t>?</a:t>
            </a:r>
            <a:endParaRPr>
              <a:solidFill>
                <a:srgbClr val="333132"/>
              </a:solidFill>
              <a:latin typeface="Titillium Web" pitchFamily="2" charset="77"/>
            </a:endParaRPr>
          </a:p>
        </p:txBody>
      </p:sp>
      <p:grpSp>
        <p:nvGrpSpPr>
          <p:cNvPr id="1279" name="Rectangle 17"/>
          <p:cNvGrpSpPr/>
          <p:nvPr/>
        </p:nvGrpSpPr>
        <p:grpSpPr>
          <a:xfrm>
            <a:off x="766763" y="761386"/>
            <a:ext cx="1359673" cy="230831"/>
            <a:chOff x="-47668" y="16401"/>
            <a:chExt cx="764190" cy="230828"/>
          </a:xfrm>
        </p:grpSpPr>
        <p:sp>
          <p:nvSpPr>
            <p:cNvPr id="1277" name="Rectangle"/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78" name="Timeline"/>
            <p:cNvSpPr txBox="1"/>
            <p:nvPr/>
          </p:nvSpPr>
          <p:spPr>
            <a:xfrm>
              <a:off x="-28674" y="16401"/>
              <a:ext cx="726202" cy="2308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O nas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26" name="TextBox 44">
            <a:extLst>
              <a:ext uri="{FF2B5EF4-FFF2-40B4-BE49-F238E27FC236}">
                <a16:creationId xmlns:a16="http://schemas.microsoft.com/office/drawing/2014/main" id="{A4BDC2F2-4944-2041-8516-5D5850FC7986}"/>
              </a:ext>
            </a:extLst>
          </p:cNvPr>
          <p:cNvSpPr txBox="1"/>
          <p:nvPr/>
        </p:nvSpPr>
        <p:spPr>
          <a:xfrm>
            <a:off x="7120772" y="3764583"/>
            <a:ext cx="3944443" cy="1023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GB" sz="14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Pomagamo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vam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vzpostaviti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ali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prevetriti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vzpostavljene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poslovne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procese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,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poenotiti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standard</a:t>
            </a:r>
            <a:r>
              <a:rPr lang="sl-SI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e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v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organizaciji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in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racional</a:t>
            </a:r>
            <a:r>
              <a:rPr lang="sl-SI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izirati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poslovanj</a:t>
            </a:r>
            <a:r>
              <a:rPr lang="sl-SI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e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.</a:t>
            </a:r>
            <a:endParaRPr lang="en-GB" sz="1100" b="1">
              <a:solidFill>
                <a:srgbClr val="333132"/>
              </a:solidFill>
              <a:latin typeface="Titillium Web" pitchFamily="2" charset="7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D845081-882D-7B45-A3F3-703D9EA5A6A4}"/>
              </a:ext>
            </a:extLst>
          </p:cNvPr>
          <p:cNvSpPr txBox="1"/>
          <p:nvPr/>
        </p:nvSpPr>
        <p:spPr>
          <a:xfrm>
            <a:off x="1823601" y="2661272"/>
            <a:ext cx="2738616" cy="5062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GB" sz="14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Smo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vodilni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sl-SI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implementator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poslovnih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rešitev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Microsof</a:t>
            </a:r>
            <a:r>
              <a:rPr lang="sl-SI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t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 v </a:t>
            </a:r>
            <a:r>
              <a:rPr lang="en-GB" sz="14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regiji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.</a:t>
            </a:r>
            <a:endParaRPr sz="1100">
              <a:solidFill>
                <a:srgbClr val="333132"/>
              </a:solidFill>
              <a:latin typeface="Titillium Web" pitchFamily="2" charset="7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3FF70EB-3793-8B4F-ABC3-BD71E93F09E0}"/>
              </a:ext>
            </a:extLst>
          </p:cNvPr>
          <p:cNvSpPr txBox="1"/>
          <p:nvPr/>
        </p:nvSpPr>
        <p:spPr>
          <a:xfrm>
            <a:off x="1823601" y="3928686"/>
            <a:ext cx="3311376" cy="5062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Z </a:t>
            </a:r>
            <a:r>
              <a:rPr lang="en-GB" sz="14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našim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informacijskimi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rešitvami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lahko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v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celoti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podpremo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va</a:t>
            </a:r>
            <a:r>
              <a:rPr lang="sl-SI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š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e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poslovne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procese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.</a:t>
            </a:r>
            <a:endParaRPr lang="en-GB" sz="1100" b="1">
              <a:solidFill>
                <a:srgbClr val="333132"/>
              </a:solidFill>
              <a:latin typeface="Titillium Web" pitchFamily="2" charset="77"/>
            </a:endParaRPr>
          </a:p>
        </p:txBody>
      </p:sp>
      <p:sp>
        <p:nvSpPr>
          <p:cNvPr id="37" name="TextBox 42">
            <a:extLst>
              <a:ext uri="{FF2B5EF4-FFF2-40B4-BE49-F238E27FC236}">
                <a16:creationId xmlns:a16="http://schemas.microsoft.com/office/drawing/2014/main" id="{B52A0902-2784-594A-84A2-8169E1CC673B}"/>
              </a:ext>
            </a:extLst>
          </p:cNvPr>
          <p:cNvSpPr txBox="1"/>
          <p:nvPr/>
        </p:nvSpPr>
        <p:spPr>
          <a:xfrm>
            <a:off x="7120772" y="2318759"/>
            <a:ext cx="4370644" cy="1023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GB" sz="1400" err="1">
                <a:latin typeface="Titillium Web" pitchFamily="2" charset="77"/>
                <a:sym typeface="Inter Bold"/>
              </a:rPr>
              <a:t>Združujemo</a:t>
            </a:r>
            <a:r>
              <a:rPr lang="en-GB" sz="1400"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latin typeface="Titillium Web" pitchFamily="2" charset="77"/>
                <a:sym typeface="Inter Bold"/>
              </a:rPr>
              <a:t>varnost</a:t>
            </a:r>
            <a:r>
              <a:rPr lang="en-GB" sz="1400" b="1">
                <a:latin typeface="Titillium Web" pitchFamily="2" charset="77"/>
                <a:sym typeface="Inter Bold"/>
              </a:rPr>
              <a:t>, </a:t>
            </a:r>
            <a:r>
              <a:rPr lang="en-GB" sz="1400" b="1" err="1">
                <a:latin typeface="Titillium Web" pitchFamily="2" charset="77"/>
                <a:sym typeface="Inter Bold"/>
              </a:rPr>
              <a:t>stabilnost</a:t>
            </a:r>
            <a:r>
              <a:rPr lang="en-GB" sz="1400" b="1">
                <a:latin typeface="Titillium Web" pitchFamily="2" charset="77"/>
                <a:sym typeface="Inter Bold"/>
              </a:rPr>
              <a:t> in </a:t>
            </a:r>
            <a:r>
              <a:rPr lang="en-GB" sz="1400" b="1" err="1">
                <a:latin typeface="Titillium Web" pitchFamily="2" charset="77"/>
                <a:sym typeface="Inter Bold"/>
              </a:rPr>
              <a:t>garancijo</a:t>
            </a:r>
            <a:r>
              <a:rPr lang="en-GB" sz="1400" b="1"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latin typeface="Titillium Web" pitchFamily="2" charset="77"/>
                <a:sym typeface="Inter Bold"/>
              </a:rPr>
              <a:t>globalnega</a:t>
            </a:r>
            <a:r>
              <a:rPr lang="en-GB" sz="1400" b="1"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latin typeface="Titillium Web" pitchFamily="2" charset="77"/>
                <a:sym typeface="Inter Bold"/>
              </a:rPr>
              <a:t>podjetja</a:t>
            </a:r>
            <a:r>
              <a:rPr lang="en-GB" sz="1400" b="1">
                <a:latin typeface="Titillium Web" pitchFamily="2" charset="77"/>
                <a:sym typeface="Inter Bold"/>
              </a:rPr>
              <a:t> (Microsoft) </a:t>
            </a:r>
            <a:r>
              <a:rPr lang="en-GB" sz="1400" err="1">
                <a:latin typeface="Titillium Web" pitchFamily="2" charset="77"/>
                <a:sym typeface="Inter Bold"/>
              </a:rPr>
              <a:t>ter</a:t>
            </a:r>
            <a:r>
              <a:rPr lang="en-GB" sz="1400"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latin typeface="Titillium Web" pitchFamily="2" charset="77"/>
                <a:sym typeface="Inter Bold"/>
              </a:rPr>
              <a:t>fleksibilnost</a:t>
            </a:r>
            <a:r>
              <a:rPr lang="en-GB" sz="1400" b="1">
                <a:latin typeface="Titillium Web" pitchFamily="2" charset="77"/>
                <a:sym typeface="Inter Bold"/>
              </a:rPr>
              <a:t> in </a:t>
            </a:r>
            <a:r>
              <a:rPr lang="en-GB" sz="1400" b="1" err="1">
                <a:latin typeface="Titillium Web" pitchFamily="2" charset="77"/>
                <a:sym typeface="Inter Bold"/>
              </a:rPr>
              <a:t>prilagodljivost</a:t>
            </a:r>
            <a:r>
              <a:rPr lang="en-GB" sz="1400" b="1"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latin typeface="Titillium Web" pitchFamily="2" charset="77"/>
                <a:sym typeface="Inter Bold"/>
              </a:rPr>
              <a:t>lokalnega</a:t>
            </a:r>
            <a:r>
              <a:rPr lang="en-GB" sz="1400" b="1"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latin typeface="Titillium Web" pitchFamily="2" charset="77"/>
                <a:sym typeface="Inter Bold"/>
              </a:rPr>
              <a:t>podjetja</a:t>
            </a:r>
            <a:r>
              <a:rPr lang="en-GB" sz="1400">
                <a:latin typeface="Titillium Web" pitchFamily="2" charset="77"/>
                <a:sym typeface="Inter Bold"/>
              </a:rPr>
              <a:t>, ki  </a:t>
            </a:r>
            <a:r>
              <a:rPr lang="en-GB" sz="1400" err="1">
                <a:latin typeface="Titillium Web" pitchFamily="2" charset="77"/>
                <a:sym typeface="Inter Bold"/>
              </a:rPr>
              <a:t>zagotavlja</a:t>
            </a:r>
            <a:r>
              <a:rPr lang="en-GB" sz="1400">
                <a:latin typeface="Titillium Web" pitchFamily="2" charset="77"/>
                <a:sym typeface="Inter Bold"/>
              </a:rPr>
              <a:t> </a:t>
            </a:r>
            <a:r>
              <a:rPr lang="en-GB" sz="1400" err="1">
                <a:latin typeface="Titillium Web" pitchFamily="2" charset="77"/>
                <a:sym typeface="Inter Bold"/>
              </a:rPr>
              <a:t>vam</a:t>
            </a:r>
            <a:r>
              <a:rPr lang="en-GB" sz="1400">
                <a:latin typeface="Titillium Web" pitchFamily="2" charset="77"/>
                <a:sym typeface="Inter Bold"/>
              </a:rPr>
              <a:t> </a:t>
            </a:r>
            <a:r>
              <a:rPr lang="en-GB" sz="1400" err="1">
                <a:latin typeface="Titillium Web" pitchFamily="2" charset="77"/>
                <a:sym typeface="Inter Bold"/>
              </a:rPr>
              <a:t>prilagojene</a:t>
            </a:r>
            <a:r>
              <a:rPr lang="en-GB" sz="1400">
                <a:latin typeface="Titillium Web" pitchFamily="2" charset="77"/>
                <a:sym typeface="Inter Bold"/>
              </a:rPr>
              <a:t> </a:t>
            </a:r>
            <a:r>
              <a:rPr lang="en-GB" sz="1400" err="1">
                <a:latin typeface="Titillium Web" pitchFamily="2" charset="77"/>
                <a:sym typeface="Inter Bold"/>
              </a:rPr>
              <a:t>poslovno</a:t>
            </a:r>
            <a:r>
              <a:rPr lang="en-GB" sz="1400">
                <a:latin typeface="Titillium Web" pitchFamily="2" charset="77"/>
                <a:sym typeface="Inter Bold"/>
              </a:rPr>
              <a:t> </a:t>
            </a:r>
            <a:r>
              <a:rPr lang="en-GB" sz="1400" err="1">
                <a:latin typeface="Titillium Web" pitchFamily="2" charset="77"/>
                <a:sym typeface="Inter Bold"/>
              </a:rPr>
              <a:t>informacijske</a:t>
            </a:r>
            <a:r>
              <a:rPr lang="en-GB" sz="1400">
                <a:latin typeface="Titillium Web" pitchFamily="2" charset="77"/>
                <a:sym typeface="Inter Bold"/>
              </a:rPr>
              <a:t> </a:t>
            </a:r>
            <a:r>
              <a:rPr lang="en-GB" sz="1400" err="1">
                <a:latin typeface="Titillium Web" pitchFamily="2" charset="77"/>
                <a:sym typeface="Inter Bold"/>
              </a:rPr>
              <a:t>rešitve</a:t>
            </a:r>
            <a:endParaRPr lang="en-GB" sz="1400">
              <a:solidFill>
                <a:srgbClr val="333132"/>
              </a:solidFill>
              <a:latin typeface="Titillium Web" pitchFamily="2" charset="7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8447F86-B73D-3D49-9666-84880DD1686C}"/>
              </a:ext>
            </a:extLst>
          </p:cNvPr>
          <p:cNvSpPr txBox="1"/>
          <p:nvPr/>
        </p:nvSpPr>
        <p:spPr>
          <a:xfrm>
            <a:off x="1797208" y="5095411"/>
            <a:ext cx="4009875" cy="7648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Pokrivamo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celotno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4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regijo</a:t>
            </a:r>
            <a:r>
              <a:rPr lang="en-GB" sz="1400" b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: </a:t>
            </a:r>
          </a:p>
          <a:p>
            <a:pPr>
              <a:lnSpc>
                <a:spcPct val="120000"/>
              </a:lnSpc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Nova </a:t>
            </a:r>
            <a:r>
              <a:rPr lang="en-GB" sz="14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Gorica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, Ljubljana, Maribor, </a:t>
            </a:r>
            <a:r>
              <a:rPr lang="en-GB" sz="14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Celje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, Zagreb, Beograd</a:t>
            </a:r>
            <a:r>
              <a:rPr lang="sl-SI" sz="14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, Banja Luka.</a:t>
            </a:r>
            <a:endParaRPr lang="en-GB" sz="1100">
              <a:solidFill>
                <a:srgbClr val="333132"/>
              </a:solidFill>
              <a:latin typeface="Titillium Web" pitchFamily="2" charset="77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5D6DB5F-B41A-FF47-9568-6219F1B5FC76}"/>
              </a:ext>
            </a:extLst>
          </p:cNvPr>
          <p:cNvGrpSpPr/>
          <p:nvPr/>
        </p:nvGrpSpPr>
        <p:grpSpPr>
          <a:xfrm>
            <a:off x="800990" y="2505256"/>
            <a:ext cx="818323" cy="818324"/>
            <a:chOff x="4322729" y="1813091"/>
            <a:chExt cx="818323" cy="818324"/>
          </a:xfrm>
        </p:grpSpPr>
        <p:sp>
          <p:nvSpPr>
            <p:cNvPr id="17" name="Oval 5">
              <a:extLst>
                <a:ext uri="{FF2B5EF4-FFF2-40B4-BE49-F238E27FC236}">
                  <a16:creationId xmlns:a16="http://schemas.microsoft.com/office/drawing/2014/main" id="{BE598513-E85F-144F-BD98-8011A14EE23E}"/>
                </a:ext>
              </a:extLst>
            </p:cNvPr>
            <p:cNvSpPr/>
            <p:nvPr/>
          </p:nvSpPr>
          <p:spPr>
            <a:xfrm>
              <a:off x="4322729" y="1813091"/>
              <a:ext cx="818323" cy="818324"/>
            </a:xfrm>
            <a:prstGeom prst="ellipse">
              <a:avLst/>
            </a:prstGeom>
            <a:noFill/>
            <a:ln w="635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" name="Title 1">
              <a:extLst>
                <a:ext uri="{FF2B5EF4-FFF2-40B4-BE49-F238E27FC236}">
                  <a16:creationId xmlns:a16="http://schemas.microsoft.com/office/drawing/2014/main" id="{2D1D2E2A-1EE9-924E-8C50-8CE870AEAC8C}"/>
                </a:ext>
              </a:extLst>
            </p:cNvPr>
            <p:cNvSpPr txBox="1">
              <a:spLocks/>
            </p:cNvSpPr>
            <p:nvPr/>
          </p:nvSpPr>
          <p:spPr>
            <a:xfrm>
              <a:off x="4460942" y="2032260"/>
              <a:ext cx="570921" cy="5323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normAutofit/>
            </a:bodyPr>
            <a:lstStyle>
              <a:lvl1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1pPr>
              <a:lvl2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2pPr>
              <a:lvl3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3pPr>
              <a:lvl4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4pPr>
              <a:lvl5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5pPr>
              <a:lvl6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6pPr>
              <a:lvl7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7pPr>
              <a:lvl8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8pPr>
              <a:lvl9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9pPr>
            </a:lstStyle>
            <a:p>
              <a:pPr algn="ctr"/>
              <a:r>
                <a:rPr lang="sl-SI" sz="2800" b="1">
                  <a:solidFill>
                    <a:schemeClr val="bg1">
                      <a:lumMod val="85000"/>
                    </a:schemeClr>
                  </a:solidFill>
                  <a:latin typeface="Titillium Web" pitchFamily="2" charset="77"/>
                </a:rPr>
                <a:t>01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4087DDA-379E-1945-B471-066E50908629}"/>
              </a:ext>
            </a:extLst>
          </p:cNvPr>
          <p:cNvGrpSpPr/>
          <p:nvPr/>
        </p:nvGrpSpPr>
        <p:grpSpPr>
          <a:xfrm>
            <a:off x="800990" y="3772670"/>
            <a:ext cx="818323" cy="818324"/>
            <a:chOff x="4322729" y="1813091"/>
            <a:chExt cx="818323" cy="818324"/>
          </a:xfrm>
        </p:grpSpPr>
        <p:sp>
          <p:nvSpPr>
            <p:cNvPr id="21" name="Oval 5">
              <a:extLst>
                <a:ext uri="{FF2B5EF4-FFF2-40B4-BE49-F238E27FC236}">
                  <a16:creationId xmlns:a16="http://schemas.microsoft.com/office/drawing/2014/main" id="{023F0A3C-86FE-4F4A-A15B-91E14380DBF2}"/>
                </a:ext>
              </a:extLst>
            </p:cNvPr>
            <p:cNvSpPr/>
            <p:nvPr/>
          </p:nvSpPr>
          <p:spPr>
            <a:xfrm>
              <a:off x="4322729" y="1813091"/>
              <a:ext cx="818323" cy="818324"/>
            </a:xfrm>
            <a:prstGeom prst="ellipse">
              <a:avLst/>
            </a:prstGeom>
            <a:noFill/>
            <a:ln w="635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2" name="Title 1">
              <a:extLst>
                <a:ext uri="{FF2B5EF4-FFF2-40B4-BE49-F238E27FC236}">
                  <a16:creationId xmlns:a16="http://schemas.microsoft.com/office/drawing/2014/main" id="{C075EBB0-2D7F-A64A-81E0-1BBCBBE41EE6}"/>
                </a:ext>
              </a:extLst>
            </p:cNvPr>
            <p:cNvSpPr txBox="1">
              <a:spLocks/>
            </p:cNvSpPr>
            <p:nvPr/>
          </p:nvSpPr>
          <p:spPr>
            <a:xfrm>
              <a:off x="4460942" y="2032260"/>
              <a:ext cx="570921" cy="5323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normAutofit/>
            </a:bodyPr>
            <a:lstStyle>
              <a:lvl1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1pPr>
              <a:lvl2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2pPr>
              <a:lvl3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3pPr>
              <a:lvl4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4pPr>
              <a:lvl5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5pPr>
              <a:lvl6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6pPr>
              <a:lvl7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7pPr>
              <a:lvl8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8pPr>
              <a:lvl9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9pPr>
            </a:lstStyle>
            <a:p>
              <a:pPr algn="ctr"/>
              <a:r>
                <a:rPr lang="sl-SI" sz="2800" b="1">
                  <a:solidFill>
                    <a:schemeClr val="bg1">
                      <a:lumMod val="85000"/>
                    </a:schemeClr>
                  </a:solidFill>
                  <a:latin typeface="Titillium Web" pitchFamily="2" charset="77"/>
                </a:rPr>
                <a:t>02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05C01F8-8400-6E42-AF5F-E0161D8A04F4}"/>
              </a:ext>
            </a:extLst>
          </p:cNvPr>
          <p:cNvGrpSpPr/>
          <p:nvPr/>
        </p:nvGrpSpPr>
        <p:grpSpPr>
          <a:xfrm>
            <a:off x="800990" y="5041912"/>
            <a:ext cx="818323" cy="818324"/>
            <a:chOff x="4322729" y="1813091"/>
            <a:chExt cx="818323" cy="818324"/>
          </a:xfrm>
        </p:grpSpPr>
        <p:sp>
          <p:nvSpPr>
            <p:cNvPr id="44" name="Oval 5">
              <a:extLst>
                <a:ext uri="{FF2B5EF4-FFF2-40B4-BE49-F238E27FC236}">
                  <a16:creationId xmlns:a16="http://schemas.microsoft.com/office/drawing/2014/main" id="{EB524FF1-D4EE-AE42-9BC5-222B2629DD42}"/>
                </a:ext>
              </a:extLst>
            </p:cNvPr>
            <p:cNvSpPr/>
            <p:nvPr/>
          </p:nvSpPr>
          <p:spPr>
            <a:xfrm>
              <a:off x="4322729" y="1813091"/>
              <a:ext cx="818323" cy="818324"/>
            </a:xfrm>
            <a:prstGeom prst="ellipse">
              <a:avLst/>
            </a:prstGeom>
            <a:noFill/>
            <a:ln w="635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5" name="Title 1">
              <a:extLst>
                <a:ext uri="{FF2B5EF4-FFF2-40B4-BE49-F238E27FC236}">
                  <a16:creationId xmlns:a16="http://schemas.microsoft.com/office/drawing/2014/main" id="{6B10A911-C9CF-9347-A85D-EC47F2D867DE}"/>
                </a:ext>
              </a:extLst>
            </p:cNvPr>
            <p:cNvSpPr txBox="1">
              <a:spLocks/>
            </p:cNvSpPr>
            <p:nvPr/>
          </p:nvSpPr>
          <p:spPr>
            <a:xfrm>
              <a:off x="4460942" y="2032260"/>
              <a:ext cx="570921" cy="5323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normAutofit/>
            </a:bodyPr>
            <a:lstStyle>
              <a:lvl1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1pPr>
              <a:lvl2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2pPr>
              <a:lvl3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3pPr>
              <a:lvl4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4pPr>
              <a:lvl5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5pPr>
              <a:lvl6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6pPr>
              <a:lvl7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7pPr>
              <a:lvl8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8pPr>
              <a:lvl9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9pPr>
            </a:lstStyle>
            <a:p>
              <a:pPr algn="ctr"/>
              <a:r>
                <a:rPr lang="sl-SI" sz="2800" b="1">
                  <a:solidFill>
                    <a:schemeClr val="bg1">
                      <a:lumMod val="85000"/>
                    </a:schemeClr>
                  </a:solidFill>
                  <a:latin typeface="Titillium Web" pitchFamily="2" charset="77"/>
                </a:rPr>
                <a:t>03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B9C6720-8F66-AD49-97FD-C6A562BB762A}"/>
              </a:ext>
            </a:extLst>
          </p:cNvPr>
          <p:cNvGrpSpPr/>
          <p:nvPr/>
        </p:nvGrpSpPr>
        <p:grpSpPr>
          <a:xfrm>
            <a:off x="6096000" y="2505256"/>
            <a:ext cx="818323" cy="818324"/>
            <a:chOff x="4322729" y="1813091"/>
            <a:chExt cx="818323" cy="818324"/>
          </a:xfrm>
        </p:grpSpPr>
        <p:sp>
          <p:nvSpPr>
            <p:cNvPr id="47" name="Oval 5">
              <a:extLst>
                <a:ext uri="{FF2B5EF4-FFF2-40B4-BE49-F238E27FC236}">
                  <a16:creationId xmlns:a16="http://schemas.microsoft.com/office/drawing/2014/main" id="{3DD448D0-DE6E-E948-AB1B-46525A577314}"/>
                </a:ext>
              </a:extLst>
            </p:cNvPr>
            <p:cNvSpPr/>
            <p:nvPr/>
          </p:nvSpPr>
          <p:spPr>
            <a:xfrm>
              <a:off x="4322729" y="1813091"/>
              <a:ext cx="818323" cy="818324"/>
            </a:xfrm>
            <a:prstGeom prst="ellipse">
              <a:avLst/>
            </a:prstGeom>
            <a:noFill/>
            <a:ln w="635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8" name="Title 1">
              <a:extLst>
                <a:ext uri="{FF2B5EF4-FFF2-40B4-BE49-F238E27FC236}">
                  <a16:creationId xmlns:a16="http://schemas.microsoft.com/office/drawing/2014/main" id="{41377308-BE7B-3047-BDBA-DA34BA489919}"/>
                </a:ext>
              </a:extLst>
            </p:cNvPr>
            <p:cNvSpPr txBox="1">
              <a:spLocks/>
            </p:cNvSpPr>
            <p:nvPr/>
          </p:nvSpPr>
          <p:spPr>
            <a:xfrm>
              <a:off x="4460942" y="2032260"/>
              <a:ext cx="570921" cy="5323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normAutofit/>
            </a:bodyPr>
            <a:lstStyle>
              <a:lvl1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1pPr>
              <a:lvl2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2pPr>
              <a:lvl3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3pPr>
              <a:lvl4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4pPr>
              <a:lvl5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5pPr>
              <a:lvl6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6pPr>
              <a:lvl7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7pPr>
              <a:lvl8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8pPr>
              <a:lvl9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9pPr>
            </a:lstStyle>
            <a:p>
              <a:pPr algn="ctr"/>
              <a:r>
                <a:rPr lang="sl-SI" sz="2800" b="1">
                  <a:solidFill>
                    <a:schemeClr val="bg1">
                      <a:lumMod val="85000"/>
                    </a:schemeClr>
                  </a:solidFill>
                  <a:latin typeface="Titillium Web" pitchFamily="2" charset="77"/>
                </a:rPr>
                <a:t>04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3A283080-2C19-B249-8268-B78AE5E7DBE8}"/>
              </a:ext>
            </a:extLst>
          </p:cNvPr>
          <p:cNvGrpSpPr/>
          <p:nvPr/>
        </p:nvGrpSpPr>
        <p:grpSpPr>
          <a:xfrm>
            <a:off x="6096000" y="3772670"/>
            <a:ext cx="818323" cy="818324"/>
            <a:chOff x="4322729" y="1813091"/>
            <a:chExt cx="818323" cy="818324"/>
          </a:xfrm>
        </p:grpSpPr>
        <p:sp>
          <p:nvSpPr>
            <p:cNvPr id="50" name="Oval 5">
              <a:extLst>
                <a:ext uri="{FF2B5EF4-FFF2-40B4-BE49-F238E27FC236}">
                  <a16:creationId xmlns:a16="http://schemas.microsoft.com/office/drawing/2014/main" id="{4E2D8AE0-9A10-3C49-9EAC-B5BA06D8505E}"/>
                </a:ext>
              </a:extLst>
            </p:cNvPr>
            <p:cNvSpPr/>
            <p:nvPr/>
          </p:nvSpPr>
          <p:spPr>
            <a:xfrm>
              <a:off x="4322729" y="1813091"/>
              <a:ext cx="818323" cy="818324"/>
            </a:xfrm>
            <a:prstGeom prst="ellipse">
              <a:avLst/>
            </a:prstGeom>
            <a:noFill/>
            <a:ln w="635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1" name="Title 1">
              <a:extLst>
                <a:ext uri="{FF2B5EF4-FFF2-40B4-BE49-F238E27FC236}">
                  <a16:creationId xmlns:a16="http://schemas.microsoft.com/office/drawing/2014/main" id="{D83315F5-D8AE-564A-9940-E1D3761C0C12}"/>
                </a:ext>
              </a:extLst>
            </p:cNvPr>
            <p:cNvSpPr txBox="1">
              <a:spLocks/>
            </p:cNvSpPr>
            <p:nvPr/>
          </p:nvSpPr>
          <p:spPr>
            <a:xfrm>
              <a:off x="4460942" y="2032260"/>
              <a:ext cx="570921" cy="5323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normAutofit/>
            </a:bodyPr>
            <a:lstStyle>
              <a:lvl1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1pPr>
              <a:lvl2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2pPr>
              <a:lvl3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3pPr>
              <a:lvl4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4pPr>
              <a:lvl5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5pPr>
              <a:lvl6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6pPr>
              <a:lvl7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7pPr>
              <a:lvl8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8pPr>
              <a:lvl9pPr marL="0" marR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 i="0" u="none" strike="noStrike" cap="none" spc="0" baseline="0">
                  <a:ln>
                    <a:noFill/>
                  </a:ln>
                  <a:solidFill>
                    <a:srgbClr val="222222"/>
                  </a:solidFill>
                  <a:uFillTx/>
                  <a:latin typeface="Inter Bold"/>
                  <a:ea typeface="Inter Bold"/>
                  <a:cs typeface="Inter Bold"/>
                  <a:sym typeface="Inter Bold"/>
                </a:defRPr>
              </a:lvl9pPr>
            </a:lstStyle>
            <a:p>
              <a:pPr algn="ctr"/>
              <a:r>
                <a:rPr lang="sl-SI" sz="2800" b="1">
                  <a:solidFill>
                    <a:schemeClr val="bg1">
                      <a:lumMod val="85000"/>
                    </a:schemeClr>
                  </a:solidFill>
                  <a:latin typeface="Titillium Web" pitchFamily="2" charset="77"/>
                </a:rPr>
                <a:t>05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F1C1CB80-6F33-75AD-5C9F-B94B4883F0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77950"/>
      </p:ext>
    </p:extLst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2" name="Straight Connector 7"/>
          <p:cNvSpPr/>
          <p:nvPr/>
        </p:nvSpPr>
        <p:spPr>
          <a:xfrm>
            <a:off x="1569490" y="5334560"/>
            <a:ext cx="793213" cy="1"/>
          </a:xfrm>
          <a:prstGeom prst="line">
            <a:avLst/>
          </a:prstGeom>
          <a:ln w="50800">
            <a:solidFill>
              <a:srgbClr val="FF0025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15" name="Rectangle 17">
            <a:extLst>
              <a:ext uri="{FF2B5EF4-FFF2-40B4-BE49-F238E27FC236}">
                <a16:creationId xmlns:a16="http://schemas.microsoft.com/office/drawing/2014/main" id="{5ED8150D-81B9-98B1-11FB-21FF8F974B82}"/>
              </a:ext>
            </a:extLst>
          </p:cNvPr>
          <p:cNvGrpSpPr/>
          <p:nvPr/>
        </p:nvGrpSpPr>
        <p:grpSpPr>
          <a:xfrm>
            <a:off x="1508876" y="692137"/>
            <a:ext cx="1805824" cy="369330"/>
            <a:chOff x="-55098" y="-52847"/>
            <a:chExt cx="773733" cy="369325"/>
          </a:xfrm>
        </p:grpSpPr>
        <p:sp>
          <p:nvSpPr>
            <p:cNvPr id="16" name="Rectangle">
              <a:extLst>
                <a:ext uri="{FF2B5EF4-FFF2-40B4-BE49-F238E27FC236}">
                  <a16:creationId xmlns:a16="http://schemas.microsoft.com/office/drawing/2014/main" id="{7D24FC3D-F632-47D0-48F1-0F6E6D59C7C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7" name="Timeline">
              <a:extLst>
                <a:ext uri="{FF2B5EF4-FFF2-40B4-BE49-F238E27FC236}">
                  <a16:creationId xmlns:a16="http://schemas.microsoft.com/office/drawing/2014/main" id="{30DB45BE-7983-3175-0741-2961FD411455}"/>
                </a:ext>
              </a:extLst>
            </p:cNvPr>
            <p:cNvSpPr txBox="1"/>
            <p:nvPr/>
          </p:nvSpPr>
          <p:spPr>
            <a:xfrm>
              <a:off x="-55098" y="-52847"/>
              <a:ext cx="773733" cy="3693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Dynamics 365 Business Central</a:t>
              </a:r>
              <a:endParaRPr>
                <a:latin typeface="Titillium Web SemiBold" pitchFamily="2" charset="77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A5A62371-1C5C-4042-BE76-4459BDD8E1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A5A576-54BE-3F3D-A551-6B010A15ECA3}"/>
              </a:ext>
            </a:extLst>
          </p:cNvPr>
          <p:cNvSpPr txBox="1"/>
          <p:nvPr/>
        </p:nvSpPr>
        <p:spPr>
          <a:xfrm>
            <a:off x="1576344" y="2276475"/>
            <a:ext cx="6128281" cy="26407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80000"/>
              </a:lnSpc>
              <a:defRPr sz="6600">
                <a:solidFill>
                  <a:schemeClr val="accent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b="1">
                <a:solidFill>
                  <a:schemeClr val="bg1"/>
                </a:solidFill>
                <a:latin typeface="Titillium Web" pitchFamily="2" charset="77"/>
              </a:rPr>
              <a:t>ERP rešitve</a:t>
            </a:r>
          </a:p>
          <a:p>
            <a:pPr>
              <a:lnSpc>
                <a:spcPct val="80000"/>
              </a:lnSpc>
              <a:defRPr sz="6600">
                <a:solidFill>
                  <a:schemeClr val="accent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b="1">
                <a:solidFill>
                  <a:schemeClr val="bg1"/>
                </a:solidFill>
                <a:latin typeface="Titillium Web" pitchFamily="2" charset="77"/>
              </a:rPr>
              <a:t>Business Central</a:t>
            </a:r>
          </a:p>
          <a:p>
            <a:pPr>
              <a:lnSpc>
                <a:spcPct val="80000"/>
              </a:lnSpc>
              <a:defRPr sz="6600">
                <a:solidFill>
                  <a:schemeClr val="accent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endParaRPr lang="sl-SI" sz="4000">
              <a:solidFill>
                <a:schemeClr val="bg1"/>
              </a:solidFill>
              <a:latin typeface="Titillium Web" pitchFamily="2" charset="77"/>
            </a:endParaRPr>
          </a:p>
          <a:p>
            <a:pPr>
              <a:lnSpc>
                <a:spcPct val="80000"/>
              </a:lnSpc>
              <a:defRPr sz="6600">
                <a:solidFill>
                  <a:schemeClr val="accent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sz="4000">
                <a:solidFill>
                  <a:schemeClr val="bg1"/>
                </a:solidFill>
                <a:latin typeface="Titillium Web" pitchFamily="2" charset="77"/>
              </a:rPr>
              <a:t>Na splošno</a:t>
            </a:r>
          </a:p>
        </p:txBody>
      </p:sp>
    </p:spTree>
    <p:extLst>
      <p:ext uri="{BB962C8B-B14F-4D97-AF65-F5344CB8AC3E}">
        <p14:creationId xmlns:p14="http://schemas.microsoft.com/office/powerpoint/2010/main" val="125281533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0" name="Rectangle 7"/>
          <p:cNvGrpSpPr/>
          <p:nvPr/>
        </p:nvGrpSpPr>
        <p:grpSpPr>
          <a:xfrm>
            <a:off x="-3" y="5320071"/>
            <a:ext cx="1524005" cy="1537930"/>
            <a:chOff x="-1" y="-1"/>
            <a:chExt cx="1524003" cy="1537929"/>
          </a:xfrm>
        </p:grpSpPr>
        <p:sp>
          <p:nvSpPr>
            <p:cNvPr id="1258" name="Rectangle"/>
            <p:cNvSpPr/>
            <p:nvPr/>
          </p:nvSpPr>
          <p:spPr>
            <a:xfrm>
              <a:off x="-1" y="-1"/>
              <a:ext cx="1524003" cy="1537929"/>
            </a:xfrm>
            <a:prstGeom prst="rect">
              <a:avLst/>
            </a:prstGeom>
            <a:solidFill>
              <a:srgbClr val="FF002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59" name="6M…"/>
            <p:cNvSpPr txBox="1"/>
            <p:nvPr/>
          </p:nvSpPr>
          <p:spPr>
            <a:xfrm>
              <a:off x="45719" y="384244"/>
              <a:ext cx="1432563" cy="7694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 sz="2400">
                  <a:solidFill>
                    <a:srgbClr val="FFFFFF"/>
                  </a:solidFill>
                  <a:latin typeface="Inter Bold"/>
                  <a:ea typeface="Inter Bold"/>
                  <a:cs typeface="Inter Bold"/>
                  <a:sym typeface="Inter Bold"/>
                </a:defRPr>
              </a:pPr>
              <a:r>
                <a:rPr lang="sl-SI" b="1">
                  <a:latin typeface="Titillium Web" pitchFamily="2" charset="77"/>
                </a:rPr>
                <a:t>1984</a:t>
              </a:r>
              <a:endParaRPr b="1">
                <a:latin typeface="Titillium Web" pitchFamily="2" charset="77"/>
              </a:endParaRPr>
            </a:p>
            <a:p>
              <a:pPr algn="ctr">
                <a:defRPr sz="1000">
                  <a:solidFill>
                    <a:srgbClr val="FFFFFF"/>
                  </a:solidFill>
                </a:defRPr>
              </a:pPr>
              <a:r>
                <a:rPr lang="sl-SI">
                  <a:latin typeface="Titillium Web" pitchFamily="2" charset="77"/>
                </a:rPr>
                <a:t>Izid prve verzije NAVISON</a:t>
              </a:r>
              <a:endParaRPr>
                <a:latin typeface="Titillium Web" pitchFamily="2" charset="77"/>
              </a:endParaRPr>
            </a:p>
          </p:txBody>
        </p:sp>
      </p:grpSp>
      <p:grpSp>
        <p:nvGrpSpPr>
          <p:cNvPr id="1263" name="Rectangle 8"/>
          <p:cNvGrpSpPr/>
          <p:nvPr/>
        </p:nvGrpSpPr>
        <p:grpSpPr>
          <a:xfrm>
            <a:off x="10667996" y="3824551"/>
            <a:ext cx="1524004" cy="1537930"/>
            <a:chOff x="-1" y="-1"/>
            <a:chExt cx="1524003" cy="1537929"/>
          </a:xfrm>
        </p:grpSpPr>
        <p:sp>
          <p:nvSpPr>
            <p:cNvPr id="1261" name="Rectangle"/>
            <p:cNvSpPr/>
            <p:nvPr/>
          </p:nvSpPr>
          <p:spPr>
            <a:xfrm>
              <a:off x="-1" y="-1"/>
              <a:ext cx="1524003" cy="1537929"/>
            </a:xfrm>
            <a:prstGeom prst="rect">
              <a:avLst/>
            </a:prstGeom>
            <a:solidFill>
              <a:srgbClr val="FF002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62" name="12.5M…"/>
            <p:cNvSpPr txBox="1"/>
            <p:nvPr/>
          </p:nvSpPr>
          <p:spPr>
            <a:xfrm>
              <a:off x="45719" y="388003"/>
              <a:ext cx="1432563" cy="7694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 sz="2400">
                  <a:solidFill>
                    <a:srgbClr val="FFFFFF"/>
                  </a:solidFill>
                  <a:latin typeface="Inter Bold"/>
                  <a:ea typeface="Inter Bold"/>
                  <a:cs typeface="Inter Bold"/>
                  <a:sym typeface="Inter Bold"/>
                </a:defRPr>
              </a:pPr>
              <a:r>
                <a:rPr lang="sl-SI" b="1">
                  <a:latin typeface="Titillium Web" pitchFamily="2" charset="77"/>
                </a:rPr>
                <a:t>2002</a:t>
              </a:r>
              <a:endParaRPr b="1">
                <a:latin typeface="Titillium Web" pitchFamily="2" charset="77"/>
              </a:endParaRPr>
            </a:p>
            <a:p>
              <a:pPr algn="ctr">
                <a:defRPr sz="1000">
                  <a:solidFill>
                    <a:srgbClr val="FFFFFF"/>
                  </a:solidFill>
                </a:defRPr>
              </a:pPr>
              <a:r>
                <a:rPr lang="sl-SI">
                  <a:latin typeface="Titillium Web" pitchFamily="2" charset="77"/>
                </a:rPr>
                <a:t>Microsoft prevzel podjetje</a:t>
              </a:r>
              <a:endParaRPr>
                <a:latin typeface="Titillium Web" pitchFamily="2" charset="77"/>
              </a:endParaRPr>
            </a:p>
          </p:txBody>
        </p:sp>
      </p:grpSp>
      <p:grpSp>
        <p:nvGrpSpPr>
          <p:cNvPr id="1266" name="Rectangle 9"/>
          <p:cNvGrpSpPr/>
          <p:nvPr/>
        </p:nvGrpSpPr>
        <p:grpSpPr>
          <a:xfrm>
            <a:off x="1524000" y="2276475"/>
            <a:ext cx="3048001" cy="3043600"/>
            <a:chOff x="0" y="0"/>
            <a:chExt cx="3048000" cy="3043598"/>
          </a:xfrm>
        </p:grpSpPr>
        <p:sp>
          <p:nvSpPr>
            <p:cNvPr id="1264" name="Square"/>
            <p:cNvSpPr/>
            <p:nvPr/>
          </p:nvSpPr>
          <p:spPr>
            <a:xfrm>
              <a:off x="0" y="-1"/>
              <a:ext cx="3048001" cy="3043600"/>
            </a:xfrm>
            <a:prstGeom prst="rect">
              <a:avLst/>
            </a:prstGeom>
            <a:solidFill>
              <a:srgbClr val="FF002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65" name="2020…"/>
            <p:cNvSpPr txBox="1"/>
            <p:nvPr/>
          </p:nvSpPr>
          <p:spPr>
            <a:xfrm>
              <a:off x="45720" y="1152228"/>
              <a:ext cx="2956562" cy="739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 sz="3200">
                  <a:solidFill>
                    <a:srgbClr val="FFFFFF"/>
                  </a:solidFill>
                  <a:latin typeface="Inter Bold"/>
                  <a:ea typeface="Inter Bold"/>
                  <a:cs typeface="Inter Bold"/>
                  <a:sym typeface="Inter Bold"/>
                </a:defRPr>
              </a:pPr>
              <a:r>
                <a:rPr lang="sl-SI" b="1">
                  <a:latin typeface="Titillium Web" pitchFamily="2" charset="77"/>
                </a:rPr>
                <a:t>&gt; 5.000.000</a:t>
              </a:r>
              <a:endParaRPr b="1">
                <a:latin typeface="Titillium Web" pitchFamily="2" charset="77"/>
              </a:endParaRPr>
            </a:p>
            <a:p>
              <a:pPr algn="ctr">
                <a:defRPr sz="1000">
                  <a:solidFill>
                    <a:srgbClr val="FFFFFF"/>
                  </a:solidFill>
                </a:defRPr>
              </a:pPr>
              <a:r>
                <a:rPr lang="sl-SI">
                  <a:latin typeface="Titillium Web" pitchFamily="2" charset="77"/>
                </a:rPr>
                <a:t>Uporabnikov</a:t>
              </a:r>
              <a:endParaRPr>
                <a:latin typeface="Titillium Web" pitchFamily="2" charset="77"/>
              </a:endParaRPr>
            </a:p>
          </p:txBody>
        </p:sp>
      </p:grpSp>
      <p:grpSp>
        <p:nvGrpSpPr>
          <p:cNvPr id="40" name="Rectangle 8">
            <a:extLst>
              <a:ext uri="{FF2B5EF4-FFF2-40B4-BE49-F238E27FC236}">
                <a16:creationId xmlns:a16="http://schemas.microsoft.com/office/drawing/2014/main" id="{88D6A0AE-2ACC-F64F-90C6-509798DA796A}"/>
              </a:ext>
            </a:extLst>
          </p:cNvPr>
          <p:cNvGrpSpPr/>
          <p:nvPr/>
        </p:nvGrpSpPr>
        <p:grpSpPr>
          <a:xfrm>
            <a:off x="9147990" y="2287487"/>
            <a:ext cx="1524004" cy="1537930"/>
            <a:chOff x="-1" y="-1"/>
            <a:chExt cx="1524003" cy="1537929"/>
          </a:xfrm>
        </p:grpSpPr>
        <p:sp>
          <p:nvSpPr>
            <p:cNvPr id="41" name="Rectangle">
              <a:extLst>
                <a:ext uri="{FF2B5EF4-FFF2-40B4-BE49-F238E27FC236}">
                  <a16:creationId xmlns:a16="http://schemas.microsoft.com/office/drawing/2014/main" id="{7AE1329C-FEFE-DD4D-AA27-9B88F6DD0105}"/>
                </a:ext>
              </a:extLst>
            </p:cNvPr>
            <p:cNvSpPr/>
            <p:nvPr/>
          </p:nvSpPr>
          <p:spPr>
            <a:xfrm>
              <a:off x="-1" y="-1"/>
              <a:ext cx="1524003" cy="1537929"/>
            </a:xfrm>
            <a:prstGeom prst="rect">
              <a:avLst/>
            </a:prstGeom>
            <a:solidFill>
              <a:srgbClr val="FF002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2" name="12.5M…">
              <a:extLst>
                <a:ext uri="{FF2B5EF4-FFF2-40B4-BE49-F238E27FC236}">
                  <a16:creationId xmlns:a16="http://schemas.microsoft.com/office/drawing/2014/main" id="{59F113D0-3DE4-794B-ACF8-D6A96E169121}"/>
                </a:ext>
              </a:extLst>
            </p:cNvPr>
            <p:cNvSpPr txBox="1"/>
            <p:nvPr/>
          </p:nvSpPr>
          <p:spPr>
            <a:xfrm>
              <a:off x="45719" y="462893"/>
              <a:ext cx="1432563" cy="612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 sz="2400">
                  <a:solidFill>
                    <a:srgbClr val="FFFFFF"/>
                  </a:solidFill>
                  <a:latin typeface="Inter Bold"/>
                  <a:ea typeface="Inter Bold"/>
                  <a:cs typeface="Inter Bold"/>
                  <a:sym typeface="Inter Bold"/>
                </a:defRPr>
              </a:pPr>
              <a:r>
                <a:rPr lang="sl-SI" b="1">
                  <a:latin typeface="Titillium Web" pitchFamily="2" charset="77"/>
                </a:rPr>
                <a:t>200</a:t>
              </a:r>
              <a:endParaRPr b="1">
                <a:latin typeface="Titillium Web" pitchFamily="2" charset="77"/>
              </a:endParaRPr>
            </a:p>
            <a:p>
              <a:pPr algn="ctr">
                <a:defRPr sz="1000">
                  <a:solidFill>
                    <a:srgbClr val="FFFFFF"/>
                  </a:solidFill>
                </a:defRPr>
              </a:pPr>
              <a:r>
                <a:rPr lang="sl-SI">
                  <a:latin typeface="Titillium Web" pitchFamily="2" charset="77"/>
                </a:rPr>
                <a:t>Držav, kjer je prisoten</a:t>
              </a:r>
              <a:endParaRPr>
                <a:latin typeface="Titillium Web" pitchFamily="2" charset="77"/>
              </a:endParaRPr>
            </a:p>
          </p:txBody>
        </p:sp>
      </p:grpSp>
      <p:grpSp>
        <p:nvGrpSpPr>
          <p:cNvPr id="46" name="Rectangle 8">
            <a:extLst>
              <a:ext uri="{FF2B5EF4-FFF2-40B4-BE49-F238E27FC236}">
                <a16:creationId xmlns:a16="http://schemas.microsoft.com/office/drawing/2014/main" id="{35C16D00-E8BC-F04C-B60C-2088376C9921}"/>
              </a:ext>
            </a:extLst>
          </p:cNvPr>
          <p:cNvGrpSpPr/>
          <p:nvPr/>
        </p:nvGrpSpPr>
        <p:grpSpPr>
          <a:xfrm>
            <a:off x="10669616" y="757945"/>
            <a:ext cx="1524004" cy="1537930"/>
            <a:chOff x="-1" y="-1"/>
            <a:chExt cx="1524003" cy="1537929"/>
          </a:xfrm>
        </p:grpSpPr>
        <p:sp>
          <p:nvSpPr>
            <p:cNvPr id="47" name="Rectangle">
              <a:extLst>
                <a:ext uri="{FF2B5EF4-FFF2-40B4-BE49-F238E27FC236}">
                  <a16:creationId xmlns:a16="http://schemas.microsoft.com/office/drawing/2014/main" id="{8EAF20E9-4C5D-974D-8349-7A5E2E26F4B0}"/>
                </a:ext>
              </a:extLst>
            </p:cNvPr>
            <p:cNvSpPr/>
            <p:nvPr/>
          </p:nvSpPr>
          <p:spPr>
            <a:xfrm>
              <a:off x="-1" y="-1"/>
              <a:ext cx="1524003" cy="1537929"/>
            </a:xfrm>
            <a:prstGeom prst="rect">
              <a:avLst/>
            </a:prstGeom>
            <a:solidFill>
              <a:srgbClr val="FF002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8" name="12.5M…">
              <a:extLst>
                <a:ext uri="{FF2B5EF4-FFF2-40B4-BE49-F238E27FC236}">
                  <a16:creationId xmlns:a16="http://schemas.microsoft.com/office/drawing/2014/main" id="{B2417D06-DF99-5F4D-B50B-EFFEBF9BD0E1}"/>
                </a:ext>
              </a:extLst>
            </p:cNvPr>
            <p:cNvSpPr txBox="1"/>
            <p:nvPr/>
          </p:nvSpPr>
          <p:spPr>
            <a:xfrm>
              <a:off x="45719" y="276522"/>
              <a:ext cx="1432563" cy="98488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 sz="2400">
                  <a:solidFill>
                    <a:srgbClr val="FFFFFF"/>
                  </a:solidFill>
                  <a:latin typeface="Inter Bold"/>
                  <a:ea typeface="Inter Bold"/>
                  <a:cs typeface="Inter Bold"/>
                  <a:sym typeface="Inter Bold"/>
                </a:defRPr>
              </a:pPr>
              <a:r>
                <a:rPr lang="sl-SI" b="1">
                  <a:latin typeface="Titillium Web" pitchFamily="2" charset="77"/>
                </a:rPr>
                <a:t>&gt; 300.000</a:t>
              </a:r>
              <a:endParaRPr b="1">
                <a:latin typeface="Titillium Web" pitchFamily="2" charset="77"/>
              </a:endParaRPr>
            </a:p>
            <a:p>
              <a:pPr algn="ctr">
                <a:defRPr sz="1000">
                  <a:solidFill>
                    <a:srgbClr val="FFFFFF"/>
                  </a:solidFill>
                </a:defRPr>
              </a:pPr>
              <a:r>
                <a:rPr lang="sl-SI">
                  <a:latin typeface="Titillium Web" pitchFamily="2" charset="77"/>
                </a:rPr>
                <a:t>Inštalacij</a:t>
              </a:r>
              <a:endParaRPr>
                <a:latin typeface="Titillium Web" pitchFamily="2" charset="77"/>
              </a:endParaRPr>
            </a:p>
          </p:txBody>
        </p: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id="{D4851156-135F-7740-8C01-3D6CB3A0741B}"/>
              </a:ext>
            </a:extLst>
          </p:cNvPr>
          <p:cNvSpPr txBox="1">
            <a:spLocks/>
          </p:cNvSpPr>
          <p:nvPr/>
        </p:nvSpPr>
        <p:spPr>
          <a:xfrm>
            <a:off x="755581" y="1253007"/>
            <a:ext cx="8091055" cy="1023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r>
              <a:rPr lang="sl-SI">
                <a:solidFill>
                  <a:srgbClr val="333132"/>
                </a:solidFill>
                <a:latin typeface="Titillium Web" pitchFamily="2" charset="77"/>
              </a:rPr>
              <a:t>Business Central </a:t>
            </a:r>
            <a:r>
              <a:rPr lang="sl-SI" b="1">
                <a:solidFill>
                  <a:srgbClr val="333132"/>
                </a:solidFill>
                <a:latin typeface="Titillium Web" pitchFamily="2" charset="77"/>
              </a:rPr>
              <a:t>v številkah</a:t>
            </a:r>
          </a:p>
        </p:txBody>
      </p:sp>
      <p:grpSp>
        <p:nvGrpSpPr>
          <p:cNvPr id="24" name="Rectangle 9">
            <a:extLst>
              <a:ext uri="{FF2B5EF4-FFF2-40B4-BE49-F238E27FC236}">
                <a16:creationId xmlns:a16="http://schemas.microsoft.com/office/drawing/2014/main" id="{5972B4B9-4EE3-3F92-773F-1BDE9BB8AE49}"/>
              </a:ext>
            </a:extLst>
          </p:cNvPr>
          <p:cNvGrpSpPr/>
          <p:nvPr/>
        </p:nvGrpSpPr>
        <p:grpSpPr>
          <a:xfrm>
            <a:off x="6099989" y="3814400"/>
            <a:ext cx="3048001" cy="3043600"/>
            <a:chOff x="0" y="0"/>
            <a:chExt cx="3048000" cy="3043598"/>
          </a:xfrm>
        </p:grpSpPr>
        <p:sp>
          <p:nvSpPr>
            <p:cNvPr id="25" name="Square">
              <a:extLst>
                <a:ext uri="{FF2B5EF4-FFF2-40B4-BE49-F238E27FC236}">
                  <a16:creationId xmlns:a16="http://schemas.microsoft.com/office/drawing/2014/main" id="{BDA7C61A-8BAB-842E-3DD7-7FF883394FBB}"/>
                </a:ext>
              </a:extLst>
            </p:cNvPr>
            <p:cNvSpPr/>
            <p:nvPr/>
          </p:nvSpPr>
          <p:spPr>
            <a:xfrm>
              <a:off x="0" y="-1"/>
              <a:ext cx="3048001" cy="3043600"/>
            </a:xfrm>
            <a:prstGeom prst="rect">
              <a:avLst/>
            </a:prstGeom>
            <a:solidFill>
              <a:srgbClr val="FF002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2020…">
              <a:extLst>
                <a:ext uri="{FF2B5EF4-FFF2-40B4-BE49-F238E27FC236}">
                  <a16:creationId xmlns:a16="http://schemas.microsoft.com/office/drawing/2014/main" id="{80BBAAFE-F574-A100-E28D-51338169CDD3}"/>
                </a:ext>
              </a:extLst>
            </p:cNvPr>
            <p:cNvSpPr txBox="1"/>
            <p:nvPr/>
          </p:nvSpPr>
          <p:spPr>
            <a:xfrm>
              <a:off x="45720" y="1152228"/>
              <a:ext cx="2956562" cy="739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 sz="3200">
                  <a:solidFill>
                    <a:srgbClr val="FFFFFF"/>
                  </a:solidFill>
                  <a:latin typeface="Inter Bold"/>
                  <a:ea typeface="Inter Bold"/>
                  <a:cs typeface="Inter Bold"/>
                  <a:sym typeface="Inter Bold"/>
                </a:defRPr>
              </a:pPr>
              <a:r>
                <a:rPr lang="sl-SI" b="1">
                  <a:latin typeface="Titillium Web" pitchFamily="2" charset="77"/>
                </a:rPr>
                <a:t>&gt; 10.000 </a:t>
              </a:r>
              <a:endParaRPr b="1">
                <a:latin typeface="Titillium Web" pitchFamily="2" charset="77"/>
              </a:endParaRPr>
            </a:p>
            <a:p>
              <a:pPr algn="ctr">
                <a:defRPr sz="1000">
                  <a:solidFill>
                    <a:srgbClr val="FFFFFF"/>
                  </a:solidFill>
                </a:defRPr>
              </a:pPr>
              <a:r>
                <a:rPr lang="sl-SI">
                  <a:latin typeface="Titillium Web" pitchFamily="2" charset="77"/>
                </a:rPr>
                <a:t>Število partnerjev po svetu</a:t>
              </a:r>
              <a:endParaRPr>
                <a:latin typeface="Titillium Web" pitchFamily="2" charset="77"/>
              </a:endParaRPr>
            </a:p>
          </p:txBody>
        </p:sp>
      </p:grpSp>
      <p:sp>
        <p:nvSpPr>
          <p:cNvPr id="28" name="Rectangle">
            <a:extLst>
              <a:ext uri="{FF2B5EF4-FFF2-40B4-BE49-F238E27FC236}">
                <a16:creationId xmlns:a16="http://schemas.microsoft.com/office/drawing/2014/main" id="{E14E8503-3507-DFEA-B2C7-C4C561F6661B}"/>
              </a:ext>
            </a:extLst>
          </p:cNvPr>
          <p:cNvSpPr/>
          <p:nvPr/>
        </p:nvSpPr>
        <p:spPr>
          <a:xfrm>
            <a:off x="4571996" y="5326476"/>
            <a:ext cx="1524004" cy="153793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>
                <a:solidFill>
                  <a:srgbClr val="FFFFFF"/>
                </a:solidFill>
              </a:defRPr>
            </a:pPr>
            <a:endParaRPr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" name="Picture Placeholder 2" descr="A picture containing text, computer, desk, person&#10;&#10;Description automatically generated">
            <a:extLst>
              <a:ext uri="{FF2B5EF4-FFF2-40B4-BE49-F238E27FC236}">
                <a16:creationId xmlns:a16="http://schemas.microsoft.com/office/drawing/2014/main" id="{B7D1CF06-4069-A483-A6B8-B1CFF5E738C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6" r="4520"/>
          <a:stretch/>
        </p:blipFill>
        <p:spPr>
          <a:xfrm>
            <a:off x="4568007" y="5338508"/>
            <a:ext cx="1524003" cy="1515488"/>
          </a:xfrm>
        </p:spPr>
      </p:pic>
      <p:grpSp>
        <p:nvGrpSpPr>
          <p:cNvPr id="3" name="Rectangle 17">
            <a:extLst>
              <a:ext uri="{FF2B5EF4-FFF2-40B4-BE49-F238E27FC236}">
                <a16:creationId xmlns:a16="http://schemas.microsoft.com/office/drawing/2014/main" id="{B50881C8-25B5-F877-37D0-46BB7A439CD8}"/>
              </a:ext>
            </a:extLst>
          </p:cNvPr>
          <p:cNvGrpSpPr/>
          <p:nvPr/>
        </p:nvGrpSpPr>
        <p:grpSpPr>
          <a:xfrm>
            <a:off x="1508876" y="692137"/>
            <a:ext cx="1805824" cy="369330"/>
            <a:chOff x="-55098" y="-52847"/>
            <a:chExt cx="773733" cy="369325"/>
          </a:xfrm>
        </p:grpSpPr>
        <p:sp>
          <p:nvSpPr>
            <p:cNvPr id="4" name="Rectangle">
              <a:extLst>
                <a:ext uri="{FF2B5EF4-FFF2-40B4-BE49-F238E27FC236}">
                  <a16:creationId xmlns:a16="http://schemas.microsoft.com/office/drawing/2014/main" id="{5522015D-1E82-8F93-9279-6DFAF1AAD80B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" name="Timeline">
              <a:extLst>
                <a:ext uri="{FF2B5EF4-FFF2-40B4-BE49-F238E27FC236}">
                  <a16:creationId xmlns:a16="http://schemas.microsoft.com/office/drawing/2014/main" id="{F153D17F-FDD1-F059-D6AA-7A9CBAD4F1A6}"/>
                </a:ext>
              </a:extLst>
            </p:cNvPr>
            <p:cNvSpPr txBox="1"/>
            <p:nvPr/>
          </p:nvSpPr>
          <p:spPr>
            <a:xfrm>
              <a:off x="-55098" y="-52847"/>
              <a:ext cx="773733" cy="3693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Dynamics 365 Business Central</a:t>
              </a:r>
              <a:endParaRPr>
                <a:latin typeface="Titillium Web SemiBold" pitchFamily="2" charset="77"/>
              </a:endParaRPr>
            </a:p>
          </p:txBody>
        </p:sp>
      </p:grpSp>
      <p:grpSp>
        <p:nvGrpSpPr>
          <p:cNvPr id="6" name="Rectangle 7">
            <a:extLst>
              <a:ext uri="{FF2B5EF4-FFF2-40B4-BE49-F238E27FC236}">
                <a16:creationId xmlns:a16="http://schemas.microsoft.com/office/drawing/2014/main" id="{F525922A-6349-1DB3-598B-1303EEDB2AB4}"/>
              </a:ext>
            </a:extLst>
          </p:cNvPr>
          <p:cNvGrpSpPr/>
          <p:nvPr/>
        </p:nvGrpSpPr>
        <p:grpSpPr>
          <a:xfrm>
            <a:off x="4568007" y="757944"/>
            <a:ext cx="1524005" cy="1537930"/>
            <a:chOff x="-1" y="-1"/>
            <a:chExt cx="1524003" cy="1537929"/>
          </a:xfrm>
        </p:grpSpPr>
        <p:sp>
          <p:nvSpPr>
            <p:cNvPr id="7" name="Rectangle">
              <a:extLst>
                <a:ext uri="{FF2B5EF4-FFF2-40B4-BE49-F238E27FC236}">
                  <a16:creationId xmlns:a16="http://schemas.microsoft.com/office/drawing/2014/main" id="{924D978E-2DE8-FCE3-BEA2-B6B457585DB7}"/>
                </a:ext>
              </a:extLst>
            </p:cNvPr>
            <p:cNvSpPr/>
            <p:nvPr/>
          </p:nvSpPr>
          <p:spPr>
            <a:xfrm>
              <a:off x="-1" y="-1"/>
              <a:ext cx="1524003" cy="1537929"/>
            </a:xfrm>
            <a:prstGeom prst="rect">
              <a:avLst/>
            </a:prstGeom>
            <a:solidFill>
              <a:srgbClr val="FF002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" name="6M…">
              <a:extLst>
                <a:ext uri="{FF2B5EF4-FFF2-40B4-BE49-F238E27FC236}">
                  <a16:creationId xmlns:a16="http://schemas.microsoft.com/office/drawing/2014/main" id="{9BE3104A-7C54-996F-7234-A7F9AC1EF4E1}"/>
                </a:ext>
              </a:extLst>
            </p:cNvPr>
            <p:cNvSpPr txBox="1"/>
            <p:nvPr/>
          </p:nvSpPr>
          <p:spPr>
            <a:xfrm>
              <a:off x="45717" y="350719"/>
              <a:ext cx="1432563" cy="7694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 sz="2400">
                  <a:solidFill>
                    <a:srgbClr val="FFFFFF"/>
                  </a:solidFill>
                  <a:latin typeface="Inter Bold"/>
                  <a:ea typeface="Inter Bold"/>
                  <a:cs typeface="Inter Bold"/>
                  <a:sym typeface="Inter Bold"/>
                </a:defRPr>
              </a:pPr>
              <a:r>
                <a:rPr lang="sl-SI" b="1">
                  <a:latin typeface="Titillium Web" pitchFamily="2" charset="77"/>
                </a:rPr>
                <a:t>2018</a:t>
              </a:r>
              <a:endParaRPr b="1">
                <a:latin typeface="Titillium Web" pitchFamily="2" charset="77"/>
              </a:endParaRPr>
            </a:p>
            <a:p>
              <a:pPr algn="ctr">
                <a:defRPr sz="1000">
                  <a:solidFill>
                    <a:srgbClr val="FFFFFF"/>
                  </a:solidFill>
                </a:defRPr>
              </a:pPr>
              <a:r>
                <a:rPr lang="sl-SI">
                  <a:latin typeface="Titillium Web" pitchFamily="2" charset="77"/>
                </a:rPr>
                <a:t>Predstavitev Dyn 365 Business Central</a:t>
              </a:r>
              <a:endParaRPr>
                <a:latin typeface="Titillium Web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647975"/>
      </p:ext>
    </p:extLst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28E24B72-139A-8941-89C3-E1E8F10D5E6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24000" y="1253007"/>
            <a:ext cx="2398295" cy="506292"/>
          </a:xfrm>
          <a:prstGeom prst="rect">
            <a:avLst/>
          </a:prstGeom>
        </p:spPr>
        <p:txBody>
          <a:bodyPr/>
          <a:lstStyle/>
          <a:p>
            <a:r>
              <a:rPr lang="sl-SI" b="1">
                <a:solidFill>
                  <a:srgbClr val="333132"/>
                </a:solidFill>
                <a:latin typeface="Titillium Web" pitchFamily="2" charset="77"/>
              </a:rPr>
              <a:t>Osnovne novosti</a:t>
            </a:r>
            <a:endParaRPr lang="sl-SI" sz="2400" b="1">
              <a:solidFill>
                <a:srgbClr val="333132"/>
              </a:solidFill>
              <a:latin typeface="Titillium Web" pitchFamily="2" charset="77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B816A9D-44B7-EE6C-E990-36068241C09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59" t="9273" r="7504" b="33326"/>
          <a:stretch/>
        </p:blipFill>
        <p:spPr>
          <a:xfrm>
            <a:off x="10668000" y="765175"/>
            <a:ext cx="1524000" cy="6092825"/>
          </a:xfr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B5C5683-2574-B1A8-97C1-83825174BEF5}"/>
              </a:ext>
            </a:extLst>
          </p:cNvPr>
          <p:cNvSpPr txBox="1"/>
          <p:nvPr/>
        </p:nvSpPr>
        <p:spPr>
          <a:xfrm>
            <a:off x="1692418" y="4268562"/>
            <a:ext cx="3142545" cy="2477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buClr>
                <a:srgbClr val="333132"/>
              </a:buClr>
              <a:buSzPct val="75000"/>
            </a:pPr>
            <a:r>
              <a:rPr lang="sl-SI" sz="1400" b="1">
                <a:solidFill>
                  <a:srgbClr val="333132"/>
                </a:solidFill>
                <a:latin typeface="Titillium Web" pitchFamily="2" charset="77"/>
                <a:cs typeface="Segoe UI Light"/>
              </a:rPr>
              <a:t>Spletni</a:t>
            </a:r>
            <a:r>
              <a:rPr lang="sl-SI" sz="1400">
                <a:solidFill>
                  <a:srgbClr val="333132"/>
                </a:solidFill>
                <a:latin typeface="Titillium Web" pitchFamily="2" charset="77"/>
                <a:cs typeface="Segoe UI Light"/>
              </a:rPr>
              <a:t> uporabniški vmesnik</a:t>
            </a:r>
            <a:endParaRPr lang="sl-SI" sz="1400" b="1">
              <a:solidFill>
                <a:srgbClr val="333132"/>
              </a:solidFill>
              <a:latin typeface="Titillium Web" pitchFamily="2" charset="77"/>
              <a:cs typeface="Segoe UI Ligh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82353B7-9BDC-CB29-83E9-8A203FD51213}"/>
              </a:ext>
            </a:extLst>
          </p:cNvPr>
          <p:cNvSpPr txBox="1"/>
          <p:nvPr/>
        </p:nvSpPr>
        <p:spPr>
          <a:xfrm>
            <a:off x="1692419" y="5358176"/>
            <a:ext cx="2676382" cy="5062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buClr>
                <a:srgbClr val="333132"/>
              </a:buClr>
              <a:buSzPct val="75000"/>
            </a:pPr>
            <a:r>
              <a:rPr lang="sl-SI" sz="1400" b="1">
                <a:solidFill>
                  <a:srgbClr val="333132"/>
                </a:solidFill>
                <a:latin typeface="Titillium Web" pitchFamily="2" charset="77"/>
                <a:cs typeface="Segoe UI Light"/>
              </a:rPr>
              <a:t>AL</a:t>
            </a:r>
            <a:r>
              <a:rPr lang="sl-SI" sz="1400">
                <a:solidFill>
                  <a:srgbClr val="333132"/>
                </a:solidFill>
                <a:latin typeface="Titillium Web" pitchFamily="2" charset="77"/>
                <a:cs typeface="Segoe UI Light"/>
              </a:rPr>
              <a:t> programski jezik in sistem </a:t>
            </a:r>
            <a:r>
              <a:rPr lang="sl-SI" sz="1400" b="1">
                <a:solidFill>
                  <a:srgbClr val="333132"/>
                </a:solidFill>
                <a:latin typeface="Titillium Web" pitchFamily="2" charset="77"/>
                <a:cs typeface="Segoe UI Light"/>
              </a:rPr>
              <a:t>razširitev – Cloud ready</a:t>
            </a:r>
          </a:p>
        </p:txBody>
      </p:sp>
      <p:sp>
        <p:nvSpPr>
          <p:cNvPr id="23" name="Straight Connector 45">
            <a:extLst>
              <a:ext uri="{FF2B5EF4-FFF2-40B4-BE49-F238E27FC236}">
                <a16:creationId xmlns:a16="http://schemas.microsoft.com/office/drawing/2014/main" id="{42C898C2-3D9A-6042-2274-E945BF44FA67}"/>
              </a:ext>
            </a:extLst>
          </p:cNvPr>
          <p:cNvSpPr/>
          <p:nvPr/>
        </p:nvSpPr>
        <p:spPr>
          <a:xfrm>
            <a:off x="1524000" y="4240987"/>
            <a:ext cx="0" cy="199019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" name="Straight Connector 46">
            <a:extLst>
              <a:ext uri="{FF2B5EF4-FFF2-40B4-BE49-F238E27FC236}">
                <a16:creationId xmlns:a16="http://schemas.microsoft.com/office/drawing/2014/main" id="{FF9F0D64-6C1D-1B22-0FA1-49A85051777B}"/>
              </a:ext>
            </a:extLst>
          </p:cNvPr>
          <p:cNvSpPr/>
          <p:nvPr/>
        </p:nvSpPr>
        <p:spPr>
          <a:xfrm>
            <a:off x="1524000" y="5314176"/>
            <a:ext cx="0" cy="215444"/>
          </a:xfrm>
          <a:prstGeom prst="line">
            <a:avLst/>
          </a:prstGeom>
          <a:ln w="50800">
            <a:solidFill>
              <a:schemeClr val="accent2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" name="TextBox 42">
            <a:extLst>
              <a:ext uri="{FF2B5EF4-FFF2-40B4-BE49-F238E27FC236}">
                <a16:creationId xmlns:a16="http://schemas.microsoft.com/office/drawing/2014/main" id="{543BF45F-BCC0-A542-A65E-1FA5BBC36CB2}"/>
              </a:ext>
            </a:extLst>
          </p:cNvPr>
          <p:cNvSpPr txBox="1"/>
          <p:nvPr/>
        </p:nvSpPr>
        <p:spPr>
          <a:xfrm>
            <a:off x="6280182" y="4238682"/>
            <a:ext cx="3860807" cy="2477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buClr>
                <a:srgbClr val="333132"/>
              </a:buClr>
              <a:buSzPct val="75000"/>
            </a:pPr>
            <a:r>
              <a:rPr lang="sl-SI" sz="1400" b="1">
                <a:solidFill>
                  <a:srgbClr val="333132"/>
                </a:solidFill>
                <a:latin typeface="Titillium Web" pitchFamily="2" charset="77"/>
                <a:cs typeface="Segoe UI Light"/>
              </a:rPr>
              <a:t>Imenske</a:t>
            </a:r>
            <a:r>
              <a:rPr lang="sl-SI" sz="1400">
                <a:solidFill>
                  <a:srgbClr val="333132"/>
                </a:solidFill>
                <a:latin typeface="Titillium Web" pitchFamily="2" charset="77"/>
                <a:cs typeface="Segoe UI Light"/>
              </a:rPr>
              <a:t> uporabniške licence</a:t>
            </a:r>
            <a:endParaRPr lang="sl-SI" sz="1400" b="1">
              <a:solidFill>
                <a:srgbClr val="333132"/>
              </a:solidFill>
              <a:latin typeface="Titillium Web" pitchFamily="2" charset="77"/>
              <a:cs typeface="Segoe UI Light"/>
            </a:endParaRPr>
          </a:p>
        </p:txBody>
      </p:sp>
      <p:sp>
        <p:nvSpPr>
          <p:cNvPr id="26" name="TextBox 43">
            <a:extLst>
              <a:ext uri="{FF2B5EF4-FFF2-40B4-BE49-F238E27FC236}">
                <a16:creationId xmlns:a16="http://schemas.microsoft.com/office/drawing/2014/main" id="{9EBBC11C-8E2D-67ED-29C8-6CD8E39ADF4C}"/>
              </a:ext>
            </a:extLst>
          </p:cNvPr>
          <p:cNvSpPr txBox="1"/>
          <p:nvPr/>
        </p:nvSpPr>
        <p:spPr>
          <a:xfrm>
            <a:off x="6280182" y="5358176"/>
            <a:ext cx="3222405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ts val="1600"/>
              </a:spcBef>
              <a:buClr>
                <a:srgbClr val="333132"/>
              </a:buClr>
              <a:buSzPct val="75000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  <a:cs typeface="Segoe UI Light"/>
              </a:rPr>
              <a:t>Nabor out-of-the-box</a:t>
            </a:r>
            <a:r>
              <a:rPr lang="sl-SI" sz="1400" b="1" dirty="0">
                <a:solidFill>
                  <a:srgbClr val="333132"/>
                </a:solidFill>
                <a:latin typeface="Titillium Web" pitchFamily="2" charset="77"/>
                <a:cs typeface="Segoe UI Light"/>
              </a:rPr>
              <a:t> integracij</a:t>
            </a:r>
          </a:p>
        </p:txBody>
      </p:sp>
      <p:sp>
        <p:nvSpPr>
          <p:cNvPr id="27" name="Straight Connector 45">
            <a:extLst>
              <a:ext uri="{FF2B5EF4-FFF2-40B4-BE49-F238E27FC236}">
                <a16:creationId xmlns:a16="http://schemas.microsoft.com/office/drawing/2014/main" id="{B6B83F39-B653-36FC-61B6-05FF11F53977}"/>
              </a:ext>
            </a:extLst>
          </p:cNvPr>
          <p:cNvSpPr/>
          <p:nvPr/>
        </p:nvSpPr>
        <p:spPr>
          <a:xfrm>
            <a:off x="6111764" y="4240987"/>
            <a:ext cx="0" cy="199019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8" name="Straight Connector 46">
            <a:extLst>
              <a:ext uri="{FF2B5EF4-FFF2-40B4-BE49-F238E27FC236}">
                <a16:creationId xmlns:a16="http://schemas.microsoft.com/office/drawing/2014/main" id="{F5B71699-C5D2-9D30-0323-FFD10EA77DFD}"/>
              </a:ext>
            </a:extLst>
          </p:cNvPr>
          <p:cNvSpPr/>
          <p:nvPr/>
        </p:nvSpPr>
        <p:spPr>
          <a:xfrm>
            <a:off x="6111764" y="5314176"/>
            <a:ext cx="0" cy="215444"/>
          </a:xfrm>
          <a:prstGeom prst="line">
            <a:avLst/>
          </a:prstGeom>
          <a:ln w="50800">
            <a:solidFill>
              <a:schemeClr val="accent2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B89161-9C8F-B96D-D505-150F83B19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grpSp>
        <p:nvGrpSpPr>
          <p:cNvPr id="3" name="Rectangle 17">
            <a:extLst>
              <a:ext uri="{FF2B5EF4-FFF2-40B4-BE49-F238E27FC236}">
                <a16:creationId xmlns:a16="http://schemas.microsoft.com/office/drawing/2014/main" id="{BAE7578A-79FF-77ED-BEC4-F5D056897EF8}"/>
              </a:ext>
            </a:extLst>
          </p:cNvPr>
          <p:cNvGrpSpPr/>
          <p:nvPr/>
        </p:nvGrpSpPr>
        <p:grpSpPr>
          <a:xfrm>
            <a:off x="1508876" y="692137"/>
            <a:ext cx="1805824" cy="369330"/>
            <a:chOff x="-55098" y="-52847"/>
            <a:chExt cx="773733" cy="369325"/>
          </a:xfrm>
        </p:grpSpPr>
        <p:sp>
          <p:nvSpPr>
            <p:cNvPr id="5" name="Rectangle">
              <a:extLst>
                <a:ext uri="{FF2B5EF4-FFF2-40B4-BE49-F238E27FC236}">
                  <a16:creationId xmlns:a16="http://schemas.microsoft.com/office/drawing/2014/main" id="{7AF78811-69D6-5A52-339E-772A21D1D247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" name="Timeline">
              <a:extLst>
                <a:ext uri="{FF2B5EF4-FFF2-40B4-BE49-F238E27FC236}">
                  <a16:creationId xmlns:a16="http://schemas.microsoft.com/office/drawing/2014/main" id="{54920B31-0488-3176-3254-7E3DCCBFC240}"/>
                </a:ext>
              </a:extLst>
            </p:cNvPr>
            <p:cNvSpPr txBox="1"/>
            <p:nvPr/>
          </p:nvSpPr>
          <p:spPr>
            <a:xfrm>
              <a:off x="-55098" y="-52847"/>
              <a:ext cx="773733" cy="3693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Dynamics 365 Business Central</a:t>
              </a:r>
              <a:endParaRPr>
                <a:latin typeface="Titillium Web SemiBold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9371144"/>
      </p:ext>
    </p:extLst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5C87A0B4-EF7A-534C-ACF8-7B9819F000F1}"/>
              </a:ext>
            </a:extLst>
          </p:cNvPr>
          <p:cNvSpPr txBox="1"/>
          <p:nvPr/>
        </p:nvSpPr>
        <p:spPr>
          <a:xfrm>
            <a:off x="766763" y="3534029"/>
            <a:ext cx="6349993" cy="283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en-GB" sz="1600" b="1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Prednosti</a:t>
            </a:r>
            <a:r>
              <a:rPr lang="en-GB" sz="16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 </a:t>
            </a:r>
            <a:r>
              <a:rPr lang="en-GB" sz="1600" err="1">
                <a:solidFill>
                  <a:srgbClr val="333132"/>
                </a:solidFill>
                <a:latin typeface="Titillium Web" pitchFamily="2" charset="77"/>
                <a:sym typeface="Inter Bold"/>
              </a:rPr>
              <a:t>rešitve</a:t>
            </a:r>
            <a:r>
              <a:rPr lang="en-GB" sz="1600">
                <a:solidFill>
                  <a:srgbClr val="333132"/>
                </a:solidFill>
                <a:latin typeface="Titillium Web" pitchFamily="2" charset="77"/>
                <a:sym typeface="Inter Bold"/>
              </a:rPr>
              <a:t> Business Central:</a:t>
            </a:r>
            <a:endParaRPr sz="1200">
              <a:solidFill>
                <a:srgbClr val="333132"/>
              </a:solidFill>
              <a:latin typeface="Titillium Web" pitchFamily="2" charset="7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A68D2CF-9147-1F4B-83E2-C4200EE5064B}"/>
              </a:ext>
            </a:extLst>
          </p:cNvPr>
          <p:cNvSpPr txBox="1"/>
          <p:nvPr/>
        </p:nvSpPr>
        <p:spPr>
          <a:xfrm>
            <a:off x="935182" y="4000448"/>
            <a:ext cx="3256337" cy="7518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sl-SI" sz="1400" b="1">
                <a:solidFill>
                  <a:srgbClr val="333132"/>
                </a:solidFill>
                <a:latin typeface="Titillium Web"/>
              </a:rPr>
              <a:t>Popolna prilagoditev kode </a:t>
            </a:r>
            <a:r>
              <a:rPr lang="sl-SI" sz="1400">
                <a:solidFill>
                  <a:srgbClr val="333132"/>
                </a:solidFill>
                <a:latin typeface="Titillium Web"/>
              </a:rPr>
              <a:t>glede na potrebe in želje strank.</a:t>
            </a:r>
          </a:p>
          <a:p>
            <a:pPr>
              <a:lnSpc>
                <a:spcPct val="120000"/>
              </a:lnSpc>
            </a:pPr>
            <a:endParaRPr lang="sl-SI" sz="1400">
              <a:solidFill>
                <a:srgbClr val="333132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2FA043F-465C-8C41-AEA0-6DADE6780CFB}"/>
              </a:ext>
            </a:extLst>
          </p:cNvPr>
          <p:cNvSpPr txBox="1"/>
          <p:nvPr/>
        </p:nvSpPr>
        <p:spPr>
          <a:xfrm>
            <a:off x="921813" y="4752257"/>
            <a:ext cx="3922567" cy="7583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Tehnologija razširitve kode </a:t>
            </a:r>
            <a:r>
              <a:rPr lang="sl-SI" sz="1400" b="1" dirty="0">
                <a:solidFill>
                  <a:srgbClr val="333132"/>
                </a:solidFill>
                <a:latin typeface="Titillium Web" pitchFamily="2" charset="77"/>
              </a:rPr>
              <a:t>omogoča hitrejše in bolj enostavne prilagoditve</a:t>
            </a: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 ter </a:t>
            </a:r>
            <a:r>
              <a:rPr lang="sl-SI" sz="1400" b="1" dirty="0">
                <a:solidFill>
                  <a:srgbClr val="333132"/>
                </a:solidFill>
                <a:latin typeface="Titillium Web" pitchFamily="2" charset="77"/>
              </a:rPr>
              <a:t>dograjevanje funkcionalnosti.  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D7B5DAFD-66E9-5F49-8DBF-E6D84C858F7B}"/>
              </a:ext>
            </a:extLst>
          </p:cNvPr>
          <p:cNvSpPr txBox="1">
            <a:spLocks/>
          </p:cNvSpPr>
          <p:nvPr/>
        </p:nvSpPr>
        <p:spPr>
          <a:xfrm>
            <a:off x="766764" y="1253007"/>
            <a:ext cx="3256344" cy="4012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endParaRPr lang="sl-SI" b="1">
              <a:solidFill>
                <a:srgbClr val="333132"/>
              </a:solidFill>
              <a:latin typeface="Titillium Web" pitchFamily="2" charset="77"/>
            </a:endParaRPr>
          </a:p>
        </p:txBody>
      </p:sp>
      <p:grpSp>
        <p:nvGrpSpPr>
          <p:cNvPr id="26" name="Rectangle 17">
            <a:extLst>
              <a:ext uri="{FF2B5EF4-FFF2-40B4-BE49-F238E27FC236}">
                <a16:creationId xmlns:a16="http://schemas.microsoft.com/office/drawing/2014/main" id="{139EDBAF-0E54-3B4D-8631-49DBC6352D84}"/>
              </a:ext>
            </a:extLst>
          </p:cNvPr>
          <p:cNvGrpSpPr/>
          <p:nvPr/>
        </p:nvGrpSpPr>
        <p:grpSpPr>
          <a:xfrm>
            <a:off x="766763" y="692137"/>
            <a:ext cx="1693763" cy="369330"/>
            <a:chOff x="-47668" y="-52847"/>
            <a:chExt cx="764190" cy="369325"/>
          </a:xfrm>
        </p:grpSpPr>
        <p:sp>
          <p:nvSpPr>
            <p:cNvPr id="27" name="Rectangle">
              <a:extLst>
                <a:ext uri="{FF2B5EF4-FFF2-40B4-BE49-F238E27FC236}">
                  <a16:creationId xmlns:a16="http://schemas.microsoft.com/office/drawing/2014/main" id="{D42E60B2-F05D-7D4A-A892-EC059D1BFD7B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" name="Timeline">
              <a:extLst>
                <a:ext uri="{FF2B5EF4-FFF2-40B4-BE49-F238E27FC236}">
                  <a16:creationId xmlns:a16="http://schemas.microsoft.com/office/drawing/2014/main" id="{6AC2C935-1EA0-7647-ADEB-32550FA80C66}"/>
                </a:ext>
              </a:extLst>
            </p:cNvPr>
            <p:cNvSpPr txBox="1"/>
            <p:nvPr/>
          </p:nvSpPr>
          <p:spPr>
            <a:xfrm>
              <a:off x="-28674" y="-52847"/>
              <a:ext cx="726202" cy="3693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ERP – Tehnične lastnosti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3EFF584C-4A23-4895-9DB5-9C864DCA77DC}"/>
              </a:ext>
            </a:extLst>
          </p:cNvPr>
          <p:cNvSpPr txBox="1">
            <a:spLocks/>
          </p:cNvSpPr>
          <p:nvPr/>
        </p:nvSpPr>
        <p:spPr>
          <a:xfrm>
            <a:off x="756772" y="1253007"/>
            <a:ext cx="3256344" cy="4012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r>
              <a:rPr lang="sl-SI" b="1">
                <a:solidFill>
                  <a:srgbClr val="333132"/>
                </a:solidFill>
                <a:latin typeface="Titillium Web" pitchFamily="2" charset="77"/>
              </a:rPr>
              <a:t>Večplastnost</a:t>
            </a:r>
          </a:p>
        </p:txBody>
      </p:sp>
      <p:sp>
        <p:nvSpPr>
          <p:cNvPr id="21" name="Straight Connector 45">
            <a:extLst>
              <a:ext uri="{FF2B5EF4-FFF2-40B4-BE49-F238E27FC236}">
                <a16:creationId xmlns:a16="http://schemas.microsoft.com/office/drawing/2014/main" id="{265033AA-CD3C-A568-5428-1CE4B3E82A12}"/>
              </a:ext>
            </a:extLst>
          </p:cNvPr>
          <p:cNvSpPr/>
          <p:nvPr/>
        </p:nvSpPr>
        <p:spPr>
          <a:xfrm>
            <a:off x="761352" y="4010866"/>
            <a:ext cx="0" cy="217849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" name="Straight Connector 45">
            <a:extLst>
              <a:ext uri="{FF2B5EF4-FFF2-40B4-BE49-F238E27FC236}">
                <a16:creationId xmlns:a16="http://schemas.microsoft.com/office/drawing/2014/main" id="{C4F7003D-7C86-E7FA-3D77-B0EDFF511AB0}"/>
              </a:ext>
            </a:extLst>
          </p:cNvPr>
          <p:cNvSpPr/>
          <p:nvPr/>
        </p:nvSpPr>
        <p:spPr>
          <a:xfrm>
            <a:off x="747983" y="4752257"/>
            <a:ext cx="0" cy="217849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8547C72-4D6D-D418-EDB8-46A28B15E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96EC610B-F78F-F0D5-EA98-5F99A07C73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19877" y="2019298"/>
            <a:ext cx="4213583" cy="42326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7CDEF6-5871-FCF6-801C-B199F918C23D}"/>
              </a:ext>
            </a:extLst>
          </p:cNvPr>
          <p:cNvSpPr txBox="1"/>
          <p:nvPr/>
        </p:nvSpPr>
        <p:spPr>
          <a:xfrm>
            <a:off x="921813" y="5876561"/>
            <a:ext cx="3922567" cy="6786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r>
              <a:rPr lang="sl-SI" sz="1400" dirty="0">
                <a:solidFill>
                  <a:srgbClr val="333132"/>
                </a:solidFill>
                <a:latin typeface="Helvetica"/>
              </a:rPr>
              <a:t>Prednost </a:t>
            </a:r>
            <a:r>
              <a:rPr lang="sl-SI" sz="1400" b="1" dirty="0">
                <a:solidFill>
                  <a:srgbClr val="333132"/>
                </a:solidFill>
                <a:latin typeface="Helvetica"/>
              </a:rPr>
              <a:t>sistema upgrade-ov</a:t>
            </a:r>
            <a:r>
              <a:rPr lang="sl-SI" sz="1400" dirty="0">
                <a:solidFill>
                  <a:srgbClr val="333132"/>
                </a:solidFill>
                <a:latin typeface="Helvetica"/>
              </a:rPr>
              <a:t> - "vedno v koraku s časom"</a:t>
            </a:r>
          </a:p>
          <a:p>
            <a:pPr>
              <a:lnSpc>
                <a:spcPct val="120000"/>
              </a:lnSpc>
            </a:pPr>
            <a:endParaRPr lang="sl-SI" sz="1400" b="1" dirty="0">
              <a:solidFill>
                <a:srgbClr val="333132"/>
              </a:solidFill>
              <a:latin typeface="Titillium Web" pitchFamily="2" charset="77"/>
            </a:endParaRPr>
          </a:p>
        </p:txBody>
      </p:sp>
      <p:sp>
        <p:nvSpPr>
          <p:cNvPr id="3" name="Straight Connector 45">
            <a:extLst>
              <a:ext uri="{FF2B5EF4-FFF2-40B4-BE49-F238E27FC236}">
                <a16:creationId xmlns:a16="http://schemas.microsoft.com/office/drawing/2014/main" id="{B4743DE8-04B8-B686-00C9-25CD430FC14A}"/>
              </a:ext>
            </a:extLst>
          </p:cNvPr>
          <p:cNvSpPr/>
          <p:nvPr/>
        </p:nvSpPr>
        <p:spPr>
          <a:xfrm>
            <a:off x="747983" y="5876561"/>
            <a:ext cx="0" cy="217849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77655602"/>
      </p:ext>
    </p:extLst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">
            <a:extLst>
              <a:ext uri="{FF2B5EF4-FFF2-40B4-BE49-F238E27FC236}">
                <a16:creationId xmlns:a16="http://schemas.microsoft.com/office/drawing/2014/main" id="{D7B5DAFD-66E9-5F49-8DBF-E6D84C858F7B}"/>
              </a:ext>
            </a:extLst>
          </p:cNvPr>
          <p:cNvSpPr txBox="1">
            <a:spLocks/>
          </p:cNvSpPr>
          <p:nvPr/>
        </p:nvSpPr>
        <p:spPr>
          <a:xfrm>
            <a:off x="766763" y="1253007"/>
            <a:ext cx="8482149" cy="4012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r>
              <a:rPr lang="sl-SI" b="1">
                <a:solidFill>
                  <a:srgbClr val="333132"/>
                </a:solidFill>
                <a:latin typeface="Titillium Web" pitchFamily="2" charset="77"/>
              </a:rPr>
              <a:t>Koncept API-jev / poslovna logika na enem mestu </a:t>
            </a:r>
          </a:p>
        </p:txBody>
      </p:sp>
      <p:grpSp>
        <p:nvGrpSpPr>
          <p:cNvPr id="26" name="Rectangle 17">
            <a:extLst>
              <a:ext uri="{FF2B5EF4-FFF2-40B4-BE49-F238E27FC236}">
                <a16:creationId xmlns:a16="http://schemas.microsoft.com/office/drawing/2014/main" id="{139EDBAF-0E54-3B4D-8631-49DBC6352D84}"/>
              </a:ext>
            </a:extLst>
          </p:cNvPr>
          <p:cNvGrpSpPr/>
          <p:nvPr/>
        </p:nvGrpSpPr>
        <p:grpSpPr>
          <a:xfrm>
            <a:off x="766763" y="692137"/>
            <a:ext cx="1693763" cy="369330"/>
            <a:chOff x="-47668" y="-52847"/>
            <a:chExt cx="764190" cy="369325"/>
          </a:xfrm>
        </p:grpSpPr>
        <p:sp>
          <p:nvSpPr>
            <p:cNvPr id="27" name="Rectangle">
              <a:extLst>
                <a:ext uri="{FF2B5EF4-FFF2-40B4-BE49-F238E27FC236}">
                  <a16:creationId xmlns:a16="http://schemas.microsoft.com/office/drawing/2014/main" id="{D42E60B2-F05D-7D4A-A892-EC059D1BFD7B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" name="Timeline">
              <a:extLst>
                <a:ext uri="{FF2B5EF4-FFF2-40B4-BE49-F238E27FC236}">
                  <a16:creationId xmlns:a16="http://schemas.microsoft.com/office/drawing/2014/main" id="{6AC2C935-1EA0-7647-ADEB-32550FA80C66}"/>
                </a:ext>
              </a:extLst>
            </p:cNvPr>
            <p:cNvSpPr txBox="1"/>
            <p:nvPr/>
          </p:nvSpPr>
          <p:spPr>
            <a:xfrm>
              <a:off x="-28674" y="-52847"/>
              <a:ext cx="726202" cy="3693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ERP – Tehnične lastnosti</a:t>
              </a:r>
              <a:endParaRPr>
                <a:latin typeface="Titillium Web SemiBold" pitchFamily="2" charset="77"/>
              </a:endParaRPr>
            </a:p>
          </p:txBody>
        </p:sp>
      </p:grpSp>
      <p:grpSp>
        <p:nvGrpSpPr>
          <p:cNvPr id="32" name="Group 3">
            <a:extLst>
              <a:ext uri="{FF2B5EF4-FFF2-40B4-BE49-F238E27FC236}">
                <a16:creationId xmlns:a16="http://schemas.microsoft.com/office/drawing/2014/main" id="{2C04BBAD-5DE9-FF4D-9A5C-FCF5304E5681}"/>
              </a:ext>
            </a:extLst>
          </p:cNvPr>
          <p:cNvGrpSpPr/>
          <p:nvPr/>
        </p:nvGrpSpPr>
        <p:grpSpPr>
          <a:xfrm>
            <a:off x="808862" y="3731702"/>
            <a:ext cx="818321" cy="818322"/>
            <a:chOff x="0" y="0"/>
            <a:chExt cx="818320" cy="818320"/>
          </a:xfrm>
        </p:grpSpPr>
        <p:sp>
          <p:nvSpPr>
            <p:cNvPr id="33" name="Oval 5">
              <a:extLst>
                <a:ext uri="{FF2B5EF4-FFF2-40B4-BE49-F238E27FC236}">
                  <a16:creationId xmlns:a16="http://schemas.microsoft.com/office/drawing/2014/main" id="{591EB9DD-78A1-0E4F-AA6B-1DDE4940791A}"/>
                </a:ext>
              </a:extLst>
            </p:cNvPr>
            <p:cNvSpPr/>
            <p:nvPr/>
          </p:nvSpPr>
          <p:spPr>
            <a:xfrm>
              <a:off x="-1" y="-1"/>
              <a:ext cx="818322" cy="818322"/>
            </a:xfrm>
            <a:prstGeom prst="ellipse">
              <a:avLst/>
            </a:prstGeom>
            <a:noFill/>
            <a:ln w="635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4" name="Shape 3612">
              <a:extLst>
                <a:ext uri="{FF2B5EF4-FFF2-40B4-BE49-F238E27FC236}">
                  <a16:creationId xmlns:a16="http://schemas.microsoft.com/office/drawing/2014/main" id="{E4FCF570-A3CB-0549-9177-31D4F9D88D8E}"/>
                </a:ext>
              </a:extLst>
            </p:cNvPr>
            <p:cNvSpPr/>
            <p:nvPr/>
          </p:nvSpPr>
          <p:spPr>
            <a:xfrm>
              <a:off x="268869" y="313507"/>
              <a:ext cx="280581" cy="191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"/>
                  </a:moveTo>
                  <a:cubicBezTo>
                    <a:pt x="21600" y="323"/>
                    <a:pt x="21380" y="0"/>
                    <a:pt x="21109" y="0"/>
                  </a:cubicBezTo>
                  <a:cubicBezTo>
                    <a:pt x="20969" y="0"/>
                    <a:pt x="20845" y="88"/>
                    <a:pt x="20755" y="226"/>
                  </a:cubicBezTo>
                  <a:lnTo>
                    <a:pt x="20754" y="223"/>
                  </a:lnTo>
                  <a:lnTo>
                    <a:pt x="7848" y="19853"/>
                  </a:lnTo>
                  <a:lnTo>
                    <a:pt x="838" y="9571"/>
                  </a:lnTo>
                  <a:cubicBezTo>
                    <a:pt x="749" y="9441"/>
                    <a:pt x="626" y="9360"/>
                    <a:pt x="491" y="9360"/>
                  </a:cubicBezTo>
                  <a:cubicBezTo>
                    <a:pt x="220" y="9360"/>
                    <a:pt x="0" y="9683"/>
                    <a:pt x="0" y="10080"/>
                  </a:cubicBezTo>
                  <a:cubicBezTo>
                    <a:pt x="0" y="10279"/>
                    <a:pt x="55" y="10459"/>
                    <a:pt x="144" y="10589"/>
                  </a:cubicBezTo>
                  <a:lnTo>
                    <a:pt x="7507" y="21390"/>
                  </a:lnTo>
                  <a:cubicBezTo>
                    <a:pt x="7596" y="21520"/>
                    <a:pt x="7719" y="21600"/>
                    <a:pt x="7855" y="21600"/>
                  </a:cubicBezTo>
                  <a:cubicBezTo>
                    <a:pt x="7995" y="21600"/>
                    <a:pt x="8119" y="21513"/>
                    <a:pt x="8208" y="21376"/>
                  </a:cubicBezTo>
                  <a:lnTo>
                    <a:pt x="8210" y="21377"/>
                  </a:lnTo>
                  <a:lnTo>
                    <a:pt x="21465" y="1217"/>
                  </a:lnTo>
                  <a:lnTo>
                    <a:pt x="21462" y="1215"/>
                  </a:lnTo>
                  <a:cubicBezTo>
                    <a:pt x="21547" y="1087"/>
                    <a:pt x="21600" y="913"/>
                    <a:pt x="21600" y="72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</a:defRPr>
              </a:pPr>
              <a:endParaRPr/>
            </a:p>
          </p:txBody>
        </p:sp>
      </p:grpSp>
      <p:sp>
        <p:nvSpPr>
          <p:cNvPr id="35" name="TextBox 30">
            <a:extLst>
              <a:ext uri="{FF2B5EF4-FFF2-40B4-BE49-F238E27FC236}">
                <a16:creationId xmlns:a16="http://schemas.microsoft.com/office/drawing/2014/main" id="{C30EBFA6-C475-DA40-B936-33139DD56807}"/>
              </a:ext>
            </a:extLst>
          </p:cNvPr>
          <p:cNvSpPr txBox="1"/>
          <p:nvPr/>
        </p:nvSpPr>
        <p:spPr>
          <a:xfrm>
            <a:off x="1843643" y="3703819"/>
            <a:ext cx="3440049" cy="8740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20000"/>
              </a:lnSpc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sz="1600">
                <a:solidFill>
                  <a:srgbClr val="333132"/>
                </a:solidFill>
                <a:latin typeface="Titillium Web"/>
              </a:rPr>
              <a:t>Vsa poslovna logika je na enem mestu, kar </a:t>
            </a:r>
            <a:r>
              <a:rPr lang="sl-SI" sz="1600" err="1">
                <a:solidFill>
                  <a:srgbClr val="333132"/>
                </a:solidFill>
                <a:latin typeface="Titillium Web"/>
              </a:rPr>
              <a:t>omogča</a:t>
            </a:r>
            <a:r>
              <a:rPr lang="sl-SI" sz="1600">
                <a:solidFill>
                  <a:srgbClr val="333132"/>
                </a:solidFill>
                <a:latin typeface="Titillium Web"/>
              </a:rPr>
              <a:t> enoten način dela neodvisno od uporabniškega vmesnika</a:t>
            </a:r>
            <a:endParaRPr lang="sl-SI" sz="1000">
              <a:solidFill>
                <a:srgbClr val="333132"/>
              </a:solidFill>
              <a:latin typeface="Titillium Web"/>
            </a:endParaRPr>
          </a:p>
        </p:txBody>
      </p:sp>
      <p:grpSp>
        <p:nvGrpSpPr>
          <p:cNvPr id="54" name="Group 3">
            <a:extLst>
              <a:ext uri="{FF2B5EF4-FFF2-40B4-BE49-F238E27FC236}">
                <a16:creationId xmlns:a16="http://schemas.microsoft.com/office/drawing/2014/main" id="{1DF73F44-5601-2C4E-98A8-C707E2F6A5E2}"/>
              </a:ext>
            </a:extLst>
          </p:cNvPr>
          <p:cNvGrpSpPr/>
          <p:nvPr/>
        </p:nvGrpSpPr>
        <p:grpSpPr>
          <a:xfrm>
            <a:off x="808862" y="4974818"/>
            <a:ext cx="818321" cy="818322"/>
            <a:chOff x="0" y="0"/>
            <a:chExt cx="818320" cy="818320"/>
          </a:xfrm>
        </p:grpSpPr>
        <p:sp>
          <p:nvSpPr>
            <p:cNvPr id="55" name="Oval 5">
              <a:extLst>
                <a:ext uri="{FF2B5EF4-FFF2-40B4-BE49-F238E27FC236}">
                  <a16:creationId xmlns:a16="http://schemas.microsoft.com/office/drawing/2014/main" id="{3C05002E-5CB9-0E4E-B774-2FD6156A931E}"/>
                </a:ext>
              </a:extLst>
            </p:cNvPr>
            <p:cNvSpPr/>
            <p:nvPr/>
          </p:nvSpPr>
          <p:spPr>
            <a:xfrm>
              <a:off x="-1" y="-1"/>
              <a:ext cx="818322" cy="818322"/>
            </a:xfrm>
            <a:prstGeom prst="ellipse">
              <a:avLst/>
            </a:prstGeom>
            <a:noFill/>
            <a:ln w="635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6" name="Shape 3612">
              <a:extLst>
                <a:ext uri="{FF2B5EF4-FFF2-40B4-BE49-F238E27FC236}">
                  <a16:creationId xmlns:a16="http://schemas.microsoft.com/office/drawing/2014/main" id="{B96D7A1E-DEE0-B54B-8578-2FA51FD3ACC1}"/>
                </a:ext>
              </a:extLst>
            </p:cNvPr>
            <p:cNvSpPr/>
            <p:nvPr/>
          </p:nvSpPr>
          <p:spPr>
            <a:xfrm>
              <a:off x="268869" y="313507"/>
              <a:ext cx="280581" cy="191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"/>
                  </a:moveTo>
                  <a:cubicBezTo>
                    <a:pt x="21600" y="323"/>
                    <a:pt x="21380" y="0"/>
                    <a:pt x="21109" y="0"/>
                  </a:cubicBezTo>
                  <a:cubicBezTo>
                    <a:pt x="20969" y="0"/>
                    <a:pt x="20845" y="88"/>
                    <a:pt x="20755" y="226"/>
                  </a:cubicBezTo>
                  <a:lnTo>
                    <a:pt x="20754" y="223"/>
                  </a:lnTo>
                  <a:lnTo>
                    <a:pt x="7848" y="19853"/>
                  </a:lnTo>
                  <a:lnTo>
                    <a:pt x="838" y="9571"/>
                  </a:lnTo>
                  <a:cubicBezTo>
                    <a:pt x="749" y="9441"/>
                    <a:pt x="626" y="9360"/>
                    <a:pt x="491" y="9360"/>
                  </a:cubicBezTo>
                  <a:cubicBezTo>
                    <a:pt x="220" y="9360"/>
                    <a:pt x="0" y="9683"/>
                    <a:pt x="0" y="10080"/>
                  </a:cubicBezTo>
                  <a:cubicBezTo>
                    <a:pt x="0" y="10279"/>
                    <a:pt x="55" y="10459"/>
                    <a:pt x="144" y="10589"/>
                  </a:cubicBezTo>
                  <a:lnTo>
                    <a:pt x="7507" y="21390"/>
                  </a:lnTo>
                  <a:cubicBezTo>
                    <a:pt x="7596" y="21520"/>
                    <a:pt x="7719" y="21600"/>
                    <a:pt x="7855" y="21600"/>
                  </a:cubicBezTo>
                  <a:cubicBezTo>
                    <a:pt x="7995" y="21600"/>
                    <a:pt x="8119" y="21513"/>
                    <a:pt x="8208" y="21376"/>
                  </a:cubicBezTo>
                  <a:lnTo>
                    <a:pt x="8210" y="21377"/>
                  </a:lnTo>
                  <a:lnTo>
                    <a:pt x="21465" y="1217"/>
                  </a:lnTo>
                  <a:lnTo>
                    <a:pt x="21462" y="1215"/>
                  </a:lnTo>
                  <a:cubicBezTo>
                    <a:pt x="21547" y="1087"/>
                    <a:pt x="21600" y="913"/>
                    <a:pt x="21600" y="72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</a:defRPr>
              </a:pPr>
              <a:endParaRPr/>
            </a:p>
          </p:txBody>
        </p:sp>
      </p:grpSp>
      <p:sp>
        <p:nvSpPr>
          <p:cNvPr id="57" name="TextBox 30">
            <a:extLst>
              <a:ext uri="{FF2B5EF4-FFF2-40B4-BE49-F238E27FC236}">
                <a16:creationId xmlns:a16="http://schemas.microsoft.com/office/drawing/2014/main" id="{4CD8B8FB-9379-1E40-9DB7-CD7BA9C84FE8}"/>
              </a:ext>
            </a:extLst>
          </p:cNvPr>
          <p:cNvSpPr txBox="1"/>
          <p:nvPr/>
        </p:nvSpPr>
        <p:spPr>
          <a:xfrm>
            <a:off x="1843643" y="4945445"/>
            <a:ext cx="2629955" cy="8740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sl-SI" sz="1600">
                <a:solidFill>
                  <a:srgbClr val="333132"/>
                </a:solidFill>
                <a:latin typeface="Titillium Web" pitchFamily="2" charset="77"/>
              </a:rPr>
              <a:t>Ni potrebno ločeno vzdrževanje različnih sistemov in poslovnih logik.</a:t>
            </a:r>
            <a:endParaRPr lang="en-US" sz="1600">
              <a:solidFill>
                <a:srgbClr val="333132"/>
              </a:solidFill>
              <a:latin typeface="Titillium Web" pitchFamily="2" charset="77"/>
            </a:endParaRPr>
          </a:p>
        </p:txBody>
      </p:sp>
      <p:sp>
        <p:nvSpPr>
          <p:cNvPr id="58" name="Title 1">
            <a:extLst>
              <a:ext uri="{FF2B5EF4-FFF2-40B4-BE49-F238E27FC236}">
                <a16:creationId xmlns:a16="http://schemas.microsoft.com/office/drawing/2014/main" id="{C0132D4D-C78B-AA4F-9035-2964A0F7DFEE}"/>
              </a:ext>
            </a:extLst>
          </p:cNvPr>
          <p:cNvSpPr txBox="1">
            <a:spLocks/>
          </p:cNvSpPr>
          <p:nvPr/>
        </p:nvSpPr>
        <p:spPr>
          <a:xfrm>
            <a:off x="766763" y="2866305"/>
            <a:ext cx="8482149" cy="70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r>
              <a:rPr lang="sl-SI" sz="2000">
                <a:solidFill>
                  <a:srgbClr val="333132"/>
                </a:solidFill>
                <a:latin typeface="Titillium Web"/>
              </a:rPr>
              <a:t>Uporaba tehnologije </a:t>
            </a:r>
            <a:r>
              <a:rPr lang="sl-SI" sz="2000" b="1">
                <a:solidFill>
                  <a:srgbClr val="333132"/>
                </a:solidFill>
                <a:latin typeface="Titillium Web"/>
              </a:rPr>
              <a:t>API.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16829F7-E01D-76D0-F8FB-A5F69AA25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D18BBB93-A7B1-45D9-BB0F-ABBC2B8F3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56040" y="3777463"/>
            <a:ext cx="5558929" cy="226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09766"/>
      </p:ext>
    </p:extLst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">
            <a:extLst>
              <a:ext uri="{FF2B5EF4-FFF2-40B4-BE49-F238E27FC236}">
                <a16:creationId xmlns:a16="http://schemas.microsoft.com/office/drawing/2014/main" id="{D7B5DAFD-66E9-5F49-8DBF-E6D84C858F7B}"/>
              </a:ext>
            </a:extLst>
          </p:cNvPr>
          <p:cNvSpPr txBox="1">
            <a:spLocks/>
          </p:cNvSpPr>
          <p:nvPr/>
        </p:nvSpPr>
        <p:spPr>
          <a:xfrm>
            <a:off x="766763" y="1253007"/>
            <a:ext cx="8482149" cy="4012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r>
              <a:rPr lang="sl-SI" b="1">
                <a:solidFill>
                  <a:srgbClr val="333132"/>
                </a:solidFill>
                <a:latin typeface="Titillium Web" pitchFamily="2" charset="77"/>
              </a:rPr>
              <a:t>Tipi licenc</a:t>
            </a:r>
          </a:p>
        </p:txBody>
      </p:sp>
      <p:grpSp>
        <p:nvGrpSpPr>
          <p:cNvPr id="26" name="Rectangle 17">
            <a:extLst>
              <a:ext uri="{FF2B5EF4-FFF2-40B4-BE49-F238E27FC236}">
                <a16:creationId xmlns:a16="http://schemas.microsoft.com/office/drawing/2014/main" id="{139EDBAF-0E54-3B4D-8631-49DBC6352D84}"/>
              </a:ext>
            </a:extLst>
          </p:cNvPr>
          <p:cNvGrpSpPr/>
          <p:nvPr/>
        </p:nvGrpSpPr>
        <p:grpSpPr>
          <a:xfrm>
            <a:off x="766763" y="692137"/>
            <a:ext cx="1693763" cy="369330"/>
            <a:chOff x="-47668" y="-52847"/>
            <a:chExt cx="764190" cy="369325"/>
          </a:xfrm>
        </p:grpSpPr>
        <p:sp>
          <p:nvSpPr>
            <p:cNvPr id="27" name="Rectangle">
              <a:extLst>
                <a:ext uri="{FF2B5EF4-FFF2-40B4-BE49-F238E27FC236}">
                  <a16:creationId xmlns:a16="http://schemas.microsoft.com/office/drawing/2014/main" id="{D42E60B2-F05D-7D4A-A892-EC059D1BFD7B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" name="Timeline">
              <a:extLst>
                <a:ext uri="{FF2B5EF4-FFF2-40B4-BE49-F238E27FC236}">
                  <a16:creationId xmlns:a16="http://schemas.microsoft.com/office/drawing/2014/main" id="{6AC2C935-1EA0-7647-ADEB-32550FA80C66}"/>
                </a:ext>
              </a:extLst>
            </p:cNvPr>
            <p:cNvSpPr txBox="1"/>
            <p:nvPr/>
          </p:nvSpPr>
          <p:spPr>
            <a:xfrm>
              <a:off x="-28674" y="-52847"/>
              <a:ext cx="726202" cy="3693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ERP – Tehnične lastnosti</a:t>
              </a:r>
              <a:endParaRPr>
                <a:latin typeface="Titillium Web SemiBold" pitchFamily="2" charset="77"/>
              </a:endParaRP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15065220-FAC6-66B0-8E44-AE654398A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4C577EAD-F304-6991-0E7E-AC6E9E674B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6763" y="2184760"/>
            <a:ext cx="10623077" cy="3767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757171"/>
      </p:ext>
    </p:extLst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0">
            <a:extLst>
              <a:ext uri="{FF2B5EF4-FFF2-40B4-BE49-F238E27FC236}">
                <a16:creationId xmlns:a16="http://schemas.microsoft.com/office/drawing/2014/main" id="{628C7687-DC9E-5943-B94E-B6FAEA599F0A}"/>
              </a:ext>
            </a:extLst>
          </p:cNvPr>
          <p:cNvSpPr txBox="1"/>
          <p:nvPr/>
        </p:nvSpPr>
        <p:spPr>
          <a:xfrm>
            <a:off x="1811358" y="4476546"/>
            <a:ext cx="1863078" cy="5062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1200"/>
              </a:spcBef>
              <a:defRPr sz="1000">
                <a:solidFill>
                  <a:srgbClr val="222222">
                    <a:alpha val="70000"/>
                  </a:srgbClr>
                </a:solidFill>
              </a:defRPr>
            </a:pPr>
            <a:r>
              <a:rPr lang="en-GB" sz="1400">
                <a:latin typeface="Titillium Web" pitchFamily="2" charset="77"/>
              </a:rPr>
              <a:t>Nova </a:t>
            </a:r>
            <a:r>
              <a:rPr lang="en-GB" sz="1400" err="1">
                <a:latin typeface="Titillium Web" pitchFamily="2" charset="77"/>
              </a:rPr>
              <a:t>arhitektura</a:t>
            </a:r>
            <a:r>
              <a:rPr lang="en-GB" sz="1400">
                <a:latin typeface="Titillium Web" pitchFamily="2" charset="77"/>
              </a:rPr>
              <a:t> </a:t>
            </a:r>
            <a:r>
              <a:rPr lang="en-GB" sz="1400" err="1">
                <a:latin typeface="Titillium Web" pitchFamily="2" charset="77"/>
              </a:rPr>
              <a:t>povečuje</a:t>
            </a:r>
            <a:r>
              <a:rPr lang="en-GB" sz="1400">
                <a:latin typeface="Titillium Web" pitchFamily="2" charset="77"/>
              </a:rPr>
              <a:t> </a:t>
            </a:r>
            <a:r>
              <a:rPr lang="en-GB" sz="1400" err="1">
                <a:latin typeface="Titillium Web" pitchFamily="2" charset="77"/>
              </a:rPr>
              <a:t>stabilnost</a:t>
            </a:r>
            <a:r>
              <a:rPr lang="en-GB" sz="1400">
                <a:solidFill>
                  <a:srgbClr val="333132"/>
                </a:solidFill>
                <a:latin typeface="Titillium Web" pitchFamily="2" charset="77"/>
              </a:rPr>
              <a:t>.</a:t>
            </a:r>
            <a:endParaRPr lang="sl-SI" sz="1400">
              <a:solidFill>
                <a:srgbClr val="333132"/>
              </a:solidFill>
              <a:latin typeface="Titillium Web" pitchFamily="2" charset="77"/>
            </a:endParaRP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6F0E22E6-8FC7-AD40-95AE-86A2069C3FA4}"/>
              </a:ext>
            </a:extLst>
          </p:cNvPr>
          <p:cNvSpPr txBox="1">
            <a:spLocks/>
          </p:cNvSpPr>
          <p:nvPr/>
        </p:nvSpPr>
        <p:spPr>
          <a:xfrm>
            <a:off x="766763" y="1253007"/>
            <a:ext cx="4719637" cy="4012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r>
              <a:rPr lang="sl-SI" b="1">
                <a:solidFill>
                  <a:srgbClr val="333132"/>
                </a:solidFill>
                <a:latin typeface="Titillium Web" pitchFamily="2" charset="77"/>
              </a:rPr>
              <a:t>Možne namestitve </a:t>
            </a:r>
            <a:r>
              <a:rPr lang="sl-SI">
                <a:solidFill>
                  <a:srgbClr val="333132"/>
                </a:solidFill>
                <a:latin typeface="Titillium Web" pitchFamily="2" charset="77"/>
              </a:rPr>
              <a:t>(strežnik)</a:t>
            </a:r>
          </a:p>
        </p:txBody>
      </p:sp>
      <p:grpSp>
        <p:nvGrpSpPr>
          <p:cNvPr id="30" name="Rectangle 17">
            <a:extLst>
              <a:ext uri="{FF2B5EF4-FFF2-40B4-BE49-F238E27FC236}">
                <a16:creationId xmlns:a16="http://schemas.microsoft.com/office/drawing/2014/main" id="{09764F33-337E-A94E-90D8-EC2DCC698C8C}"/>
              </a:ext>
            </a:extLst>
          </p:cNvPr>
          <p:cNvGrpSpPr/>
          <p:nvPr/>
        </p:nvGrpSpPr>
        <p:grpSpPr>
          <a:xfrm>
            <a:off x="766763" y="692137"/>
            <a:ext cx="1693763" cy="369330"/>
            <a:chOff x="-47668" y="-52847"/>
            <a:chExt cx="764190" cy="369325"/>
          </a:xfrm>
        </p:grpSpPr>
        <p:sp>
          <p:nvSpPr>
            <p:cNvPr id="31" name="Rectangle">
              <a:extLst>
                <a:ext uri="{FF2B5EF4-FFF2-40B4-BE49-F238E27FC236}">
                  <a16:creationId xmlns:a16="http://schemas.microsoft.com/office/drawing/2014/main" id="{8BF6D79E-C897-194C-A85A-B0ABAC3F5044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2" name="Timeline">
              <a:extLst>
                <a:ext uri="{FF2B5EF4-FFF2-40B4-BE49-F238E27FC236}">
                  <a16:creationId xmlns:a16="http://schemas.microsoft.com/office/drawing/2014/main" id="{6B45EF6F-28CD-AD42-9B77-32812C73640A}"/>
                </a:ext>
              </a:extLst>
            </p:cNvPr>
            <p:cNvSpPr txBox="1"/>
            <p:nvPr/>
          </p:nvSpPr>
          <p:spPr>
            <a:xfrm>
              <a:off x="-28674" y="-52847"/>
              <a:ext cx="726202" cy="3693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ERP – Tehnične lastnosti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33" name="TextBox 13">
            <a:extLst>
              <a:ext uri="{FF2B5EF4-FFF2-40B4-BE49-F238E27FC236}">
                <a16:creationId xmlns:a16="http://schemas.microsoft.com/office/drawing/2014/main" id="{80C1DA60-6C8C-7C4B-977F-E5A4A364516E}"/>
              </a:ext>
            </a:extLst>
          </p:cNvPr>
          <p:cNvSpPr txBox="1"/>
          <p:nvPr/>
        </p:nvSpPr>
        <p:spPr>
          <a:xfrm>
            <a:off x="1155572" y="4084548"/>
            <a:ext cx="3174650" cy="3185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1200"/>
              </a:spcBef>
              <a:defRPr sz="1200">
                <a:latin typeface="Inter Bold"/>
                <a:ea typeface="Inter Bold"/>
                <a:cs typeface="Inter Bold"/>
                <a:sym typeface="Inter Bold"/>
              </a:defRPr>
            </a:lvl1pPr>
          </a:lstStyle>
          <a:p>
            <a:pPr algn="ctr"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sz="1800" b="1">
                <a:solidFill>
                  <a:srgbClr val="333132"/>
                </a:solidFill>
                <a:latin typeface="Titillium Web" pitchFamily="2" charset="77"/>
              </a:rPr>
              <a:t>Lastni strežnik</a:t>
            </a:r>
          </a:p>
        </p:txBody>
      </p:sp>
      <p:sp>
        <p:nvSpPr>
          <p:cNvPr id="34" name="TextBox 30">
            <a:extLst>
              <a:ext uri="{FF2B5EF4-FFF2-40B4-BE49-F238E27FC236}">
                <a16:creationId xmlns:a16="http://schemas.microsoft.com/office/drawing/2014/main" id="{F9CD0AFA-88C7-A748-B1BD-C3F80281FDEB}"/>
              </a:ext>
            </a:extLst>
          </p:cNvPr>
          <p:cNvSpPr txBox="1"/>
          <p:nvPr/>
        </p:nvSpPr>
        <p:spPr>
          <a:xfrm>
            <a:off x="4858491" y="4476546"/>
            <a:ext cx="2210169" cy="5062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1200"/>
              </a:spcBef>
              <a:defRPr sz="1000">
                <a:solidFill>
                  <a:srgbClr val="222222">
                    <a:alpha val="70000"/>
                  </a:srgbClr>
                </a:solidFill>
              </a:defRPr>
            </a:pPr>
            <a:r>
              <a:rPr lang="en-GB" sz="1400" err="1">
                <a:latin typeface="Titillium Web" pitchFamily="2" charset="77"/>
              </a:rPr>
              <a:t>Direkten</a:t>
            </a:r>
            <a:r>
              <a:rPr lang="en-GB" sz="1400">
                <a:latin typeface="Titillium Web" pitchFamily="2" charset="77"/>
              </a:rPr>
              <a:t> </a:t>
            </a:r>
            <a:r>
              <a:rPr lang="en-GB" sz="1400" err="1">
                <a:latin typeface="Titillium Web" pitchFamily="2" charset="77"/>
              </a:rPr>
              <a:t>dostop</a:t>
            </a:r>
            <a:r>
              <a:rPr lang="en-GB" sz="1400">
                <a:latin typeface="Titillium Web" pitchFamily="2" charset="77"/>
              </a:rPr>
              <a:t> </a:t>
            </a:r>
            <a:r>
              <a:rPr lang="en-GB" sz="1400" err="1">
                <a:latin typeface="Titillium Web" pitchFamily="2" charset="77"/>
              </a:rPr>
              <a:t>brez</a:t>
            </a:r>
            <a:r>
              <a:rPr lang="en-GB" sz="1400">
                <a:latin typeface="Titillium Web" pitchFamily="2" charset="77"/>
              </a:rPr>
              <a:t> </a:t>
            </a:r>
            <a:r>
              <a:rPr lang="en-GB" sz="1400" err="1">
                <a:latin typeface="Titillium Web" pitchFamily="2" charset="77"/>
              </a:rPr>
              <a:t>uporabe</a:t>
            </a:r>
            <a:r>
              <a:rPr lang="en-GB" sz="1400">
                <a:latin typeface="Titillium Web" pitchFamily="2" charset="77"/>
              </a:rPr>
              <a:t> </a:t>
            </a:r>
            <a:r>
              <a:rPr lang="en-GB" sz="1400" err="1">
                <a:latin typeface="Titillium Web" pitchFamily="2" charset="77"/>
              </a:rPr>
              <a:t>tehnologije</a:t>
            </a:r>
            <a:r>
              <a:rPr lang="en-GB" sz="1400">
                <a:latin typeface="Titillium Web" pitchFamily="2" charset="77"/>
              </a:rPr>
              <a:t> RDP</a:t>
            </a:r>
            <a:r>
              <a:rPr lang="sl-SI" sz="1400">
                <a:latin typeface="Titillium Web" pitchFamily="2" charset="77"/>
              </a:rPr>
              <a:t>.</a:t>
            </a:r>
            <a:endParaRPr lang="en-GB" sz="1400">
              <a:latin typeface="Titillium Web" pitchFamily="2" charset="77"/>
            </a:endParaRPr>
          </a:p>
        </p:txBody>
      </p:sp>
      <p:sp>
        <p:nvSpPr>
          <p:cNvPr id="35" name="TextBox 13">
            <a:extLst>
              <a:ext uri="{FF2B5EF4-FFF2-40B4-BE49-F238E27FC236}">
                <a16:creationId xmlns:a16="http://schemas.microsoft.com/office/drawing/2014/main" id="{04BF8EB4-2440-4A48-941B-BF24DB968F97}"/>
              </a:ext>
            </a:extLst>
          </p:cNvPr>
          <p:cNvSpPr txBox="1"/>
          <p:nvPr/>
        </p:nvSpPr>
        <p:spPr>
          <a:xfrm>
            <a:off x="4376250" y="4084548"/>
            <a:ext cx="3174650" cy="3185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1200"/>
              </a:spcBef>
              <a:defRPr sz="1200">
                <a:latin typeface="Inter Bold"/>
                <a:ea typeface="Inter Bold"/>
                <a:cs typeface="Inter Bold"/>
                <a:sym typeface="Inter Bold"/>
              </a:defRPr>
            </a:lvl1pPr>
          </a:lstStyle>
          <a:p>
            <a:pPr algn="ctr"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sz="1800" b="1">
                <a:solidFill>
                  <a:srgbClr val="333132"/>
                </a:solidFill>
                <a:latin typeface="Titillium Web" pitchFamily="2" charset="77"/>
              </a:rPr>
              <a:t>Gostovanje</a:t>
            </a:r>
          </a:p>
        </p:txBody>
      </p:sp>
      <p:sp>
        <p:nvSpPr>
          <p:cNvPr id="36" name="TextBox 30">
            <a:extLst>
              <a:ext uri="{FF2B5EF4-FFF2-40B4-BE49-F238E27FC236}">
                <a16:creationId xmlns:a16="http://schemas.microsoft.com/office/drawing/2014/main" id="{CDA6D1D1-E6E5-F546-98DE-055EFD1DCCA1}"/>
              </a:ext>
            </a:extLst>
          </p:cNvPr>
          <p:cNvSpPr txBox="1"/>
          <p:nvPr/>
        </p:nvSpPr>
        <p:spPr>
          <a:xfrm>
            <a:off x="7418201" y="4476546"/>
            <a:ext cx="3440048" cy="2477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1200"/>
              </a:spcBef>
              <a:defRPr sz="1000">
                <a:solidFill>
                  <a:srgbClr val="222222">
                    <a:alpha val="70000"/>
                  </a:srgbClr>
                </a:solidFill>
              </a:defRPr>
            </a:pPr>
            <a:r>
              <a:rPr lang="en-GB" sz="1400">
                <a:latin typeface="Titillium Web" pitchFamily="2" charset="77"/>
              </a:rPr>
              <a:t>Microsoft Azure</a:t>
            </a:r>
            <a:r>
              <a:rPr lang="sl-SI" sz="1400">
                <a:latin typeface="Titillium Web" pitchFamily="2" charset="77"/>
              </a:rPr>
              <a:t>.</a:t>
            </a:r>
            <a:endParaRPr lang="en-GB" sz="1400">
              <a:latin typeface="Titillium Web" pitchFamily="2" charset="77"/>
            </a:endParaRPr>
          </a:p>
        </p:txBody>
      </p:sp>
      <p:sp>
        <p:nvSpPr>
          <p:cNvPr id="37" name="TextBox 13">
            <a:extLst>
              <a:ext uri="{FF2B5EF4-FFF2-40B4-BE49-F238E27FC236}">
                <a16:creationId xmlns:a16="http://schemas.microsoft.com/office/drawing/2014/main" id="{88A0AC01-48E3-184B-BD20-E9110CB6AC04}"/>
              </a:ext>
            </a:extLst>
          </p:cNvPr>
          <p:cNvSpPr txBox="1"/>
          <p:nvPr/>
        </p:nvSpPr>
        <p:spPr>
          <a:xfrm>
            <a:off x="7550900" y="4084548"/>
            <a:ext cx="3174650" cy="3185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1200"/>
              </a:spcBef>
              <a:defRPr sz="1200">
                <a:latin typeface="Inter Bold"/>
                <a:ea typeface="Inter Bold"/>
                <a:cs typeface="Inter Bold"/>
                <a:sym typeface="Inter Bold"/>
              </a:defRPr>
            </a:lvl1pPr>
          </a:lstStyle>
          <a:p>
            <a:pPr algn="ctr">
              <a:defRPr sz="1200"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sz="1800" b="1">
                <a:solidFill>
                  <a:srgbClr val="333132"/>
                </a:solidFill>
                <a:latin typeface="Titillium Web" pitchFamily="2" charset="77"/>
              </a:rPr>
              <a:t>Oblak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19BE9A1-0CBA-374E-15DA-6D7D991A8C75}"/>
              </a:ext>
            </a:extLst>
          </p:cNvPr>
          <p:cNvGrpSpPr>
            <a:grpSpLocks noChangeAspect="1"/>
          </p:cNvGrpSpPr>
          <p:nvPr/>
        </p:nvGrpSpPr>
        <p:grpSpPr>
          <a:xfrm>
            <a:off x="8608253" y="2711822"/>
            <a:ext cx="1151999" cy="1152000"/>
            <a:chOff x="7789505" y="4808365"/>
            <a:chExt cx="818323" cy="818324"/>
          </a:xfrm>
        </p:grpSpPr>
        <p:sp>
          <p:nvSpPr>
            <p:cNvPr id="59" name="Oval 5">
              <a:extLst>
                <a:ext uri="{FF2B5EF4-FFF2-40B4-BE49-F238E27FC236}">
                  <a16:creationId xmlns:a16="http://schemas.microsoft.com/office/drawing/2014/main" id="{6314207B-88F4-FC4B-9A63-99DEB095245E}"/>
                </a:ext>
              </a:extLst>
            </p:cNvPr>
            <p:cNvSpPr/>
            <p:nvPr/>
          </p:nvSpPr>
          <p:spPr>
            <a:xfrm>
              <a:off x="7789505" y="4808365"/>
              <a:ext cx="818323" cy="818324"/>
            </a:xfrm>
            <a:prstGeom prst="ellipse">
              <a:avLst/>
            </a:prstGeom>
            <a:noFill/>
            <a:ln w="6350" cap="flat">
              <a:solidFill>
                <a:srgbClr val="333132">
                  <a:alpha val="50374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39" name="Picture Placeholder 2">
              <a:extLst>
                <a:ext uri="{FF2B5EF4-FFF2-40B4-BE49-F238E27FC236}">
                  <a16:creationId xmlns:a16="http://schemas.microsoft.com/office/drawing/2014/main" id="{D0E8B5B9-B8C5-0848-8214-112941B32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261" b="261"/>
            <a:stretch>
              <a:fillRect/>
            </a:stretch>
          </p:blipFill>
          <p:spPr>
            <a:xfrm>
              <a:off x="8053948" y="5073527"/>
              <a:ext cx="289437" cy="2880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38CF26E5-471C-CBFA-5530-3702A97847A7}"/>
              </a:ext>
            </a:extLst>
          </p:cNvPr>
          <p:cNvGrpSpPr>
            <a:grpSpLocks noChangeAspect="1"/>
          </p:cNvGrpSpPr>
          <p:nvPr/>
        </p:nvGrpSpPr>
        <p:grpSpPr>
          <a:xfrm>
            <a:off x="2166897" y="2711822"/>
            <a:ext cx="1151999" cy="1152000"/>
            <a:chOff x="691253" y="4793176"/>
            <a:chExt cx="818323" cy="818324"/>
          </a:xfrm>
        </p:grpSpPr>
        <p:sp>
          <p:nvSpPr>
            <p:cNvPr id="27" name="Oval 5">
              <a:extLst>
                <a:ext uri="{FF2B5EF4-FFF2-40B4-BE49-F238E27FC236}">
                  <a16:creationId xmlns:a16="http://schemas.microsoft.com/office/drawing/2014/main" id="{684A2CAA-CB6E-AC42-BF3C-F8F7C8A3AB3C}"/>
                </a:ext>
              </a:extLst>
            </p:cNvPr>
            <p:cNvSpPr/>
            <p:nvPr/>
          </p:nvSpPr>
          <p:spPr>
            <a:xfrm>
              <a:off x="691253" y="4793176"/>
              <a:ext cx="818323" cy="818324"/>
            </a:xfrm>
            <a:prstGeom prst="ellipse">
              <a:avLst/>
            </a:prstGeom>
            <a:noFill/>
            <a:ln w="6350" cap="flat">
              <a:solidFill>
                <a:srgbClr val="333132">
                  <a:alpha val="50374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40" name="Graphic 39">
              <a:extLst>
                <a:ext uri="{FF2B5EF4-FFF2-40B4-BE49-F238E27FC236}">
                  <a16:creationId xmlns:a16="http://schemas.microsoft.com/office/drawing/2014/main" id="{203B2963-D489-0245-B327-E4E1E8B246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56414" y="5058338"/>
              <a:ext cx="288000" cy="288000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44D33664-466D-F1CE-E4D4-5D9A39F85068}"/>
              </a:ext>
            </a:extLst>
          </p:cNvPr>
          <p:cNvGrpSpPr>
            <a:grpSpLocks noChangeAspect="1"/>
          </p:cNvGrpSpPr>
          <p:nvPr/>
        </p:nvGrpSpPr>
        <p:grpSpPr>
          <a:xfrm>
            <a:off x="5387575" y="2711822"/>
            <a:ext cx="1151999" cy="1152000"/>
            <a:chOff x="4066834" y="4793176"/>
            <a:chExt cx="818323" cy="818324"/>
          </a:xfrm>
        </p:grpSpPr>
        <p:sp>
          <p:nvSpPr>
            <p:cNvPr id="53" name="Oval 5">
              <a:extLst>
                <a:ext uri="{FF2B5EF4-FFF2-40B4-BE49-F238E27FC236}">
                  <a16:creationId xmlns:a16="http://schemas.microsoft.com/office/drawing/2014/main" id="{6E09480B-B1F9-0344-8AE9-71B64674A0B1}"/>
                </a:ext>
              </a:extLst>
            </p:cNvPr>
            <p:cNvSpPr/>
            <p:nvPr/>
          </p:nvSpPr>
          <p:spPr>
            <a:xfrm>
              <a:off x="4066834" y="4793176"/>
              <a:ext cx="818323" cy="818324"/>
            </a:xfrm>
            <a:prstGeom prst="ellipse">
              <a:avLst/>
            </a:prstGeom>
            <a:noFill/>
            <a:ln w="6350" cap="flat">
              <a:solidFill>
                <a:srgbClr val="333132">
                  <a:alpha val="50374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44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41" name="Graphic 40">
              <a:extLst>
                <a:ext uri="{FF2B5EF4-FFF2-40B4-BE49-F238E27FC236}">
                  <a16:creationId xmlns:a16="http://schemas.microsoft.com/office/drawing/2014/main" id="{5221B780-A62B-FF45-9B5A-331A93139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343570" y="5058338"/>
              <a:ext cx="288000" cy="288000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236649DF-C7CD-28E3-4D72-5A0CCBBA7F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066797"/>
      </p:ext>
    </p:extLst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2" name="Straight Connector 7"/>
          <p:cNvSpPr/>
          <p:nvPr/>
        </p:nvSpPr>
        <p:spPr>
          <a:xfrm>
            <a:off x="1569490" y="5334560"/>
            <a:ext cx="793213" cy="1"/>
          </a:xfrm>
          <a:prstGeom prst="line">
            <a:avLst/>
          </a:prstGeom>
          <a:ln w="50800">
            <a:solidFill>
              <a:srgbClr val="FF0025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15" name="Rectangle 17">
            <a:extLst>
              <a:ext uri="{FF2B5EF4-FFF2-40B4-BE49-F238E27FC236}">
                <a16:creationId xmlns:a16="http://schemas.microsoft.com/office/drawing/2014/main" id="{5ED8150D-81B9-98B1-11FB-21FF8F974B82}"/>
              </a:ext>
            </a:extLst>
          </p:cNvPr>
          <p:cNvGrpSpPr/>
          <p:nvPr/>
        </p:nvGrpSpPr>
        <p:grpSpPr>
          <a:xfrm>
            <a:off x="1508876" y="692137"/>
            <a:ext cx="1805824" cy="369330"/>
            <a:chOff x="-55098" y="-52847"/>
            <a:chExt cx="773733" cy="369325"/>
          </a:xfrm>
        </p:grpSpPr>
        <p:sp>
          <p:nvSpPr>
            <p:cNvPr id="16" name="Rectangle">
              <a:extLst>
                <a:ext uri="{FF2B5EF4-FFF2-40B4-BE49-F238E27FC236}">
                  <a16:creationId xmlns:a16="http://schemas.microsoft.com/office/drawing/2014/main" id="{7D24FC3D-F632-47D0-48F1-0F6E6D59C7C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7" name="Timeline">
              <a:extLst>
                <a:ext uri="{FF2B5EF4-FFF2-40B4-BE49-F238E27FC236}">
                  <a16:creationId xmlns:a16="http://schemas.microsoft.com/office/drawing/2014/main" id="{30DB45BE-7983-3175-0741-2961FD411455}"/>
                </a:ext>
              </a:extLst>
            </p:cNvPr>
            <p:cNvSpPr txBox="1"/>
            <p:nvPr/>
          </p:nvSpPr>
          <p:spPr>
            <a:xfrm>
              <a:off x="-55098" y="-52847"/>
              <a:ext cx="773733" cy="3693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Dynamics 365 Business Central</a:t>
              </a:r>
              <a:endParaRPr>
                <a:latin typeface="Titillium Web SemiBold" pitchFamily="2" charset="77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A5A62371-1C5C-4042-BE76-4459BDD8E1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A5A576-54BE-3F3D-A551-6B010A15ECA3}"/>
              </a:ext>
            </a:extLst>
          </p:cNvPr>
          <p:cNvSpPr txBox="1"/>
          <p:nvPr/>
        </p:nvSpPr>
        <p:spPr>
          <a:xfrm>
            <a:off x="1576344" y="2276475"/>
            <a:ext cx="7301679" cy="18281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80000"/>
              </a:lnSpc>
              <a:defRPr sz="6600">
                <a:solidFill>
                  <a:schemeClr val="accent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b="1">
                <a:solidFill>
                  <a:schemeClr val="bg1"/>
                </a:solidFill>
                <a:latin typeface="Titillium Web" pitchFamily="2" charset="77"/>
              </a:rPr>
              <a:t>Zanimivejše novosti</a:t>
            </a:r>
          </a:p>
          <a:p>
            <a:pPr>
              <a:lnSpc>
                <a:spcPct val="80000"/>
              </a:lnSpc>
              <a:defRPr sz="6600">
                <a:solidFill>
                  <a:schemeClr val="accent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endParaRPr lang="sl-SI" sz="4000">
              <a:solidFill>
                <a:schemeClr val="bg1"/>
              </a:solidFill>
              <a:latin typeface="Titillium Web" pitchFamily="2" charset="77"/>
            </a:endParaRPr>
          </a:p>
          <a:p>
            <a:pPr>
              <a:lnSpc>
                <a:spcPct val="80000"/>
              </a:lnSpc>
              <a:defRPr sz="6600">
                <a:solidFill>
                  <a:schemeClr val="accent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sz="4000">
                <a:solidFill>
                  <a:schemeClr val="bg1"/>
                </a:solidFill>
                <a:latin typeface="Titillium Web" pitchFamily="2" charset="77"/>
              </a:rPr>
              <a:t>Zadnjih nekaj verzij</a:t>
            </a:r>
          </a:p>
        </p:txBody>
      </p:sp>
    </p:spTree>
    <p:extLst>
      <p:ext uri="{BB962C8B-B14F-4D97-AF65-F5344CB8AC3E}">
        <p14:creationId xmlns:p14="http://schemas.microsoft.com/office/powerpoint/2010/main" val="3091898376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ACBD3720-209C-DC49-BDCD-1A75FDDAFBA0}"/>
              </a:ext>
            </a:extLst>
          </p:cNvPr>
          <p:cNvSpPr txBox="1">
            <a:spLocks/>
          </p:cNvSpPr>
          <p:nvPr/>
        </p:nvSpPr>
        <p:spPr>
          <a:xfrm>
            <a:off x="723900" y="1253006"/>
            <a:ext cx="3133726" cy="13885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>
                <a:solidFill>
                  <a:srgbClr val="333132"/>
                </a:solidFill>
                <a:latin typeface="Titillium Web" pitchFamily="2" charset="77"/>
              </a:rPr>
              <a:t>Data search</a:t>
            </a:r>
          </a:p>
        </p:txBody>
      </p:sp>
      <p:grpSp>
        <p:nvGrpSpPr>
          <p:cNvPr id="24" name="Rectangle 17">
            <a:extLst>
              <a:ext uri="{FF2B5EF4-FFF2-40B4-BE49-F238E27FC236}">
                <a16:creationId xmlns:a16="http://schemas.microsoft.com/office/drawing/2014/main" id="{FD4B734A-25A3-8F4D-9F0C-B34AC4FE0E61}"/>
              </a:ext>
            </a:extLst>
          </p:cNvPr>
          <p:cNvGrpSpPr/>
          <p:nvPr/>
        </p:nvGrpSpPr>
        <p:grpSpPr>
          <a:xfrm>
            <a:off x="723899" y="761387"/>
            <a:ext cx="1693763" cy="230830"/>
            <a:chOff x="-47668" y="16402"/>
            <a:chExt cx="764190" cy="230827"/>
          </a:xfrm>
        </p:grpSpPr>
        <p:sp>
          <p:nvSpPr>
            <p:cNvPr id="25" name="Rectangle">
              <a:extLst>
                <a:ext uri="{FF2B5EF4-FFF2-40B4-BE49-F238E27FC236}">
                  <a16:creationId xmlns:a16="http://schemas.microsoft.com/office/drawing/2014/main" id="{FF372C68-B4E6-A542-A6A2-72AFD66CD90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Timeline">
              <a:extLst>
                <a:ext uri="{FF2B5EF4-FFF2-40B4-BE49-F238E27FC236}">
                  <a16:creationId xmlns:a16="http://schemas.microsoft.com/office/drawing/2014/main" id="{AC896412-3FCB-F046-9906-C699A7639A06}"/>
                </a:ext>
              </a:extLst>
            </p:cNvPr>
            <p:cNvSpPr txBox="1"/>
            <p:nvPr/>
          </p:nvSpPr>
          <p:spPr>
            <a:xfrm>
              <a:off x="-28674" y="16402"/>
              <a:ext cx="726202" cy="2308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Novosti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36949F7-E747-0546-BEFE-63FA7C5B0235}"/>
              </a:ext>
            </a:extLst>
          </p:cNvPr>
          <p:cNvSpPr txBox="1"/>
          <p:nvPr/>
        </p:nvSpPr>
        <p:spPr>
          <a:xfrm>
            <a:off x="723898" y="2040016"/>
            <a:ext cx="3518691" cy="2451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Omogoča iskanje po vseh podatkih, ki so pomembni za vašo vlogo, in ne le po poslovnih transakcijah </a:t>
            </a: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Iskanje lahko začnete iz svojega centra za vloge ali z uporabo kombinacije Ctrl+Alt+F</a:t>
            </a: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Iskanje po eni ali več ključnih besed</a:t>
            </a: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Rezultati iskanja vključujejo rezultate iz tabel, do katerih imate dostop 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Obseg iskanja lahko prilagodite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1755EF-1578-4CC7-B981-A4828D8E4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F4A27FC-69AF-9696-27AC-69ABE90173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631" y="1315223"/>
            <a:ext cx="8384550" cy="4746096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99A3C87-0353-D75A-B227-154F14FE12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348" y="1604515"/>
            <a:ext cx="6649062" cy="393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177247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ACBD3720-209C-DC49-BDCD-1A75FDDAFBA0}"/>
              </a:ext>
            </a:extLst>
          </p:cNvPr>
          <p:cNvSpPr txBox="1">
            <a:spLocks/>
          </p:cNvSpPr>
          <p:nvPr/>
        </p:nvSpPr>
        <p:spPr>
          <a:xfrm>
            <a:off x="723899" y="1253006"/>
            <a:ext cx="4533901" cy="13885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>
                <a:solidFill>
                  <a:srgbClr val="333132"/>
                </a:solidFill>
                <a:latin typeface="Titillium Web" pitchFamily="2" charset="77"/>
              </a:rPr>
              <a:t>Master Data management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 sz="1400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Upravljanje matičnih podatkov je namenjeno scenarijem, kjer želite nastavitev v enem podjetju (matično podjetje) prenesti v drugo podjetje v istem okolju.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sl-SI">
              <a:solidFill>
                <a:srgbClr val="333132"/>
              </a:solidFill>
              <a:latin typeface="Titillium Web" pitchFamily="2" charset="77"/>
            </a:endParaRPr>
          </a:p>
        </p:txBody>
      </p:sp>
      <p:grpSp>
        <p:nvGrpSpPr>
          <p:cNvPr id="24" name="Rectangle 17">
            <a:extLst>
              <a:ext uri="{FF2B5EF4-FFF2-40B4-BE49-F238E27FC236}">
                <a16:creationId xmlns:a16="http://schemas.microsoft.com/office/drawing/2014/main" id="{FD4B734A-25A3-8F4D-9F0C-B34AC4FE0E61}"/>
              </a:ext>
            </a:extLst>
          </p:cNvPr>
          <p:cNvGrpSpPr/>
          <p:nvPr/>
        </p:nvGrpSpPr>
        <p:grpSpPr>
          <a:xfrm>
            <a:off x="723899" y="761387"/>
            <a:ext cx="1693763" cy="230830"/>
            <a:chOff x="-47668" y="16402"/>
            <a:chExt cx="764190" cy="230827"/>
          </a:xfrm>
        </p:grpSpPr>
        <p:sp>
          <p:nvSpPr>
            <p:cNvPr id="25" name="Rectangle">
              <a:extLst>
                <a:ext uri="{FF2B5EF4-FFF2-40B4-BE49-F238E27FC236}">
                  <a16:creationId xmlns:a16="http://schemas.microsoft.com/office/drawing/2014/main" id="{FF372C68-B4E6-A542-A6A2-72AFD66CD90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Timeline">
              <a:extLst>
                <a:ext uri="{FF2B5EF4-FFF2-40B4-BE49-F238E27FC236}">
                  <a16:creationId xmlns:a16="http://schemas.microsoft.com/office/drawing/2014/main" id="{AC896412-3FCB-F046-9906-C699A7639A06}"/>
                </a:ext>
              </a:extLst>
            </p:cNvPr>
            <p:cNvSpPr txBox="1"/>
            <p:nvPr/>
          </p:nvSpPr>
          <p:spPr>
            <a:xfrm>
              <a:off x="-28674" y="16402"/>
              <a:ext cx="726202" cy="2308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Novosti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36949F7-E747-0546-BEFE-63FA7C5B0235}"/>
              </a:ext>
            </a:extLst>
          </p:cNvPr>
          <p:cNvSpPr txBox="1"/>
          <p:nvPr/>
        </p:nvSpPr>
        <p:spPr>
          <a:xfrm>
            <a:off x="658316" y="2910312"/>
            <a:ext cx="3518691" cy="32829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Premikanje matičnih podatkov deluje, ko se sprejemno podjetje naroči na podatke drugega podjetja.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Določite lahko tabele in polja, ki jih želite sinhronizirati. Če želite več nadzora nad sinhronizacijo, lahko filtrirate zapise tabele. Možne so naprednejše nastavitve.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Spremembe v matičnem podjetju se takoj prenesejo v sprejemna podjetja s postavko opravil.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Uporabniki v podjetju prejemniku lahko pregledajo dnevnike sinhronizacije.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endParaRPr lang="sl-SI" sz="1200" dirty="0">
              <a:solidFill>
                <a:srgbClr val="333132"/>
              </a:solidFill>
              <a:latin typeface="Titillium Web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1755EF-1578-4CC7-B981-A4828D8E4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F4A27FC-69AF-9696-27AC-69ABE90173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631" y="1315223"/>
            <a:ext cx="8384550" cy="4746096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EDA01CDB-CF49-9EB5-38A7-265BA0EC58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997" y="1609381"/>
            <a:ext cx="6357003" cy="393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6442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ACBD3720-209C-DC49-BDCD-1A75FDDAFBA0}"/>
              </a:ext>
            </a:extLst>
          </p:cNvPr>
          <p:cNvSpPr txBox="1">
            <a:spLocks/>
          </p:cNvSpPr>
          <p:nvPr/>
        </p:nvSpPr>
        <p:spPr>
          <a:xfrm>
            <a:off x="723900" y="1253006"/>
            <a:ext cx="3854116" cy="605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>
                <a:solidFill>
                  <a:srgbClr val="333132"/>
                </a:solidFill>
                <a:latin typeface="Titillium Web" pitchFamily="2" charset="77"/>
              </a:rPr>
              <a:t>Pivot analiza na seznamih</a:t>
            </a:r>
          </a:p>
        </p:txBody>
      </p:sp>
      <p:grpSp>
        <p:nvGrpSpPr>
          <p:cNvPr id="24" name="Rectangle 17">
            <a:extLst>
              <a:ext uri="{FF2B5EF4-FFF2-40B4-BE49-F238E27FC236}">
                <a16:creationId xmlns:a16="http://schemas.microsoft.com/office/drawing/2014/main" id="{FD4B734A-25A3-8F4D-9F0C-B34AC4FE0E61}"/>
              </a:ext>
            </a:extLst>
          </p:cNvPr>
          <p:cNvGrpSpPr/>
          <p:nvPr/>
        </p:nvGrpSpPr>
        <p:grpSpPr>
          <a:xfrm>
            <a:off x="723899" y="761387"/>
            <a:ext cx="1693763" cy="230830"/>
            <a:chOff x="-47668" y="16402"/>
            <a:chExt cx="764190" cy="230827"/>
          </a:xfrm>
        </p:grpSpPr>
        <p:sp>
          <p:nvSpPr>
            <p:cNvPr id="25" name="Rectangle">
              <a:extLst>
                <a:ext uri="{FF2B5EF4-FFF2-40B4-BE49-F238E27FC236}">
                  <a16:creationId xmlns:a16="http://schemas.microsoft.com/office/drawing/2014/main" id="{FF372C68-B4E6-A542-A6A2-72AFD66CD90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Timeline">
              <a:extLst>
                <a:ext uri="{FF2B5EF4-FFF2-40B4-BE49-F238E27FC236}">
                  <a16:creationId xmlns:a16="http://schemas.microsoft.com/office/drawing/2014/main" id="{AC896412-3FCB-F046-9906-C699A7639A06}"/>
                </a:ext>
              </a:extLst>
            </p:cNvPr>
            <p:cNvSpPr txBox="1"/>
            <p:nvPr/>
          </p:nvSpPr>
          <p:spPr>
            <a:xfrm>
              <a:off x="-28674" y="16402"/>
              <a:ext cx="726202" cy="2308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Novosti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36949F7-E747-0546-BEFE-63FA7C5B0235}"/>
              </a:ext>
            </a:extLst>
          </p:cNvPr>
          <p:cNvSpPr txBox="1"/>
          <p:nvPr/>
        </p:nvSpPr>
        <p:spPr>
          <a:xfrm>
            <a:off x="723898" y="2040016"/>
            <a:ext cx="3518691" cy="29700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Uporabniki lahko analizirajo podatke s strani seznama neposredno v BC, ne da bi morali odpreti stran v Excelu ali zagnati poročilo.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Zagotavlja interaktiven in vsestranski način za izračunavanje, povzemanje in pregledovanje podatkov. 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Namesto izvajanja poročil z uporabo različnih možnosti in filtrov lahko dodate več zavihkov, ki predstavljajo različna opravila ali poglede na podatke</a:t>
            </a:r>
            <a:r>
              <a:rPr lang="sl-SI" sz="1600" dirty="0">
                <a:solidFill>
                  <a:srgbClr val="333132"/>
                </a:solidFill>
                <a:latin typeface="Titillium Web" pitchFamily="2" charset="77"/>
              </a:rPr>
              <a:t>.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endParaRPr lang="sl-SI" sz="1200" dirty="0">
              <a:solidFill>
                <a:srgbClr val="333132"/>
              </a:solidFill>
              <a:latin typeface="Titillium Web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1755EF-1578-4CC7-B981-A4828D8E4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F4A27FC-69AF-9696-27AC-69ABE90173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631" y="1315223"/>
            <a:ext cx="8384550" cy="4746096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10E910F6-B6C0-3735-7EC2-E634ADE3BE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264" y="1620738"/>
            <a:ext cx="6855771" cy="3673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583940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ACBD3720-209C-DC49-BDCD-1A75FDDAFBA0}"/>
              </a:ext>
            </a:extLst>
          </p:cNvPr>
          <p:cNvSpPr txBox="1">
            <a:spLocks/>
          </p:cNvSpPr>
          <p:nvPr/>
        </p:nvSpPr>
        <p:spPr>
          <a:xfrm>
            <a:off x="723899" y="1253006"/>
            <a:ext cx="4533901" cy="13885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85000" lnSpcReduction="10000"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 dirty="0">
                <a:solidFill>
                  <a:srgbClr val="333132"/>
                </a:solidFill>
                <a:latin typeface="Titillium Web" pitchFamily="2" charset="77"/>
              </a:rPr>
              <a:t>Word Template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Predloge Microsoft Word lahko olajšajo množično komunikacijo v tisku ali e-pošti z entitetami, kot so stiki, stranke in prodajalci. Ustvarite lahko na primer pogodbe, dopise, brošure ipd.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sl-SI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sl-SI" dirty="0">
              <a:solidFill>
                <a:srgbClr val="333132"/>
              </a:solidFill>
              <a:latin typeface="Titillium Web" pitchFamily="2" charset="77"/>
            </a:endParaRPr>
          </a:p>
        </p:txBody>
      </p:sp>
      <p:grpSp>
        <p:nvGrpSpPr>
          <p:cNvPr id="24" name="Rectangle 17">
            <a:extLst>
              <a:ext uri="{FF2B5EF4-FFF2-40B4-BE49-F238E27FC236}">
                <a16:creationId xmlns:a16="http://schemas.microsoft.com/office/drawing/2014/main" id="{FD4B734A-25A3-8F4D-9F0C-B34AC4FE0E61}"/>
              </a:ext>
            </a:extLst>
          </p:cNvPr>
          <p:cNvGrpSpPr/>
          <p:nvPr/>
        </p:nvGrpSpPr>
        <p:grpSpPr>
          <a:xfrm>
            <a:off x="723899" y="761387"/>
            <a:ext cx="1693763" cy="230830"/>
            <a:chOff x="-47668" y="16402"/>
            <a:chExt cx="764190" cy="230827"/>
          </a:xfrm>
        </p:grpSpPr>
        <p:sp>
          <p:nvSpPr>
            <p:cNvPr id="25" name="Rectangle">
              <a:extLst>
                <a:ext uri="{FF2B5EF4-FFF2-40B4-BE49-F238E27FC236}">
                  <a16:creationId xmlns:a16="http://schemas.microsoft.com/office/drawing/2014/main" id="{FF372C68-B4E6-A542-A6A2-72AFD66CD90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Timeline">
              <a:extLst>
                <a:ext uri="{FF2B5EF4-FFF2-40B4-BE49-F238E27FC236}">
                  <a16:creationId xmlns:a16="http://schemas.microsoft.com/office/drawing/2014/main" id="{AC896412-3FCB-F046-9906-C699A7639A06}"/>
                </a:ext>
              </a:extLst>
            </p:cNvPr>
            <p:cNvSpPr txBox="1"/>
            <p:nvPr/>
          </p:nvSpPr>
          <p:spPr>
            <a:xfrm>
              <a:off x="-28674" y="16402"/>
              <a:ext cx="726202" cy="2308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Novosti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36949F7-E747-0546-BEFE-63FA7C5B0235}"/>
              </a:ext>
            </a:extLst>
          </p:cNvPr>
          <p:cNvSpPr txBox="1"/>
          <p:nvPr/>
        </p:nvSpPr>
        <p:spPr>
          <a:xfrm>
            <a:off x="658316" y="2910312"/>
            <a:ext cx="3518691" cy="12157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Poljubno število predlog</a:t>
            </a: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Poljubne entitete s povezavami med njimi</a:t>
            </a: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Neomejeno število polj za spajanje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endParaRPr lang="sl-SI" sz="1200" dirty="0">
              <a:solidFill>
                <a:srgbClr val="333132"/>
              </a:solidFill>
              <a:latin typeface="Titillium Web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1755EF-1578-4CC7-B981-A4828D8E4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F4A27FC-69AF-9696-27AC-69ABE90173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631" y="1315223"/>
            <a:ext cx="8384550" cy="4746096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0BF93D15-3A57-078D-C103-D0C9275BA0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511" y="1732548"/>
            <a:ext cx="6985677" cy="363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639889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ACBD3720-209C-DC49-BDCD-1A75FDDAFBA0}"/>
              </a:ext>
            </a:extLst>
          </p:cNvPr>
          <p:cNvSpPr txBox="1">
            <a:spLocks/>
          </p:cNvSpPr>
          <p:nvPr/>
        </p:nvSpPr>
        <p:spPr>
          <a:xfrm>
            <a:off x="723900" y="1253006"/>
            <a:ext cx="3854116" cy="605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>
                <a:solidFill>
                  <a:srgbClr val="333132"/>
                </a:solidFill>
                <a:latin typeface="Titillium Web" pitchFamily="2" charset="77"/>
              </a:rPr>
              <a:t>Nastavljive oblike poročil</a:t>
            </a:r>
          </a:p>
        </p:txBody>
      </p:sp>
      <p:grpSp>
        <p:nvGrpSpPr>
          <p:cNvPr id="24" name="Rectangle 17">
            <a:extLst>
              <a:ext uri="{FF2B5EF4-FFF2-40B4-BE49-F238E27FC236}">
                <a16:creationId xmlns:a16="http://schemas.microsoft.com/office/drawing/2014/main" id="{FD4B734A-25A3-8F4D-9F0C-B34AC4FE0E61}"/>
              </a:ext>
            </a:extLst>
          </p:cNvPr>
          <p:cNvGrpSpPr/>
          <p:nvPr/>
        </p:nvGrpSpPr>
        <p:grpSpPr>
          <a:xfrm>
            <a:off x="723899" y="761387"/>
            <a:ext cx="1693763" cy="230830"/>
            <a:chOff x="-47668" y="16402"/>
            <a:chExt cx="764190" cy="230827"/>
          </a:xfrm>
        </p:grpSpPr>
        <p:sp>
          <p:nvSpPr>
            <p:cNvPr id="25" name="Rectangle">
              <a:extLst>
                <a:ext uri="{FF2B5EF4-FFF2-40B4-BE49-F238E27FC236}">
                  <a16:creationId xmlns:a16="http://schemas.microsoft.com/office/drawing/2014/main" id="{FF372C68-B4E6-A542-A6A2-72AFD66CD90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Timeline">
              <a:extLst>
                <a:ext uri="{FF2B5EF4-FFF2-40B4-BE49-F238E27FC236}">
                  <a16:creationId xmlns:a16="http://schemas.microsoft.com/office/drawing/2014/main" id="{AC896412-3FCB-F046-9906-C699A7639A06}"/>
                </a:ext>
              </a:extLst>
            </p:cNvPr>
            <p:cNvSpPr txBox="1"/>
            <p:nvPr/>
          </p:nvSpPr>
          <p:spPr>
            <a:xfrm>
              <a:off x="-28674" y="16402"/>
              <a:ext cx="726202" cy="2308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Novosti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36949F7-E747-0546-BEFE-63FA7C5B0235}"/>
              </a:ext>
            </a:extLst>
          </p:cNvPr>
          <p:cNvSpPr txBox="1"/>
          <p:nvPr/>
        </p:nvSpPr>
        <p:spPr>
          <a:xfrm>
            <a:off x="723898" y="2040016"/>
            <a:ext cx="4070733" cy="1744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Poleg standardne oblike izpisov še Word in Excel</a:t>
            </a: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Pporabniška konfiguracija izgleda izpisov</a:t>
            </a: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Možnost izvoza podatkov v tabelarični Excel, kjer se naknadno obdelajo (npr. v pivot ali grafe)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endParaRPr lang="sl-SI" sz="1200" dirty="0">
              <a:solidFill>
                <a:srgbClr val="333132"/>
              </a:solidFill>
              <a:latin typeface="Titillium Web" pitchFamily="2" charset="77"/>
            </a:endParaRP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endParaRPr lang="sl-SI" sz="1200" dirty="0">
              <a:solidFill>
                <a:srgbClr val="333132"/>
              </a:solidFill>
              <a:latin typeface="Titillium Web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1755EF-1578-4CC7-B981-A4828D8E4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F4A27FC-69AF-9696-27AC-69ABE90173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631" y="1315223"/>
            <a:ext cx="8384550" cy="4746096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9663EAD0-E4E7-EEA1-7373-3EEA390DA9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510" y="1789205"/>
            <a:ext cx="8215038" cy="354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942908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ACBD3720-209C-DC49-BDCD-1A75FDDAFBA0}"/>
              </a:ext>
            </a:extLst>
          </p:cNvPr>
          <p:cNvSpPr txBox="1">
            <a:spLocks/>
          </p:cNvSpPr>
          <p:nvPr/>
        </p:nvSpPr>
        <p:spPr>
          <a:xfrm>
            <a:off x="723899" y="1253006"/>
            <a:ext cx="4533901" cy="2015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40000" lnSpcReduction="20000"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 sz="4900" dirty="0">
                <a:solidFill>
                  <a:srgbClr val="333132"/>
                </a:solidFill>
                <a:latin typeface="Titillium Web" pitchFamily="2" charset="77"/>
              </a:rPr>
              <a:t>Integracija z e-Pošto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sl-SI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Nudi povezavo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enega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ali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več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e-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poštnih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računov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storitvijo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Business Central,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kar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vam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omogoča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pošiljanje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dokumentov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ne da bi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morali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odpreti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e-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poštno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aplikacijo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Vsako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sporočilo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lahko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sestavite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posebej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osnovnimi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orodji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oblikovanje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kot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so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pisave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slogi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barve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itd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in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dodate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priloge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100 MB. Poleg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tega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postavitve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poročil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skrbnikom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omogočajo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vključitev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ključnih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informacij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SI" sz="3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dokumentov</a:t>
            </a:r>
            <a:r>
              <a:rPr lang="en-SI" sz="3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l-SI" sz="3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sl-SI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sl-SI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sl-SI" dirty="0">
              <a:solidFill>
                <a:srgbClr val="333132"/>
              </a:solidFill>
              <a:latin typeface="Titillium Web" pitchFamily="2" charset="77"/>
            </a:endParaRPr>
          </a:p>
        </p:txBody>
      </p:sp>
      <p:grpSp>
        <p:nvGrpSpPr>
          <p:cNvPr id="24" name="Rectangle 17">
            <a:extLst>
              <a:ext uri="{FF2B5EF4-FFF2-40B4-BE49-F238E27FC236}">
                <a16:creationId xmlns:a16="http://schemas.microsoft.com/office/drawing/2014/main" id="{FD4B734A-25A3-8F4D-9F0C-B34AC4FE0E61}"/>
              </a:ext>
            </a:extLst>
          </p:cNvPr>
          <p:cNvGrpSpPr/>
          <p:nvPr/>
        </p:nvGrpSpPr>
        <p:grpSpPr>
          <a:xfrm>
            <a:off x="723899" y="761387"/>
            <a:ext cx="1693763" cy="230830"/>
            <a:chOff x="-47668" y="16402"/>
            <a:chExt cx="764190" cy="230827"/>
          </a:xfrm>
        </p:grpSpPr>
        <p:sp>
          <p:nvSpPr>
            <p:cNvPr id="25" name="Rectangle">
              <a:extLst>
                <a:ext uri="{FF2B5EF4-FFF2-40B4-BE49-F238E27FC236}">
                  <a16:creationId xmlns:a16="http://schemas.microsoft.com/office/drawing/2014/main" id="{FF372C68-B4E6-A542-A6A2-72AFD66CD90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Timeline">
              <a:extLst>
                <a:ext uri="{FF2B5EF4-FFF2-40B4-BE49-F238E27FC236}">
                  <a16:creationId xmlns:a16="http://schemas.microsoft.com/office/drawing/2014/main" id="{AC896412-3FCB-F046-9906-C699A7639A06}"/>
                </a:ext>
              </a:extLst>
            </p:cNvPr>
            <p:cNvSpPr txBox="1"/>
            <p:nvPr/>
          </p:nvSpPr>
          <p:spPr>
            <a:xfrm>
              <a:off x="-28674" y="16402"/>
              <a:ext cx="726202" cy="2308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Novosti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36949F7-E747-0546-BEFE-63FA7C5B0235}"/>
              </a:ext>
            </a:extLst>
          </p:cNvPr>
          <p:cNvSpPr txBox="1"/>
          <p:nvPr/>
        </p:nvSpPr>
        <p:spPr>
          <a:xfrm>
            <a:off x="723899" y="3688271"/>
            <a:ext cx="3518691" cy="2693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Omogoča 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-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poštne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račune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različnih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ponudnikov</a:t>
            </a: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 (s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tandardn</a:t>
            </a: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o preko 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Microsoft Exchange Online</a:t>
            </a: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, lahko pa tudi npr. Gmail) </a:t>
            </a: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Določite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lahko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vnaprej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določene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poslovne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scenarije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, v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katerih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želite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uporabiti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e-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poštni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račun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za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pošiljanje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e-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pošte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. </a:t>
            </a: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Npr.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vsi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uporabniki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pošiljajo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prodajne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dokumente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iz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enega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računa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, </a:t>
            </a:r>
            <a:r>
              <a:rPr lang="sl-SI" sz="1400" dirty="0">
                <a:solidFill>
                  <a:srgbClr val="333132"/>
                </a:solidFill>
                <a:latin typeface="Titillium Web" pitchFamily="2" charset="77"/>
              </a:rPr>
              <a:t>nabavne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dokumente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pa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iz</a:t>
            </a:r>
            <a:r>
              <a:rPr lang="en-SI" sz="1400" dirty="0">
                <a:solidFill>
                  <a:srgbClr val="333132"/>
                </a:solidFill>
                <a:latin typeface="Titillium Web" pitchFamily="2" charset="77"/>
              </a:rPr>
              <a:t> </a:t>
            </a:r>
            <a:r>
              <a:rPr lang="en-SI" sz="1400" dirty="0" err="1">
                <a:solidFill>
                  <a:srgbClr val="333132"/>
                </a:solidFill>
                <a:latin typeface="Titillium Web" pitchFamily="2" charset="77"/>
              </a:rPr>
              <a:t>drugega</a:t>
            </a:r>
            <a:endParaRPr lang="sl-SI" sz="1400" dirty="0">
              <a:solidFill>
                <a:srgbClr val="333132"/>
              </a:solidFill>
              <a:latin typeface="Titillium Web" pitchFamily="2" charset="77"/>
            </a:endParaRP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endParaRPr lang="sl-SI" sz="1200" dirty="0">
              <a:solidFill>
                <a:srgbClr val="333132"/>
              </a:solidFill>
              <a:latin typeface="Titillium Web" pitchFamily="2" charset="77"/>
            </a:endParaRPr>
          </a:p>
          <a:p>
            <a:pPr marL="301625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endParaRPr lang="sl-SI" sz="1200" dirty="0">
              <a:solidFill>
                <a:srgbClr val="333132"/>
              </a:solidFill>
              <a:latin typeface="Titillium Web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1755EF-1578-4CC7-B981-A4828D8E4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F4A27FC-69AF-9696-27AC-69ABE90173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631" y="1315223"/>
            <a:ext cx="8384550" cy="4746096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B1BB580C-923B-15FC-5EC4-0A8D545C44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857" y="2112242"/>
            <a:ext cx="7854285" cy="263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701754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3">
            <a:extLst>
              <a:ext uri="{FF2B5EF4-FFF2-40B4-BE49-F238E27FC236}">
                <a16:creationId xmlns:a16="http://schemas.microsoft.com/office/drawing/2014/main" id="{D528425B-1D3E-C3BA-4121-75D16AF23C0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8" t="33648" r="54377"/>
          <a:stretch/>
        </p:blipFill>
        <p:spPr>
          <a:xfrm>
            <a:off x="10668000" y="765175"/>
            <a:ext cx="1524000" cy="6092825"/>
          </a:xfr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ACBD3720-209C-DC49-BDCD-1A75FDDAFBA0}"/>
              </a:ext>
            </a:extLst>
          </p:cNvPr>
          <p:cNvSpPr txBox="1">
            <a:spLocks/>
          </p:cNvSpPr>
          <p:nvPr/>
        </p:nvSpPr>
        <p:spPr>
          <a:xfrm>
            <a:off x="723900" y="1253006"/>
            <a:ext cx="3854116" cy="605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>
                <a:solidFill>
                  <a:srgbClr val="333132"/>
                </a:solidFill>
                <a:latin typeface="Titillium Web" pitchFamily="2" charset="77"/>
              </a:rPr>
              <a:t>Ostalo</a:t>
            </a:r>
          </a:p>
        </p:txBody>
      </p:sp>
      <p:grpSp>
        <p:nvGrpSpPr>
          <p:cNvPr id="24" name="Rectangle 17">
            <a:extLst>
              <a:ext uri="{FF2B5EF4-FFF2-40B4-BE49-F238E27FC236}">
                <a16:creationId xmlns:a16="http://schemas.microsoft.com/office/drawing/2014/main" id="{FD4B734A-25A3-8F4D-9F0C-B34AC4FE0E61}"/>
              </a:ext>
            </a:extLst>
          </p:cNvPr>
          <p:cNvGrpSpPr/>
          <p:nvPr/>
        </p:nvGrpSpPr>
        <p:grpSpPr>
          <a:xfrm>
            <a:off x="723899" y="761387"/>
            <a:ext cx="1693763" cy="230830"/>
            <a:chOff x="-47668" y="16402"/>
            <a:chExt cx="764190" cy="230827"/>
          </a:xfrm>
        </p:grpSpPr>
        <p:sp>
          <p:nvSpPr>
            <p:cNvPr id="25" name="Rectangle">
              <a:extLst>
                <a:ext uri="{FF2B5EF4-FFF2-40B4-BE49-F238E27FC236}">
                  <a16:creationId xmlns:a16="http://schemas.microsoft.com/office/drawing/2014/main" id="{FF372C68-B4E6-A542-A6A2-72AFD66CD90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" name="Timeline">
              <a:extLst>
                <a:ext uri="{FF2B5EF4-FFF2-40B4-BE49-F238E27FC236}">
                  <a16:creationId xmlns:a16="http://schemas.microsoft.com/office/drawing/2014/main" id="{AC896412-3FCB-F046-9906-C699A7639A06}"/>
                </a:ext>
              </a:extLst>
            </p:cNvPr>
            <p:cNvSpPr txBox="1"/>
            <p:nvPr/>
          </p:nvSpPr>
          <p:spPr>
            <a:xfrm>
              <a:off x="-28674" y="16402"/>
              <a:ext cx="726202" cy="2308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Novosti</a:t>
              </a:r>
              <a:endParaRPr>
                <a:latin typeface="Titillium Web SemiBold" pitchFamily="2" charset="77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36949F7-E747-0546-BEFE-63FA7C5B0235}"/>
              </a:ext>
            </a:extLst>
          </p:cNvPr>
          <p:cNvSpPr txBox="1"/>
          <p:nvPr/>
        </p:nvSpPr>
        <p:spPr>
          <a:xfrm>
            <a:off x="723898" y="2040016"/>
            <a:ext cx="8733611" cy="38523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dirty="0">
                <a:solidFill>
                  <a:srgbClr val="333132"/>
                </a:solidFill>
                <a:latin typeface="Titillium Web" pitchFamily="2" charset="77"/>
              </a:rPr>
              <a:t>Upravljanje pravic</a:t>
            </a:r>
          </a:p>
          <a:p>
            <a:pPr lvl="2" indent="0">
              <a:spcBef>
                <a:spcPts val="1000"/>
              </a:spcBef>
              <a:buClr>
                <a:srgbClr val="333132"/>
              </a:buClr>
              <a:buSzPct val="75000"/>
            </a:pPr>
            <a:r>
              <a:rPr lang="sl-SI" sz="1600" dirty="0"/>
              <a:t>	</a:t>
            </a:r>
            <a:r>
              <a:rPr lang="sl-SI" sz="1200" dirty="0"/>
              <a:t>Omogočena večja granulacija uporabniških vlog, konstantno posodabljanje vlog, boljše prilagoditve vlog, 	uporabniške skupine (boljše in lažje dodeljevanje)</a:t>
            </a:r>
            <a:endParaRPr lang="sl-SI" sz="1200" dirty="0">
              <a:solidFill>
                <a:srgbClr val="333132"/>
              </a:solidFill>
              <a:latin typeface="Titillium Web" pitchFamily="2" charset="77"/>
            </a:endParaRP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dirty="0">
                <a:solidFill>
                  <a:srgbClr val="333132"/>
                </a:solidFill>
                <a:latin typeface="Titillium Web" pitchFamily="2" charset="77"/>
              </a:rPr>
              <a:t>Telemetrija</a:t>
            </a:r>
          </a:p>
          <a:p>
            <a:pPr lvl="0">
              <a:spcBef>
                <a:spcPts val="1000"/>
              </a:spcBef>
              <a:buClr>
                <a:srgbClr val="333132"/>
              </a:buClr>
              <a:buSzPct val="75000"/>
            </a:pPr>
            <a:r>
              <a:rPr lang="sl-SI" sz="1600" dirty="0"/>
              <a:t>	</a:t>
            </a:r>
            <a:r>
              <a:rPr lang="sl-SI" sz="1200" dirty="0"/>
              <a:t>V Application Insights, telemetrija iz aplikacije Business Central se beleži v sledi ali v tabele ogledov strani.</a:t>
            </a: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dirty="0">
                <a:solidFill>
                  <a:srgbClr val="333132"/>
                </a:solidFill>
                <a:latin typeface="Titillium Web" pitchFamily="2" charset="77"/>
              </a:rPr>
              <a:t>Shopify connector</a:t>
            </a:r>
          </a:p>
          <a:p>
            <a:pPr lvl="0">
              <a:spcBef>
                <a:spcPts val="1000"/>
              </a:spcBef>
              <a:buClr>
                <a:srgbClr val="333132"/>
              </a:buClr>
              <a:buSzPct val="75000"/>
            </a:pPr>
            <a:r>
              <a:rPr lang="sl-SI" sz="1600" dirty="0"/>
              <a:t>	</a:t>
            </a:r>
            <a:r>
              <a:rPr lang="sl-SI" sz="1200" dirty="0"/>
              <a:t>Povežite svojo trgovino Shopify (ali trgovine) z aplikacijo Business Central in povečajte produktivnost vašega 	podjetja. Upravljajte in si ogledujte vpoglede iz svojega podjetja ter svoje trgovine Shopify kot enotno enoto.</a:t>
            </a:r>
          </a:p>
          <a:p>
            <a:pPr marL="301625" lvl="0" indent="-301625">
              <a:spcBef>
                <a:spcPts val="1000"/>
              </a:spcBef>
              <a:buClr>
                <a:srgbClr val="333132"/>
              </a:buClr>
              <a:buSzPct val="75000"/>
              <a:buFont typeface="Arial"/>
              <a:buChar char="•"/>
            </a:pPr>
            <a:r>
              <a:rPr lang="sl-SI" dirty="0">
                <a:solidFill>
                  <a:srgbClr val="333132"/>
                </a:solidFill>
                <a:latin typeface="Titillium Web" pitchFamily="2" charset="77"/>
              </a:rPr>
              <a:t>Mail logging</a:t>
            </a:r>
          </a:p>
          <a:p>
            <a:pPr>
              <a:spcBef>
                <a:spcPts val="1000"/>
              </a:spcBef>
              <a:buClr>
                <a:srgbClr val="333132"/>
              </a:buClr>
              <a:buSzPct val="75000"/>
            </a:pPr>
            <a:r>
              <a:rPr lang="sl-SI" sz="1200" dirty="0"/>
              <a:t>	Povečajte učinkovitost komunikacije med vašimi prodajalci in strankami, tako da pretvorite izmenjavo e-poštnih 	sporočil v zadolžitve ali prodajne priložnosti. Business Central lahko povežete z Exchange Online, da beleži vhodna 	in izhodna e-sporočila. Vsebino vsakega sporočila lahko pregledujete in analizirate na strani z vnosi </a:t>
            </a:r>
            <a:r>
              <a:rPr lang="sl-SI" sz="1200"/>
              <a:t>interakcijskega 	dnevnika</a:t>
            </a:r>
            <a:r>
              <a:rPr lang="sl-SI" sz="1200" dirty="0"/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1755EF-1578-4CC7-B981-A4828D8E41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031197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2" name="Straight Connector 7"/>
          <p:cNvSpPr/>
          <p:nvPr/>
        </p:nvSpPr>
        <p:spPr>
          <a:xfrm>
            <a:off x="1569490" y="5334560"/>
            <a:ext cx="793213" cy="1"/>
          </a:xfrm>
          <a:prstGeom prst="line">
            <a:avLst/>
          </a:prstGeom>
          <a:ln w="50800">
            <a:solidFill>
              <a:srgbClr val="FF0025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15" name="Rectangle 17">
            <a:extLst>
              <a:ext uri="{FF2B5EF4-FFF2-40B4-BE49-F238E27FC236}">
                <a16:creationId xmlns:a16="http://schemas.microsoft.com/office/drawing/2014/main" id="{5ED8150D-81B9-98B1-11FB-21FF8F974B82}"/>
              </a:ext>
            </a:extLst>
          </p:cNvPr>
          <p:cNvGrpSpPr/>
          <p:nvPr/>
        </p:nvGrpSpPr>
        <p:grpSpPr>
          <a:xfrm>
            <a:off x="1508876" y="692137"/>
            <a:ext cx="1805824" cy="369330"/>
            <a:chOff x="-55098" y="-52847"/>
            <a:chExt cx="773733" cy="369325"/>
          </a:xfrm>
        </p:grpSpPr>
        <p:sp>
          <p:nvSpPr>
            <p:cNvPr id="16" name="Rectangle">
              <a:extLst>
                <a:ext uri="{FF2B5EF4-FFF2-40B4-BE49-F238E27FC236}">
                  <a16:creationId xmlns:a16="http://schemas.microsoft.com/office/drawing/2014/main" id="{7D24FC3D-F632-47D0-48F1-0F6E6D59C7C2}"/>
                </a:ext>
              </a:extLst>
            </p:cNvPr>
            <p:cNvSpPr/>
            <p:nvPr/>
          </p:nvSpPr>
          <p:spPr>
            <a:xfrm>
              <a:off x="-47668" y="17263"/>
              <a:ext cx="764190" cy="22201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7" name="Timeline">
              <a:extLst>
                <a:ext uri="{FF2B5EF4-FFF2-40B4-BE49-F238E27FC236}">
                  <a16:creationId xmlns:a16="http://schemas.microsoft.com/office/drawing/2014/main" id="{30DB45BE-7983-3175-0741-2961FD411455}"/>
                </a:ext>
              </a:extLst>
            </p:cNvPr>
            <p:cNvSpPr txBox="1"/>
            <p:nvPr/>
          </p:nvSpPr>
          <p:spPr>
            <a:xfrm>
              <a:off x="-55098" y="-52847"/>
              <a:ext cx="773733" cy="3693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900" b="1">
                  <a:solidFill>
                    <a:srgbClr val="FFFFFF"/>
                  </a:solidFill>
                  <a:latin typeface="OpenSans-Semibold"/>
                  <a:ea typeface="OpenSans-Semibold"/>
                  <a:cs typeface="OpenSans-Semibold"/>
                  <a:sym typeface="OpenSans-Semibold"/>
                </a:defRPr>
              </a:lvl1pPr>
            </a:lstStyle>
            <a:p>
              <a:r>
                <a:rPr lang="sl-SI">
                  <a:latin typeface="Titillium Web SemiBold" pitchFamily="2" charset="77"/>
                </a:rPr>
                <a:t>Dynamics 365 Business Central</a:t>
              </a:r>
              <a:endParaRPr>
                <a:latin typeface="Titillium Web SemiBold" pitchFamily="2" charset="77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A5A62371-1C5C-4042-BE76-4459BDD8E1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A5A576-54BE-3F3D-A551-6B010A15ECA3}"/>
              </a:ext>
            </a:extLst>
          </p:cNvPr>
          <p:cNvSpPr txBox="1"/>
          <p:nvPr/>
        </p:nvSpPr>
        <p:spPr>
          <a:xfrm>
            <a:off x="1576344" y="2276475"/>
            <a:ext cx="2131994" cy="1335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80000"/>
              </a:lnSpc>
              <a:defRPr sz="6600">
                <a:solidFill>
                  <a:schemeClr val="accent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sl-SI" b="1">
                <a:solidFill>
                  <a:schemeClr val="bg1"/>
                </a:solidFill>
                <a:latin typeface="Titillium Web" pitchFamily="2" charset="77"/>
              </a:rPr>
              <a:t>Demo</a:t>
            </a:r>
          </a:p>
          <a:p>
            <a:pPr>
              <a:lnSpc>
                <a:spcPct val="80000"/>
              </a:lnSpc>
              <a:defRPr sz="6600">
                <a:solidFill>
                  <a:schemeClr val="accent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endParaRPr lang="sl-SI" sz="4000">
              <a:solidFill>
                <a:schemeClr val="bg1"/>
              </a:solidFill>
              <a:latin typeface="Titillium Web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881221342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" name="TextBox 14"/>
          <p:cNvSpPr txBox="1"/>
          <p:nvPr/>
        </p:nvSpPr>
        <p:spPr>
          <a:xfrm>
            <a:off x="1524000" y="5660638"/>
            <a:ext cx="3517557" cy="1738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000">
                <a:solidFill>
                  <a:srgbClr val="222222">
                    <a:alpha val="70000"/>
                  </a:srgbClr>
                </a:solidFill>
              </a:defRPr>
            </a:pPr>
            <a:r>
              <a:rPr lang="sl-SI">
                <a:solidFill>
                  <a:schemeClr val="bg1">
                    <a:lumMod val="65000"/>
                    <a:alpha val="70000"/>
                  </a:schemeClr>
                </a:solidFill>
              </a:rPr>
              <a:t>@2023 Business Solutions, All </a:t>
            </a:r>
            <a:r>
              <a:rPr lang="sl-SI" err="1">
                <a:solidFill>
                  <a:schemeClr val="bg1">
                    <a:lumMod val="65000"/>
                    <a:alpha val="70000"/>
                  </a:schemeClr>
                </a:solidFill>
              </a:rPr>
              <a:t>rights</a:t>
            </a:r>
            <a:r>
              <a:rPr lang="sl-SI">
                <a:solidFill>
                  <a:schemeClr val="bg1">
                    <a:lumMod val="65000"/>
                    <a:alpha val="70000"/>
                  </a:schemeClr>
                </a:solidFill>
              </a:rPr>
              <a:t> </a:t>
            </a:r>
            <a:r>
              <a:rPr lang="sl-SI" err="1">
                <a:solidFill>
                  <a:schemeClr val="bg1">
                    <a:lumMod val="65000"/>
                    <a:alpha val="70000"/>
                  </a:schemeClr>
                </a:solidFill>
              </a:rPr>
              <a:t>Reserved</a:t>
            </a:r>
            <a:r>
              <a:rPr lang="sl-SI">
                <a:solidFill>
                  <a:schemeClr val="bg1">
                    <a:lumMod val="65000"/>
                    <a:alpha val="70000"/>
                  </a:schemeClr>
                </a:solidFill>
              </a:rPr>
              <a:t>.</a:t>
            </a:r>
            <a:endParaRPr>
              <a:solidFill>
                <a:schemeClr val="bg1">
                  <a:lumMod val="65000"/>
                  <a:alpha val="70000"/>
                </a:schemeClr>
              </a:solidFill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AAF1224-012C-DF4A-8BD0-4E45DD952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4000" y="765175"/>
            <a:ext cx="1494100" cy="545465"/>
          </a:xfrm>
          <a:prstGeom prst="rect">
            <a:avLst/>
          </a:prstGeom>
        </p:spPr>
      </p:pic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98B182-FC36-90BA-564E-5FEE8C671A90}"/>
              </a:ext>
            </a:extLst>
          </p:cNvPr>
          <p:cNvPicPr>
            <a:picLocks noGrp="1" noChangeAspect="1"/>
          </p:cNvPicPr>
          <p:nvPr>
            <p:ph type="pic" sz="half" idx="13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2" t="34987" r="43139"/>
          <a:stretch/>
        </p:blipFill>
        <p:spPr>
          <a:xfrm>
            <a:off x="7624547" y="765175"/>
            <a:ext cx="3043452" cy="6092825"/>
          </a:xfr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98276452-25BB-CF97-D412-4C1777E04416}"/>
              </a:ext>
            </a:extLst>
          </p:cNvPr>
          <p:cNvSpPr txBox="1"/>
          <p:nvPr/>
        </p:nvSpPr>
        <p:spPr>
          <a:xfrm>
            <a:off x="1524000" y="1917989"/>
            <a:ext cx="4028141" cy="12187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defRPr sz="6600">
                <a:latin typeface="Inter Bold"/>
                <a:ea typeface="Inter Bold"/>
                <a:cs typeface="Inter Bold"/>
                <a:sym typeface="Inter Bold"/>
              </a:defRPr>
            </a:lvl1pPr>
          </a:lstStyle>
          <a:p>
            <a:pPr>
              <a:lnSpc>
                <a:spcPct val="80000"/>
              </a:lnSpc>
            </a:pPr>
            <a:r>
              <a:rPr lang="sl-SI" sz="4800" b="1">
                <a:solidFill>
                  <a:srgbClr val="333132"/>
                </a:solidFill>
                <a:latin typeface="Titillium Web" pitchFamily="2" charset="77"/>
              </a:rPr>
              <a:t>Hvala za vašo pozornost!</a:t>
            </a:r>
            <a:endParaRPr sz="4800" b="1">
              <a:solidFill>
                <a:srgbClr val="333132"/>
              </a:solidFill>
              <a:latin typeface="Titillium Web" pitchFamily="2" charset="77"/>
            </a:endParaRPr>
          </a:p>
        </p:txBody>
      </p:sp>
      <p:sp>
        <p:nvSpPr>
          <p:cNvPr id="8" name="Title 26">
            <a:extLst>
              <a:ext uri="{FF2B5EF4-FFF2-40B4-BE49-F238E27FC236}">
                <a16:creationId xmlns:a16="http://schemas.microsoft.com/office/drawing/2014/main" id="{7F06EA47-D3A6-7330-7427-C2D4089F6621}"/>
              </a:ext>
            </a:extLst>
          </p:cNvPr>
          <p:cNvSpPr txBox="1">
            <a:spLocks/>
          </p:cNvSpPr>
          <p:nvPr/>
        </p:nvSpPr>
        <p:spPr>
          <a:xfrm>
            <a:off x="1524000" y="4519053"/>
            <a:ext cx="5395784" cy="1023468"/>
          </a:xfrm>
          <a:prstGeom prst="rect">
            <a:avLst/>
          </a:prstGeom>
        </p:spPr>
        <p:txBody>
          <a:bodyPr lIns="0"/>
          <a:lstStyle>
            <a:lvl1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1pPr>
            <a:lvl2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3pPr>
            <a:lvl4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4pPr>
            <a:lvl5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5pPr>
            <a:lvl6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6pPr>
            <a:lvl7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7pPr>
            <a:lvl8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8pPr>
            <a:lvl9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 u="none" strike="noStrike" cap="none" spc="0" baseline="0">
                <a:ln>
                  <a:noFill/>
                </a:ln>
                <a:solidFill>
                  <a:srgbClr val="222222"/>
                </a:solidFill>
                <a:uFillTx/>
                <a:latin typeface="Inter Bold"/>
                <a:ea typeface="Inter Bold"/>
                <a:cs typeface="Inter Bold"/>
                <a:sym typeface="Inter Bold"/>
              </a:defRPr>
            </a:lvl9pPr>
          </a:lstStyle>
          <a:p>
            <a:pPr>
              <a:lnSpc>
                <a:spcPct val="120000"/>
              </a:lnSpc>
            </a:pPr>
            <a:r>
              <a:rPr lang="sl-SI" sz="1600">
                <a:solidFill>
                  <a:srgbClr val="333132"/>
                </a:solidFill>
                <a:latin typeface="Titillium Web" pitchFamily="2" charset="77"/>
              </a:rPr>
              <a:t>matic.pirih@b-s.si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ACC6A1-42DD-4CDF-D711-29DFE749B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3581" y="763218"/>
            <a:ext cx="217861" cy="2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335566"/>
      </p:ext>
    </p:extLst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Office Theme">
  <a:themeElements>
    <a:clrScheme name="Custom 2">
      <a:dk1>
        <a:srgbClr val="222222"/>
      </a:dk1>
      <a:lt1>
        <a:srgbClr val="FFFFFF"/>
      </a:lt1>
      <a:dk2>
        <a:srgbClr val="A7A7A7"/>
      </a:dk2>
      <a:lt2>
        <a:srgbClr val="535353"/>
      </a:lt2>
      <a:accent1>
        <a:srgbClr val="FF0000"/>
      </a:accent1>
      <a:accent2>
        <a:srgbClr val="FF3333"/>
      </a:accent2>
      <a:accent3>
        <a:srgbClr val="FF4C4C"/>
      </a:accent3>
      <a:accent4>
        <a:srgbClr val="FF6666"/>
      </a:accent4>
      <a:accent5>
        <a:srgbClr val="FF7F7F"/>
      </a:accent5>
      <a:accent6>
        <a:srgbClr val="FF9999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222222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222222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BS_powerpoint_template_3" id="{DDDFBA4F-0BDD-E94A-A619-C77E48B7F82F}" vid="{773D58E2-F0F2-184C-9F53-6D7F3776E06D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0000"/>
      </a:accent1>
      <a:accent2>
        <a:srgbClr val="FF3333"/>
      </a:accent2>
      <a:accent3>
        <a:srgbClr val="FF4C4C"/>
      </a:accent3>
      <a:accent4>
        <a:srgbClr val="FF6666"/>
      </a:accent4>
      <a:accent5>
        <a:srgbClr val="FF7F7F"/>
      </a:accent5>
      <a:accent6>
        <a:srgbClr val="FF9999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222222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222222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7030744-5e1c-4a0a-a2fd-107ec70a622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E11363B621B5154F91D300FB1F1A548B" ma:contentTypeVersion="16" ma:contentTypeDescription="Ustvari nov dokument." ma:contentTypeScope="" ma:versionID="d9032fedd5d04e509282938da455a20a">
  <xsd:schema xmlns:xsd="http://www.w3.org/2001/XMLSchema" xmlns:xs="http://www.w3.org/2001/XMLSchema" xmlns:p="http://schemas.microsoft.com/office/2006/metadata/properties" xmlns:ns3="77030744-5e1c-4a0a-a2fd-107ec70a6222" xmlns:ns4="daceb90f-d319-4fc1-82c3-a7f4beee9a6d" targetNamespace="http://schemas.microsoft.com/office/2006/metadata/properties" ma:root="true" ma:fieldsID="f51f8519ade8caa053f03046806e48fe" ns3:_="" ns4:_="">
    <xsd:import namespace="77030744-5e1c-4a0a-a2fd-107ec70a6222"/>
    <xsd:import namespace="daceb90f-d319-4fc1-82c3-a7f4beee9a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030744-5e1c-4a0a-a2fd-107ec70a62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ceb90f-d319-4fc1-82c3-a7f4beee9a6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V skupni rabi z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V skupni rabi s podrobnostm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Razprševanje namiga za skupno rabo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Vrsta vsebine"/>
        <xsd:element ref="dc:title" minOccurs="0" maxOccurs="1" ma:index="4" ma:displayName="Naslov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72AF850-D9A0-440C-BB95-1B5073FE1856}">
  <ds:schemaRefs>
    <ds:schemaRef ds:uri="77030744-5e1c-4a0a-a2fd-107ec70a6222"/>
    <ds:schemaRef ds:uri="daceb90f-d319-4fc1-82c3-a7f4beee9a6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3D469BD-5BB8-4D77-92CF-2AECA507FC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8B5268-8D9C-4C91-9569-A2E2029F5322}">
  <ds:schemaRefs>
    <ds:schemaRef ds:uri="77030744-5e1c-4a0a-a2fd-107ec70a6222"/>
    <ds:schemaRef ds:uri="daceb90f-d319-4fc1-82c3-a7f4beee9a6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937</Words>
  <Application>Microsoft Office PowerPoint</Application>
  <PresentationFormat>Widescreen</PresentationFormat>
  <Paragraphs>122</Paragraphs>
  <Slides>19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Helvetica</vt:lpstr>
      <vt:lpstr>Inter Bold</vt:lpstr>
      <vt:lpstr>Titillium Web</vt:lpstr>
      <vt:lpstr>Titillium Web SemiBold</vt:lpstr>
      <vt:lpstr>Office Theme</vt:lpstr>
      <vt:lpstr>PowerPoint Presentation</vt:lpstr>
      <vt:lpstr>Zakaj smo prava izbira za vas?</vt:lpstr>
      <vt:lpstr>PowerPoint Presentation</vt:lpstr>
      <vt:lpstr>PowerPoint Presentation</vt:lpstr>
      <vt:lpstr>Osnovne novosti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Andraž Šturm</dc:creator>
  <cp:lastModifiedBy>Matic Pirih</cp:lastModifiedBy>
  <cp:revision>1</cp:revision>
  <dcterms:created xsi:type="dcterms:W3CDTF">2023-02-22T13:24:03Z</dcterms:created>
  <dcterms:modified xsi:type="dcterms:W3CDTF">2023-09-27T07:41:04Z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0x010100E11363B621B5154F91D300FB1F1A548B</vt:lpwstr>
  </property>
</Properties>
</file>