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4569" r:id="rId1"/>
  </p:sldMasterIdLst>
  <p:notesMasterIdLst>
    <p:notesMasterId r:id="rId39"/>
  </p:notesMasterIdLst>
  <p:handoutMasterIdLst>
    <p:handoutMasterId r:id="rId40"/>
  </p:handoutMasterIdLst>
  <p:sldIdLst>
    <p:sldId id="1557" r:id="rId2"/>
    <p:sldId id="1597" r:id="rId3"/>
    <p:sldId id="8491" r:id="rId4"/>
    <p:sldId id="3439" r:id="rId5"/>
    <p:sldId id="363" r:id="rId6"/>
    <p:sldId id="3468" r:id="rId7"/>
    <p:sldId id="8589" r:id="rId8"/>
    <p:sldId id="8496" r:id="rId9"/>
    <p:sldId id="311" r:id="rId10"/>
    <p:sldId id="2061" r:id="rId11"/>
    <p:sldId id="5688" r:id="rId12"/>
    <p:sldId id="5636" r:id="rId13"/>
    <p:sldId id="5698" r:id="rId14"/>
    <p:sldId id="5699" r:id="rId15"/>
    <p:sldId id="2026" r:id="rId16"/>
    <p:sldId id="8597" r:id="rId17"/>
    <p:sldId id="2048" r:id="rId18"/>
    <p:sldId id="1949" r:id="rId19"/>
    <p:sldId id="2046" r:id="rId20"/>
    <p:sldId id="2047" r:id="rId21"/>
    <p:sldId id="2038" r:id="rId22"/>
    <p:sldId id="8592" r:id="rId23"/>
    <p:sldId id="8598" r:id="rId24"/>
    <p:sldId id="2036" r:id="rId25"/>
    <p:sldId id="2037" r:id="rId26"/>
    <p:sldId id="3878" r:id="rId27"/>
    <p:sldId id="1914" r:id="rId28"/>
    <p:sldId id="1915" r:id="rId29"/>
    <p:sldId id="8494" r:id="rId30"/>
    <p:sldId id="8495" r:id="rId31"/>
    <p:sldId id="8596" r:id="rId32"/>
    <p:sldId id="1631" r:id="rId33"/>
    <p:sldId id="5735" r:id="rId34"/>
    <p:sldId id="8591" r:id="rId35"/>
    <p:sldId id="8482" r:id="rId36"/>
    <p:sldId id="5704" r:id="rId37"/>
    <p:sldId id="4327" r:id="rId38"/>
  </p:sldIdLst>
  <p:sldSz cx="12436475" cy="6994525"/>
  <p:notesSz cx="7023100" cy="93091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932" userDrawn="1">
          <p15:clr>
            <a:srgbClr val="A4A3A4"/>
          </p15:clr>
        </p15:guide>
        <p15:guide id="2" pos="221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5754B5"/>
    <a:srgbClr val="F26522"/>
    <a:srgbClr val="6666FF"/>
    <a:srgbClr val="00254A"/>
    <a:srgbClr val="00BCF2"/>
    <a:srgbClr val="F08400"/>
    <a:srgbClr val="002050"/>
    <a:srgbClr val="3C50B6"/>
    <a:srgbClr val="40CD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69BC9D-F5A2-463F-B7FF-5E8004999B86}" v="5" dt="2019-05-23T09:57:22.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66" autoAdjust="0"/>
    <p:restoredTop sz="95069" autoAdjust="0"/>
  </p:normalViewPr>
  <p:slideViewPr>
    <p:cSldViewPr>
      <p:cViewPr varScale="1">
        <p:scale>
          <a:sx n="78" d="100"/>
          <a:sy n="78" d="100"/>
        </p:scale>
        <p:origin x="1380" y="60"/>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60" d="100"/>
          <a:sy n="60" d="100"/>
        </p:scale>
        <p:origin x="3187" y="34"/>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783"/>
            <a:ext cx="3043343" cy="465455"/>
          </a:xfrm>
          <a:prstGeom prst="rect">
            <a:avLst/>
          </a:prstGeom>
        </p:spPr>
        <p:txBody>
          <a:bodyPr vert="horz" lIns="93324" tIns="46662" rIns="93324" bIns="46662"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21D0CB2F-F0BF-435A-A27A-2EC15087F634}" type="datetime8">
              <a:rPr lang="en-US" smtClean="0">
                <a:latin typeface="Segoe UI" pitchFamily="34" charset="0"/>
              </a:rPr>
              <a:pPr/>
              <a:t>5/23/2019 11:56 AM</a:t>
            </a:fld>
            <a:endParaRPr lang="en-US" dirty="0">
              <a:latin typeface="Segoe UI" pitchFamily="34" charset="0"/>
            </a:endParaRPr>
          </a:p>
        </p:txBody>
      </p:sp>
      <p:sp>
        <p:nvSpPr>
          <p:cNvPr id="8" name="Footer Placeholder 7"/>
          <p:cNvSpPr>
            <a:spLocks noGrp="1"/>
          </p:cNvSpPr>
          <p:nvPr>
            <p:ph type="ftr" sz="quarter" idx="2"/>
          </p:nvPr>
        </p:nvSpPr>
        <p:spPr>
          <a:xfrm>
            <a:off x="0" y="8842029"/>
            <a:ext cx="5934520" cy="338436"/>
          </a:xfrm>
          <a:prstGeom prst="rect">
            <a:avLst/>
          </a:prstGeom>
        </p:spPr>
        <p:txBody>
          <a:bodyPr vert="horz" lIns="93324" tIns="46662" rIns="93324" bIns="46662" rtlCol="0" anchor="b"/>
          <a:lstStyle>
            <a:lvl1pPr algn="l">
              <a:defRPr sz="1200"/>
            </a:lvl1pPr>
          </a:lstStyle>
          <a:p>
            <a:pPr marL="406671" defTabSz="93292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922814" y="8842029"/>
            <a:ext cx="1098660" cy="465455"/>
          </a:xfrm>
          <a:prstGeom prst="rect">
            <a:avLst/>
          </a:prstGeom>
        </p:spPr>
        <p:txBody>
          <a:bodyPr vert="horz" lIns="93324" tIns="46662" rIns="93324" bIns="46662" rtlCol="0" anchor="b"/>
          <a:lstStyle>
            <a:lvl1pPr algn="r">
              <a:defRPr sz="1200"/>
            </a:lvl1pPr>
          </a:lstStyle>
          <a:p>
            <a:fld id="{0EC9E9D6-92A0-482B-A603-C9BA7FFB8190}" type="slidenum">
              <a:rPr lang="en-US" smtClean="0">
                <a:latin typeface="Segoe UI" pitchFamily="34" charset="0"/>
              </a:rPr>
              <a:p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407988" y="698500"/>
            <a:ext cx="6207125" cy="3490913"/>
          </a:xfrm>
          <a:prstGeom prst="rect">
            <a:avLst/>
          </a:prstGeom>
          <a:noFill/>
          <a:ln w="12700">
            <a:solidFill>
              <a:prstClr val="black"/>
            </a:solidFill>
          </a:ln>
        </p:spPr>
        <p:txBody>
          <a:bodyPr vert="horz" lIns="93324" tIns="46662" rIns="93324" bIns="46662" rtlCol="0" anchor="ctr"/>
          <a:lstStyle/>
          <a:p>
            <a:endParaRPr lang="en-US" dirty="0"/>
          </a:p>
        </p:txBody>
      </p:sp>
      <p:sp>
        <p:nvSpPr>
          <p:cNvPr id="10" name="Footer Placeholder 9"/>
          <p:cNvSpPr>
            <a:spLocks noGrp="1"/>
          </p:cNvSpPr>
          <p:nvPr>
            <p:ph type="ftr" sz="quarter" idx="4"/>
          </p:nvPr>
        </p:nvSpPr>
        <p:spPr>
          <a:xfrm>
            <a:off x="0" y="8843645"/>
            <a:ext cx="6063276" cy="362391"/>
          </a:xfrm>
          <a:prstGeom prst="rect">
            <a:avLst/>
          </a:prstGeom>
        </p:spPr>
        <p:txBody>
          <a:bodyPr vert="horz" lIns="93324" tIns="46662" rIns="93324" bIns="46662" rtlCol="0" anchor="b"/>
          <a:lstStyle>
            <a:lvl1pPr marL="583273" indent="0" algn="l">
              <a:defRPr sz="1200"/>
            </a:lvl1pPr>
          </a:lstStyle>
          <a:p>
            <a:pPr defTabSz="93292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atin typeface="Segoe UI" pitchFamily="34" charset="0"/>
              </a:defRPr>
            </a:lvl1pPr>
          </a:lstStyle>
          <a:p>
            <a:fld id="{D18B56EA-E28F-4F92-9F16-7A6F2501B303}" type="datetime8">
              <a:rPr lang="en-US" smtClean="0"/>
              <a:pPr/>
              <a:t>5/23/2019 11:55 AM</a:t>
            </a:fld>
            <a:endParaRPr lang="en-US" dirty="0"/>
          </a:p>
        </p:txBody>
      </p:sp>
      <p:sp>
        <p:nvSpPr>
          <p:cNvPr id="12" name="Notes Placeholder 11"/>
          <p:cNvSpPr>
            <a:spLocks noGrp="1"/>
          </p:cNvSpPr>
          <p:nvPr>
            <p:ph type="body" sz="quarter" idx="3"/>
          </p:nvPr>
        </p:nvSpPr>
        <p:spPr>
          <a:xfrm>
            <a:off x="702310" y="4421823"/>
            <a:ext cx="5618480" cy="4189095"/>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6051570" y="8842029"/>
            <a:ext cx="969904" cy="465455"/>
          </a:xfrm>
          <a:prstGeom prst="rect">
            <a:avLst/>
          </a:prstGeom>
        </p:spPr>
        <p:txBody>
          <a:bodyPr vert="horz" lIns="93324" tIns="46662" rIns="93324" bIns="46662"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3292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A9489B14-6501-4CD1-A820-B9AC2BB636AD}" type="datetime8">
              <a:rPr lang="en-US" smtClean="0"/>
              <a:pPr/>
              <a:t>5/23/2019 11:55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39964904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en-US" dirty="0"/>
          </a:p>
        </p:txBody>
      </p:sp>
      <p:sp>
        <p:nvSpPr>
          <p:cNvPr id="4" name="Označba mesta glave 3"/>
          <p:cNvSpPr>
            <a:spLocks noGrp="1"/>
          </p:cNvSpPr>
          <p:nvPr>
            <p:ph type="hdr" sz="quarter"/>
          </p:nvPr>
        </p:nvSpPr>
        <p:spPr/>
        <p:txBody>
          <a:bodyPr/>
          <a:lstStyle/>
          <a:p>
            <a:endParaRPr lang="en-US" dirty="0"/>
          </a:p>
        </p:txBody>
      </p:sp>
      <p:sp>
        <p:nvSpPr>
          <p:cNvPr id="5" name="Označba mesta noge 4"/>
          <p:cNvSpPr>
            <a:spLocks noGrp="1"/>
          </p:cNvSpPr>
          <p:nvPr>
            <p:ph type="ftr" sz="quarter" idx="4"/>
          </p:nvPr>
        </p:nvSpPr>
        <p:spPr/>
        <p:txBody>
          <a:bodyPr/>
          <a:lstStyle/>
          <a:p>
            <a:pPr defTabSz="93292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Označba mesta datuma 5"/>
          <p:cNvSpPr>
            <a:spLocks noGrp="1"/>
          </p:cNvSpPr>
          <p:nvPr>
            <p:ph type="dt" idx="1"/>
          </p:nvPr>
        </p:nvSpPr>
        <p:spPr/>
        <p:txBody>
          <a:bodyPr/>
          <a:lstStyle/>
          <a:p>
            <a:fld id="{D18B56EA-E28F-4F92-9F16-7A6F2501B303}" type="datetime8">
              <a:rPr lang="en-US" smtClean="0"/>
              <a:pPr/>
              <a:t>5/23/2019 11:55 AM</a:t>
            </a:fld>
            <a:endParaRPr lang="en-US" dirty="0"/>
          </a:p>
        </p:txBody>
      </p:sp>
      <p:sp>
        <p:nvSpPr>
          <p:cNvPr id="7" name="Označba mesta številke diapozitiva 6"/>
          <p:cNvSpPr>
            <a:spLocks noGrp="1"/>
          </p:cNvSpPr>
          <p:nvPr>
            <p:ph type="sldNum" sz="quarter" idx="5"/>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00618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419"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marL="406671" defTabSz="93292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a:t>
            </a:r>
          </a:p>
        </p:txBody>
      </p:sp>
      <p:sp>
        <p:nvSpPr>
          <p:cNvPr id="6" name="Date Placeholder 5"/>
          <p:cNvSpPr>
            <a:spLocks noGrp="1"/>
          </p:cNvSpPr>
          <p:nvPr>
            <p:ph type="dt" idx="12"/>
          </p:nvPr>
        </p:nvSpPr>
        <p:spPr/>
        <p:txBody>
          <a:bodyPr/>
          <a:lstStyle/>
          <a:p>
            <a:fld id="{81A5521B-9A1A-4F81-9B7F-2E79A27FE045}" type="datetime8">
              <a:rPr lang="en-US" smtClean="0"/>
              <a:t>5/23/2019 11:55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2871689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defTabSz="970044">
              <a:defRPr/>
            </a:pPr>
            <a:endParaRPr lang="en-US">
              <a:solidFill>
                <a:prstClr val="black"/>
              </a:solidFill>
              <a:latin typeface="Segoe UI" pitchFamily="34" charset="0"/>
            </a:endParaRPr>
          </a:p>
        </p:txBody>
      </p:sp>
      <p:sp>
        <p:nvSpPr>
          <p:cNvPr id="5" name="Footer Placeholder 4"/>
          <p:cNvSpPr>
            <a:spLocks noGrp="1"/>
          </p:cNvSpPr>
          <p:nvPr>
            <p:ph type="ftr" sz="quarter" idx="11"/>
          </p:nvPr>
        </p:nvSpPr>
        <p:spPr/>
        <p:txBody>
          <a:bodyPr/>
          <a:lstStyle/>
          <a:p>
            <a:pPr marL="414398" defTabSz="950655" eaLnBrk="0" hangingPunct="0">
              <a:defRPr/>
            </a:pPr>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a:t>
            </a:r>
          </a:p>
        </p:txBody>
      </p:sp>
      <p:sp>
        <p:nvSpPr>
          <p:cNvPr id="6" name="Date Placeholder 5"/>
          <p:cNvSpPr>
            <a:spLocks noGrp="1"/>
          </p:cNvSpPr>
          <p:nvPr>
            <p:ph type="dt" idx="12"/>
          </p:nvPr>
        </p:nvSpPr>
        <p:spPr/>
        <p:txBody>
          <a:bodyPr/>
          <a:lstStyle/>
          <a:p>
            <a:pPr defTabSz="970044">
              <a:defRPr/>
            </a:pPr>
            <a:fld id="{61B0BD91-A332-4638-9D55-E1550E13BA63}" type="datetime8">
              <a:rPr lang="en-US">
                <a:solidFill>
                  <a:prstClr val="black"/>
                </a:solidFill>
                <a:latin typeface="Segoe UI" pitchFamily="34" charset="0"/>
              </a:rPr>
              <a:pPr defTabSz="970044">
                <a:defRPr/>
              </a:pPr>
              <a:t>5/23/2019 11:55 AM</a:t>
            </a:fld>
            <a:endParaRPr lang="en-US">
              <a:solidFill>
                <a:prstClr val="black"/>
              </a:solidFill>
              <a:latin typeface="Segoe UI" pitchFamily="34" charset="0"/>
            </a:endParaRPr>
          </a:p>
        </p:txBody>
      </p:sp>
      <p:sp>
        <p:nvSpPr>
          <p:cNvPr id="7" name="Slide Number Placeholder 6"/>
          <p:cNvSpPr>
            <a:spLocks noGrp="1"/>
          </p:cNvSpPr>
          <p:nvPr>
            <p:ph type="sldNum" sz="quarter" idx="13"/>
          </p:nvPr>
        </p:nvSpPr>
        <p:spPr/>
        <p:txBody>
          <a:bodyPr/>
          <a:lstStyle/>
          <a:p>
            <a:pPr defTabSz="970044">
              <a:defRPr/>
            </a:pPr>
            <a:fld id="{B4008EB6-D09E-4580-8CD6-DDB14511944F}" type="slidenum">
              <a:rPr lang="en-US">
                <a:solidFill>
                  <a:prstClr val="black"/>
                </a:solidFill>
                <a:latin typeface="Segoe UI" pitchFamily="34" charset="0"/>
              </a:rPr>
              <a:pPr defTabSz="970044">
                <a:defRPr/>
              </a:pPr>
              <a:t>5</a:t>
            </a:fld>
            <a:endParaRPr lang="en-US">
              <a:solidFill>
                <a:prstClr val="black"/>
              </a:solidFill>
              <a:latin typeface="Segoe UI" pitchFamily="34" charset="0"/>
            </a:endParaRPr>
          </a:p>
        </p:txBody>
      </p:sp>
    </p:spTree>
    <p:extLst>
      <p:ext uri="{BB962C8B-B14F-4D97-AF65-F5344CB8AC3E}">
        <p14:creationId xmlns:p14="http://schemas.microsoft.com/office/powerpoint/2010/main" val="166552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 typeface="Arial" panose="020B0604020202020204" pitchFamily="34" charset="0"/>
              <a:buChar char="•"/>
            </a:pPr>
            <a:endParaRPr lang="en-US"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marL="406671" defTabSz="93292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a:t>
            </a:r>
          </a:p>
        </p:txBody>
      </p:sp>
      <p:sp>
        <p:nvSpPr>
          <p:cNvPr id="6" name="Date Placeholder 5"/>
          <p:cNvSpPr>
            <a:spLocks noGrp="1"/>
          </p:cNvSpPr>
          <p:nvPr>
            <p:ph type="dt" idx="12"/>
          </p:nvPr>
        </p:nvSpPr>
        <p:spPr/>
        <p:txBody>
          <a:bodyPr/>
          <a:lstStyle/>
          <a:p>
            <a:fld id="{81A5521B-9A1A-4F81-9B7F-2E79A27FE045}" type="datetime8">
              <a:rPr lang="en-US" smtClean="0"/>
              <a:t>5/23/2019 11:55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a:p>
        </p:txBody>
      </p:sp>
    </p:spTree>
    <p:extLst>
      <p:ext uri="{BB962C8B-B14F-4D97-AF65-F5344CB8AC3E}">
        <p14:creationId xmlns:p14="http://schemas.microsoft.com/office/powerpoint/2010/main" val="1464665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en-US" dirty="0"/>
          </a:p>
        </p:txBody>
      </p:sp>
      <p:sp>
        <p:nvSpPr>
          <p:cNvPr id="4" name="Označba mesta glave 3"/>
          <p:cNvSpPr>
            <a:spLocks noGrp="1"/>
          </p:cNvSpPr>
          <p:nvPr>
            <p:ph type="hdr" sz="quarter"/>
          </p:nvPr>
        </p:nvSpPr>
        <p:spPr/>
        <p:txBody>
          <a:bodyPr/>
          <a:lstStyle/>
          <a:p>
            <a:endParaRPr lang="en-US" dirty="0"/>
          </a:p>
        </p:txBody>
      </p:sp>
      <p:sp>
        <p:nvSpPr>
          <p:cNvPr id="5" name="Označba mesta noge 4"/>
          <p:cNvSpPr>
            <a:spLocks noGrp="1"/>
          </p:cNvSpPr>
          <p:nvPr>
            <p:ph type="ftr" sz="quarter" idx="4"/>
          </p:nvPr>
        </p:nvSpPr>
        <p:spPr/>
        <p:txBody>
          <a:bodyPr/>
          <a:lstStyle/>
          <a:p>
            <a:pPr defTabSz="93292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Označba mesta datuma 5"/>
          <p:cNvSpPr>
            <a:spLocks noGrp="1"/>
          </p:cNvSpPr>
          <p:nvPr>
            <p:ph type="dt" idx="1"/>
          </p:nvPr>
        </p:nvSpPr>
        <p:spPr/>
        <p:txBody>
          <a:bodyPr/>
          <a:lstStyle/>
          <a:p>
            <a:fld id="{D18B56EA-E28F-4F92-9F16-7A6F2501B303}" type="datetime8">
              <a:rPr lang="en-US" smtClean="0"/>
              <a:pPr/>
              <a:t>5/23/2019 11:55 AM</a:t>
            </a:fld>
            <a:endParaRPr lang="en-US" dirty="0"/>
          </a:p>
        </p:txBody>
      </p:sp>
      <p:sp>
        <p:nvSpPr>
          <p:cNvPr id="7" name="Označba mesta številke diapozitiva 6"/>
          <p:cNvSpPr>
            <a:spLocks noGrp="1"/>
          </p:cNvSpPr>
          <p:nvPr>
            <p:ph type="sldNum" sz="quarter" idx="5"/>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25327556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latin typeface="+mn-lt"/>
            </a:endParaRPr>
          </a:p>
        </p:txBody>
      </p:sp>
      <p:sp>
        <p:nvSpPr>
          <p:cNvPr id="4" name="Slide Number Placeholder 3"/>
          <p:cNvSpPr>
            <a:spLocks noGrp="1"/>
          </p:cNvSpPr>
          <p:nvPr>
            <p:ph type="sldNum" sz="quarter" idx="10"/>
          </p:nvPr>
        </p:nvSpPr>
        <p:spPr/>
        <p:txBody>
          <a:bodyPr/>
          <a:lstStyle/>
          <a:p>
            <a:pPr defTabSz="951901">
              <a:defRPr/>
            </a:pPr>
            <a:fld id="{5F2D3714-B553-A044-BA72-366907BA36B5}" type="slidenum">
              <a:rPr lang="en-US">
                <a:solidFill>
                  <a:prstClr val="black"/>
                </a:solidFill>
                <a:latin typeface="Calibri" panose="020F0502020204030204"/>
              </a:rPr>
              <a:pPr defTabSz="951901">
                <a:defRPr/>
              </a:pPr>
              <a:t>9</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3948854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468433F-ED69-8A42-9FF0-845AC78B1BE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35596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933237">
              <a:defRPr/>
            </a:pPr>
            <a:fld id="{6E8F8422-4618-4036-BD00-FE6D8271279A}" type="slidenum">
              <a:rPr lang="en-US">
                <a:solidFill>
                  <a:prstClr val="black"/>
                </a:solidFill>
                <a:latin typeface="Calibri" panose="020F0502020204030204"/>
              </a:rPr>
              <a:pPr defTabSz="933237">
                <a:defRPr/>
              </a:pPr>
              <a:t>11</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3487654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2513013"/>
            <a:ext cx="7820025" cy="4398962"/>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933237">
              <a:defRPr/>
            </a:pPr>
            <a:fld id="{6E8F8422-4618-4036-BD00-FE6D8271279A}" type="slidenum">
              <a:rPr lang="en-US">
                <a:solidFill>
                  <a:prstClr val="black"/>
                </a:solidFill>
                <a:latin typeface="Calibri" panose="020F0502020204030204"/>
              </a:rPr>
              <a:pPr defTabSz="933237">
                <a:defRPr/>
              </a:pPr>
              <a:t>12</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2569479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933237">
              <a:defRPr/>
            </a:pPr>
            <a:fld id="{6E8F8422-4618-4036-BD00-FE6D8271279A}" type="slidenum">
              <a:rPr lang="en-US">
                <a:solidFill>
                  <a:prstClr val="black"/>
                </a:solidFill>
                <a:latin typeface="Calibri" panose="020F0502020204030204"/>
              </a:rPr>
              <a:pPr defTabSz="933237">
                <a:defRPr/>
              </a:pPr>
              <a:t>13</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885531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lnSpc>
                <a:spcPct val="100000"/>
              </a:lnSpc>
              <a:spcAft>
                <a:spcPts val="0"/>
              </a:spcAft>
              <a:defRPr/>
            </a:pPr>
            <a:endParaRPr lang="en-US" dirty="0"/>
          </a:p>
        </p:txBody>
      </p:sp>
      <p:sp>
        <p:nvSpPr>
          <p:cNvPr id="4" name="Slide Number Placeholder 3"/>
          <p:cNvSpPr>
            <a:spLocks noGrp="1"/>
          </p:cNvSpPr>
          <p:nvPr>
            <p:ph type="sldNum" sz="quarter" idx="5"/>
          </p:nvPr>
        </p:nvSpPr>
        <p:spPr/>
        <p:txBody>
          <a:bodyPr/>
          <a:lstStyle/>
          <a:p>
            <a:pPr defTabSz="933237">
              <a:defRPr/>
            </a:pPr>
            <a:fld id="{6E8F8422-4618-4036-BD00-FE6D8271279A}" type="slidenum">
              <a:rPr lang="en-US">
                <a:solidFill>
                  <a:prstClr val="black"/>
                </a:solidFill>
                <a:latin typeface="Calibri" panose="020F0502020204030204"/>
              </a:rPr>
              <a:pPr defTabSz="933237">
                <a:defRPr/>
              </a:pPr>
              <a:t>14</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15332312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F122869-18C9-494D-8E8D-94D103C51F3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65558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F122869-18C9-494D-8E8D-94D103C51F3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50612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F122869-18C9-494D-8E8D-94D103C51F3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35640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F122869-18C9-494D-8E8D-94D103C51F3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110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F122869-18C9-494D-8E8D-94D103C51F3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75983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F122869-18C9-494D-8E8D-94D103C51F3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1292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20224F-5FD2-4B9E-9881-F13A33BBCC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96922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61191"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88931" marR="0" lvl="0" indent="0" algn="l" defTabSz="94197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61191"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61191" rtl="0" eaLnBrk="1" fontAlgn="auto" latinLnBrk="0" hangingPunct="1">
                <a:lnSpc>
                  <a:spcPct val="100000"/>
                </a:lnSpc>
                <a:spcBef>
                  <a:spcPts val="0"/>
                </a:spcBef>
                <a:spcAft>
                  <a:spcPts val="0"/>
                </a:spcAft>
                <a:buClrTx/>
                <a:buSzTx/>
                <a:buFontTx/>
                <a:buNone/>
                <a:tabLst/>
                <a:defRPr/>
              </a:pPr>
              <a:t>5/23/2019 11:55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61191"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61191"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952203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61191"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88931" marR="0" lvl="0" indent="0" algn="l" defTabSz="94197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61191"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61191" rtl="0" eaLnBrk="1" fontAlgn="auto" latinLnBrk="0" hangingPunct="1">
                <a:lnSpc>
                  <a:spcPct val="100000"/>
                </a:lnSpc>
                <a:spcBef>
                  <a:spcPts val="0"/>
                </a:spcBef>
                <a:spcAft>
                  <a:spcPts val="0"/>
                </a:spcAft>
                <a:buClrTx/>
                <a:buSzTx/>
                <a:buFontTx/>
                <a:buNone/>
                <a:tabLst/>
                <a:defRPr/>
              </a:pPr>
              <a:t>5/23/2019 11:55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61191"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61191"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0117990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914400">
              <a:defRPr/>
            </a:pPr>
            <a:fld id="{46AD060B-A89C-4471-8691-763C051EA72E}" type="slidenum">
              <a:rPr lang="en-US" smtClean="0">
                <a:solidFill>
                  <a:prstClr val="black"/>
                </a:solidFill>
                <a:latin typeface="Calibri" panose="020F0502020204030204"/>
              </a:rPr>
              <a:pPr defTabSz="914400">
                <a:defRPr/>
              </a:pPr>
              <a:t>32</a:t>
            </a:fld>
            <a:endParaRPr lang="en-US">
              <a:solidFill>
                <a:prstClr val="black"/>
              </a:solidFill>
              <a:latin typeface="Calibri" panose="020F0502020204030204"/>
            </a:endParaRPr>
          </a:p>
        </p:txBody>
      </p:sp>
    </p:spTree>
    <p:extLst>
      <p:ext uri="{BB962C8B-B14F-4D97-AF65-F5344CB8AC3E}">
        <p14:creationId xmlns:p14="http://schemas.microsoft.com/office/powerpoint/2010/main" val="33898937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5/23/2019 11:55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708972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latin typeface="+mn-lt"/>
            </a:endParaRPr>
          </a:p>
        </p:txBody>
      </p:sp>
      <p:sp>
        <p:nvSpPr>
          <p:cNvPr id="4" name="Slide Number Placeholder 3"/>
          <p:cNvSpPr>
            <a:spLocks noGrp="1"/>
          </p:cNvSpPr>
          <p:nvPr>
            <p:ph type="sldNum" sz="quarter" idx="5"/>
          </p:nvPr>
        </p:nvSpPr>
        <p:spPr/>
        <p:txBody>
          <a:bodyPr/>
          <a:lstStyle/>
          <a:p>
            <a:pPr defTabSz="933237">
              <a:defRPr/>
            </a:pPr>
            <a:fld id="{6E8F8422-4618-4036-BD00-FE6D8271279A}" type="slidenum">
              <a:rPr lang="en-US">
                <a:solidFill>
                  <a:prstClr val="black"/>
                </a:solidFill>
                <a:latin typeface="Calibri" panose="020F0502020204030204"/>
              </a:rPr>
              <a:pPr defTabSz="933237">
                <a:defRPr/>
              </a:pPr>
              <a:t>36</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2374694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8F8422-4618-4036-BD00-FE6D8271279A}" type="slidenum">
              <a:rPr lang="en-US" smtClean="0"/>
              <a:t>37</a:t>
            </a:fld>
            <a:endParaRPr lang="en-US" dirty="0"/>
          </a:p>
        </p:txBody>
      </p:sp>
    </p:spTree>
    <p:extLst>
      <p:ext uri="{BB962C8B-B14F-4D97-AF65-F5344CB8AC3E}">
        <p14:creationId xmlns:p14="http://schemas.microsoft.com/office/powerpoint/2010/main" val="369736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13.svg"/><Relationship Id="rId4" Type="http://schemas.openxmlformats.org/officeDocument/2006/relationships/image" Target="../media/image12.png"/></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7.svg"/><Relationship Id="rId4" Type="http://schemas.openxmlformats.org/officeDocument/2006/relationships/image" Target="../media/image16.png"/></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8.emf"/><Relationship Id="rId1" Type="http://schemas.openxmlformats.org/officeDocument/2006/relationships/slideMaster" Target="../slideMasters/slideMaster1.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1.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1.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quare photo">
    <p:bg>
      <p:bgRef idx="1001">
        <a:schemeClr val="bg2"/>
      </p:bgRef>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stretch>
            <a:fillRect/>
          </a:stretch>
        </p:blipFill>
        <p:spPr bwMode="black">
          <a:xfrm>
            <a:off x="595915" y="597450"/>
            <a:ext cx="1393641" cy="298433"/>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600059" y="1425207"/>
            <a:ext cx="4251462" cy="2178673"/>
          </a:xfrm>
        </p:spPr>
        <p:txBody>
          <a:bodyPr anchor="b" anchorCtr="0">
            <a:spAutoFit/>
          </a:bodyPr>
          <a:lstStyle>
            <a:lvl1pPr>
              <a:defRPr/>
            </a:lvl1pPr>
          </a:lstStyle>
          <a:p>
            <a:r>
              <a:rPr lang="en-US"/>
              <a:t>Event name or presentation title </a:t>
            </a:r>
          </a:p>
        </p:txBody>
      </p:sp>
      <p:sp>
        <p:nvSpPr>
          <p:cNvPr id="5" name="Text Placeholder 4"/>
          <p:cNvSpPr>
            <a:spLocks noGrp="1"/>
          </p:cNvSpPr>
          <p:nvPr>
            <p:ph type="body" sz="quarter" idx="12" hasCustomPrompt="1"/>
          </p:nvPr>
        </p:nvSpPr>
        <p:spPr>
          <a:xfrm>
            <a:off x="593713" y="4041282"/>
            <a:ext cx="4248092" cy="282513"/>
          </a:xfrm>
          <a:noFill/>
        </p:spPr>
        <p:txBody>
          <a:bodyPr wrap="square" lIns="0" tIns="0" rIns="0" bIns="0">
            <a:spAutoFit/>
          </a:bodyPr>
          <a:lstStyle>
            <a:lvl1pPr marL="0" indent="0">
              <a:spcBef>
                <a:spcPts val="0"/>
              </a:spcBef>
              <a:buNone/>
              <a:defRPr sz="204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a:t>
            </a:r>
          </a:p>
        </p:txBody>
      </p:sp>
      <p:pic>
        <p:nvPicPr>
          <p:cNvPr id="8" name="Picture 7" descr="A group of young people, students,  looking at a computer&#10;">
            <a:extLst>
              <a:ext uri="{FF2B5EF4-FFF2-40B4-BE49-F238E27FC236}">
                <a16:creationId xmlns:a16="http://schemas.microsoft.com/office/drawing/2014/main" id="{5AA75CBB-8F34-43C9-991C-DAF5E5D2D167}"/>
              </a:ext>
            </a:extLst>
          </p:cNvPr>
          <p:cNvPicPr>
            <a:picLocks noChangeAspect="1"/>
          </p:cNvPicPr>
          <p:nvPr userDrawn="1"/>
        </p:nvPicPr>
        <p:blipFill rotWithShape="1">
          <a:blip r:embed="rId3"/>
          <a:srcRect l="14560" r="18791"/>
          <a:stretch/>
        </p:blipFill>
        <p:spPr bwMode="auto">
          <a:xfrm>
            <a:off x="5440958" y="0"/>
            <a:ext cx="6995517" cy="6994525"/>
          </a:xfrm>
          <a:prstGeom prst="rect">
            <a:avLst/>
          </a:prstGeom>
        </p:spPr>
      </p:pic>
    </p:spTree>
    <p:extLst>
      <p:ext uri="{BB962C8B-B14F-4D97-AF65-F5344CB8AC3E}">
        <p14:creationId xmlns:p14="http://schemas.microsoft.com/office/powerpoint/2010/main" val="1147536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spTree>
      <p:nvGrpSpPr>
        <p:cNvPr id="1" name=""/>
        <p:cNvGrpSpPr/>
        <p:nvPr/>
      </p:nvGrpSpPr>
      <p:grpSpPr>
        <a:xfrm>
          <a:off x="0" y="0"/>
          <a:ext cx="0" cy="0"/>
          <a:chOff x="0" y="0"/>
          <a:chExt cx="0" cy="0"/>
        </a:xfrm>
      </p:grpSpPr>
      <p:pic>
        <p:nvPicPr>
          <p:cNvPr id="7" name="MS logo gray - EMF" descr="Microsoft logo, gray text version">
            <a:extLst>
              <a:ext uri="{FF2B5EF4-FFF2-40B4-BE49-F238E27FC236}">
                <a16:creationId xmlns:a16="http://schemas.microsoft.com/office/drawing/2014/main" id="{DDC08157-A48C-4ACA-A5BB-EE2A866E103C}"/>
              </a:ext>
            </a:extLst>
          </p:cNvPr>
          <p:cNvPicPr>
            <a:picLocks noChangeAspect="1"/>
          </p:cNvPicPr>
          <p:nvPr userDrawn="1"/>
        </p:nvPicPr>
        <p:blipFill>
          <a:blip r:embed="rId2"/>
          <a:stretch>
            <a:fillRect/>
          </a:stretch>
        </p:blipFill>
        <p:spPr bwMode="black">
          <a:xfrm>
            <a:off x="595914" y="597450"/>
            <a:ext cx="1393840" cy="298433"/>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600059" y="1425207"/>
            <a:ext cx="4251462" cy="2178673"/>
          </a:xfrm>
        </p:spPr>
        <p:txBody>
          <a:bodyPr anchor="b" anchorCtr="0">
            <a:spAutoFit/>
          </a:bodyPr>
          <a:lstStyle>
            <a:lvl1pPr>
              <a:defRPr/>
            </a:lvl1pPr>
          </a:lstStyle>
          <a:p>
            <a:r>
              <a:rPr lang="en-US"/>
              <a:t>Event name or presentation title </a:t>
            </a:r>
          </a:p>
        </p:txBody>
      </p:sp>
      <p:sp>
        <p:nvSpPr>
          <p:cNvPr id="5" name="Text Placeholder 4"/>
          <p:cNvSpPr>
            <a:spLocks noGrp="1"/>
          </p:cNvSpPr>
          <p:nvPr>
            <p:ph type="body" sz="quarter" idx="12" hasCustomPrompt="1"/>
          </p:nvPr>
        </p:nvSpPr>
        <p:spPr>
          <a:xfrm>
            <a:off x="593713" y="4041282"/>
            <a:ext cx="4248092" cy="282513"/>
          </a:xfrm>
          <a:noFill/>
        </p:spPr>
        <p:txBody>
          <a:bodyPr wrap="square" lIns="0" tIns="0" rIns="0" bIns="0">
            <a:spAutoFit/>
          </a:bodyPr>
          <a:lstStyle>
            <a:lvl1pPr marL="0" indent="0">
              <a:spcBef>
                <a:spcPts val="0"/>
              </a:spcBef>
              <a:buNone/>
              <a:defRPr sz="204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a:t>
            </a:r>
          </a:p>
        </p:txBody>
      </p:sp>
      <p:pic>
        <p:nvPicPr>
          <p:cNvPr id="8" name="Picture 7" descr="A group of young people, students,  looking at a computer">
            <a:extLst>
              <a:ext uri="{FF2B5EF4-FFF2-40B4-BE49-F238E27FC236}">
                <a16:creationId xmlns:a16="http://schemas.microsoft.com/office/drawing/2014/main" id="{1285F101-84E7-425B-BE07-D20731937218}"/>
              </a:ext>
            </a:extLst>
          </p:cNvPr>
          <p:cNvPicPr>
            <a:picLocks noChangeAspect="1"/>
          </p:cNvPicPr>
          <p:nvPr userDrawn="1"/>
        </p:nvPicPr>
        <p:blipFill rotWithShape="1">
          <a:blip r:embed="rId3"/>
          <a:srcRect l="14560" r="18791"/>
          <a:stretch/>
        </p:blipFill>
        <p:spPr bwMode="auto">
          <a:xfrm>
            <a:off x="5440958" y="0"/>
            <a:ext cx="6995517" cy="6994525"/>
          </a:xfrm>
          <a:prstGeom prst="rect">
            <a:avLst/>
          </a:prstGeom>
        </p:spPr>
      </p:pic>
    </p:spTree>
    <p:extLst>
      <p:ext uri="{BB962C8B-B14F-4D97-AF65-F5344CB8AC3E}">
        <p14:creationId xmlns:p14="http://schemas.microsoft.com/office/powerpoint/2010/main" val="3705950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2"/>
      </p:bgRef>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95915" y="597450"/>
            <a:ext cx="1393641" cy="298433"/>
          </a:xfrm>
          <a:prstGeom prst="rect">
            <a:avLst/>
          </a:prstGeom>
        </p:spPr>
      </p:pic>
      <p:sp>
        <p:nvSpPr>
          <p:cNvPr id="9" name="Title 1"/>
          <p:cNvSpPr>
            <a:spLocks noGrp="1"/>
          </p:cNvSpPr>
          <p:nvPr>
            <p:ph type="title" hasCustomPrompt="1"/>
          </p:nvPr>
        </p:nvSpPr>
        <p:spPr>
          <a:xfrm>
            <a:off x="595915" y="3095523"/>
            <a:ext cx="9327356" cy="508601"/>
          </a:xfrm>
          <a:noFill/>
        </p:spPr>
        <p:txBody>
          <a:bodyPr lIns="0" tIns="0" rIns="0" bIns="0" anchor="b" anchorCtr="0">
            <a:spAutoFit/>
          </a:bodyPr>
          <a:lstStyle>
            <a:lvl1pPr>
              <a:defRPr sz="3672" spc="-51" baseline="0">
                <a:gradFill>
                  <a:gsLst>
                    <a:gs pos="62564">
                      <a:schemeClr val="tx1"/>
                    </a:gs>
                    <a:gs pos="55000">
                      <a:schemeClr val="tx1"/>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95915" y="4041282"/>
            <a:ext cx="9327356" cy="282513"/>
          </a:xfrm>
          <a:noFill/>
        </p:spPr>
        <p:txBody>
          <a:bodyPr wrap="square" lIns="0" tIns="0" rIns="0" bIns="0">
            <a:spAutoFit/>
          </a:bodyPr>
          <a:lstStyle>
            <a:lvl1pPr marL="0" indent="0">
              <a:spcBef>
                <a:spcPts val="0"/>
              </a:spcBef>
              <a:buNone/>
              <a:defRPr sz="204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 text</a:t>
            </a:r>
          </a:p>
        </p:txBody>
      </p:sp>
    </p:spTree>
    <p:extLst>
      <p:ext uri="{BB962C8B-B14F-4D97-AF65-F5344CB8AC3E}">
        <p14:creationId xmlns:p14="http://schemas.microsoft.com/office/powerpoint/2010/main" val="367030400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Slide 2">
    <p:spTree>
      <p:nvGrpSpPr>
        <p:cNvPr id="1" name=""/>
        <p:cNvGrpSpPr/>
        <p:nvPr/>
      </p:nvGrpSpPr>
      <p:grpSpPr>
        <a:xfrm>
          <a:off x="0" y="0"/>
          <a:ext cx="0" cy="0"/>
          <a:chOff x="0" y="0"/>
          <a:chExt cx="0" cy="0"/>
        </a:xfrm>
      </p:grpSpPr>
      <p:pic>
        <p:nvPicPr>
          <p:cNvPr id="6" name="MS logo gray - EMF" descr="Microsoft logo, gray text version">
            <a:extLst>
              <a:ext uri="{FF2B5EF4-FFF2-40B4-BE49-F238E27FC236}">
                <a16:creationId xmlns:a16="http://schemas.microsoft.com/office/drawing/2014/main" id="{D3453B0B-33DE-4ED0-A610-D76D0E610F6F}"/>
              </a:ext>
            </a:extLst>
          </p:cNvPr>
          <p:cNvPicPr>
            <a:picLocks noChangeAspect="1"/>
          </p:cNvPicPr>
          <p:nvPr userDrawn="1"/>
        </p:nvPicPr>
        <p:blipFill>
          <a:blip r:embed="rId2"/>
          <a:stretch>
            <a:fillRect/>
          </a:stretch>
        </p:blipFill>
        <p:spPr bwMode="black">
          <a:xfrm>
            <a:off x="595914" y="597450"/>
            <a:ext cx="1393840" cy="298433"/>
          </a:xfrm>
          <a:prstGeom prst="rect">
            <a:avLst/>
          </a:prstGeom>
        </p:spPr>
      </p:pic>
      <p:sp>
        <p:nvSpPr>
          <p:cNvPr id="9" name="Title 1"/>
          <p:cNvSpPr>
            <a:spLocks noGrp="1"/>
          </p:cNvSpPr>
          <p:nvPr>
            <p:ph type="title" hasCustomPrompt="1"/>
          </p:nvPr>
        </p:nvSpPr>
        <p:spPr>
          <a:xfrm>
            <a:off x="595915" y="3095523"/>
            <a:ext cx="9327356" cy="508601"/>
          </a:xfrm>
          <a:noFill/>
        </p:spPr>
        <p:txBody>
          <a:bodyPr lIns="0" tIns="0" rIns="0" bIns="0" anchor="b" anchorCtr="0">
            <a:spAutoFit/>
          </a:bodyPr>
          <a:lstStyle>
            <a:lvl1pPr>
              <a:defRPr sz="3672" spc="-51" baseline="0">
                <a:gradFill>
                  <a:gsLst>
                    <a:gs pos="62564">
                      <a:schemeClr val="tx1"/>
                    </a:gs>
                    <a:gs pos="55000">
                      <a:schemeClr val="tx1"/>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95915" y="4041282"/>
            <a:ext cx="9327356" cy="282513"/>
          </a:xfrm>
          <a:noFill/>
        </p:spPr>
        <p:txBody>
          <a:bodyPr wrap="square" lIns="0" tIns="0" rIns="0" bIns="0">
            <a:spAutoFit/>
          </a:bodyPr>
          <a:lstStyle>
            <a:lvl1pPr marL="0" indent="0">
              <a:spcBef>
                <a:spcPts val="0"/>
              </a:spcBef>
              <a:buNone/>
              <a:defRPr sz="204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 text</a:t>
            </a:r>
          </a:p>
        </p:txBody>
      </p:sp>
    </p:spTree>
    <p:extLst>
      <p:ext uri="{BB962C8B-B14F-4D97-AF65-F5344CB8AC3E}">
        <p14:creationId xmlns:p14="http://schemas.microsoft.com/office/powerpoint/2010/main" val="2178582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wiith photo_black text">
    <p:spTree>
      <p:nvGrpSpPr>
        <p:cNvPr id="1" name=""/>
        <p:cNvGrpSpPr/>
        <p:nvPr/>
      </p:nvGrpSpPr>
      <p:grpSpPr>
        <a:xfrm>
          <a:off x="0" y="0"/>
          <a:ext cx="0" cy="0"/>
          <a:chOff x="0" y="0"/>
          <a:chExt cx="0" cy="0"/>
        </a:xfrm>
      </p:grpSpPr>
      <p:pic>
        <p:nvPicPr>
          <p:cNvPr id="3" name="Picture 2" descr="A person sitting at a table in front of a window using a pen on a Surface Book folded into tablet mode.&#10;">
            <a:extLst>
              <a:ext uri="{FF2B5EF4-FFF2-40B4-BE49-F238E27FC236}">
                <a16:creationId xmlns:a16="http://schemas.microsoft.com/office/drawing/2014/main" id="{C4F23456-CF30-4F8E-B7F9-2458DD633470}"/>
              </a:ext>
            </a:extLst>
          </p:cNvPr>
          <p:cNvPicPr>
            <a:picLocks noChangeAspect="1"/>
          </p:cNvPicPr>
          <p:nvPr userDrawn="1"/>
        </p:nvPicPr>
        <p:blipFill rotWithShape="1">
          <a:blip r:embed="rId2"/>
          <a:srcRect b="573"/>
          <a:stretch/>
        </p:blipFill>
        <p:spPr bwMode="auto">
          <a:xfrm>
            <a:off x="0" y="0"/>
            <a:ext cx="12436475" cy="6994525"/>
          </a:xfrm>
          <a:prstGeom prst="rect">
            <a:avLst/>
          </a:prstGeom>
        </p:spPr>
      </p:pic>
      <p:pic>
        <p:nvPicPr>
          <p:cNvPr id="6" name="MS logo gray - EMF" descr="Microsoft logo, gray text version">
            <a:extLst>
              <a:ext uri="{FF2B5EF4-FFF2-40B4-BE49-F238E27FC236}">
                <a16:creationId xmlns:a16="http://schemas.microsoft.com/office/drawing/2014/main" id="{3CC725DE-C7B6-4C58-AD2C-FED56896EFC4}"/>
              </a:ext>
            </a:extLst>
          </p:cNvPr>
          <p:cNvPicPr>
            <a:picLocks noChangeAspect="1"/>
          </p:cNvPicPr>
          <p:nvPr userDrawn="1"/>
        </p:nvPicPr>
        <p:blipFill>
          <a:blip r:embed="rId3"/>
          <a:stretch>
            <a:fillRect/>
          </a:stretch>
        </p:blipFill>
        <p:spPr bwMode="black">
          <a:xfrm>
            <a:off x="595914" y="597450"/>
            <a:ext cx="1393840" cy="298433"/>
          </a:xfrm>
          <a:prstGeom prst="rect">
            <a:avLst/>
          </a:prstGeom>
        </p:spPr>
      </p:pic>
      <p:sp>
        <p:nvSpPr>
          <p:cNvPr id="9" name="Title 1"/>
          <p:cNvSpPr>
            <a:spLocks noGrp="1"/>
          </p:cNvSpPr>
          <p:nvPr>
            <p:ph type="title" hasCustomPrompt="1"/>
          </p:nvPr>
        </p:nvSpPr>
        <p:spPr>
          <a:xfrm>
            <a:off x="595915" y="2586922"/>
            <a:ext cx="5185566" cy="1017202"/>
          </a:xfrm>
          <a:noFill/>
        </p:spPr>
        <p:txBody>
          <a:bodyPr wrap="square" lIns="0" tIns="0" rIns="0" bIns="0" anchor="b" anchorCtr="0">
            <a:spAutoFit/>
          </a:bodyPr>
          <a:lstStyle>
            <a:lvl1pPr>
              <a:defRPr sz="3672" spc="-51" baseline="0">
                <a:gradFill>
                  <a:gsLst>
                    <a:gs pos="21764">
                      <a:srgbClr val="1A1A1A"/>
                    </a:gs>
                    <a:gs pos="12500">
                      <a:srgbClr val="1A1A1A"/>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95914" y="4041282"/>
            <a:ext cx="5186010" cy="282513"/>
          </a:xfrm>
          <a:noFill/>
        </p:spPr>
        <p:txBody>
          <a:bodyPr wrap="square" lIns="0" tIns="0" rIns="0" bIns="0">
            <a:spAutoFit/>
          </a:bodyPr>
          <a:lstStyle>
            <a:lvl1pPr marL="0" indent="0">
              <a:spcBef>
                <a:spcPts val="0"/>
              </a:spcBef>
              <a:buNone/>
              <a:defRPr sz="2040" spc="0" baseline="0">
                <a:gradFill>
                  <a:gsLst>
                    <a:gs pos="21764">
                      <a:srgbClr val="1A1A1A"/>
                    </a:gs>
                    <a:gs pos="12500">
                      <a:srgbClr val="1A1A1A"/>
                    </a:gs>
                  </a:gsLst>
                  <a:lin ang="5400000" scaled="0"/>
                </a:gradFill>
                <a:latin typeface="+mn-lt"/>
                <a:cs typeface="Segoe UI" panose="020B0502040204020203" pitchFamily="34" charset="0"/>
              </a:defRPr>
            </a:lvl1pPr>
          </a:lstStyle>
          <a:p>
            <a:pPr lvl="0"/>
            <a:r>
              <a:rPr lang="en-US"/>
              <a:t>Speaker name or subtitle text</a:t>
            </a:r>
          </a:p>
        </p:txBody>
      </p:sp>
    </p:spTree>
    <p:extLst>
      <p:ext uri="{BB962C8B-B14F-4D97-AF65-F5344CB8AC3E}">
        <p14:creationId xmlns:p14="http://schemas.microsoft.com/office/powerpoint/2010/main" val="371911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Slide wiith photo_white text">
    <p:bg>
      <p:bgRef idx="1001">
        <a:schemeClr val="bg2"/>
      </p:bgRef>
    </p:bg>
    <p:spTree>
      <p:nvGrpSpPr>
        <p:cNvPr id="1" name=""/>
        <p:cNvGrpSpPr/>
        <p:nvPr/>
      </p:nvGrpSpPr>
      <p:grpSpPr>
        <a:xfrm>
          <a:off x="0" y="0"/>
          <a:ext cx="0" cy="0"/>
          <a:chOff x="0" y="0"/>
          <a:chExt cx="0" cy="0"/>
        </a:xfrm>
      </p:grpSpPr>
      <p:pic>
        <p:nvPicPr>
          <p:cNvPr id="4" name="Picture 3" descr="A man and woman standing in the dark, smiling, holding up a phone taking a 'selfie&quot; photo.&#10;">
            <a:extLst>
              <a:ext uri="{FF2B5EF4-FFF2-40B4-BE49-F238E27FC236}">
                <a16:creationId xmlns:a16="http://schemas.microsoft.com/office/drawing/2014/main" id="{0FDB5818-845D-4D59-92EA-7FEEAB84EE00}"/>
              </a:ext>
            </a:extLst>
          </p:cNvPr>
          <p:cNvPicPr>
            <a:picLocks noChangeAspect="1"/>
          </p:cNvPicPr>
          <p:nvPr userDrawn="1"/>
        </p:nvPicPr>
        <p:blipFill rotWithShape="1">
          <a:blip r:embed="rId2"/>
          <a:srcRect t="3580" b="12046"/>
          <a:stretch/>
        </p:blipFill>
        <p:spPr bwMode="auto">
          <a:xfrm>
            <a:off x="0" y="0"/>
            <a:ext cx="12436475" cy="6994525"/>
          </a:xfrm>
          <a:prstGeom prst="rect">
            <a:avLst/>
          </a:prstGeom>
        </p:spPr>
      </p:pic>
      <p:sp>
        <p:nvSpPr>
          <p:cNvPr id="9" name="Title 1"/>
          <p:cNvSpPr>
            <a:spLocks noGrp="1"/>
          </p:cNvSpPr>
          <p:nvPr>
            <p:ph type="title" hasCustomPrompt="1"/>
          </p:nvPr>
        </p:nvSpPr>
        <p:spPr bwMode="white">
          <a:xfrm>
            <a:off x="596359" y="2586922"/>
            <a:ext cx="5185566" cy="1017202"/>
          </a:xfrm>
          <a:noFill/>
        </p:spPr>
        <p:txBody>
          <a:bodyPr wrap="square" lIns="0" tIns="0" rIns="0" bIns="0" anchor="b" anchorCtr="0">
            <a:spAutoFit/>
          </a:bodyPr>
          <a:lstStyle>
            <a:lvl1pPr>
              <a:defRPr sz="3672" spc="-51" baseline="0">
                <a:gradFill>
                  <a:gsLst>
                    <a:gs pos="53365">
                      <a:srgbClr val="FFFFFF"/>
                    </a:gs>
                    <a:gs pos="21764">
                      <a:srgbClr val="FFFFFF"/>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bwMode="white">
          <a:xfrm>
            <a:off x="595914" y="4041282"/>
            <a:ext cx="5186010" cy="282513"/>
          </a:xfrm>
          <a:noFill/>
        </p:spPr>
        <p:txBody>
          <a:bodyPr wrap="square" lIns="0" tIns="0" rIns="0" bIns="0">
            <a:spAutoFit/>
          </a:bodyPr>
          <a:lstStyle>
            <a:lvl1pPr marL="0" indent="0">
              <a:spcBef>
                <a:spcPts val="0"/>
              </a:spcBef>
              <a:buNone/>
              <a:defRPr sz="2040" spc="0" baseline="0">
                <a:gradFill>
                  <a:gsLst>
                    <a:gs pos="53365">
                      <a:srgbClr val="FFFFFF"/>
                    </a:gs>
                    <a:gs pos="21764">
                      <a:srgbClr val="FFFFFF"/>
                    </a:gs>
                  </a:gsLst>
                  <a:lin ang="5400000" scaled="0"/>
                </a:gradFill>
                <a:latin typeface="+mn-lt"/>
                <a:cs typeface="Segoe UI" panose="020B0502040204020203" pitchFamily="34" charset="0"/>
              </a:defRPr>
            </a:lvl1pPr>
          </a:lstStyle>
          <a:p>
            <a:pPr lvl="0"/>
            <a:r>
              <a:rPr lang="en-US"/>
              <a:t>Speaker name or subtitle text</a:t>
            </a:r>
          </a:p>
        </p:txBody>
      </p:sp>
      <p:pic>
        <p:nvPicPr>
          <p:cNvPr id="6" name="MS logo white - EMF" descr="Microsoft logo white text version">
            <a:extLst>
              <a:ext uri="{FF2B5EF4-FFF2-40B4-BE49-F238E27FC236}">
                <a16:creationId xmlns:a16="http://schemas.microsoft.com/office/drawing/2014/main" id="{AA220987-CAF7-45F3-B22A-77038A8D8133}"/>
              </a:ext>
            </a:extLst>
          </p:cNvPr>
          <p:cNvPicPr>
            <a:picLocks noChangeAspect="1"/>
          </p:cNvPicPr>
          <p:nvPr userDrawn="1"/>
        </p:nvPicPr>
        <p:blipFill>
          <a:blip r:embed="rId3"/>
          <a:stretch>
            <a:fillRect/>
          </a:stretch>
        </p:blipFill>
        <p:spPr bwMode="black">
          <a:xfrm>
            <a:off x="596951" y="597450"/>
            <a:ext cx="1393641" cy="298433"/>
          </a:xfrm>
          <a:prstGeom prst="rect">
            <a:avLst/>
          </a:prstGeom>
        </p:spPr>
      </p:pic>
    </p:spTree>
    <p:extLst>
      <p:ext uri="{BB962C8B-B14F-4D97-AF65-F5344CB8AC3E}">
        <p14:creationId xmlns:p14="http://schemas.microsoft.com/office/powerpoint/2010/main" val="362064918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8148" y="1462924"/>
            <a:ext cx="11239464" cy="2354277"/>
          </a:xfrm>
        </p:spPr>
        <p:txBody>
          <a:bodyPr wrap="square">
            <a:spAutoFit/>
          </a:bodyPr>
          <a:lstStyle>
            <a:lvl1pPr marL="0" indent="0">
              <a:buNone/>
              <a:defRPr/>
            </a:lvl1pPr>
            <a:lvl2pPr marL="233149" indent="0">
              <a:buNone/>
              <a:defRPr/>
            </a:lvl2pPr>
            <a:lvl3pPr marL="466298" indent="0">
              <a:buNone/>
              <a:defRPr/>
            </a:lvl3pPr>
            <a:lvl4pPr marL="699447" indent="0">
              <a:buNone/>
              <a:defRPr/>
            </a:lvl4pPr>
            <a:lvl5pPr marL="932597"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37914437"/>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595915" y="1464074"/>
            <a:ext cx="11239464" cy="23542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1749861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5914" y="1463669"/>
            <a:ext cx="5316593" cy="1682523"/>
          </a:xfrm>
        </p:spPr>
        <p:txBody>
          <a:bodyPr wrap="square">
            <a:spAutoFit/>
          </a:bodyPr>
          <a:lstStyle>
            <a:lvl1pPr marL="0" indent="0">
              <a:spcBef>
                <a:spcPts val="1248"/>
              </a:spcBef>
              <a:buClr>
                <a:schemeClr val="tx1"/>
              </a:buClr>
              <a:buFont typeface="Wingdings" panose="05000000000000000000" pitchFamily="2" charset="2"/>
              <a:buNone/>
              <a:defRPr sz="2856" b="0">
                <a:latin typeface="Segoe UI Semilight" panose="020B0402040204020203" pitchFamily="34" charset="0"/>
                <a:cs typeface="Segoe UI Semilight" panose="020B0402040204020203" pitchFamily="34" charset="0"/>
              </a:defRPr>
            </a:lvl1pPr>
            <a:lvl2pPr marL="260674" indent="0">
              <a:buFont typeface="Wingdings" panose="05000000000000000000" pitchFamily="2" charset="2"/>
              <a:buNone/>
              <a:defRPr sz="2040" b="0"/>
            </a:lvl2pPr>
            <a:lvl3pPr marL="459822" indent="0">
              <a:buFont typeface="Wingdings" panose="05000000000000000000" pitchFamily="2" charset="2"/>
              <a:buNone/>
              <a:tabLst/>
              <a:defRPr sz="1632" b="0"/>
            </a:lvl3pPr>
            <a:lvl4pPr marL="665446" indent="0">
              <a:buFont typeface="Wingdings" panose="05000000000000000000" pitchFamily="2" charset="2"/>
              <a:buNone/>
              <a:defRPr sz="1428" b="0"/>
            </a:lvl4pPr>
            <a:lvl5pPr marL="871071" indent="0">
              <a:buFont typeface="Wingdings" panose="05000000000000000000" pitchFamily="2" charset="2"/>
              <a:buNone/>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525448" y="1463669"/>
            <a:ext cx="5316593" cy="1682523"/>
          </a:xfrm>
        </p:spPr>
        <p:txBody>
          <a:bodyPr wrap="square">
            <a:spAutoFit/>
          </a:bodyPr>
          <a:lstStyle>
            <a:lvl1pPr marL="0" indent="0">
              <a:spcBef>
                <a:spcPts val="1248"/>
              </a:spcBef>
              <a:buClr>
                <a:schemeClr val="tx1"/>
              </a:buClr>
              <a:buFont typeface="Wingdings" panose="05000000000000000000" pitchFamily="2" charset="2"/>
              <a:buNone/>
              <a:defRPr sz="2856" b="0">
                <a:latin typeface="Segoe UI Semilight" panose="020B0402040204020203" pitchFamily="34" charset="0"/>
                <a:cs typeface="Segoe UI Semilight" panose="020B0402040204020203" pitchFamily="34" charset="0"/>
              </a:defRPr>
            </a:lvl1pPr>
            <a:lvl2pPr marL="260674" indent="0">
              <a:buFont typeface="Wingdings" panose="05000000000000000000" pitchFamily="2" charset="2"/>
              <a:buNone/>
              <a:defRPr sz="2040" b="0"/>
            </a:lvl2pPr>
            <a:lvl3pPr marL="459822" indent="0">
              <a:buFont typeface="Wingdings" panose="05000000000000000000" pitchFamily="2" charset="2"/>
              <a:buNone/>
              <a:tabLst/>
              <a:defRPr sz="1632" b="0"/>
            </a:lvl3pPr>
            <a:lvl4pPr marL="665446" indent="0">
              <a:buFont typeface="Wingdings" panose="05000000000000000000" pitchFamily="2" charset="2"/>
              <a:buNone/>
              <a:defRPr sz="1428" b="0"/>
            </a:lvl4pPr>
            <a:lvl5pPr marL="871071" indent="0">
              <a:buFont typeface="Wingdings" panose="05000000000000000000" pitchFamily="2" charset="2"/>
              <a:buNone/>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8916951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5914" y="1466097"/>
            <a:ext cx="5316593" cy="1682523"/>
          </a:xfrm>
        </p:spPr>
        <p:txBody>
          <a:bodyPr wrap="square">
            <a:spAutoFit/>
          </a:bodyPr>
          <a:lstStyle>
            <a:lvl1pPr marL="236387" indent="-236387">
              <a:spcBef>
                <a:spcPts val="1248"/>
              </a:spcBef>
              <a:buClr>
                <a:schemeClr val="tx1"/>
              </a:buClr>
              <a:buFont typeface="Wingdings" panose="05000000000000000000" pitchFamily="2" charset="2"/>
              <a:buChar char=""/>
              <a:defRPr sz="2856" b="0">
                <a:latin typeface="Segoe UI Semilight" panose="020B0402040204020203" pitchFamily="34" charset="0"/>
                <a:cs typeface="Segoe UI Semilight" panose="020B0402040204020203" pitchFamily="34" charset="0"/>
              </a:defRPr>
            </a:lvl1pPr>
            <a:lvl2pPr marL="435536" indent="-174862">
              <a:buFont typeface="Wingdings" panose="05000000000000000000" pitchFamily="2" charset="2"/>
              <a:buChar char=""/>
              <a:defRPr sz="2040" b="0"/>
            </a:lvl2pPr>
            <a:lvl3pPr marL="652494" indent="-192672">
              <a:buFont typeface="Wingdings" panose="05000000000000000000" pitchFamily="2" charset="2"/>
              <a:buChar char=""/>
              <a:tabLst/>
              <a:defRPr sz="1632" b="0"/>
            </a:lvl3pPr>
            <a:lvl4pPr marL="845166" indent="-179720">
              <a:buFont typeface="Wingdings" panose="05000000000000000000" pitchFamily="2" charset="2"/>
              <a:buChar char=""/>
              <a:defRPr sz="1428" b="0"/>
            </a:lvl4pPr>
            <a:lvl5pPr marL="1044314" indent="-173243">
              <a:buFont typeface="Wingdings" panose="05000000000000000000" pitchFamily="2" charset="2"/>
              <a:buChar char=""/>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518045" y="1466097"/>
            <a:ext cx="5316593" cy="1682523"/>
          </a:xfrm>
        </p:spPr>
        <p:txBody>
          <a:bodyPr wrap="square">
            <a:spAutoFit/>
          </a:bodyPr>
          <a:lstStyle>
            <a:lvl1pPr marL="236387" indent="-236387">
              <a:spcBef>
                <a:spcPts val="1248"/>
              </a:spcBef>
              <a:buClr>
                <a:schemeClr val="tx1"/>
              </a:buClr>
              <a:buFont typeface="Wingdings" panose="05000000000000000000" pitchFamily="2" charset="2"/>
              <a:buChar char=""/>
              <a:defRPr sz="2856" b="0">
                <a:latin typeface="Segoe UI Semilight" panose="020B0402040204020203" pitchFamily="34" charset="0"/>
                <a:cs typeface="Segoe UI Semilight" panose="020B0402040204020203" pitchFamily="34" charset="0"/>
              </a:defRPr>
            </a:lvl1pPr>
            <a:lvl2pPr marL="435536" indent="-174862">
              <a:buFont typeface="Wingdings" panose="05000000000000000000" pitchFamily="2" charset="2"/>
              <a:buChar char=""/>
              <a:defRPr sz="2040" b="0"/>
            </a:lvl2pPr>
            <a:lvl3pPr marL="652494" indent="-192672">
              <a:buFont typeface="Wingdings" panose="05000000000000000000" pitchFamily="2" charset="2"/>
              <a:buChar char=""/>
              <a:tabLst/>
              <a:defRPr sz="1632" b="0"/>
            </a:lvl3pPr>
            <a:lvl4pPr marL="845166" indent="-179720">
              <a:buFont typeface="Wingdings" panose="05000000000000000000" pitchFamily="2" charset="2"/>
              <a:buChar char=""/>
              <a:defRPr sz="1428" b="0"/>
            </a:lvl4pPr>
            <a:lvl5pPr marL="1044314" indent="-173243">
              <a:buFont typeface="Wingdings" panose="05000000000000000000" pitchFamily="2" charset="2"/>
              <a:buChar char=""/>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779066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13236192"/>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5627843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95915" y="466302"/>
            <a:ext cx="5618874" cy="379824"/>
          </a:xfrm>
        </p:spPr>
        <p:txBody>
          <a:bodyPr tIns="64008"/>
          <a:lstStyle>
            <a:lvl1pPr>
              <a:defRPr sz="204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187162623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5915" y="1881182"/>
            <a:ext cx="4245437" cy="1314847"/>
          </a:xfrm>
        </p:spPr>
        <p:txBody>
          <a:bodyPr wrap="square" rIns="0" anchor="b">
            <a:spAutoFit/>
          </a:bodyPr>
          <a:lstStyle>
            <a:lvl1pPr>
              <a:lnSpc>
                <a:spcPct val="100000"/>
              </a:lnSpc>
              <a:defRPr sz="3672" b="0" spc="-5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95915" y="3605925"/>
            <a:ext cx="4245890" cy="467179"/>
          </a:xfrm>
        </p:spPr>
        <p:txBody>
          <a:bodyPr/>
          <a:lstStyle>
            <a:lvl1pPr marL="0" indent="0">
              <a:buNone/>
              <a:defRPr sz="2040">
                <a:latin typeface="+mn-lt"/>
              </a:defRPr>
            </a:lvl1pPr>
            <a:lvl2pPr marL="233149" indent="0">
              <a:buNone/>
              <a:defRPr/>
            </a:lvl2pPr>
            <a:lvl3pPr marL="466298" indent="0">
              <a:buNone/>
              <a:defRPr/>
            </a:lvl3pPr>
            <a:lvl4pPr marL="675162" indent="0">
              <a:buNone/>
              <a:defRPr/>
            </a:lvl4pPr>
            <a:lvl5pPr marL="872691"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440958" y="0"/>
            <a:ext cx="6995517" cy="6994525"/>
          </a:xfrm>
          <a:blipFill>
            <a:blip r:embed="rId2"/>
            <a:stretch>
              <a:fillRect/>
            </a:stretch>
          </a:blipFill>
        </p:spPr>
        <p:txBody>
          <a:bodyPr lIns="0" tIns="2011680" rIns="0" anchor="t" anchorCtr="0">
            <a:noAutofit/>
          </a:bodyPr>
          <a:lstStyle>
            <a:lvl1pPr marL="0" indent="0" algn="ctr">
              <a:lnSpc>
                <a:spcPct val="100000"/>
              </a:lnSpc>
              <a:buNone/>
              <a:defRPr sz="1632"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398845373"/>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6" orient="horz" pos="904">
          <p15:clr>
            <a:srgbClr val="5ACBF0"/>
          </p15:clr>
        </p15:guide>
        <p15:guide id="7" orient="horz" pos="1276">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5737" y="2839839"/>
            <a:ext cx="4245437" cy="1314847"/>
          </a:xfrm>
        </p:spPr>
        <p:txBody>
          <a:bodyPr wrap="square" rIns="0" anchor="ctr" anchorCtr="0">
            <a:spAutoFit/>
          </a:bodyPr>
          <a:lstStyle>
            <a:lvl1pPr>
              <a:lnSpc>
                <a:spcPct val="100000"/>
              </a:lnSpc>
              <a:defRPr sz="3672" b="0" spc="-5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440958" y="0"/>
            <a:ext cx="6995517" cy="6994525"/>
          </a:xfrm>
          <a:blipFill>
            <a:blip r:embed="rId2"/>
            <a:stretch>
              <a:fillRect/>
            </a:stretch>
          </a:blipFill>
        </p:spPr>
        <p:txBody>
          <a:bodyPr lIns="0" tIns="2011680" rIns="0" anchor="t" anchorCtr="0">
            <a:noAutofit/>
          </a:bodyPr>
          <a:lstStyle>
            <a:lvl1pPr marL="0" indent="0" algn="ctr">
              <a:lnSpc>
                <a:spcPct val="100000"/>
              </a:lnSpc>
              <a:buNone/>
              <a:defRPr sz="1632"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291794208"/>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5" orient="horz" pos="2160">
          <p15:clr>
            <a:srgbClr val="FBAE4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quare Photo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5914" y="3040994"/>
            <a:ext cx="4243947" cy="1063625"/>
          </a:xfrm>
        </p:spPr>
        <p:txBody>
          <a:bodyPr wrap="square" anchor="t">
            <a:spAutoFit/>
          </a:bodyPr>
          <a:lstStyle>
            <a:lvl1pPr>
              <a:lnSpc>
                <a:spcPct val="100000"/>
              </a:lnSpc>
              <a:defRPr sz="2856" b="0" spc="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Square photo layout with smaller text</a:t>
            </a:r>
          </a:p>
        </p:txBody>
      </p:sp>
      <p:sp>
        <p:nvSpPr>
          <p:cNvPr id="4" name="Picture Placeholder">
            <a:extLst>
              <a:ext uri="{FF2B5EF4-FFF2-40B4-BE49-F238E27FC236}">
                <a16:creationId xmlns:a16="http://schemas.microsoft.com/office/drawing/2014/main" id="{18102CFD-D7DD-461F-B675-FAE01404E555}"/>
              </a:ext>
            </a:extLst>
          </p:cNvPr>
          <p:cNvSpPr>
            <a:spLocks noGrp="1" noChangeAspect="1"/>
          </p:cNvSpPr>
          <p:nvPr>
            <p:ph type="pic" sz="quarter" idx="11" hasCustomPrompt="1"/>
          </p:nvPr>
        </p:nvSpPr>
        <p:spPr bwMode="gray">
          <a:xfrm>
            <a:off x="5440958" y="0"/>
            <a:ext cx="6995517" cy="6994525"/>
          </a:xfrm>
          <a:blipFill>
            <a:blip r:embed="rId2"/>
            <a:stretch>
              <a:fillRect/>
            </a:stretch>
          </a:blipFill>
        </p:spPr>
        <p:txBody>
          <a:bodyPr lIns="0" tIns="2011680" rIns="0" anchor="t" anchorCtr="0">
            <a:noAutofit/>
          </a:bodyPr>
          <a:lstStyle>
            <a:lvl1pPr marL="0" indent="0" algn="ctr">
              <a:lnSpc>
                <a:spcPct val="100000"/>
              </a:lnSpc>
              <a:buNone/>
              <a:defRPr sz="1632"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1398471787"/>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3607"/>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96951" y="4056498"/>
            <a:ext cx="9327356" cy="282513"/>
          </a:xfrm>
          <a:noFill/>
        </p:spPr>
        <p:txBody>
          <a:bodyPr lIns="0" tIns="0" rIns="0" bIns="0">
            <a:spAutoFit/>
          </a:bodyPr>
          <a:lstStyle>
            <a:lvl1pPr marL="0" indent="0">
              <a:spcBef>
                <a:spcPts val="0"/>
              </a:spcBef>
              <a:spcAft>
                <a:spcPts val="0"/>
              </a:spcAft>
              <a:buFont typeface="Arial" panose="020B0604020202020204" pitchFamily="34" charset="0"/>
              <a:buNone/>
              <a:defRPr sz="2040" spc="0" baseline="0">
                <a:gradFill>
                  <a:gsLst>
                    <a:gs pos="0">
                      <a:schemeClr val="tx1"/>
                    </a:gs>
                    <a:gs pos="100000">
                      <a:schemeClr val="tx1"/>
                    </a:gs>
                  </a:gsLst>
                  <a:lin ang="5400000" scaled="0"/>
                </a:gradFill>
                <a:latin typeface="+mn-lt"/>
              </a:defRPr>
            </a:lvl1pPr>
          </a:lstStyle>
          <a:p>
            <a:pPr lvl="0"/>
            <a:r>
              <a:rPr lang="en-US"/>
              <a:t>Speaker name</a:t>
            </a:r>
          </a:p>
        </p:txBody>
      </p:sp>
    </p:spTree>
    <p:extLst>
      <p:ext uri="{BB962C8B-B14F-4D97-AF65-F5344CB8AC3E}">
        <p14:creationId xmlns:p14="http://schemas.microsoft.com/office/powerpoint/2010/main" val="221972689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3607"/>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96951" y="4056498"/>
            <a:ext cx="9327356" cy="282513"/>
          </a:xfrm>
          <a:noFill/>
        </p:spPr>
        <p:txBody>
          <a:bodyPr lIns="0" tIns="0" rIns="0" bIns="0">
            <a:spAutoFit/>
          </a:bodyPr>
          <a:lstStyle>
            <a:lvl1pPr marL="0" indent="0">
              <a:spcBef>
                <a:spcPts val="0"/>
              </a:spcBef>
              <a:spcAft>
                <a:spcPts val="0"/>
              </a:spcAft>
              <a:buFont typeface="Arial" panose="020B0604020202020204" pitchFamily="34" charset="0"/>
              <a:buNone/>
              <a:defRPr sz="2040" spc="0" baseline="0">
                <a:gradFill>
                  <a:gsLst>
                    <a:gs pos="0">
                      <a:schemeClr val="tx1"/>
                    </a:gs>
                    <a:gs pos="100000">
                      <a:schemeClr val="tx1"/>
                    </a:gs>
                  </a:gsLst>
                  <a:lin ang="5400000" scaled="0"/>
                </a:gradFill>
                <a:latin typeface="+mn-lt"/>
              </a:defRPr>
            </a:lvl1pPr>
          </a:lstStyle>
          <a:p>
            <a:pPr lvl="0"/>
            <a:r>
              <a:rPr lang="en-US"/>
              <a:t>Speaker name</a:t>
            </a:r>
          </a:p>
        </p:txBody>
      </p:sp>
    </p:spTree>
    <p:extLst>
      <p:ext uri="{BB962C8B-B14F-4D97-AF65-F5344CB8AC3E}">
        <p14:creationId xmlns:p14="http://schemas.microsoft.com/office/powerpoint/2010/main" val="3098578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6243"/>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Video</a:t>
            </a:r>
          </a:p>
        </p:txBody>
      </p:sp>
    </p:spTree>
    <p:extLst>
      <p:ext uri="{BB962C8B-B14F-4D97-AF65-F5344CB8AC3E}">
        <p14:creationId xmlns:p14="http://schemas.microsoft.com/office/powerpoint/2010/main" val="35137618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Vide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6243"/>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Video</a:t>
            </a:r>
          </a:p>
        </p:txBody>
      </p:sp>
    </p:spTree>
    <p:extLst>
      <p:ext uri="{BB962C8B-B14F-4D97-AF65-F5344CB8AC3E}">
        <p14:creationId xmlns:p14="http://schemas.microsoft.com/office/powerpoint/2010/main" val="2226020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6243"/>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168374921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6243"/>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109417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3892856"/>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06245672"/>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1272">
          <p15:clr>
            <a:srgbClr val="5ACBF0"/>
          </p15:clr>
        </p15:guide>
        <p15:guide id="3" orient="horz" pos="288">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b="1"/>
            </a:lvl1pPr>
          </a:lstStyle>
          <a:p>
            <a:r>
              <a:rPr lang="en-US"/>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600059" y="1465289"/>
            <a:ext cx="11239464" cy="1946203"/>
          </a:xfrm>
        </p:spPr>
        <p:txBody>
          <a:bodyPr/>
          <a:lstStyle>
            <a:lvl1pPr marL="0" indent="0">
              <a:buNone/>
              <a:defRPr sz="2856">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53449" indent="0">
              <a:buNone/>
              <a:defRPr sz="2448">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96241" indent="0">
              <a:buNone/>
              <a:defRPr sz="204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30773" indent="0">
              <a:buNone/>
              <a:defRPr sz="1836">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71912" indent="0">
              <a:buNone/>
              <a:defRPr sz="1836">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0919852"/>
      </p:ext>
    </p:extLst>
  </p:cSld>
  <p:clrMapOvr>
    <a:masterClrMapping/>
  </p:clrMapOvr>
  <p:transition>
    <p:fade/>
  </p:transition>
  <p:extLst>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95914" y="6281748"/>
            <a:ext cx="4572000" cy="112090"/>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50843" eaLnBrk="0" hangingPunct="0"/>
            <a:r>
              <a:rPr lang="en-US" sz="714">
                <a:gradFill>
                  <a:gsLst>
                    <a:gs pos="0">
                      <a:schemeClr val="tx1"/>
                    </a:gs>
                    <a:gs pos="100000">
                      <a:schemeClr val="tx1"/>
                    </a:gs>
                  </a:gsLst>
                  <a:lin ang="5400000" scaled="0"/>
                </a:gra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95915" y="597450"/>
            <a:ext cx="1393641" cy="298433"/>
          </a:xfrm>
          <a:prstGeom prst="rect">
            <a:avLst/>
          </a:prstGeom>
        </p:spPr>
      </p:pic>
    </p:spTree>
    <p:extLst>
      <p:ext uri="{BB962C8B-B14F-4D97-AF65-F5344CB8AC3E}">
        <p14:creationId xmlns:p14="http://schemas.microsoft.com/office/powerpoint/2010/main" val="3112063671"/>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95914" y="1465289"/>
            <a:ext cx="11239789" cy="2260106"/>
          </a:xfrm>
        </p:spPr>
        <p:txBody>
          <a:bodyPr>
            <a:spAutoFit/>
          </a:bodyPr>
          <a:lstStyle>
            <a:lvl1pPr>
              <a:defRPr sz="3672">
                <a:latin typeface="+mn-lt"/>
              </a:defRPr>
            </a:lvl1pPr>
            <a:lvl2pPr>
              <a:defRPr sz="2856">
                <a:latin typeface="+mn-lt"/>
              </a:defRPr>
            </a:lvl2pPr>
            <a:lvl3pPr>
              <a:defRPr sz="2448">
                <a:latin typeface="+mn-lt"/>
              </a:defRPr>
            </a:lvl3pPr>
            <a:lvl4pPr>
              <a:defRPr sz="2040">
                <a:latin typeface="+mn-lt"/>
              </a:defRPr>
            </a:lvl4pPr>
            <a:lvl5pPr>
              <a:defRPr sz="1836">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2" y="6393839"/>
            <a:ext cx="12436476" cy="600688"/>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74" spc="-52"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65444423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square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600059" y="1425207"/>
            <a:ext cx="4251462" cy="2178673"/>
          </a:xfrm>
        </p:spPr>
        <p:txBody>
          <a:bodyPr anchor="b" anchorCtr="0">
            <a:spAutoFit/>
          </a:bodyPr>
          <a:lstStyle>
            <a:lvl1pPr>
              <a:defRPr/>
            </a:lvl1pPr>
          </a:lstStyle>
          <a:p>
            <a:r>
              <a:rPr lang="en-US"/>
              <a:t>Event name or presentation title </a:t>
            </a:r>
          </a:p>
        </p:txBody>
      </p:sp>
      <p:sp>
        <p:nvSpPr>
          <p:cNvPr id="5" name="Text Placeholder 4"/>
          <p:cNvSpPr>
            <a:spLocks noGrp="1"/>
          </p:cNvSpPr>
          <p:nvPr>
            <p:ph type="body" sz="quarter" idx="12" hasCustomPrompt="1"/>
          </p:nvPr>
        </p:nvSpPr>
        <p:spPr>
          <a:xfrm>
            <a:off x="593713" y="4041282"/>
            <a:ext cx="4248092" cy="282513"/>
          </a:xfrm>
          <a:noFill/>
        </p:spPr>
        <p:txBody>
          <a:bodyPr wrap="square" lIns="0" tIns="0" rIns="0" bIns="0">
            <a:spAutoFit/>
          </a:bodyPr>
          <a:lstStyle>
            <a:lvl1pPr marL="0" indent="0">
              <a:spcBef>
                <a:spcPts val="0"/>
              </a:spcBef>
              <a:buNone/>
              <a:defRPr sz="204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a:t>
            </a:r>
          </a:p>
        </p:txBody>
      </p:sp>
      <p:pic>
        <p:nvPicPr>
          <p:cNvPr id="8" name="Picture 7" descr="A group of young people, students,  looking at a computer&#10;">
            <a:extLst>
              <a:ext uri="{FF2B5EF4-FFF2-40B4-BE49-F238E27FC236}">
                <a16:creationId xmlns:a16="http://schemas.microsoft.com/office/drawing/2014/main" id="{5AA75CBB-8F34-43C9-991C-DAF5E5D2D167}"/>
              </a:ext>
            </a:extLst>
          </p:cNvPr>
          <p:cNvPicPr>
            <a:picLocks noChangeAspect="1"/>
          </p:cNvPicPr>
          <p:nvPr userDrawn="1"/>
        </p:nvPicPr>
        <p:blipFill rotWithShape="1">
          <a:blip r:embed="rId2"/>
          <a:srcRect l="14560" r="18791"/>
          <a:stretch/>
        </p:blipFill>
        <p:spPr bwMode="auto">
          <a:xfrm>
            <a:off x="5440958" y="0"/>
            <a:ext cx="6995517" cy="6994525"/>
          </a:xfrm>
          <a:prstGeom prst="rect">
            <a:avLst/>
          </a:prstGeom>
        </p:spPr>
      </p:pic>
      <p:pic>
        <p:nvPicPr>
          <p:cNvPr id="6" name="MS logo gray - EMF" descr="Microsoft logo, gray text version">
            <a:extLst>
              <a:ext uri="{FF2B5EF4-FFF2-40B4-BE49-F238E27FC236}">
                <a16:creationId xmlns:a16="http://schemas.microsoft.com/office/drawing/2014/main" id="{606C7DA6-3E58-4BAA-9E2E-EA46ED5F1820}"/>
              </a:ext>
            </a:extLst>
          </p:cNvPr>
          <p:cNvPicPr>
            <a:picLocks noChangeAspect="1"/>
          </p:cNvPicPr>
          <p:nvPr userDrawn="1"/>
        </p:nvPicPr>
        <p:blipFill>
          <a:blip r:embed="rId3"/>
          <a:stretch>
            <a:fillRect/>
          </a:stretch>
        </p:blipFill>
        <p:spPr bwMode="black">
          <a:xfrm>
            <a:off x="595914" y="597450"/>
            <a:ext cx="1393840" cy="298433"/>
          </a:xfrm>
          <a:prstGeom prst="rect">
            <a:avLst/>
          </a:prstGeom>
        </p:spPr>
      </p:pic>
    </p:spTree>
    <p:extLst>
      <p:ext uri="{BB962C8B-B14F-4D97-AF65-F5344CB8AC3E}">
        <p14:creationId xmlns:p14="http://schemas.microsoft.com/office/powerpoint/2010/main" val="1221794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600059" y="1425207"/>
            <a:ext cx="4251462" cy="2178673"/>
          </a:xfrm>
        </p:spPr>
        <p:txBody>
          <a:bodyPr anchor="b" anchorCtr="0">
            <a:spAutoFit/>
          </a:bodyPr>
          <a:lstStyle>
            <a:lvl1pPr>
              <a:defRPr/>
            </a:lvl1pPr>
          </a:lstStyle>
          <a:p>
            <a:r>
              <a:rPr lang="en-US"/>
              <a:t>Event name or presentation title </a:t>
            </a:r>
          </a:p>
        </p:txBody>
      </p:sp>
      <p:sp>
        <p:nvSpPr>
          <p:cNvPr id="5" name="Text Placeholder 4"/>
          <p:cNvSpPr>
            <a:spLocks noGrp="1"/>
          </p:cNvSpPr>
          <p:nvPr>
            <p:ph type="body" sz="quarter" idx="12" hasCustomPrompt="1"/>
          </p:nvPr>
        </p:nvSpPr>
        <p:spPr>
          <a:xfrm>
            <a:off x="593713" y="4041282"/>
            <a:ext cx="4248092" cy="282513"/>
          </a:xfrm>
          <a:noFill/>
        </p:spPr>
        <p:txBody>
          <a:bodyPr wrap="square" lIns="0" tIns="0" rIns="0" bIns="0">
            <a:spAutoFit/>
          </a:bodyPr>
          <a:lstStyle>
            <a:lvl1pPr marL="0" indent="0">
              <a:spcBef>
                <a:spcPts val="0"/>
              </a:spcBef>
              <a:buNone/>
              <a:defRPr sz="204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a:t>
            </a:r>
          </a:p>
        </p:txBody>
      </p:sp>
      <p:pic>
        <p:nvPicPr>
          <p:cNvPr id="8" name="Picture 7" descr="A group of young people, students,  looking at a computer">
            <a:extLst>
              <a:ext uri="{FF2B5EF4-FFF2-40B4-BE49-F238E27FC236}">
                <a16:creationId xmlns:a16="http://schemas.microsoft.com/office/drawing/2014/main" id="{1285F101-84E7-425B-BE07-D20731937218}"/>
              </a:ext>
            </a:extLst>
          </p:cNvPr>
          <p:cNvPicPr>
            <a:picLocks noChangeAspect="1"/>
          </p:cNvPicPr>
          <p:nvPr userDrawn="1"/>
        </p:nvPicPr>
        <p:blipFill rotWithShape="1">
          <a:blip r:embed="rId2"/>
          <a:srcRect l="14560" r="18791"/>
          <a:stretch/>
        </p:blipFill>
        <p:spPr bwMode="auto">
          <a:xfrm>
            <a:off x="5440958" y="0"/>
            <a:ext cx="6995517" cy="6994525"/>
          </a:xfrm>
          <a:prstGeom prst="rect">
            <a:avLst/>
          </a:prstGeom>
        </p:spPr>
      </p:pic>
      <p:pic>
        <p:nvPicPr>
          <p:cNvPr id="6" name="MS logo white - EMF" descr="Microsoft logo white text version">
            <a:extLst>
              <a:ext uri="{FF2B5EF4-FFF2-40B4-BE49-F238E27FC236}">
                <a16:creationId xmlns:a16="http://schemas.microsoft.com/office/drawing/2014/main" id="{752F7F94-9231-4E4A-AA40-FA537E6B0D74}"/>
              </a:ext>
            </a:extLst>
          </p:cNvPr>
          <p:cNvPicPr>
            <a:picLocks noChangeAspect="1"/>
          </p:cNvPicPr>
          <p:nvPr userDrawn="1"/>
        </p:nvPicPr>
        <p:blipFill>
          <a:blip r:embed="rId3"/>
          <a:stretch>
            <a:fillRect/>
          </a:stretch>
        </p:blipFill>
        <p:spPr bwMode="black">
          <a:xfrm>
            <a:off x="595915" y="597450"/>
            <a:ext cx="1393641" cy="298433"/>
          </a:xfrm>
          <a:prstGeom prst="rect">
            <a:avLst/>
          </a:prstGeom>
        </p:spPr>
      </p:pic>
    </p:spTree>
    <p:extLst>
      <p:ext uri="{BB962C8B-B14F-4D97-AF65-F5344CB8AC3E}">
        <p14:creationId xmlns:p14="http://schemas.microsoft.com/office/powerpoint/2010/main" val="98752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Slide">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95915" y="3095523"/>
            <a:ext cx="9327356" cy="508601"/>
          </a:xfrm>
          <a:noFill/>
        </p:spPr>
        <p:txBody>
          <a:bodyPr lIns="0" tIns="0" rIns="0" bIns="0" anchor="b" anchorCtr="0">
            <a:spAutoFit/>
          </a:bodyPr>
          <a:lstStyle>
            <a:lvl1pPr>
              <a:defRPr sz="3672" spc="-51" baseline="0">
                <a:gradFill>
                  <a:gsLst>
                    <a:gs pos="62564">
                      <a:schemeClr val="tx1"/>
                    </a:gs>
                    <a:gs pos="55000">
                      <a:schemeClr val="tx1"/>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95915" y="4041282"/>
            <a:ext cx="9327356" cy="282513"/>
          </a:xfrm>
          <a:noFill/>
        </p:spPr>
        <p:txBody>
          <a:bodyPr wrap="square" lIns="0" tIns="0" rIns="0" bIns="0">
            <a:spAutoFit/>
          </a:bodyPr>
          <a:lstStyle>
            <a:lvl1pPr marL="0" indent="0">
              <a:spcBef>
                <a:spcPts val="0"/>
              </a:spcBef>
              <a:buNone/>
              <a:defRPr sz="204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 text</a:t>
            </a:r>
          </a:p>
        </p:txBody>
      </p:sp>
      <p:pic>
        <p:nvPicPr>
          <p:cNvPr id="6" name="MS logo gray - EMF" descr="Microsoft logo, gray text version">
            <a:extLst>
              <a:ext uri="{FF2B5EF4-FFF2-40B4-BE49-F238E27FC236}">
                <a16:creationId xmlns:a16="http://schemas.microsoft.com/office/drawing/2014/main" id="{11527229-DBED-4F7D-9D9A-03EC2258F269}"/>
              </a:ext>
            </a:extLst>
          </p:cNvPr>
          <p:cNvPicPr>
            <a:picLocks noChangeAspect="1"/>
          </p:cNvPicPr>
          <p:nvPr userDrawn="1"/>
        </p:nvPicPr>
        <p:blipFill>
          <a:blip r:embed="rId2"/>
          <a:stretch>
            <a:fillRect/>
          </a:stretch>
        </p:blipFill>
        <p:spPr bwMode="black">
          <a:xfrm>
            <a:off x="595914" y="597450"/>
            <a:ext cx="1393840" cy="298433"/>
          </a:xfrm>
          <a:prstGeom prst="rect">
            <a:avLst/>
          </a:prstGeom>
        </p:spPr>
      </p:pic>
    </p:spTree>
    <p:extLst>
      <p:ext uri="{BB962C8B-B14F-4D97-AF65-F5344CB8AC3E}">
        <p14:creationId xmlns:p14="http://schemas.microsoft.com/office/powerpoint/2010/main" val="172600473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95915" y="3095523"/>
            <a:ext cx="9327356" cy="508601"/>
          </a:xfrm>
          <a:noFill/>
        </p:spPr>
        <p:txBody>
          <a:bodyPr lIns="0" tIns="0" rIns="0" bIns="0" anchor="b" anchorCtr="0">
            <a:spAutoFit/>
          </a:bodyPr>
          <a:lstStyle>
            <a:lvl1pPr>
              <a:defRPr sz="3672" spc="-51" baseline="0">
                <a:gradFill>
                  <a:gsLst>
                    <a:gs pos="62564">
                      <a:schemeClr val="tx1"/>
                    </a:gs>
                    <a:gs pos="55000">
                      <a:schemeClr val="tx1"/>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95915" y="4041282"/>
            <a:ext cx="9327356" cy="282513"/>
          </a:xfrm>
          <a:noFill/>
        </p:spPr>
        <p:txBody>
          <a:bodyPr wrap="square" lIns="0" tIns="0" rIns="0" bIns="0">
            <a:spAutoFit/>
          </a:bodyPr>
          <a:lstStyle>
            <a:lvl1pPr marL="0" indent="0">
              <a:spcBef>
                <a:spcPts val="0"/>
              </a:spcBef>
              <a:buNone/>
              <a:defRPr sz="204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a:t>Speaker name or subtitle text</a:t>
            </a:r>
          </a:p>
        </p:txBody>
      </p:sp>
      <p:pic>
        <p:nvPicPr>
          <p:cNvPr id="7" name="MS logo white - EMF" descr="Microsoft logo white text version">
            <a:extLst>
              <a:ext uri="{FF2B5EF4-FFF2-40B4-BE49-F238E27FC236}">
                <a16:creationId xmlns:a16="http://schemas.microsoft.com/office/drawing/2014/main" id="{923145A3-A9AB-4B3E-A898-5EC4C9328403}"/>
              </a:ext>
            </a:extLst>
          </p:cNvPr>
          <p:cNvPicPr>
            <a:picLocks noChangeAspect="1"/>
          </p:cNvPicPr>
          <p:nvPr userDrawn="1"/>
        </p:nvPicPr>
        <p:blipFill>
          <a:blip r:embed="rId2"/>
          <a:stretch>
            <a:fillRect/>
          </a:stretch>
        </p:blipFill>
        <p:spPr bwMode="black">
          <a:xfrm>
            <a:off x="595915" y="597450"/>
            <a:ext cx="1393641" cy="298433"/>
          </a:xfrm>
          <a:prstGeom prst="rect">
            <a:avLst/>
          </a:prstGeom>
        </p:spPr>
      </p:pic>
    </p:spTree>
    <p:extLst>
      <p:ext uri="{BB962C8B-B14F-4D97-AF65-F5344CB8AC3E}">
        <p14:creationId xmlns:p14="http://schemas.microsoft.com/office/powerpoint/2010/main" val="1558787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Title Slide wiith photo_black text">
    <p:bg>
      <p:bgRef idx="1001">
        <a:schemeClr val="bg1"/>
      </p:bgRef>
    </p:bg>
    <p:spTree>
      <p:nvGrpSpPr>
        <p:cNvPr id="1" name=""/>
        <p:cNvGrpSpPr/>
        <p:nvPr/>
      </p:nvGrpSpPr>
      <p:grpSpPr>
        <a:xfrm>
          <a:off x="0" y="0"/>
          <a:ext cx="0" cy="0"/>
          <a:chOff x="0" y="0"/>
          <a:chExt cx="0" cy="0"/>
        </a:xfrm>
      </p:grpSpPr>
      <p:pic>
        <p:nvPicPr>
          <p:cNvPr id="3" name="Picture 2" descr="A person sitting at a table in front of a window using a pen on a Surface Book folded into tablet mode.&#10;">
            <a:extLst>
              <a:ext uri="{FF2B5EF4-FFF2-40B4-BE49-F238E27FC236}">
                <a16:creationId xmlns:a16="http://schemas.microsoft.com/office/drawing/2014/main" id="{C4F23456-CF30-4F8E-B7F9-2458DD633470}"/>
              </a:ext>
            </a:extLst>
          </p:cNvPr>
          <p:cNvPicPr>
            <a:picLocks noChangeAspect="1"/>
          </p:cNvPicPr>
          <p:nvPr userDrawn="1"/>
        </p:nvPicPr>
        <p:blipFill rotWithShape="1">
          <a:blip r:embed="rId2"/>
          <a:srcRect b="573"/>
          <a:stretch/>
        </p:blipFill>
        <p:spPr bwMode="auto">
          <a:xfrm>
            <a:off x="0" y="0"/>
            <a:ext cx="12436475" cy="6994525"/>
          </a:xfrm>
          <a:prstGeom prst="rect">
            <a:avLst/>
          </a:prstGeom>
        </p:spPr>
      </p:pic>
      <p:pic>
        <p:nvPicPr>
          <p:cNvPr id="6" name="MS logo gray - EMF" descr="Microsoft logo, gray text version">
            <a:extLst>
              <a:ext uri="{FF2B5EF4-FFF2-40B4-BE49-F238E27FC236}">
                <a16:creationId xmlns:a16="http://schemas.microsoft.com/office/drawing/2014/main" id="{3CC725DE-C7B6-4C58-AD2C-FED56896EFC4}"/>
              </a:ext>
            </a:extLst>
          </p:cNvPr>
          <p:cNvPicPr>
            <a:picLocks noChangeAspect="1"/>
          </p:cNvPicPr>
          <p:nvPr userDrawn="1"/>
        </p:nvPicPr>
        <p:blipFill>
          <a:blip r:embed="rId3"/>
          <a:stretch>
            <a:fillRect/>
          </a:stretch>
        </p:blipFill>
        <p:spPr bwMode="black">
          <a:xfrm>
            <a:off x="595914" y="597450"/>
            <a:ext cx="1393840" cy="298433"/>
          </a:xfrm>
          <a:prstGeom prst="rect">
            <a:avLst/>
          </a:prstGeom>
        </p:spPr>
      </p:pic>
      <p:sp>
        <p:nvSpPr>
          <p:cNvPr id="9" name="Title 1"/>
          <p:cNvSpPr>
            <a:spLocks noGrp="1"/>
          </p:cNvSpPr>
          <p:nvPr>
            <p:ph type="title" hasCustomPrompt="1"/>
          </p:nvPr>
        </p:nvSpPr>
        <p:spPr>
          <a:xfrm>
            <a:off x="595915" y="2586922"/>
            <a:ext cx="5185566" cy="1017202"/>
          </a:xfrm>
          <a:noFill/>
        </p:spPr>
        <p:txBody>
          <a:bodyPr wrap="square" lIns="0" tIns="0" rIns="0" bIns="0" anchor="b" anchorCtr="0">
            <a:spAutoFit/>
          </a:bodyPr>
          <a:lstStyle>
            <a:lvl1pPr>
              <a:defRPr sz="3672" spc="-51" baseline="0">
                <a:gradFill>
                  <a:gsLst>
                    <a:gs pos="21764">
                      <a:srgbClr val="1A1A1A"/>
                    </a:gs>
                    <a:gs pos="12500">
                      <a:srgbClr val="1A1A1A"/>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95914" y="4041282"/>
            <a:ext cx="5186010" cy="282513"/>
          </a:xfrm>
          <a:noFill/>
        </p:spPr>
        <p:txBody>
          <a:bodyPr wrap="square" lIns="0" tIns="0" rIns="0" bIns="0">
            <a:spAutoFit/>
          </a:bodyPr>
          <a:lstStyle>
            <a:lvl1pPr marL="0" indent="0">
              <a:spcBef>
                <a:spcPts val="0"/>
              </a:spcBef>
              <a:buNone/>
              <a:defRPr sz="2040" spc="0" baseline="0">
                <a:gradFill>
                  <a:gsLst>
                    <a:gs pos="21764">
                      <a:srgbClr val="1A1A1A"/>
                    </a:gs>
                    <a:gs pos="12500">
                      <a:srgbClr val="1A1A1A"/>
                    </a:gs>
                  </a:gsLst>
                  <a:lin ang="5400000" scaled="0"/>
                </a:gradFill>
                <a:latin typeface="+mn-lt"/>
                <a:cs typeface="Segoe UI" panose="020B0502040204020203" pitchFamily="34" charset="0"/>
              </a:defRPr>
            </a:lvl1pPr>
          </a:lstStyle>
          <a:p>
            <a:pPr lvl="0"/>
            <a:r>
              <a:rPr lang="en-US"/>
              <a:t>Speaker name or subtitle text</a:t>
            </a:r>
          </a:p>
        </p:txBody>
      </p:sp>
    </p:spTree>
    <p:extLst>
      <p:ext uri="{BB962C8B-B14F-4D97-AF65-F5344CB8AC3E}">
        <p14:creationId xmlns:p14="http://schemas.microsoft.com/office/powerpoint/2010/main" val="6938629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wiith photo_white text">
    <p:spTree>
      <p:nvGrpSpPr>
        <p:cNvPr id="1" name=""/>
        <p:cNvGrpSpPr/>
        <p:nvPr/>
      </p:nvGrpSpPr>
      <p:grpSpPr>
        <a:xfrm>
          <a:off x="0" y="0"/>
          <a:ext cx="0" cy="0"/>
          <a:chOff x="0" y="0"/>
          <a:chExt cx="0" cy="0"/>
        </a:xfrm>
      </p:grpSpPr>
      <p:pic>
        <p:nvPicPr>
          <p:cNvPr id="4" name="Picture 3" descr="A man and woman standing in the dark, smiling, holding up a phone taking a 'selfie&quot; photo.&#10;">
            <a:extLst>
              <a:ext uri="{FF2B5EF4-FFF2-40B4-BE49-F238E27FC236}">
                <a16:creationId xmlns:a16="http://schemas.microsoft.com/office/drawing/2014/main" id="{0FDB5818-845D-4D59-92EA-7FEEAB84EE00}"/>
              </a:ext>
            </a:extLst>
          </p:cNvPr>
          <p:cNvPicPr>
            <a:picLocks noChangeAspect="1"/>
          </p:cNvPicPr>
          <p:nvPr userDrawn="1"/>
        </p:nvPicPr>
        <p:blipFill rotWithShape="1">
          <a:blip r:embed="rId2"/>
          <a:srcRect t="3580" b="12046"/>
          <a:stretch/>
        </p:blipFill>
        <p:spPr bwMode="auto">
          <a:xfrm>
            <a:off x="0" y="0"/>
            <a:ext cx="12436475" cy="6994525"/>
          </a:xfrm>
          <a:prstGeom prst="rect">
            <a:avLst/>
          </a:prstGeom>
        </p:spPr>
      </p:pic>
      <p:sp>
        <p:nvSpPr>
          <p:cNvPr id="9" name="Title 1"/>
          <p:cNvSpPr>
            <a:spLocks noGrp="1"/>
          </p:cNvSpPr>
          <p:nvPr>
            <p:ph type="title" hasCustomPrompt="1"/>
          </p:nvPr>
        </p:nvSpPr>
        <p:spPr bwMode="white">
          <a:xfrm>
            <a:off x="596359" y="2586922"/>
            <a:ext cx="5185566" cy="1017202"/>
          </a:xfrm>
          <a:noFill/>
        </p:spPr>
        <p:txBody>
          <a:bodyPr wrap="square" lIns="0" tIns="0" rIns="0" bIns="0" anchor="b" anchorCtr="0">
            <a:spAutoFit/>
          </a:bodyPr>
          <a:lstStyle>
            <a:lvl1pPr>
              <a:defRPr sz="3672" spc="-51" baseline="0">
                <a:gradFill>
                  <a:gsLst>
                    <a:gs pos="53365">
                      <a:srgbClr val="FFFFFF"/>
                    </a:gs>
                    <a:gs pos="21764">
                      <a:srgbClr val="FFFFFF"/>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bwMode="white">
          <a:xfrm>
            <a:off x="595914" y="4041282"/>
            <a:ext cx="5186010" cy="282513"/>
          </a:xfrm>
          <a:noFill/>
        </p:spPr>
        <p:txBody>
          <a:bodyPr wrap="square" lIns="0" tIns="0" rIns="0" bIns="0">
            <a:spAutoFit/>
          </a:bodyPr>
          <a:lstStyle>
            <a:lvl1pPr marL="0" indent="0">
              <a:spcBef>
                <a:spcPts val="0"/>
              </a:spcBef>
              <a:buNone/>
              <a:defRPr sz="2040" spc="0" baseline="0">
                <a:gradFill>
                  <a:gsLst>
                    <a:gs pos="53365">
                      <a:srgbClr val="FFFFFF"/>
                    </a:gs>
                    <a:gs pos="21764">
                      <a:srgbClr val="FFFFFF"/>
                    </a:gs>
                  </a:gsLst>
                  <a:lin ang="5400000" scaled="0"/>
                </a:gradFill>
                <a:latin typeface="+mn-lt"/>
                <a:cs typeface="Segoe UI" panose="020B0502040204020203" pitchFamily="34" charset="0"/>
              </a:defRPr>
            </a:lvl1pPr>
          </a:lstStyle>
          <a:p>
            <a:pPr lvl="0"/>
            <a:r>
              <a:rPr lang="en-US"/>
              <a:t>Speaker name or subtitle text</a:t>
            </a:r>
          </a:p>
        </p:txBody>
      </p:sp>
      <p:pic>
        <p:nvPicPr>
          <p:cNvPr id="6" name="MS logo white - EMF" descr="Microsoft logo white text version">
            <a:extLst>
              <a:ext uri="{FF2B5EF4-FFF2-40B4-BE49-F238E27FC236}">
                <a16:creationId xmlns:a16="http://schemas.microsoft.com/office/drawing/2014/main" id="{AA220987-CAF7-45F3-B22A-77038A8D8133}"/>
              </a:ext>
            </a:extLst>
          </p:cNvPr>
          <p:cNvPicPr>
            <a:picLocks noChangeAspect="1"/>
          </p:cNvPicPr>
          <p:nvPr userDrawn="1"/>
        </p:nvPicPr>
        <p:blipFill>
          <a:blip r:embed="rId3"/>
          <a:stretch>
            <a:fillRect/>
          </a:stretch>
        </p:blipFill>
        <p:spPr bwMode="black">
          <a:xfrm>
            <a:off x="596951" y="597450"/>
            <a:ext cx="1393641" cy="298433"/>
          </a:xfrm>
          <a:prstGeom prst="rect">
            <a:avLst/>
          </a:prstGeom>
        </p:spPr>
      </p:pic>
    </p:spTree>
    <p:extLst>
      <p:ext uri="{BB962C8B-B14F-4D97-AF65-F5344CB8AC3E}">
        <p14:creationId xmlns:p14="http://schemas.microsoft.com/office/powerpoint/2010/main" val="2514271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8148" y="1462924"/>
            <a:ext cx="11239464" cy="2354277"/>
          </a:xfrm>
        </p:spPr>
        <p:txBody>
          <a:bodyPr wrap="square">
            <a:spAutoFit/>
          </a:bodyPr>
          <a:lstStyle>
            <a:lvl1pPr marL="0" indent="0">
              <a:buNone/>
              <a:defRPr/>
            </a:lvl1pPr>
            <a:lvl2pPr marL="233149" indent="0">
              <a:buNone/>
              <a:defRPr/>
            </a:lvl2pPr>
            <a:lvl3pPr marL="466298" indent="0">
              <a:buNone/>
              <a:defRPr/>
            </a:lvl3pPr>
            <a:lvl4pPr marL="699447" indent="0">
              <a:buNone/>
              <a:defRPr/>
            </a:lvl4pPr>
            <a:lvl5pPr marL="932597"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9444271"/>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595915" y="1464074"/>
            <a:ext cx="11239464" cy="23542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19083126"/>
      </p:ext>
    </p:extLst>
  </p:cSld>
  <p:clrMapOvr>
    <a:masterClrMapping/>
  </p:clrMapOvr>
  <p:transition>
    <p:fade/>
  </p:transition>
  <p:extLst mod="1">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5914" y="1463669"/>
            <a:ext cx="5316593" cy="1682523"/>
          </a:xfrm>
        </p:spPr>
        <p:txBody>
          <a:bodyPr wrap="square">
            <a:spAutoFit/>
          </a:bodyPr>
          <a:lstStyle>
            <a:lvl1pPr marL="0" indent="0">
              <a:spcBef>
                <a:spcPts val="1248"/>
              </a:spcBef>
              <a:buClr>
                <a:schemeClr val="tx1"/>
              </a:buClr>
              <a:buFont typeface="Wingdings" panose="05000000000000000000" pitchFamily="2" charset="2"/>
              <a:buNone/>
              <a:defRPr sz="2856" b="0">
                <a:latin typeface="Segoe UI Semilight" panose="020B0402040204020203" pitchFamily="34" charset="0"/>
                <a:cs typeface="Segoe UI Semilight" panose="020B0402040204020203" pitchFamily="34" charset="0"/>
              </a:defRPr>
            </a:lvl1pPr>
            <a:lvl2pPr marL="260674" indent="0">
              <a:buFont typeface="Wingdings" panose="05000000000000000000" pitchFamily="2" charset="2"/>
              <a:buNone/>
              <a:defRPr sz="2040" b="0"/>
            </a:lvl2pPr>
            <a:lvl3pPr marL="459822" indent="0">
              <a:buFont typeface="Wingdings" panose="05000000000000000000" pitchFamily="2" charset="2"/>
              <a:buNone/>
              <a:tabLst/>
              <a:defRPr sz="1632" b="0"/>
            </a:lvl3pPr>
            <a:lvl4pPr marL="665446" indent="0">
              <a:buFont typeface="Wingdings" panose="05000000000000000000" pitchFamily="2" charset="2"/>
              <a:buNone/>
              <a:defRPr sz="1428" b="0"/>
            </a:lvl4pPr>
            <a:lvl5pPr marL="871071" indent="0">
              <a:buFont typeface="Wingdings" panose="05000000000000000000" pitchFamily="2" charset="2"/>
              <a:buNone/>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525448" y="1463669"/>
            <a:ext cx="5316593" cy="1682523"/>
          </a:xfrm>
        </p:spPr>
        <p:txBody>
          <a:bodyPr wrap="square">
            <a:spAutoFit/>
          </a:bodyPr>
          <a:lstStyle>
            <a:lvl1pPr marL="0" indent="0">
              <a:spcBef>
                <a:spcPts val="1248"/>
              </a:spcBef>
              <a:buClr>
                <a:schemeClr val="tx1"/>
              </a:buClr>
              <a:buFont typeface="Wingdings" panose="05000000000000000000" pitchFamily="2" charset="2"/>
              <a:buNone/>
              <a:defRPr sz="2856" b="0">
                <a:latin typeface="Segoe UI Semilight" panose="020B0402040204020203" pitchFamily="34" charset="0"/>
                <a:cs typeface="Segoe UI Semilight" panose="020B0402040204020203" pitchFamily="34" charset="0"/>
              </a:defRPr>
            </a:lvl1pPr>
            <a:lvl2pPr marL="260674" indent="0">
              <a:buFont typeface="Wingdings" panose="05000000000000000000" pitchFamily="2" charset="2"/>
              <a:buNone/>
              <a:defRPr sz="2040" b="0"/>
            </a:lvl2pPr>
            <a:lvl3pPr marL="459822" indent="0">
              <a:buFont typeface="Wingdings" panose="05000000000000000000" pitchFamily="2" charset="2"/>
              <a:buNone/>
              <a:tabLst/>
              <a:defRPr sz="1632" b="0"/>
            </a:lvl3pPr>
            <a:lvl4pPr marL="665446" indent="0">
              <a:buFont typeface="Wingdings" panose="05000000000000000000" pitchFamily="2" charset="2"/>
              <a:buNone/>
              <a:defRPr sz="1428" b="0"/>
            </a:lvl4pPr>
            <a:lvl5pPr marL="871071" indent="0">
              <a:buFont typeface="Wingdings" panose="05000000000000000000" pitchFamily="2" charset="2"/>
              <a:buNone/>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1498923"/>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5914" y="1466097"/>
            <a:ext cx="5316593" cy="1682523"/>
          </a:xfrm>
        </p:spPr>
        <p:txBody>
          <a:bodyPr wrap="square">
            <a:spAutoFit/>
          </a:bodyPr>
          <a:lstStyle>
            <a:lvl1pPr marL="236387" indent="-236387">
              <a:spcBef>
                <a:spcPts val="1248"/>
              </a:spcBef>
              <a:buClr>
                <a:schemeClr val="tx1"/>
              </a:buClr>
              <a:buFont typeface="Wingdings" panose="05000000000000000000" pitchFamily="2" charset="2"/>
              <a:buChar char=""/>
              <a:defRPr sz="2856" b="0">
                <a:latin typeface="Segoe UI Semilight" panose="020B0402040204020203" pitchFamily="34" charset="0"/>
                <a:cs typeface="Segoe UI Semilight" panose="020B0402040204020203" pitchFamily="34" charset="0"/>
              </a:defRPr>
            </a:lvl1pPr>
            <a:lvl2pPr marL="435536" indent="-174862">
              <a:buFont typeface="Wingdings" panose="05000000000000000000" pitchFamily="2" charset="2"/>
              <a:buChar char=""/>
              <a:defRPr sz="2040" b="0"/>
            </a:lvl2pPr>
            <a:lvl3pPr marL="652494" indent="-192672">
              <a:buFont typeface="Wingdings" panose="05000000000000000000" pitchFamily="2" charset="2"/>
              <a:buChar char=""/>
              <a:tabLst/>
              <a:defRPr sz="1632" b="0"/>
            </a:lvl3pPr>
            <a:lvl4pPr marL="845166" indent="-179720">
              <a:buFont typeface="Wingdings" panose="05000000000000000000" pitchFamily="2" charset="2"/>
              <a:buChar char=""/>
              <a:defRPr sz="1428" b="0"/>
            </a:lvl4pPr>
            <a:lvl5pPr marL="1044314" indent="-173243">
              <a:buFont typeface="Wingdings" panose="05000000000000000000" pitchFamily="2" charset="2"/>
              <a:buChar char=""/>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518045" y="1466097"/>
            <a:ext cx="5316593" cy="1682523"/>
          </a:xfrm>
        </p:spPr>
        <p:txBody>
          <a:bodyPr wrap="square">
            <a:spAutoFit/>
          </a:bodyPr>
          <a:lstStyle>
            <a:lvl1pPr marL="236387" indent="-236387">
              <a:spcBef>
                <a:spcPts val="1248"/>
              </a:spcBef>
              <a:buClr>
                <a:schemeClr val="tx1"/>
              </a:buClr>
              <a:buFont typeface="Wingdings" panose="05000000000000000000" pitchFamily="2" charset="2"/>
              <a:buChar char=""/>
              <a:defRPr sz="2856" b="0">
                <a:latin typeface="Segoe UI Semilight" panose="020B0402040204020203" pitchFamily="34" charset="0"/>
                <a:cs typeface="Segoe UI Semilight" panose="020B0402040204020203" pitchFamily="34" charset="0"/>
              </a:defRPr>
            </a:lvl1pPr>
            <a:lvl2pPr marL="435536" indent="-174862">
              <a:buFont typeface="Wingdings" panose="05000000000000000000" pitchFamily="2" charset="2"/>
              <a:buChar char=""/>
              <a:defRPr sz="2040" b="0"/>
            </a:lvl2pPr>
            <a:lvl3pPr marL="652494" indent="-192672">
              <a:buFont typeface="Wingdings" panose="05000000000000000000" pitchFamily="2" charset="2"/>
              <a:buChar char=""/>
              <a:tabLst/>
              <a:defRPr sz="1632" b="0"/>
            </a:lvl3pPr>
            <a:lvl4pPr marL="845166" indent="-179720">
              <a:buFont typeface="Wingdings" panose="05000000000000000000" pitchFamily="2" charset="2"/>
              <a:buChar char=""/>
              <a:defRPr sz="1428" b="0"/>
            </a:lvl4pPr>
            <a:lvl5pPr marL="1044314" indent="-173243">
              <a:buFont typeface="Wingdings" panose="05000000000000000000" pitchFamily="2" charset="2"/>
              <a:buChar char=""/>
              <a:tabLst/>
              <a:defRPr sz="1428"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6279186"/>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06347398"/>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51829430"/>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95915" y="466302"/>
            <a:ext cx="5618874" cy="379824"/>
          </a:xfrm>
        </p:spPr>
        <p:txBody>
          <a:bodyPr tIns="64008"/>
          <a:lstStyle>
            <a:lvl1pPr>
              <a:defRPr sz="204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2566980241"/>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5915" y="1881182"/>
            <a:ext cx="4245437" cy="1314847"/>
          </a:xfrm>
        </p:spPr>
        <p:txBody>
          <a:bodyPr wrap="square" rIns="0" anchor="b">
            <a:spAutoFit/>
          </a:bodyPr>
          <a:lstStyle>
            <a:lvl1pPr>
              <a:lnSpc>
                <a:spcPct val="100000"/>
              </a:lnSpc>
              <a:defRPr sz="3672" b="0" spc="-5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95915" y="3605925"/>
            <a:ext cx="4245890" cy="467179"/>
          </a:xfrm>
        </p:spPr>
        <p:txBody>
          <a:bodyPr/>
          <a:lstStyle>
            <a:lvl1pPr marL="0" indent="0">
              <a:buNone/>
              <a:defRPr sz="2040">
                <a:latin typeface="+mn-lt"/>
              </a:defRPr>
            </a:lvl1pPr>
            <a:lvl2pPr marL="233149" indent="0">
              <a:buNone/>
              <a:defRPr/>
            </a:lvl2pPr>
            <a:lvl3pPr marL="466298" indent="0">
              <a:buNone/>
              <a:defRPr/>
            </a:lvl3pPr>
            <a:lvl4pPr marL="675162" indent="0">
              <a:buNone/>
              <a:defRPr/>
            </a:lvl4pPr>
            <a:lvl5pPr marL="872691"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440958" y="0"/>
            <a:ext cx="6995517" cy="6994525"/>
          </a:xfrm>
          <a:blipFill>
            <a:blip r:embed="rId2"/>
            <a:stretch>
              <a:fillRect/>
            </a:stretch>
          </a:blipFill>
        </p:spPr>
        <p:txBody>
          <a:bodyPr lIns="0" tIns="2011680" rIns="0" anchor="t" anchorCtr="0">
            <a:noAutofit/>
          </a:bodyPr>
          <a:lstStyle>
            <a:lvl1pPr marL="0" indent="0" algn="ctr">
              <a:lnSpc>
                <a:spcPct val="100000"/>
              </a:lnSpc>
              <a:buNone/>
              <a:defRPr sz="1632"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910087552"/>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6" orient="horz" pos="904">
          <p15:clr>
            <a:srgbClr val="5ACBF0"/>
          </p15:clr>
        </p15:guide>
        <p15:guide id="7" orient="horz" pos="1276">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5737" y="2839839"/>
            <a:ext cx="4245437" cy="1314847"/>
          </a:xfrm>
        </p:spPr>
        <p:txBody>
          <a:bodyPr wrap="square" rIns="0" anchor="ctr" anchorCtr="0">
            <a:spAutoFit/>
          </a:bodyPr>
          <a:lstStyle>
            <a:lvl1pPr>
              <a:lnSpc>
                <a:spcPct val="100000"/>
              </a:lnSpc>
              <a:defRPr sz="3672" b="0" spc="-5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440958" y="0"/>
            <a:ext cx="6995517" cy="6994525"/>
          </a:xfrm>
          <a:blipFill>
            <a:blip r:embed="rId2"/>
            <a:stretch>
              <a:fillRect/>
            </a:stretch>
          </a:blipFill>
        </p:spPr>
        <p:txBody>
          <a:bodyPr lIns="0" tIns="2011680" rIns="0" anchor="t" anchorCtr="0">
            <a:noAutofit/>
          </a:bodyPr>
          <a:lstStyle>
            <a:lvl1pPr marL="0" indent="0" algn="ctr">
              <a:lnSpc>
                <a:spcPct val="100000"/>
              </a:lnSpc>
              <a:buNone/>
              <a:defRPr sz="1632"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4109796189"/>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5" orient="horz" pos="2160">
          <p15:clr>
            <a:srgbClr val="FBAE4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Square Photo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5914" y="3040994"/>
            <a:ext cx="4243947" cy="1063625"/>
          </a:xfrm>
        </p:spPr>
        <p:txBody>
          <a:bodyPr wrap="square" anchor="t">
            <a:spAutoFit/>
          </a:bodyPr>
          <a:lstStyle>
            <a:lvl1pPr>
              <a:lnSpc>
                <a:spcPct val="100000"/>
              </a:lnSpc>
              <a:defRPr sz="2856" b="0" spc="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Square photo layout with smaller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440958" y="0"/>
            <a:ext cx="6995517" cy="6994525"/>
          </a:xfrm>
          <a:blipFill>
            <a:blip r:embed="rId2"/>
            <a:stretch>
              <a:fillRect/>
            </a:stretch>
          </a:blipFill>
        </p:spPr>
        <p:txBody>
          <a:bodyPr lIns="0" tIns="2011680" rIns="0" anchor="t" anchorCtr="0">
            <a:noAutofit/>
          </a:bodyPr>
          <a:lstStyle>
            <a:lvl1pPr marL="0" indent="0" algn="ctr">
              <a:lnSpc>
                <a:spcPct val="100000"/>
              </a:lnSpc>
              <a:buNone/>
              <a:defRPr sz="1632"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2070425910"/>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3607"/>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96951" y="4056498"/>
            <a:ext cx="9327356" cy="282513"/>
          </a:xfrm>
          <a:noFill/>
        </p:spPr>
        <p:txBody>
          <a:bodyPr lIns="0" tIns="0" rIns="0" bIns="0">
            <a:spAutoFit/>
          </a:bodyPr>
          <a:lstStyle>
            <a:lvl1pPr marL="0" indent="0">
              <a:spcBef>
                <a:spcPts val="0"/>
              </a:spcBef>
              <a:spcAft>
                <a:spcPts val="0"/>
              </a:spcAft>
              <a:buFont typeface="Arial" panose="020B0604020202020204" pitchFamily="34" charset="0"/>
              <a:buNone/>
              <a:defRPr sz="2040" spc="0" baseline="0">
                <a:gradFill>
                  <a:gsLst>
                    <a:gs pos="0">
                      <a:schemeClr val="tx1"/>
                    </a:gs>
                    <a:gs pos="100000">
                      <a:schemeClr val="tx1"/>
                    </a:gs>
                  </a:gsLst>
                  <a:lin ang="5400000" scaled="0"/>
                </a:gradFill>
                <a:latin typeface="+mn-lt"/>
              </a:defRPr>
            </a:lvl1pPr>
          </a:lstStyle>
          <a:p>
            <a:pPr lvl="0"/>
            <a:r>
              <a:rPr lang="en-US"/>
              <a:t>Speaker name</a:t>
            </a:r>
          </a:p>
        </p:txBody>
      </p:sp>
    </p:spTree>
    <p:extLst>
      <p:ext uri="{BB962C8B-B14F-4D97-AF65-F5344CB8AC3E}">
        <p14:creationId xmlns:p14="http://schemas.microsoft.com/office/powerpoint/2010/main" val="33597282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3607"/>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96951" y="4056498"/>
            <a:ext cx="9327356" cy="282513"/>
          </a:xfrm>
          <a:noFill/>
        </p:spPr>
        <p:txBody>
          <a:bodyPr lIns="0" tIns="0" rIns="0" bIns="0">
            <a:spAutoFit/>
          </a:bodyPr>
          <a:lstStyle>
            <a:lvl1pPr marL="0" indent="0">
              <a:spcBef>
                <a:spcPts val="0"/>
              </a:spcBef>
              <a:spcAft>
                <a:spcPts val="0"/>
              </a:spcAft>
              <a:buFont typeface="Arial" panose="020B0604020202020204" pitchFamily="34" charset="0"/>
              <a:buNone/>
              <a:defRPr sz="2040" spc="0" baseline="0">
                <a:gradFill>
                  <a:gsLst>
                    <a:gs pos="0">
                      <a:schemeClr val="tx1"/>
                    </a:gs>
                    <a:gs pos="100000">
                      <a:schemeClr val="tx1"/>
                    </a:gs>
                  </a:gsLst>
                  <a:lin ang="5400000" scaled="0"/>
                </a:gradFill>
                <a:latin typeface="+mn-lt"/>
              </a:defRPr>
            </a:lvl1pPr>
          </a:lstStyle>
          <a:p>
            <a:pPr lvl="0"/>
            <a:r>
              <a:rPr lang="en-US"/>
              <a:t>Speaker name</a:t>
            </a:r>
          </a:p>
        </p:txBody>
      </p:sp>
    </p:spTree>
    <p:extLst>
      <p:ext uri="{BB962C8B-B14F-4D97-AF65-F5344CB8AC3E}">
        <p14:creationId xmlns:p14="http://schemas.microsoft.com/office/powerpoint/2010/main" val="2528357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Vide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6243"/>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Video</a:t>
            </a:r>
          </a:p>
        </p:txBody>
      </p:sp>
    </p:spTree>
    <p:extLst>
      <p:ext uri="{BB962C8B-B14F-4D97-AF65-F5344CB8AC3E}">
        <p14:creationId xmlns:p14="http://schemas.microsoft.com/office/powerpoint/2010/main" val="37481795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Vide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6243"/>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Video</a:t>
            </a:r>
          </a:p>
        </p:txBody>
      </p:sp>
    </p:spTree>
    <p:extLst>
      <p:ext uri="{BB962C8B-B14F-4D97-AF65-F5344CB8AC3E}">
        <p14:creationId xmlns:p14="http://schemas.microsoft.com/office/powerpoint/2010/main" val="1433531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Section 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6243"/>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071810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6243"/>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1165354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0821246"/>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Blank 2">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7461894"/>
      </p:ext>
    </p:extLst>
  </p:cSld>
  <p:clrMapOvr>
    <a:overrideClrMapping bg1="lt1" tx1="dk1" bg2="lt2" tx2="dk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p15:clr>
            <a:srgbClr val="5ACBF0"/>
          </p15:clr>
        </p15:guide>
        <p15:guide id="2" orient="horz" pos="1272">
          <p15:clr>
            <a:srgbClr val="5ACBF0"/>
          </p15:clr>
        </p15:guide>
        <p15:guide id="3" orient="horz" pos="288">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600059" y="1465289"/>
            <a:ext cx="11239464" cy="1946203"/>
          </a:xfrm>
        </p:spPr>
        <p:txBody>
          <a:bodyPr/>
          <a:lstStyle>
            <a:lvl1pPr marL="0" indent="0">
              <a:buNone/>
              <a:defRPr sz="2856">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53449" indent="0">
              <a:buNone/>
              <a:defRPr sz="2448">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96241" indent="0">
              <a:buNone/>
              <a:defRPr sz="204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30773" indent="0">
              <a:buNone/>
              <a:defRPr sz="1836">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71912" indent="0">
              <a:buNone/>
              <a:defRPr sz="1836">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28986709"/>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1"/>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95914" y="6281748"/>
            <a:ext cx="4572000" cy="112090"/>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50843" eaLnBrk="0" hangingPunct="0"/>
            <a:r>
              <a:rPr lang="en-US" sz="714">
                <a:gradFill>
                  <a:gsLst>
                    <a:gs pos="0">
                      <a:schemeClr val="tx1"/>
                    </a:gs>
                    <a:gs pos="100000">
                      <a:schemeClr val="tx1"/>
                    </a:gs>
                  </a:gsLst>
                  <a:lin ang="5400000" scaled="0"/>
                </a:gradFill>
                <a:cs typeface="Segoe UI" pitchFamily="34" charset="0"/>
              </a:rPr>
              <a:t>© Copyright Microsoft Corporation. All rights reserved. </a:t>
            </a:r>
          </a:p>
        </p:txBody>
      </p:sp>
      <p:pic>
        <p:nvPicPr>
          <p:cNvPr id="6" name="MS logo gray - EMF" descr="Microsoft logo, gray text version">
            <a:extLst>
              <a:ext uri="{FF2B5EF4-FFF2-40B4-BE49-F238E27FC236}">
                <a16:creationId xmlns:a16="http://schemas.microsoft.com/office/drawing/2014/main" id="{6EB48F5B-FA46-418B-8BEE-9F0C23C84A52}"/>
              </a:ext>
            </a:extLst>
          </p:cNvPr>
          <p:cNvPicPr>
            <a:picLocks noChangeAspect="1"/>
          </p:cNvPicPr>
          <p:nvPr userDrawn="1"/>
        </p:nvPicPr>
        <p:blipFill>
          <a:blip r:embed="rId2"/>
          <a:stretch>
            <a:fillRect/>
          </a:stretch>
        </p:blipFill>
        <p:spPr bwMode="black">
          <a:xfrm>
            <a:off x="595914" y="597450"/>
            <a:ext cx="1393840" cy="298433"/>
          </a:xfrm>
          <a:prstGeom prst="rect">
            <a:avLst/>
          </a:prstGeom>
        </p:spPr>
      </p:pic>
    </p:spTree>
    <p:extLst>
      <p:ext uri="{BB962C8B-B14F-4D97-AF65-F5344CB8AC3E}">
        <p14:creationId xmlns:p14="http://schemas.microsoft.com/office/powerpoint/2010/main" val="84605566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95914" y="1465289"/>
            <a:ext cx="11239789" cy="2260106"/>
          </a:xfrm>
        </p:spPr>
        <p:txBody>
          <a:bodyPr>
            <a:spAutoFit/>
          </a:bodyPr>
          <a:lstStyle>
            <a:lvl1pPr>
              <a:defRPr sz="3672">
                <a:latin typeface="+mn-lt"/>
              </a:defRPr>
            </a:lvl1pPr>
            <a:lvl2pPr>
              <a:defRPr sz="2856">
                <a:latin typeface="+mn-lt"/>
              </a:defRPr>
            </a:lvl2pPr>
            <a:lvl3pPr>
              <a:defRPr sz="2448">
                <a:latin typeface="+mn-lt"/>
              </a:defRPr>
            </a:lvl3pPr>
            <a:lvl4pPr>
              <a:defRPr sz="2040">
                <a:latin typeface="+mn-lt"/>
              </a:defRPr>
            </a:lvl4pPr>
            <a:lvl5pPr>
              <a:defRPr sz="1836">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2" y="6393839"/>
            <a:ext cx="12436476" cy="600688"/>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74" spc="-52"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649894561"/>
      </p:ext>
    </p:extLst>
  </p:cSld>
  <p:clrMapOvr>
    <a:masterClrMapping/>
  </p:clrMapOvr>
  <p:transition>
    <p:fade/>
  </p:transition>
  <p:extLst mod="1">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slide blue">
    <p:bg>
      <p:bgPr>
        <a:solidFill>
          <a:srgbClr val="0278D4"/>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E73B716-5AC1-4E6F-99C0-F195B0C5870F}"/>
              </a:ext>
            </a:extLst>
          </p:cNvPr>
          <p:cNvSpPr>
            <a:spLocks noGrp="1"/>
          </p:cNvSpPr>
          <p:nvPr>
            <p:ph type="title" hasCustomPrompt="1"/>
          </p:nvPr>
        </p:nvSpPr>
        <p:spPr>
          <a:xfrm>
            <a:off x="438157" y="2284615"/>
            <a:ext cx="9590081" cy="2425296"/>
          </a:xfrm>
          <a:noFill/>
        </p:spPr>
        <p:txBody>
          <a:bodyPr lIns="0" tIns="0" rIns="0" bIns="182880" anchor="b" anchorCtr="0"/>
          <a:lstStyle>
            <a:lvl1pPr>
              <a:defRPr sz="5000" strike="noStrike" spc="-150" baseline="0">
                <a:solidFill>
                  <a:schemeClr val="bg2"/>
                </a:solidFill>
              </a:defRPr>
            </a:lvl1pPr>
          </a:lstStyle>
          <a:p>
            <a:r>
              <a:rPr lang="en-US"/>
              <a:t>Microsoft 365 Training Series: Optimize Your Teamwork</a:t>
            </a:r>
            <a:br>
              <a:rPr lang="en-US"/>
            </a:br>
            <a:r>
              <a:rPr lang="en-US"/>
              <a:t>Presentation title</a:t>
            </a:r>
          </a:p>
        </p:txBody>
      </p:sp>
      <p:sp>
        <p:nvSpPr>
          <p:cNvPr id="6" name="Text Placeholder 4">
            <a:extLst>
              <a:ext uri="{FF2B5EF4-FFF2-40B4-BE49-F238E27FC236}">
                <a16:creationId xmlns:a16="http://schemas.microsoft.com/office/drawing/2014/main" id="{E78FD896-9F6B-4251-9F12-35FEF1AF740F}"/>
              </a:ext>
            </a:extLst>
          </p:cNvPr>
          <p:cNvSpPr>
            <a:spLocks noGrp="1"/>
          </p:cNvSpPr>
          <p:nvPr>
            <p:ph type="body" sz="quarter" idx="12" hasCustomPrompt="1"/>
          </p:nvPr>
        </p:nvSpPr>
        <p:spPr>
          <a:xfrm>
            <a:off x="434977" y="6007928"/>
            <a:ext cx="9590081" cy="964256"/>
          </a:xfrm>
          <a:noFill/>
        </p:spPr>
        <p:txBody>
          <a:bodyPr lIns="0" tIns="0" rIns="0" bIns="0">
            <a:noAutofit/>
          </a:bodyPr>
          <a:lstStyle>
            <a:lvl1pPr marL="0" indent="0">
              <a:lnSpc>
                <a:spcPct val="100000"/>
              </a:lnSpc>
              <a:spcBef>
                <a:spcPts val="0"/>
              </a:spcBef>
              <a:buNone/>
              <a:defRPr sz="1599" spc="0" baseline="0">
                <a:solidFill>
                  <a:schemeClr val="bg2"/>
                </a:solidFill>
                <a:latin typeface="+mn-lt"/>
              </a:defRPr>
            </a:lvl1pPr>
          </a:lstStyle>
          <a:p>
            <a:pPr lvl="0"/>
            <a:r>
              <a:rPr lang="en-US"/>
              <a:t>Speaker name</a:t>
            </a:r>
          </a:p>
          <a:p>
            <a:pPr lvl="0"/>
            <a:r>
              <a:rPr lang="en-US"/>
              <a:t>Date</a:t>
            </a:r>
          </a:p>
        </p:txBody>
      </p:sp>
      <p:pic>
        <p:nvPicPr>
          <p:cNvPr id="4" name="Graphic 3">
            <a:extLst>
              <a:ext uri="{FF2B5EF4-FFF2-40B4-BE49-F238E27FC236}">
                <a16:creationId xmlns:a16="http://schemas.microsoft.com/office/drawing/2014/main" id="{69816717-508B-C54A-BEBD-78AE5ECAB6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45005" y="374265"/>
            <a:ext cx="1558396" cy="347642"/>
          </a:xfrm>
          <a:prstGeom prst="rect">
            <a:avLst/>
          </a:prstGeom>
        </p:spPr>
      </p:pic>
    </p:spTree>
    <p:extLst>
      <p:ext uri="{BB962C8B-B14F-4D97-AF65-F5344CB8AC3E}">
        <p14:creationId xmlns:p14="http://schemas.microsoft.com/office/powerpoint/2010/main" val="8699067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slide blue">
    <p:bg>
      <p:bgPr>
        <a:solidFill>
          <a:srgbClr val="0278D4"/>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E73B716-5AC1-4E6F-99C0-F195B0C5870F}"/>
              </a:ext>
            </a:extLst>
          </p:cNvPr>
          <p:cNvSpPr>
            <a:spLocks noGrp="1"/>
          </p:cNvSpPr>
          <p:nvPr>
            <p:ph type="title" hasCustomPrompt="1"/>
          </p:nvPr>
        </p:nvSpPr>
        <p:spPr>
          <a:xfrm>
            <a:off x="438157" y="2582863"/>
            <a:ext cx="5084064" cy="1828800"/>
          </a:xfrm>
          <a:noFill/>
        </p:spPr>
        <p:txBody>
          <a:bodyPr lIns="0" tIns="0" rIns="0" bIns="182880" anchor="b" anchorCtr="0"/>
          <a:lstStyle>
            <a:lvl1pPr>
              <a:defRPr sz="3000" strike="noStrike" spc="-150" baseline="0">
                <a:solidFill>
                  <a:schemeClr val="bg2"/>
                </a:solidFill>
              </a:defRPr>
            </a:lvl1pPr>
          </a:lstStyle>
          <a:p>
            <a:r>
              <a:rPr lang="en-US"/>
              <a:t>Microsoft 365 Training Series: Optimize Your Teamwork</a:t>
            </a:r>
            <a:br>
              <a:rPr lang="en-US"/>
            </a:br>
            <a:r>
              <a:rPr lang="en-US"/>
              <a:t>Presentation title</a:t>
            </a:r>
          </a:p>
        </p:txBody>
      </p:sp>
      <p:sp>
        <p:nvSpPr>
          <p:cNvPr id="6" name="Text Placeholder 4">
            <a:extLst>
              <a:ext uri="{FF2B5EF4-FFF2-40B4-BE49-F238E27FC236}">
                <a16:creationId xmlns:a16="http://schemas.microsoft.com/office/drawing/2014/main" id="{E78FD896-9F6B-4251-9F12-35FEF1AF740F}"/>
              </a:ext>
            </a:extLst>
          </p:cNvPr>
          <p:cNvSpPr>
            <a:spLocks noGrp="1"/>
          </p:cNvSpPr>
          <p:nvPr>
            <p:ph type="body" sz="quarter" idx="12" hasCustomPrompt="1"/>
          </p:nvPr>
        </p:nvSpPr>
        <p:spPr>
          <a:xfrm>
            <a:off x="434976" y="6007928"/>
            <a:ext cx="5084064" cy="964256"/>
          </a:xfrm>
          <a:noFill/>
        </p:spPr>
        <p:txBody>
          <a:bodyPr lIns="0" tIns="0" rIns="0" bIns="0">
            <a:noAutofit/>
          </a:bodyPr>
          <a:lstStyle>
            <a:lvl1pPr marL="0" indent="0">
              <a:lnSpc>
                <a:spcPct val="100000"/>
              </a:lnSpc>
              <a:spcBef>
                <a:spcPts val="0"/>
              </a:spcBef>
              <a:buNone/>
              <a:defRPr sz="1599" spc="0" baseline="0">
                <a:solidFill>
                  <a:schemeClr val="bg2"/>
                </a:solidFill>
                <a:latin typeface="+mn-lt"/>
              </a:defRPr>
            </a:lvl1pPr>
          </a:lstStyle>
          <a:p>
            <a:pPr lvl="0"/>
            <a:r>
              <a:rPr lang="en-US"/>
              <a:t>Speaker name</a:t>
            </a:r>
          </a:p>
          <a:p>
            <a:pPr lvl="0"/>
            <a:r>
              <a:rPr lang="en-US"/>
              <a:t>Date</a:t>
            </a:r>
          </a:p>
        </p:txBody>
      </p:sp>
      <p:pic>
        <p:nvPicPr>
          <p:cNvPr id="4" name="Graphic 3">
            <a:extLst>
              <a:ext uri="{FF2B5EF4-FFF2-40B4-BE49-F238E27FC236}">
                <a16:creationId xmlns:a16="http://schemas.microsoft.com/office/drawing/2014/main" id="{69816717-508B-C54A-BEBD-78AE5ECAB6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45005" y="374265"/>
            <a:ext cx="1558396" cy="347642"/>
          </a:xfrm>
          <a:prstGeom prst="rect">
            <a:avLst/>
          </a:prstGeom>
        </p:spPr>
      </p:pic>
      <p:pic>
        <p:nvPicPr>
          <p:cNvPr id="3" name="Graphic 2">
            <a:extLst>
              <a:ext uri="{FF2B5EF4-FFF2-40B4-BE49-F238E27FC236}">
                <a16:creationId xmlns:a16="http://schemas.microsoft.com/office/drawing/2014/main" id="{ECE7CE46-1B6C-D148-A80B-8DF979984BF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7291311" y="1184015"/>
            <a:ext cx="4376263" cy="4376263"/>
          </a:xfrm>
          <a:prstGeom prst="rect">
            <a:avLst/>
          </a:prstGeom>
        </p:spPr>
      </p:pic>
    </p:spTree>
    <p:extLst>
      <p:ext uri="{BB962C8B-B14F-4D97-AF65-F5344CB8AC3E}">
        <p14:creationId xmlns:p14="http://schemas.microsoft.com/office/powerpoint/2010/main" val="35318584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able of content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4976" y="1226818"/>
            <a:ext cx="3705225" cy="1195895"/>
          </a:xfrm>
        </p:spPr>
        <p:txBody>
          <a:bodyPr lIns="0" tIns="0" rIns="0" bIns="0"/>
          <a:lstStyle>
            <a:lvl1pPr>
              <a:defRPr sz="2000" spc="0" baseline="0">
                <a:solidFill>
                  <a:srgbClr val="000000"/>
                </a:solidFill>
              </a:defRPr>
            </a:lvl1pPr>
          </a:lstStyle>
          <a:p>
            <a:r>
              <a:rPr lang="en-US"/>
              <a:t>Contents</a:t>
            </a:r>
          </a:p>
        </p:txBody>
      </p:sp>
      <p:sp>
        <p:nvSpPr>
          <p:cNvPr id="4" name="Text Placeholder 3"/>
          <p:cNvSpPr>
            <a:spLocks noGrp="1"/>
          </p:cNvSpPr>
          <p:nvPr>
            <p:ph type="body" sz="quarter" idx="10" hasCustomPrompt="1"/>
          </p:nvPr>
        </p:nvSpPr>
        <p:spPr>
          <a:xfrm>
            <a:off x="6337300" y="1226818"/>
            <a:ext cx="3690938" cy="3354708"/>
          </a:xfrm>
        </p:spPr>
        <p:txBody>
          <a:bodyPr wrap="square" lIns="0" tIns="0" rIns="0" bIns="0">
            <a:noAutofit/>
          </a:bodyPr>
          <a:lstStyle>
            <a:lvl1pPr marL="0" marR="0" indent="0" algn="l" defTabSz="517426" rtl="0" eaLnBrk="1" fontAlgn="auto" latinLnBrk="0" hangingPunct="1">
              <a:lnSpc>
                <a:spcPct val="100000"/>
              </a:lnSpc>
              <a:spcBef>
                <a:spcPts val="0"/>
              </a:spcBef>
              <a:spcAft>
                <a:spcPts val="500"/>
              </a:spcAft>
              <a:buClrTx/>
              <a:buSzPct val="90000"/>
              <a:buFont typeface="Wingdings" panose="05000000000000000000" pitchFamily="2" charset="2"/>
              <a:buNone/>
              <a:tabLst/>
              <a:defRPr sz="2000" spc="0" baseline="0">
                <a:solidFill>
                  <a:schemeClr val="accent1"/>
                </a:solidFill>
                <a:latin typeface="+mj-lt"/>
              </a:defRPr>
            </a:lvl1pPr>
            <a:lvl2pPr marL="228557" indent="0">
              <a:buNone/>
              <a:defRPr sz="1800"/>
            </a:lvl2pPr>
            <a:lvl3pPr marL="457112" indent="0">
              <a:buNone/>
              <a:defRPr sz="1800"/>
            </a:lvl3pPr>
            <a:lvl4pPr marL="685669" indent="0">
              <a:buNone/>
              <a:defRPr sz="1800"/>
            </a:lvl4pPr>
            <a:lvl5pPr marL="914224" indent="0">
              <a:buNone/>
              <a:defRPr sz="1800"/>
            </a:lvl5pPr>
          </a:lstStyle>
          <a:p>
            <a:pPr lvl="0"/>
            <a:r>
              <a:rPr lang="en-US"/>
              <a:t>##	Section title</a:t>
            </a:r>
          </a:p>
          <a:p>
            <a:pPr lvl="0"/>
            <a:r>
              <a:rPr lang="en-US"/>
              <a:t>##	Section title</a:t>
            </a:r>
          </a:p>
          <a:p>
            <a:pPr lvl="0"/>
            <a:r>
              <a:rPr lang="en-US"/>
              <a:t>##	Section title</a:t>
            </a:r>
          </a:p>
          <a:p>
            <a:pPr lvl="0"/>
            <a:r>
              <a:rPr lang="en-US"/>
              <a:t>##	Section title</a:t>
            </a:r>
          </a:p>
          <a:p>
            <a:pPr lvl="0"/>
            <a:r>
              <a:rPr lang="en-US"/>
              <a:t>##	Section title</a:t>
            </a:r>
          </a:p>
          <a:p>
            <a:pPr lvl="0"/>
            <a:r>
              <a:rPr lang="en-US"/>
              <a:t>##	Section title</a:t>
            </a:r>
          </a:p>
          <a:p>
            <a:pPr lvl="0"/>
            <a:r>
              <a:rPr lang="en-US"/>
              <a:t>##	Section title</a:t>
            </a:r>
          </a:p>
        </p:txBody>
      </p:sp>
    </p:spTree>
    <p:extLst>
      <p:ext uri="{BB962C8B-B14F-4D97-AF65-F5344CB8AC3E}">
        <p14:creationId xmlns:p14="http://schemas.microsoft.com/office/powerpoint/2010/main" val="1392504759"/>
      </p:ext>
    </p:extLst>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le &amp; body slide">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46087" y="2182299"/>
            <a:ext cx="11567160" cy="1247521"/>
          </a:xfrm>
        </p:spPr>
        <p:txBody>
          <a:bodyPr wrap="square" lIns="0" tIns="0" rIns="0" bIns="0">
            <a:spAutoFit/>
          </a:bodyPr>
          <a:lstStyle>
            <a:lvl1pPr marL="0" indent="0">
              <a:lnSpc>
                <a:spcPct val="90000"/>
              </a:lnSpc>
              <a:spcBef>
                <a:spcPts val="0"/>
              </a:spcBef>
              <a:spcAft>
                <a:spcPts val="1299"/>
              </a:spcAft>
              <a:buNone/>
              <a:defRPr sz="2600" b="0" i="0">
                <a:solidFill>
                  <a:srgbClr val="000000"/>
                </a:solidFill>
                <a:latin typeface="+mn-lt"/>
              </a:defRPr>
            </a:lvl1pPr>
            <a:lvl2pPr marL="228557" indent="0">
              <a:lnSpc>
                <a:spcPct val="90000"/>
              </a:lnSpc>
              <a:spcBef>
                <a:spcPts val="0"/>
              </a:spcBef>
              <a:spcAft>
                <a:spcPts val="1299"/>
              </a:spcAft>
              <a:buNone/>
              <a:defRPr sz="2000">
                <a:solidFill>
                  <a:srgbClr val="000000"/>
                </a:solidFill>
              </a:defRPr>
            </a:lvl2pPr>
            <a:lvl3pPr marL="457112" indent="0">
              <a:spcBef>
                <a:spcPts val="0"/>
              </a:spcBef>
              <a:spcAft>
                <a:spcPts val="1299"/>
              </a:spcAft>
              <a:buNone/>
              <a:defRPr sz="2000">
                <a:solidFill>
                  <a:srgbClr val="000000"/>
                </a:solidFill>
              </a:defRPr>
            </a:lvl3pPr>
            <a:lvl4pPr marL="685669" indent="0">
              <a:spcBef>
                <a:spcPts val="0"/>
              </a:spcBef>
              <a:spcAft>
                <a:spcPts val="1299"/>
              </a:spcAft>
              <a:buNone/>
              <a:defRPr sz="2000"/>
            </a:lvl4pPr>
            <a:lvl5pPr marL="914224"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34975" y="449265"/>
            <a:ext cx="11563350" cy="754061"/>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32pt</a:t>
            </a:r>
          </a:p>
        </p:txBody>
      </p:sp>
    </p:spTree>
    <p:extLst>
      <p:ext uri="{BB962C8B-B14F-4D97-AF65-F5344CB8AC3E}">
        <p14:creationId xmlns:p14="http://schemas.microsoft.com/office/powerpoint/2010/main" val="2396990658"/>
      </p:ext>
    </p:extLst>
  </p:cSld>
  <p:clrMapOvr>
    <a:masterClrMapping/>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le &amp; body slide (with bullets)">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46088" y="2184024"/>
            <a:ext cx="11567160" cy="1247521"/>
          </a:xfrm>
        </p:spPr>
        <p:txBody>
          <a:bodyPr wrap="square" lIns="0" tIns="0" rIns="0" bIns="0">
            <a:spAutoFit/>
          </a:bodyPr>
          <a:lstStyle>
            <a:lvl1pPr marL="274267" indent="-274267">
              <a:lnSpc>
                <a:spcPct val="90000"/>
              </a:lnSpc>
              <a:spcBef>
                <a:spcPts val="0"/>
              </a:spcBef>
              <a:spcAft>
                <a:spcPts val="1299"/>
              </a:spcAft>
              <a:buClr>
                <a:srgbClr val="000000"/>
              </a:buClr>
              <a:buSzPct val="77000"/>
              <a:buFont typeface="Arial" panose="020B0604020202020204" pitchFamily="34" charset="0"/>
              <a:buChar char="•"/>
              <a:defRPr sz="2600" b="0" i="0">
                <a:solidFill>
                  <a:srgbClr val="000000"/>
                </a:solidFill>
                <a:latin typeface="+mn-lt"/>
              </a:defRPr>
            </a:lvl1pPr>
            <a:lvl2pPr marL="548535" indent="-228557">
              <a:lnSpc>
                <a:spcPct val="90000"/>
              </a:lnSpc>
              <a:spcBef>
                <a:spcPts val="0"/>
              </a:spcBef>
              <a:spcAft>
                <a:spcPts val="1299"/>
              </a:spcAft>
              <a:buClr>
                <a:srgbClr val="000000"/>
              </a:buClr>
              <a:buSzPct val="77000"/>
              <a:buFont typeface="Arial" panose="020B0604020202020204" pitchFamily="34" charset="0"/>
              <a:buChar char="•"/>
              <a:defRPr sz="2000">
                <a:solidFill>
                  <a:srgbClr val="000000"/>
                </a:solidFill>
              </a:defRPr>
            </a:lvl2pPr>
            <a:lvl3pPr marL="822802" indent="-228557">
              <a:spcBef>
                <a:spcPts val="0"/>
              </a:spcBef>
              <a:spcAft>
                <a:spcPts val="1299"/>
              </a:spcAft>
              <a:buClr>
                <a:srgbClr val="000000"/>
              </a:buClr>
              <a:buSzPct val="77000"/>
              <a:buFont typeface="Arial" panose="020B0604020202020204" pitchFamily="34" charset="0"/>
              <a:buChar char="•"/>
              <a:defRPr sz="2000">
                <a:solidFill>
                  <a:srgbClr val="000000"/>
                </a:solidFill>
              </a:defRPr>
            </a:lvl3pPr>
            <a:lvl4pPr marL="685669" indent="0">
              <a:spcBef>
                <a:spcPts val="0"/>
              </a:spcBef>
              <a:spcAft>
                <a:spcPts val="1299"/>
              </a:spcAft>
              <a:buNone/>
              <a:defRPr sz="2000"/>
            </a:lvl4pPr>
            <a:lvl5pPr marL="914224"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34975" y="449264"/>
            <a:ext cx="11563350" cy="773112"/>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32pt</a:t>
            </a:r>
          </a:p>
        </p:txBody>
      </p:sp>
      <p:sp>
        <p:nvSpPr>
          <p:cNvPr id="5" name="Text Placeholder 3">
            <a:extLst>
              <a:ext uri="{FF2B5EF4-FFF2-40B4-BE49-F238E27FC236}">
                <a16:creationId xmlns:a16="http://schemas.microsoft.com/office/drawing/2014/main" id="{BF94EA65-2CBF-4A04-9D22-169D8572F347}"/>
              </a:ext>
            </a:extLst>
          </p:cNvPr>
          <p:cNvSpPr>
            <a:spLocks noGrp="1"/>
          </p:cNvSpPr>
          <p:nvPr>
            <p:ph type="body" sz="quarter" idx="12" hasCustomPrompt="1"/>
          </p:nvPr>
        </p:nvSpPr>
        <p:spPr>
          <a:xfrm>
            <a:off x="434974" y="1105407"/>
            <a:ext cx="11567160" cy="360099"/>
          </a:xfrm>
        </p:spPr>
        <p:txBody>
          <a:bodyPr wrap="square" lIns="0" tIns="0" rIns="0" bIns="0">
            <a:spAutoFit/>
          </a:bodyPr>
          <a:lstStyle>
            <a:lvl1pPr marL="0" indent="0">
              <a:lnSpc>
                <a:spcPct val="90000"/>
              </a:lnSpc>
              <a:spcBef>
                <a:spcPts val="0"/>
              </a:spcBef>
              <a:spcAft>
                <a:spcPts val="1299"/>
              </a:spcAft>
              <a:buNone/>
              <a:defRPr sz="2600" b="0" i="0">
                <a:solidFill>
                  <a:srgbClr val="000000"/>
                </a:solidFill>
                <a:latin typeface="+mn-lt"/>
              </a:defRPr>
            </a:lvl1pPr>
            <a:lvl2pPr marL="228557" indent="0">
              <a:lnSpc>
                <a:spcPct val="90000"/>
              </a:lnSpc>
              <a:spcBef>
                <a:spcPts val="0"/>
              </a:spcBef>
              <a:spcAft>
                <a:spcPts val="1299"/>
              </a:spcAft>
              <a:buNone/>
              <a:defRPr sz="2000">
                <a:solidFill>
                  <a:schemeClr val="tx2"/>
                </a:solidFill>
              </a:defRPr>
            </a:lvl2pPr>
            <a:lvl3pPr marL="457112" indent="0">
              <a:spcBef>
                <a:spcPts val="0"/>
              </a:spcBef>
              <a:spcAft>
                <a:spcPts val="1299"/>
              </a:spcAft>
              <a:buNone/>
              <a:defRPr sz="2000"/>
            </a:lvl3pPr>
            <a:lvl4pPr marL="685669" indent="0">
              <a:spcBef>
                <a:spcPts val="0"/>
              </a:spcBef>
              <a:spcAft>
                <a:spcPts val="1299"/>
              </a:spcAft>
              <a:buNone/>
              <a:defRPr sz="2000"/>
            </a:lvl4pPr>
            <a:lvl5pPr marL="914224" indent="0">
              <a:buNone/>
              <a:defRPr/>
            </a:lvl5pPr>
          </a:lstStyle>
          <a:p>
            <a:pPr lvl="0"/>
            <a:r>
              <a:rPr lang="en-US"/>
              <a:t>Subtitle Segoe UI 26pt</a:t>
            </a:r>
          </a:p>
        </p:txBody>
      </p:sp>
    </p:spTree>
    <p:extLst>
      <p:ext uri="{BB962C8B-B14F-4D97-AF65-F5344CB8AC3E}">
        <p14:creationId xmlns:p14="http://schemas.microsoft.com/office/powerpoint/2010/main" val="1071043658"/>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34975" y="449264"/>
            <a:ext cx="11563350" cy="773112"/>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3803753724"/>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Device layout">
    <p:spTree>
      <p:nvGrpSpPr>
        <p:cNvPr id="1" name=""/>
        <p:cNvGrpSpPr/>
        <p:nvPr/>
      </p:nvGrpSpPr>
      <p:grpSpPr>
        <a:xfrm>
          <a:off x="0" y="0"/>
          <a:ext cx="0" cy="0"/>
          <a:chOff x="0" y="0"/>
          <a:chExt cx="0" cy="0"/>
        </a:xfrm>
      </p:grpSpPr>
      <p:sp>
        <p:nvSpPr>
          <p:cNvPr id="3" name="Online Image Placeholder 2">
            <a:extLst>
              <a:ext uri="{FF2B5EF4-FFF2-40B4-BE49-F238E27FC236}">
                <a16:creationId xmlns:a16="http://schemas.microsoft.com/office/drawing/2014/main" id="{562D5679-B66F-A244-9E94-0FFE5F1B6168}"/>
              </a:ext>
            </a:extLst>
          </p:cNvPr>
          <p:cNvSpPr>
            <a:spLocks noGrp="1"/>
          </p:cNvSpPr>
          <p:nvPr>
            <p:ph type="clipArt" sz="quarter" idx="11" hasCustomPrompt="1"/>
          </p:nvPr>
        </p:nvSpPr>
        <p:spPr>
          <a:xfrm>
            <a:off x="6102351" y="2188559"/>
            <a:ext cx="5895976" cy="3831241"/>
          </a:xfrm>
        </p:spPr>
        <p:txBody>
          <a:bodyPr anchor="ctr">
            <a:noAutofit/>
          </a:bodyPr>
          <a:lstStyle>
            <a:lvl1pPr algn="ctr">
              <a:defRPr sz="2000">
                <a:latin typeface="+mj-lt"/>
              </a:defRPr>
            </a:lvl1pPr>
          </a:lstStyle>
          <a:p>
            <a:r>
              <a:rPr lang="en-US"/>
              <a:t>Drop photo here</a:t>
            </a:r>
          </a:p>
        </p:txBody>
      </p:sp>
      <p:sp>
        <p:nvSpPr>
          <p:cNvPr id="4" name="Text Placeholder 3"/>
          <p:cNvSpPr>
            <a:spLocks noGrp="1"/>
          </p:cNvSpPr>
          <p:nvPr>
            <p:ph type="body" sz="quarter" idx="10" hasCustomPrompt="1"/>
          </p:nvPr>
        </p:nvSpPr>
        <p:spPr>
          <a:xfrm>
            <a:off x="434975" y="2188560"/>
            <a:ext cx="5241206" cy="2624741"/>
          </a:xfrm>
        </p:spPr>
        <p:txBody>
          <a:bodyPr wrap="square" lIns="0" tIns="0" rIns="0" bIns="0">
            <a:noAutofit/>
          </a:bodyPr>
          <a:lstStyle>
            <a:lvl1pPr marL="0" marR="0" indent="0" algn="l" defTabSz="932563" rtl="0" eaLnBrk="1" fontAlgn="auto" latinLnBrk="0" hangingPunct="1">
              <a:lnSpc>
                <a:spcPct val="90000"/>
              </a:lnSpc>
              <a:spcBef>
                <a:spcPts val="0"/>
              </a:spcBef>
              <a:spcAft>
                <a:spcPts val="2600"/>
              </a:spcAft>
              <a:buClrTx/>
              <a:buSzPct val="90000"/>
              <a:buFont typeface="Wingdings" panose="05000000000000000000" pitchFamily="2" charset="2"/>
              <a:buNone/>
              <a:tabLst/>
              <a:defRPr sz="2600" b="0" i="0">
                <a:solidFill>
                  <a:srgbClr val="000000"/>
                </a:solidFill>
                <a:latin typeface="+mn-lt"/>
              </a:defRPr>
            </a:lvl1pPr>
            <a:lvl2pPr marL="228557" marR="0" indent="0" algn="l" defTabSz="932563"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57112" indent="0">
              <a:buNone/>
              <a:defRPr/>
            </a:lvl3pPr>
            <a:lvl4pPr marL="685669" indent="0">
              <a:buNone/>
              <a:defRPr/>
            </a:lvl4pPr>
            <a:lvl5pPr marL="914224" indent="0">
              <a:buNone/>
              <a:defRPr/>
            </a:lvl5pPr>
          </a:lstStyle>
          <a:p>
            <a:pPr lvl="0"/>
            <a:r>
              <a:rPr lang="pt-BR"/>
              <a:t>Subhead Segoe UI 26pt</a:t>
            </a:r>
          </a:p>
          <a:p>
            <a:pPr lvl="0"/>
            <a:r>
              <a:rPr lang="pt-BR"/>
              <a:t>Subhead Segoe UI 26pt</a:t>
            </a:r>
          </a:p>
          <a:p>
            <a:pPr lvl="0"/>
            <a:r>
              <a:rPr lang="pt-BR"/>
              <a:t>Subhead Segoe UI 26pt</a:t>
            </a:r>
          </a:p>
        </p:txBody>
      </p:sp>
      <p:sp>
        <p:nvSpPr>
          <p:cNvPr id="6" name="Title Placeholder 1">
            <a:extLst>
              <a:ext uri="{FF2B5EF4-FFF2-40B4-BE49-F238E27FC236}">
                <a16:creationId xmlns:a16="http://schemas.microsoft.com/office/drawing/2014/main" id="{E60CBD1C-0AFE-4EB9-94D7-943981FE05EE}"/>
              </a:ext>
            </a:extLst>
          </p:cNvPr>
          <p:cNvSpPr>
            <a:spLocks noGrp="1"/>
          </p:cNvSpPr>
          <p:nvPr>
            <p:ph type="title" hasCustomPrompt="1"/>
          </p:nvPr>
        </p:nvSpPr>
        <p:spPr>
          <a:xfrm>
            <a:off x="434975" y="449265"/>
            <a:ext cx="11563350" cy="754061"/>
          </a:xfrm>
          <a:prstGeom prst="rect">
            <a:avLst/>
          </a:prstGeom>
        </p:spPr>
        <p:txBody>
          <a:bodyPr vert="horz" wrap="square" lIns="0" tIns="164592" rIns="0" bIns="0" rtlCol="0" anchor="t">
            <a:noAutofit/>
          </a:bodyPr>
          <a:lstStyle>
            <a:lvl1pPr>
              <a:defRPr>
                <a:solidFill>
                  <a:srgbClr val="000000"/>
                </a:solidFill>
              </a:defRPr>
            </a:lvl1pPr>
          </a:lstStyle>
          <a:p>
            <a:r>
              <a:rPr lang="en-US"/>
              <a:t>Device layout</a:t>
            </a:r>
          </a:p>
        </p:txBody>
      </p:sp>
    </p:spTree>
    <p:extLst>
      <p:ext uri="{BB962C8B-B14F-4D97-AF65-F5344CB8AC3E}">
        <p14:creationId xmlns:p14="http://schemas.microsoft.com/office/powerpoint/2010/main" val="2994691381"/>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Graphic layout: three columns graphic and text">
    <p:spTree>
      <p:nvGrpSpPr>
        <p:cNvPr id="1" name=""/>
        <p:cNvGrpSpPr/>
        <p:nvPr/>
      </p:nvGrpSpPr>
      <p:grpSpPr>
        <a:xfrm>
          <a:off x="0" y="0"/>
          <a:ext cx="0" cy="0"/>
          <a:chOff x="0" y="0"/>
          <a:chExt cx="0" cy="0"/>
        </a:xfrm>
      </p:grpSpPr>
      <p:sp>
        <p:nvSpPr>
          <p:cNvPr id="3" name="Rectangle 2"/>
          <p:cNvSpPr/>
          <p:nvPr userDrawn="1"/>
        </p:nvSpPr>
        <p:spPr bwMode="auto">
          <a:xfrm>
            <a:off x="434976" y="1631569"/>
            <a:ext cx="3705225" cy="319125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6" name="Content Placeholder 15"/>
          <p:cNvSpPr>
            <a:spLocks noGrp="1"/>
          </p:cNvSpPr>
          <p:nvPr>
            <p:ph sz="quarter" idx="17" hasCustomPrompt="1"/>
          </p:nvPr>
        </p:nvSpPr>
        <p:spPr>
          <a:xfrm>
            <a:off x="915210" y="1997456"/>
            <a:ext cx="2752725" cy="2459482"/>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6" name="Rectangle 5"/>
          <p:cNvSpPr/>
          <p:nvPr userDrawn="1"/>
        </p:nvSpPr>
        <p:spPr bwMode="auto">
          <a:xfrm>
            <a:off x="4367213" y="1631569"/>
            <a:ext cx="3695702" cy="319125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p:cNvSpPr/>
          <p:nvPr userDrawn="1"/>
        </p:nvSpPr>
        <p:spPr bwMode="auto">
          <a:xfrm>
            <a:off x="8289928" y="1631569"/>
            <a:ext cx="3708398" cy="319125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7" name="Content Placeholder 15"/>
          <p:cNvSpPr>
            <a:spLocks noGrp="1"/>
          </p:cNvSpPr>
          <p:nvPr userDrawn="1">
            <p:ph sz="quarter" idx="18" hasCustomPrompt="1"/>
          </p:nvPr>
        </p:nvSpPr>
        <p:spPr>
          <a:xfrm>
            <a:off x="4841875" y="1997456"/>
            <a:ext cx="2752725" cy="2459482"/>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18" name="Content Placeholder 15"/>
          <p:cNvSpPr>
            <a:spLocks noGrp="1"/>
          </p:cNvSpPr>
          <p:nvPr userDrawn="1">
            <p:ph sz="quarter" idx="19" hasCustomPrompt="1"/>
          </p:nvPr>
        </p:nvSpPr>
        <p:spPr>
          <a:xfrm>
            <a:off x="8770908" y="1997456"/>
            <a:ext cx="2752725" cy="2459482"/>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12" name="Title Placeholder 1">
            <a:extLst>
              <a:ext uri="{FF2B5EF4-FFF2-40B4-BE49-F238E27FC236}">
                <a16:creationId xmlns:a16="http://schemas.microsoft.com/office/drawing/2014/main" id="{FC74E6E5-9DAD-4A14-9C20-D9F9150874FE}"/>
              </a:ext>
            </a:extLst>
          </p:cNvPr>
          <p:cNvSpPr>
            <a:spLocks noGrp="1"/>
          </p:cNvSpPr>
          <p:nvPr userDrawn="1">
            <p:ph type="title" hasCustomPrompt="1"/>
          </p:nvPr>
        </p:nvSpPr>
        <p:spPr>
          <a:xfrm>
            <a:off x="434975" y="449265"/>
            <a:ext cx="11563350" cy="754061"/>
          </a:xfrm>
          <a:prstGeom prst="rect">
            <a:avLst/>
          </a:prstGeom>
        </p:spPr>
        <p:txBody>
          <a:bodyPr vert="horz" wrap="square" lIns="0" tIns="164592" rIns="0" bIns="0" rtlCol="0" anchor="t">
            <a:noAutofit/>
          </a:bodyPr>
          <a:lstStyle>
            <a:lvl1pPr>
              <a:defRPr>
                <a:solidFill>
                  <a:srgbClr val="000000"/>
                </a:solidFill>
              </a:defRPr>
            </a:lvl1pPr>
          </a:lstStyle>
          <a:p>
            <a:r>
              <a:rPr lang="en-US"/>
              <a:t>Graphic layout: three columns graphic and text</a:t>
            </a:r>
          </a:p>
        </p:txBody>
      </p:sp>
      <p:sp>
        <p:nvSpPr>
          <p:cNvPr id="13" name="Text Placeholder 4">
            <a:extLst>
              <a:ext uri="{FF2B5EF4-FFF2-40B4-BE49-F238E27FC236}">
                <a16:creationId xmlns:a16="http://schemas.microsoft.com/office/drawing/2014/main" id="{FB052D15-67DF-4845-863F-FEC853640A9E}"/>
              </a:ext>
            </a:extLst>
          </p:cNvPr>
          <p:cNvSpPr>
            <a:spLocks noGrp="1"/>
          </p:cNvSpPr>
          <p:nvPr userDrawn="1">
            <p:ph type="body" sz="quarter" idx="11" hasCustomPrompt="1"/>
          </p:nvPr>
        </p:nvSpPr>
        <p:spPr>
          <a:xfrm>
            <a:off x="434976" y="5026024"/>
            <a:ext cx="3700401" cy="1333698"/>
          </a:xfrm>
        </p:spPr>
        <p:txBody>
          <a:bodyPr lIns="0" tIns="0" rIns="0" bIns="0"/>
          <a:lstStyle>
            <a:lvl1pPr marL="0" indent="0">
              <a:lnSpc>
                <a:spcPct val="100000"/>
              </a:lnSpc>
              <a:spcBef>
                <a:spcPts val="0"/>
              </a:spcBef>
              <a:spcAft>
                <a:spcPts val="800"/>
              </a:spcAft>
              <a:buNone/>
              <a:defRPr sz="1599" b="1">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4" name="Text Placeholder 4">
            <a:extLst>
              <a:ext uri="{FF2B5EF4-FFF2-40B4-BE49-F238E27FC236}">
                <a16:creationId xmlns:a16="http://schemas.microsoft.com/office/drawing/2014/main" id="{A5ECD4C7-D870-4003-9FA8-85EBBED87940}"/>
              </a:ext>
            </a:extLst>
          </p:cNvPr>
          <p:cNvSpPr>
            <a:spLocks noGrp="1"/>
          </p:cNvSpPr>
          <p:nvPr userDrawn="1">
            <p:ph type="body" sz="quarter" idx="12" hasCustomPrompt="1"/>
          </p:nvPr>
        </p:nvSpPr>
        <p:spPr>
          <a:xfrm>
            <a:off x="4367213" y="5026024"/>
            <a:ext cx="3695701" cy="1333698"/>
          </a:xfrm>
        </p:spPr>
        <p:txBody>
          <a:bodyPr lIns="0" tIns="0" rIns="0" bIns="0"/>
          <a:lstStyle>
            <a:lvl1pPr marL="0" indent="0">
              <a:lnSpc>
                <a:spcPct val="100000"/>
              </a:lnSpc>
              <a:spcBef>
                <a:spcPts val="0"/>
              </a:spcBef>
              <a:spcAft>
                <a:spcPts val="800"/>
              </a:spcAft>
              <a:buNone/>
              <a:defRPr sz="1599">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5" name="Text Placeholder 4">
            <a:extLst>
              <a:ext uri="{FF2B5EF4-FFF2-40B4-BE49-F238E27FC236}">
                <a16:creationId xmlns:a16="http://schemas.microsoft.com/office/drawing/2014/main" id="{AA9BECBA-B2CC-4EE6-B54E-9ADB03EB2595}"/>
              </a:ext>
            </a:extLst>
          </p:cNvPr>
          <p:cNvSpPr>
            <a:spLocks noGrp="1"/>
          </p:cNvSpPr>
          <p:nvPr userDrawn="1">
            <p:ph type="body" sz="quarter" idx="13" hasCustomPrompt="1"/>
          </p:nvPr>
        </p:nvSpPr>
        <p:spPr>
          <a:xfrm>
            <a:off x="8289926" y="5026024"/>
            <a:ext cx="3708401" cy="1333698"/>
          </a:xfrm>
        </p:spPr>
        <p:txBody>
          <a:bodyPr lIns="0" tIns="0" rIns="0" bIns="0"/>
          <a:lstStyle>
            <a:lvl1pPr marL="0" indent="0">
              <a:lnSpc>
                <a:spcPct val="100000"/>
              </a:lnSpc>
              <a:spcBef>
                <a:spcPts val="0"/>
              </a:spcBef>
              <a:spcAft>
                <a:spcPts val="800"/>
              </a:spcAft>
              <a:buNone/>
              <a:defRPr sz="1599">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Tree>
    <p:extLst>
      <p:ext uri="{BB962C8B-B14F-4D97-AF65-F5344CB8AC3E}">
        <p14:creationId xmlns:p14="http://schemas.microsoft.com/office/powerpoint/2010/main" val="468539500"/>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Graphic layout: four columns graphic and tex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594C393-E06E-3A4C-A658-2526A14DA5A1}"/>
              </a:ext>
            </a:extLst>
          </p:cNvPr>
          <p:cNvSpPr/>
          <p:nvPr userDrawn="1"/>
        </p:nvSpPr>
        <p:spPr bwMode="auto">
          <a:xfrm>
            <a:off x="9291702" y="1622046"/>
            <a:ext cx="2706624" cy="319125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a:extLst>
              <a:ext uri="{FF2B5EF4-FFF2-40B4-BE49-F238E27FC236}">
                <a16:creationId xmlns:a16="http://schemas.microsoft.com/office/drawing/2014/main" id="{A011C51E-94BA-C44D-ABF4-E87C4124DAF0}"/>
              </a:ext>
            </a:extLst>
          </p:cNvPr>
          <p:cNvSpPr/>
          <p:nvPr userDrawn="1"/>
        </p:nvSpPr>
        <p:spPr bwMode="auto">
          <a:xfrm>
            <a:off x="6339461" y="1622046"/>
            <a:ext cx="2706624" cy="319125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0" name="Rectangle 19">
            <a:extLst>
              <a:ext uri="{FF2B5EF4-FFF2-40B4-BE49-F238E27FC236}">
                <a16:creationId xmlns:a16="http://schemas.microsoft.com/office/drawing/2014/main" id="{E6DDB665-2DD7-AE40-9862-C6E8E22E9215}"/>
              </a:ext>
            </a:extLst>
          </p:cNvPr>
          <p:cNvSpPr/>
          <p:nvPr userDrawn="1"/>
        </p:nvSpPr>
        <p:spPr bwMode="auto">
          <a:xfrm>
            <a:off x="3387219" y="1622046"/>
            <a:ext cx="2706624" cy="319125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1" name="Rectangle 20">
            <a:extLst>
              <a:ext uri="{FF2B5EF4-FFF2-40B4-BE49-F238E27FC236}">
                <a16:creationId xmlns:a16="http://schemas.microsoft.com/office/drawing/2014/main" id="{4CD677DE-AA2C-984C-BAE1-54D5F0B518CE}"/>
              </a:ext>
            </a:extLst>
          </p:cNvPr>
          <p:cNvSpPr/>
          <p:nvPr userDrawn="1"/>
        </p:nvSpPr>
        <p:spPr bwMode="auto">
          <a:xfrm>
            <a:off x="434977" y="1622046"/>
            <a:ext cx="2706624" cy="319125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347712A-15EB-884C-BF95-7C690BA77817}"/>
              </a:ext>
            </a:extLst>
          </p:cNvPr>
          <p:cNvSpPr>
            <a:spLocks noGrp="1"/>
          </p:cNvSpPr>
          <p:nvPr>
            <p:ph type="title" hasCustomPrompt="1"/>
          </p:nvPr>
        </p:nvSpPr>
        <p:spPr>
          <a:xfrm>
            <a:off x="434975" y="444500"/>
            <a:ext cx="11563350" cy="758825"/>
          </a:xfrm>
        </p:spPr>
        <p:txBody>
          <a:bodyPr/>
          <a:lstStyle>
            <a:lvl1pPr>
              <a:defRPr/>
            </a:lvl1pPr>
          </a:lstStyle>
          <a:p>
            <a:r>
              <a:rPr lang="en-US"/>
              <a:t>Graphic layout: four columns graphic and text</a:t>
            </a:r>
          </a:p>
        </p:txBody>
      </p:sp>
      <p:sp>
        <p:nvSpPr>
          <p:cNvPr id="4" name="Content Placeholder 15">
            <a:extLst>
              <a:ext uri="{FF2B5EF4-FFF2-40B4-BE49-F238E27FC236}">
                <a16:creationId xmlns:a16="http://schemas.microsoft.com/office/drawing/2014/main" id="{F580A529-D3A8-5643-80BA-3E2BE1AA8D57}"/>
              </a:ext>
            </a:extLst>
          </p:cNvPr>
          <p:cNvSpPr>
            <a:spLocks noGrp="1"/>
          </p:cNvSpPr>
          <p:nvPr>
            <p:ph sz="quarter" idx="17" hasCustomPrompt="1"/>
          </p:nvPr>
        </p:nvSpPr>
        <p:spPr>
          <a:xfrm>
            <a:off x="986137" y="2178050"/>
            <a:ext cx="1604304" cy="2079244"/>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7" name="Content Placeholder 15">
            <a:extLst>
              <a:ext uri="{FF2B5EF4-FFF2-40B4-BE49-F238E27FC236}">
                <a16:creationId xmlns:a16="http://schemas.microsoft.com/office/drawing/2014/main" id="{1F6D7A4B-5FFE-2741-8477-E0CAA019B079}"/>
              </a:ext>
            </a:extLst>
          </p:cNvPr>
          <p:cNvSpPr>
            <a:spLocks noGrp="1"/>
          </p:cNvSpPr>
          <p:nvPr>
            <p:ph sz="quarter" idx="18" hasCustomPrompt="1"/>
          </p:nvPr>
        </p:nvSpPr>
        <p:spPr>
          <a:xfrm>
            <a:off x="3926445" y="2178050"/>
            <a:ext cx="1628170" cy="2079244"/>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9" name="Text Placeholder 4">
            <a:extLst>
              <a:ext uri="{FF2B5EF4-FFF2-40B4-BE49-F238E27FC236}">
                <a16:creationId xmlns:a16="http://schemas.microsoft.com/office/drawing/2014/main" id="{07CF99F6-2487-AC48-8A09-B34B72BD5FE9}"/>
              </a:ext>
            </a:extLst>
          </p:cNvPr>
          <p:cNvSpPr>
            <a:spLocks noGrp="1"/>
          </p:cNvSpPr>
          <p:nvPr>
            <p:ph type="body" sz="quarter" idx="11" hasCustomPrompt="1"/>
          </p:nvPr>
        </p:nvSpPr>
        <p:spPr>
          <a:xfrm>
            <a:off x="434977" y="5026024"/>
            <a:ext cx="2706624" cy="1333698"/>
          </a:xfrm>
        </p:spPr>
        <p:txBody>
          <a:bodyPr lIns="0" tIns="0" rIns="0" bIns="0"/>
          <a:lstStyle>
            <a:lvl1pPr marL="0" indent="0">
              <a:lnSpc>
                <a:spcPct val="100000"/>
              </a:lnSpc>
              <a:spcBef>
                <a:spcPts val="0"/>
              </a:spcBef>
              <a:spcAft>
                <a:spcPts val="800"/>
              </a:spcAft>
              <a:buNone/>
              <a:defRPr sz="1599" b="1">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
        <p:nvSpPr>
          <p:cNvPr id="10" name="Text Placeholder 4">
            <a:extLst>
              <a:ext uri="{FF2B5EF4-FFF2-40B4-BE49-F238E27FC236}">
                <a16:creationId xmlns:a16="http://schemas.microsoft.com/office/drawing/2014/main" id="{7F7B5F75-90C0-F44E-9322-8FF1108BD340}"/>
              </a:ext>
            </a:extLst>
          </p:cNvPr>
          <p:cNvSpPr>
            <a:spLocks noGrp="1"/>
          </p:cNvSpPr>
          <p:nvPr>
            <p:ph type="body" sz="quarter" idx="12" hasCustomPrompt="1"/>
          </p:nvPr>
        </p:nvSpPr>
        <p:spPr>
          <a:xfrm>
            <a:off x="3387219" y="5026024"/>
            <a:ext cx="2706624" cy="1333698"/>
          </a:xfrm>
        </p:spPr>
        <p:txBody>
          <a:bodyPr lIns="0" tIns="0" rIns="0" bIns="0"/>
          <a:lstStyle>
            <a:lvl1pPr marL="0" indent="0">
              <a:lnSpc>
                <a:spcPct val="100000"/>
              </a:lnSpc>
              <a:spcBef>
                <a:spcPts val="0"/>
              </a:spcBef>
              <a:spcAft>
                <a:spcPts val="800"/>
              </a:spcAft>
              <a:buNone/>
              <a:defRPr sz="1599">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
        <p:nvSpPr>
          <p:cNvPr id="11" name="Text Placeholder 4">
            <a:extLst>
              <a:ext uri="{FF2B5EF4-FFF2-40B4-BE49-F238E27FC236}">
                <a16:creationId xmlns:a16="http://schemas.microsoft.com/office/drawing/2014/main" id="{6E444E9C-8096-FE42-BE2A-094180C61109}"/>
              </a:ext>
            </a:extLst>
          </p:cNvPr>
          <p:cNvSpPr>
            <a:spLocks noGrp="1"/>
          </p:cNvSpPr>
          <p:nvPr>
            <p:ph type="body" sz="quarter" idx="13" hasCustomPrompt="1"/>
          </p:nvPr>
        </p:nvSpPr>
        <p:spPr>
          <a:xfrm>
            <a:off x="6339461" y="5026024"/>
            <a:ext cx="2706624" cy="1333698"/>
          </a:xfrm>
        </p:spPr>
        <p:txBody>
          <a:bodyPr lIns="0" tIns="0" rIns="0" bIns="0"/>
          <a:lstStyle>
            <a:lvl1pPr marL="0" indent="0">
              <a:lnSpc>
                <a:spcPct val="100000"/>
              </a:lnSpc>
              <a:spcBef>
                <a:spcPts val="0"/>
              </a:spcBef>
              <a:spcAft>
                <a:spcPts val="800"/>
              </a:spcAft>
              <a:buNone/>
              <a:defRPr sz="1599">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
        <p:nvSpPr>
          <p:cNvPr id="13" name="Content Placeholder 15">
            <a:extLst>
              <a:ext uri="{FF2B5EF4-FFF2-40B4-BE49-F238E27FC236}">
                <a16:creationId xmlns:a16="http://schemas.microsoft.com/office/drawing/2014/main" id="{30602BFF-4B8C-D046-AD65-47970BC89DF5}"/>
              </a:ext>
            </a:extLst>
          </p:cNvPr>
          <p:cNvSpPr>
            <a:spLocks noGrp="1"/>
          </p:cNvSpPr>
          <p:nvPr>
            <p:ph sz="quarter" idx="19" hasCustomPrompt="1"/>
          </p:nvPr>
        </p:nvSpPr>
        <p:spPr>
          <a:xfrm>
            <a:off x="6878687" y="2178050"/>
            <a:ext cx="1628170" cy="2079244"/>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14" name="Content Placeholder 15">
            <a:extLst>
              <a:ext uri="{FF2B5EF4-FFF2-40B4-BE49-F238E27FC236}">
                <a16:creationId xmlns:a16="http://schemas.microsoft.com/office/drawing/2014/main" id="{88A8CB35-A244-544E-8BAE-53CB85074FBB}"/>
              </a:ext>
            </a:extLst>
          </p:cNvPr>
          <p:cNvSpPr>
            <a:spLocks noGrp="1"/>
          </p:cNvSpPr>
          <p:nvPr>
            <p:ph sz="quarter" idx="20" hasCustomPrompt="1"/>
          </p:nvPr>
        </p:nvSpPr>
        <p:spPr>
          <a:xfrm>
            <a:off x="9830928" y="2178050"/>
            <a:ext cx="1628170" cy="2079244"/>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15" name="Text Placeholder 4">
            <a:extLst>
              <a:ext uri="{FF2B5EF4-FFF2-40B4-BE49-F238E27FC236}">
                <a16:creationId xmlns:a16="http://schemas.microsoft.com/office/drawing/2014/main" id="{D8D35D15-66F4-4840-BA72-4B7AB5A24EFD}"/>
              </a:ext>
            </a:extLst>
          </p:cNvPr>
          <p:cNvSpPr>
            <a:spLocks noGrp="1"/>
          </p:cNvSpPr>
          <p:nvPr>
            <p:ph type="body" sz="quarter" idx="21" hasCustomPrompt="1"/>
          </p:nvPr>
        </p:nvSpPr>
        <p:spPr>
          <a:xfrm>
            <a:off x="9291702" y="5026024"/>
            <a:ext cx="2706624" cy="1333698"/>
          </a:xfrm>
        </p:spPr>
        <p:txBody>
          <a:bodyPr lIns="0" tIns="0" rIns="0" bIns="0"/>
          <a:lstStyle>
            <a:lvl1pPr marL="0" indent="0">
              <a:lnSpc>
                <a:spcPct val="100000"/>
              </a:lnSpc>
              <a:spcBef>
                <a:spcPts val="0"/>
              </a:spcBef>
              <a:spcAft>
                <a:spcPts val="800"/>
              </a:spcAft>
              <a:buNone/>
              <a:defRPr sz="1599">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Tree>
    <p:extLst>
      <p:ext uri="{BB962C8B-B14F-4D97-AF65-F5344CB8AC3E}">
        <p14:creationId xmlns:p14="http://schemas.microsoft.com/office/powerpoint/2010/main" val="3563145457"/>
      </p:ext>
    </p:extLst>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able layout">
    <p:spTree>
      <p:nvGrpSpPr>
        <p:cNvPr id="1" name=""/>
        <p:cNvGrpSpPr/>
        <p:nvPr/>
      </p:nvGrpSpPr>
      <p:grpSpPr>
        <a:xfrm>
          <a:off x="0" y="0"/>
          <a:ext cx="0" cy="0"/>
          <a:chOff x="0" y="0"/>
          <a:chExt cx="0" cy="0"/>
        </a:xfrm>
      </p:grpSpPr>
      <p:sp>
        <p:nvSpPr>
          <p:cNvPr id="4" name="Table Placeholder 3"/>
          <p:cNvSpPr>
            <a:spLocks noGrp="1"/>
          </p:cNvSpPr>
          <p:nvPr>
            <p:ph type="tbl" sz="quarter" idx="10"/>
          </p:nvPr>
        </p:nvSpPr>
        <p:spPr>
          <a:xfrm>
            <a:off x="434975" y="2178049"/>
            <a:ext cx="11563350" cy="4373564"/>
          </a:xfrm>
        </p:spPr>
        <p:txBody>
          <a:bodyPr bIns="1737360" anchor="ctr">
            <a:noAutofit/>
          </a:bodyPr>
          <a:lstStyle>
            <a:lvl1pPr algn="ctr">
              <a:defRPr sz="2000">
                <a:solidFill>
                  <a:srgbClr val="000000"/>
                </a:solidFill>
                <a:latin typeface="+mj-lt"/>
              </a:defRPr>
            </a:lvl1pPr>
          </a:lstStyle>
          <a:p>
            <a:r>
              <a:rPr lang="en-US"/>
              <a:t>Click icon to add table</a:t>
            </a:r>
          </a:p>
        </p:txBody>
      </p:sp>
      <p:sp>
        <p:nvSpPr>
          <p:cNvPr id="5" name="Title Placeholder 1">
            <a:extLst>
              <a:ext uri="{FF2B5EF4-FFF2-40B4-BE49-F238E27FC236}">
                <a16:creationId xmlns:a16="http://schemas.microsoft.com/office/drawing/2014/main" id="{4F997AC3-87B6-4E0B-88C2-A05069E413C4}"/>
              </a:ext>
            </a:extLst>
          </p:cNvPr>
          <p:cNvSpPr>
            <a:spLocks noGrp="1"/>
          </p:cNvSpPr>
          <p:nvPr>
            <p:ph type="title" hasCustomPrompt="1"/>
          </p:nvPr>
        </p:nvSpPr>
        <p:spPr>
          <a:xfrm>
            <a:off x="434975" y="449265"/>
            <a:ext cx="11563350" cy="754061"/>
          </a:xfrm>
          <a:prstGeom prst="rect">
            <a:avLst/>
          </a:prstGeom>
        </p:spPr>
        <p:txBody>
          <a:bodyPr vert="horz" wrap="square" lIns="0" tIns="164592" rIns="0" bIns="0" rtlCol="0" anchor="t">
            <a:noAutofit/>
          </a:bodyPr>
          <a:lstStyle>
            <a:lvl1pPr>
              <a:defRPr>
                <a:solidFill>
                  <a:srgbClr val="000000"/>
                </a:solidFill>
              </a:defRPr>
            </a:lvl1pPr>
          </a:lstStyle>
          <a:p>
            <a:r>
              <a:rPr lang="en-US"/>
              <a:t>Table layout</a:t>
            </a:r>
          </a:p>
        </p:txBody>
      </p:sp>
    </p:spTree>
    <p:extLst>
      <p:ext uri="{BB962C8B-B14F-4D97-AF65-F5344CB8AC3E}">
        <p14:creationId xmlns:p14="http://schemas.microsoft.com/office/powerpoint/2010/main" val="3509724494"/>
      </p:ext>
    </p:extLst>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Section title white">
    <p:spTree>
      <p:nvGrpSpPr>
        <p:cNvPr id="1" name=""/>
        <p:cNvGrpSpPr/>
        <p:nvPr/>
      </p:nvGrpSpPr>
      <p:grpSpPr>
        <a:xfrm>
          <a:off x="0" y="0"/>
          <a:ext cx="0" cy="0"/>
          <a:chOff x="0" y="0"/>
          <a:chExt cx="0" cy="0"/>
        </a:xfrm>
      </p:grpSpPr>
      <p:sp>
        <p:nvSpPr>
          <p:cNvPr id="36" name="Title 35"/>
          <p:cNvSpPr>
            <a:spLocks noGrp="1"/>
          </p:cNvSpPr>
          <p:nvPr>
            <p:ph type="title" hasCustomPrompt="1"/>
          </p:nvPr>
        </p:nvSpPr>
        <p:spPr>
          <a:xfrm>
            <a:off x="434976" y="1207896"/>
            <a:ext cx="7627938" cy="3605405"/>
          </a:xfrm>
          <a:noFill/>
        </p:spPr>
        <p:txBody>
          <a:bodyPr vert="horz" wrap="square" lIns="0" tIns="0" rIns="0" bIns="0" rtlCol="0" anchor="t" anchorCtr="0">
            <a:noAutofit/>
          </a:bodyPr>
          <a:lstStyle>
            <a:lvl1pPr>
              <a:lnSpc>
                <a:spcPct val="90000"/>
              </a:lnSpc>
              <a:defRPr lang="en-US" sz="5399" spc="-150" dirty="0">
                <a:solidFill>
                  <a:srgbClr val="000000"/>
                </a:solidFill>
              </a:defRPr>
            </a:lvl1pPr>
          </a:lstStyle>
          <a:p>
            <a:pPr marL="0" lvl="0">
              <a:lnSpc>
                <a:spcPts val="5599"/>
              </a:lnSpc>
            </a:pPr>
            <a:r>
              <a:rPr lang="en-US"/>
              <a:t>Section title</a:t>
            </a:r>
          </a:p>
        </p:txBody>
      </p:sp>
    </p:spTree>
    <p:extLst>
      <p:ext uri="{BB962C8B-B14F-4D97-AF65-F5344CB8AC3E}">
        <p14:creationId xmlns:p14="http://schemas.microsoft.com/office/powerpoint/2010/main" val="1489282522"/>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Section title blue">
    <p:bg>
      <p:bgPr>
        <a:solidFill>
          <a:srgbClr val="0278D4"/>
        </a:solidFill>
        <a:effectLst/>
      </p:bgPr>
    </p:bg>
    <p:spTree>
      <p:nvGrpSpPr>
        <p:cNvPr id="1" name=""/>
        <p:cNvGrpSpPr/>
        <p:nvPr/>
      </p:nvGrpSpPr>
      <p:grpSpPr>
        <a:xfrm>
          <a:off x="0" y="0"/>
          <a:ext cx="0" cy="0"/>
          <a:chOff x="0" y="0"/>
          <a:chExt cx="0" cy="0"/>
        </a:xfrm>
      </p:grpSpPr>
      <p:sp>
        <p:nvSpPr>
          <p:cNvPr id="3" name="Title 35">
            <a:extLst>
              <a:ext uri="{FF2B5EF4-FFF2-40B4-BE49-F238E27FC236}">
                <a16:creationId xmlns:a16="http://schemas.microsoft.com/office/drawing/2014/main" id="{51E9DCD3-357B-4AF7-BDD2-18E09F714F4A}"/>
              </a:ext>
            </a:extLst>
          </p:cNvPr>
          <p:cNvSpPr>
            <a:spLocks noGrp="1"/>
          </p:cNvSpPr>
          <p:nvPr>
            <p:ph type="title" hasCustomPrompt="1"/>
          </p:nvPr>
        </p:nvSpPr>
        <p:spPr>
          <a:xfrm>
            <a:off x="434976" y="1207896"/>
            <a:ext cx="7627938" cy="3605405"/>
          </a:xfrm>
          <a:noFill/>
        </p:spPr>
        <p:txBody>
          <a:bodyPr vert="horz" wrap="square" lIns="0" tIns="0" rIns="0" bIns="0" rtlCol="0" anchor="t" anchorCtr="0">
            <a:noAutofit/>
          </a:bodyPr>
          <a:lstStyle>
            <a:lvl1pPr>
              <a:lnSpc>
                <a:spcPct val="90000"/>
              </a:lnSpc>
              <a:defRPr lang="en-US" sz="5399" spc="-150" dirty="0">
                <a:solidFill>
                  <a:schemeClr val="tx2"/>
                </a:solidFill>
              </a:defRPr>
            </a:lvl1pPr>
          </a:lstStyle>
          <a:p>
            <a:pPr marL="0" lvl="0">
              <a:lnSpc>
                <a:spcPts val="5599"/>
              </a:lnSpc>
            </a:pPr>
            <a:r>
              <a:rPr lang="en-US"/>
              <a:t>Section title</a:t>
            </a:r>
          </a:p>
        </p:txBody>
      </p:sp>
    </p:spTree>
    <p:extLst>
      <p:ext uri="{BB962C8B-B14F-4D97-AF65-F5344CB8AC3E}">
        <p14:creationId xmlns:p14="http://schemas.microsoft.com/office/powerpoint/2010/main" val="153890866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3899194"/>
      </p:ext>
    </p:extLst>
  </p:cSld>
  <p:clrMapOvr>
    <a:masterClrMapping/>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hank you whi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F07DE85-B70F-4309-8506-6C011BC20860}"/>
              </a:ext>
            </a:extLst>
          </p:cNvPr>
          <p:cNvSpPr>
            <a:spLocks noGrp="1"/>
          </p:cNvSpPr>
          <p:nvPr>
            <p:ph type="title" hasCustomPrompt="1"/>
          </p:nvPr>
        </p:nvSpPr>
        <p:spPr>
          <a:xfrm>
            <a:off x="434975" y="1866136"/>
            <a:ext cx="7627938" cy="1502727"/>
          </a:xfrm>
          <a:noFill/>
        </p:spPr>
        <p:txBody>
          <a:bodyPr lIns="0" tIns="0" rIns="0" bIns="0" anchor="t" anchorCtr="0"/>
          <a:lstStyle>
            <a:lvl1pPr>
              <a:lnSpc>
                <a:spcPct val="100000"/>
              </a:lnSpc>
              <a:spcAft>
                <a:spcPts val="1299"/>
              </a:spcAft>
              <a:defRPr sz="2600" spc="-150" baseline="0">
                <a:solidFill>
                  <a:schemeClr val="accent1"/>
                </a:solidFill>
              </a:defRPr>
            </a:lvl1pPr>
          </a:lstStyle>
          <a:p>
            <a:r>
              <a:rPr lang="en-US"/>
              <a:t>Thank you.</a:t>
            </a:r>
          </a:p>
        </p:txBody>
      </p:sp>
      <p:sp>
        <p:nvSpPr>
          <p:cNvPr id="7" name="Text Box 3">
            <a:extLst>
              <a:ext uri="{FF2B5EF4-FFF2-40B4-BE49-F238E27FC236}">
                <a16:creationId xmlns:a16="http://schemas.microsoft.com/office/drawing/2014/main" id="{F3523A4C-09FD-49AC-AA6D-1A6E7B7893EE}"/>
              </a:ext>
            </a:extLst>
          </p:cNvPr>
          <p:cNvSpPr txBox="1">
            <a:spLocks noChangeArrowheads="1"/>
          </p:cNvSpPr>
          <p:nvPr userDrawn="1"/>
        </p:nvSpPr>
        <p:spPr bwMode="blackWhite">
          <a:xfrm>
            <a:off x="437086" y="6444246"/>
            <a:ext cx="4572000" cy="109866"/>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32111" eaLnBrk="0" hangingPunct="0"/>
            <a:r>
              <a:rPr lang="en-US" sz="700">
                <a:solidFill>
                  <a:srgbClr val="000000"/>
                </a:solidFill>
                <a:cs typeface="Segoe UI" pitchFamily="34" charset="0"/>
              </a:rPr>
              <a:t>© Copyright Microsoft Corporation. All rights reserved. </a:t>
            </a:r>
          </a:p>
        </p:txBody>
      </p:sp>
      <p:pic>
        <p:nvPicPr>
          <p:cNvPr id="8" name="Picture 7">
            <a:extLst>
              <a:ext uri="{FF2B5EF4-FFF2-40B4-BE49-F238E27FC236}">
                <a16:creationId xmlns:a16="http://schemas.microsoft.com/office/drawing/2014/main" id="{944C8B45-9D01-4389-94BD-CBAF3D8B350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38158" y="445839"/>
            <a:ext cx="914400" cy="194005"/>
          </a:xfrm>
          <a:prstGeom prst="rect">
            <a:avLst/>
          </a:prstGeom>
        </p:spPr>
      </p:pic>
    </p:spTree>
    <p:extLst>
      <p:ext uri="{BB962C8B-B14F-4D97-AF65-F5344CB8AC3E}">
        <p14:creationId xmlns:p14="http://schemas.microsoft.com/office/powerpoint/2010/main" val="23880512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hank you blue">
    <p:bg>
      <p:bgPr>
        <a:solidFill>
          <a:srgbClr val="0278D4"/>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34976" y="1866136"/>
            <a:ext cx="7627938" cy="1502727"/>
          </a:xfrm>
          <a:noFill/>
        </p:spPr>
        <p:txBody>
          <a:bodyPr lIns="0" tIns="0" rIns="0" bIns="0" anchor="t" anchorCtr="0"/>
          <a:lstStyle>
            <a:lvl1pPr>
              <a:lnSpc>
                <a:spcPct val="100000"/>
              </a:lnSpc>
              <a:spcAft>
                <a:spcPts val="1299"/>
              </a:spcAft>
              <a:defRPr sz="2600" spc="-150" baseline="0">
                <a:solidFill>
                  <a:schemeClr val="bg2"/>
                </a:solidFill>
              </a:defRPr>
            </a:lvl1pPr>
          </a:lstStyle>
          <a:p>
            <a:r>
              <a:rPr lang="en-US"/>
              <a:t>Thank you.</a:t>
            </a:r>
          </a:p>
        </p:txBody>
      </p:sp>
      <p:sp>
        <p:nvSpPr>
          <p:cNvPr id="4" name="Text Box 3">
            <a:extLst>
              <a:ext uri="{FF2B5EF4-FFF2-40B4-BE49-F238E27FC236}">
                <a16:creationId xmlns:a16="http://schemas.microsoft.com/office/drawing/2014/main" id="{1688BD8D-D2E4-4DFC-B39C-D55D84362354}"/>
              </a:ext>
            </a:extLst>
          </p:cNvPr>
          <p:cNvSpPr txBox="1">
            <a:spLocks noChangeArrowheads="1"/>
          </p:cNvSpPr>
          <p:nvPr userDrawn="1"/>
        </p:nvSpPr>
        <p:spPr bwMode="blackWhite">
          <a:xfrm>
            <a:off x="437086" y="6444246"/>
            <a:ext cx="4572000" cy="109866"/>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32111" eaLnBrk="0" hangingPunct="0"/>
            <a:r>
              <a:rPr lang="en-US" sz="700">
                <a:solidFill>
                  <a:schemeClr val="bg2"/>
                </a:solidFill>
                <a:cs typeface="Segoe UI" pitchFamily="34" charset="0"/>
              </a:rPr>
              <a:t>© Copyright Microsoft Corporation. All rights reserved. </a:t>
            </a:r>
          </a:p>
        </p:txBody>
      </p:sp>
      <p:pic>
        <p:nvPicPr>
          <p:cNvPr id="5" name="Picture 4">
            <a:extLst>
              <a:ext uri="{FF2B5EF4-FFF2-40B4-BE49-F238E27FC236}">
                <a16:creationId xmlns:a16="http://schemas.microsoft.com/office/drawing/2014/main" id="{C36BDE7C-8AED-4A87-A171-2EB14E4B983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37278" y="445842"/>
            <a:ext cx="914400" cy="194945"/>
          </a:xfrm>
          <a:prstGeom prst="rect">
            <a:avLst/>
          </a:prstGeom>
        </p:spPr>
      </p:pic>
    </p:spTree>
    <p:extLst>
      <p:ext uri="{BB962C8B-B14F-4D97-AF65-F5344CB8AC3E}">
        <p14:creationId xmlns:p14="http://schemas.microsoft.com/office/powerpoint/2010/main" val="34473211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2_Title slide blue">
    <p:bg>
      <p:bgPr>
        <a:solidFill>
          <a:srgbClr val="0278D4"/>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E73B716-5AC1-4E6F-99C0-F195B0C5870F}"/>
              </a:ext>
            </a:extLst>
          </p:cNvPr>
          <p:cNvSpPr>
            <a:spLocks noGrp="1"/>
          </p:cNvSpPr>
          <p:nvPr>
            <p:ph type="title" hasCustomPrompt="1"/>
          </p:nvPr>
        </p:nvSpPr>
        <p:spPr>
          <a:xfrm>
            <a:off x="438157" y="2284615"/>
            <a:ext cx="9590081" cy="2425296"/>
          </a:xfrm>
          <a:noFill/>
        </p:spPr>
        <p:txBody>
          <a:bodyPr lIns="0" tIns="0" rIns="0" bIns="182880" anchor="b" anchorCtr="0"/>
          <a:lstStyle>
            <a:lvl1pPr>
              <a:defRPr sz="5000" strike="noStrike" spc="-150" baseline="0">
                <a:solidFill>
                  <a:schemeClr val="bg2"/>
                </a:solidFill>
              </a:defRPr>
            </a:lvl1pPr>
          </a:lstStyle>
          <a:p>
            <a:r>
              <a:rPr lang="en-US"/>
              <a:t>Microsoft 365 Technical Series: Optimize Your Teamwork</a:t>
            </a:r>
            <a:br>
              <a:rPr lang="en-US"/>
            </a:br>
            <a:r>
              <a:rPr lang="en-US"/>
              <a:t>Presentation title</a:t>
            </a:r>
          </a:p>
        </p:txBody>
      </p:sp>
      <p:sp>
        <p:nvSpPr>
          <p:cNvPr id="6" name="Text Placeholder 4">
            <a:extLst>
              <a:ext uri="{FF2B5EF4-FFF2-40B4-BE49-F238E27FC236}">
                <a16:creationId xmlns:a16="http://schemas.microsoft.com/office/drawing/2014/main" id="{E78FD896-9F6B-4251-9F12-35FEF1AF740F}"/>
              </a:ext>
            </a:extLst>
          </p:cNvPr>
          <p:cNvSpPr>
            <a:spLocks noGrp="1"/>
          </p:cNvSpPr>
          <p:nvPr>
            <p:ph type="body" sz="quarter" idx="12" hasCustomPrompt="1"/>
          </p:nvPr>
        </p:nvSpPr>
        <p:spPr>
          <a:xfrm>
            <a:off x="434977" y="6007928"/>
            <a:ext cx="9590081" cy="964256"/>
          </a:xfrm>
          <a:noFill/>
        </p:spPr>
        <p:txBody>
          <a:bodyPr lIns="0" tIns="0" rIns="0" bIns="0">
            <a:noAutofit/>
          </a:bodyPr>
          <a:lstStyle>
            <a:lvl1pPr marL="0" indent="0">
              <a:lnSpc>
                <a:spcPct val="100000"/>
              </a:lnSpc>
              <a:spcBef>
                <a:spcPts val="0"/>
              </a:spcBef>
              <a:buNone/>
              <a:defRPr sz="1599" spc="0" baseline="0">
                <a:solidFill>
                  <a:schemeClr val="bg2"/>
                </a:solidFill>
                <a:latin typeface="+mn-lt"/>
              </a:defRPr>
            </a:lvl1pPr>
          </a:lstStyle>
          <a:p>
            <a:pPr lvl="0"/>
            <a:r>
              <a:rPr lang="en-US"/>
              <a:t>Speaker name</a:t>
            </a:r>
          </a:p>
          <a:p>
            <a:pPr lvl="0"/>
            <a:r>
              <a:rPr lang="en-US"/>
              <a:t>Date</a:t>
            </a:r>
          </a:p>
        </p:txBody>
      </p:sp>
      <p:pic>
        <p:nvPicPr>
          <p:cNvPr id="4" name="Graphic 3">
            <a:extLst>
              <a:ext uri="{FF2B5EF4-FFF2-40B4-BE49-F238E27FC236}">
                <a16:creationId xmlns:a16="http://schemas.microsoft.com/office/drawing/2014/main" id="{69816717-508B-C54A-BEBD-78AE5ECAB6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45005" y="374265"/>
            <a:ext cx="1558396" cy="347642"/>
          </a:xfrm>
          <a:prstGeom prst="rect">
            <a:avLst/>
          </a:prstGeom>
        </p:spPr>
      </p:pic>
    </p:spTree>
    <p:extLst>
      <p:ext uri="{BB962C8B-B14F-4D97-AF65-F5344CB8AC3E}">
        <p14:creationId xmlns:p14="http://schemas.microsoft.com/office/powerpoint/2010/main" val="33868525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3_Title slide blue">
    <p:bg>
      <p:bgPr>
        <a:solidFill>
          <a:srgbClr val="0278D4"/>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E73B716-5AC1-4E6F-99C0-F195B0C5870F}"/>
              </a:ext>
            </a:extLst>
          </p:cNvPr>
          <p:cNvSpPr>
            <a:spLocks noGrp="1"/>
          </p:cNvSpPr>
          <p:nvPr>
            <p:ph type="title" hasCustomPrompt="1"/>
          </p:nvPr>
        </p:nvSpPr>
        <p:spPr>
          <a:xfrm>
            <a:off x="438157" y="2582863"/>
            <a:ext cx="5084064" cy="1828800"/>
          </a:xfrm>
          <a:noFill/>
        </p:spPr>
        <p:txBody>
          <a:bodyPr lIns="0" tIns="0" rIns="0" bIns="182880" anchor="b" anchorCtr="0"/>
          <a:lstStyle>
            <a:lvl1pPr>
              <a:defRPr sz="3000" strike="noStrike" spc="-150" baseline="0">
                <a:solidFill>
                  <a:schemeClr val="bg2"/>
                </a:solidFill>
              </a:defRPr>
            </a:lvl1pPr>
          </a:lstStyle>
          <a:p>
            <a:r>
              <a:rPr lang="en-US"/>
              <a:t>Microsoft 365 Technical Series: Optimize Your Teamwork</a:t>
            </a:r>
            <a:br>
              <a:rPr lang="en-US"/>
            </a:br>
            <a:r>
              <a:rPr lang="en-US"/>
              <a:t>Presentation title</a:t>
            </a:r>
          </a:p>
        </p:txBody>
      </p:sp>
      <p:sp>
        <p:nvSpPr>
          <p:cNvPr id="6" name="Text Placeholder 4">
            <a:extLst>
              <a:ext uri="{FF2B5EF4-FFF2-40B4-BE49-F238E27FC236}">
                <a16:creationId xmlns:a16="http://schemas.microsoft.com/office/drawing/2014/main" id="{E78FD896-9F6B-4251-9F12-35FEF1AF740F}"/>
              </a:ext>
            </a:extLst>
          </p:cNvPr>
          <p:cNvSpPr>
            <a:spLocks noGrp="1"/>
          </p:cNvSpPr>
          <p:nvPr>
            <p:ph type="body" sz="quarter" idx="12" hasCustomPrompt="1"/>
          </p:nvPr>
        </p:nvSpPr>
        <p:spPr>
          <a:xfrm>
            <a:off x="434976" y="6007928"/>
            <a:ext cx="5084064" cy="964256"/>
          </a:xfrm>
          <a:noFill/>
        </p:spPr>
        <p:txBody>
          <a:bodyPr lIns="0" tIns="0" rIns="0" bIns="0">
            <a:noAutofit/>
          </a:bodyPr>
          <a:lstStyle>
            <a:lvl1pPr marL="0" indent="0">
              <a:lnSpc>
                <a:spcPct val="100000"/>
              </a:lnSpc>
              <a:spcBef>
                <a:spcPts val="0"/>
              </a:spcBef>
              <a:buNone/>
              <a:defRPr sz="1599" spc="0" baseline="0">
                <a:solidFill>
                  <a:schemeClr val="bg2"/>
                </a:solidFill>
                <a:latin typeface="+mn-lt"/>
              </a:defRPr>
            </a:lvl1pPr>
          </a:lstStyle>
          <a:p>
            <a:pPr lvl="0"/>
            <a:r>
              <a:rPr lang="en-US"/>
              <a:t>Speaker name</a:t>
            </a:r>
          </a:p>
          <a:p>
            <a:pPr lvl="0"/>
            <a:r>
              <a:rPr lang="en-US"/>
              <a:t>Date</a:t>
            </a:r>
          </a:p>
        </p:txBody>
      </p:sp>
      <p:pic>
        <p:nvPicPr>
          <p:cNvPr id="4" name="Graphic 3">
            <a:extLst>
              <a:ext uri="{FF2B5EF4-FFF2-40B4-BE49-F238E27FC236}">
                <a16:creationId xmlns:a16="http://schemas.microsoft.com/office/drawing/2014/main" id="{69816717-508B-C54A-BEBD-78AE5ECAB6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45005" y="374265"/>
            <a:ext cx="1558396" cy="347642"/>
          </a:xfrm>
          <a:prstGeom prst="rect">
            <a:avLst/>
          </a:prstGeom>
        </p:spPr>
      </p:pic>
      <p:pic>
        <p:nvPicPr>
          <p:cNvPr id="3" name="Graphic 2">
            <a:extLst>
              <a:ext uri="{FF2B5EF4-FFF2-40B4-BE49-F238E27FC236}">
                <a16:creationId xmlns:a16="http://schemas.microsoft.com/office/drawing/2014/main" id="{ECE7CE46-1B6C-D148-A80B-8DF979984BF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7291311" y="1184015"/>
            <a:ext cx="4376263" cy="4376263"/>
          </a:xfrm>
          <a:prstGeom prst="rect">
            <a:avLst/>
          </a:prstGeom>
        </p:spPr>
      </p:pic>
    </p:spTree>
    <p:extLst>
      <p:ext uri="{BB962C8B-B14F-4D97-AF65-F5344CB8AC3E}">
        <p14:creationId xmlns:p14="http://schemas.microsoft.com/office/powerpoint/2010/main" val="14839316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Table of content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34976" y="1226818"/>
            <a:ext cx="3705225" cy="1195895"/>
          </a:xfrm>
        </p:spPr>
        <p:txBody>
          <a:bodyPr lIns="0" tIns="0" rIns="0" bIns="0"/>
          <a:lstStyle>
            <a:lvl1pPr>
              <a:defRPr sz="2000" spc="0" baseline="0">
                <a:solidFill>
                  <a:srgbClr val="000000"/>
                </a:solidFill>
              </a:defRPr>
            </a:lvl1pPr>
          </a:lstStyle>
          <a:p>
            <a:r>
              <a:rPr lang="en-US"/>
              <a:t>Contents</a:t>
            </a:r>
          </a:p>
        </p:txBody>
      </p:sp>
      <p:sp>
        <p:nvSpPr>
          <p:cNvPr id="4" name="Text Placeholder 3"/>
          <p:cNvSpPr>
            <a:spLocks noGrp="1"/>
          </p:cNvSpPr>
          <p:nvPr>
            <p:ph type="body" sz="quarter" idx="10" hasCustomPrompt="1"/>
          </p:nvPr>
        </p:nvSpPr>
        <p:spPr>
          <a:xfrm>
            <a:off x="6337300" y="1226818"/>
            <a:ext cx="3690938" cy="3354708"/>
          </a:xfrm>
        </p:spPr>
        <p:txBody>
          <a:bodyPr wrap="square" lIns="0" tIns="0" rIns="0" bIns="0">
            <a:noAutofit/>
          </a:bodyPr>
          <a:lstStyle>
            <a:lvl1pPr marL="0" marR="0" indent="0" algn="l" defTabSz="517426" rtl="0" eaLnBrk="1" fontAlgn="auto" latinLnBrk="0" hangingPunct="1">
              <a:lnSpc>
                <a:spcPct val="100000"/>
              </a:lnSpc>
              <a:spcBef>
                <a:spcPts val="0"/>
              </a:spcBef>
              <a:spcAft>
                <a:spcPts val="500"/>
              </a:spcAft>
              <a:buClrTx/>
              <a:buSzPct val="90000"/>
              <a:buFont typeface="Wingdings" panose="05000000000000000000" pitchFamily="2" charset="2"/>
              <a:buNone/>
              <a:tabLst/>
              <a:defRPr sz="2000" spc="0" baseline="0">
                <a:solidFill>
                  <a:schemeClr val="accent1"/>
                </a:solidFill>
                <a:latin typeface="+mj-lt"/>
              </a:defRPr>
            </a:lvl1pPr>
            <a:lvl2pPr marL="228557" indent="0">
              <a:buNone/>
              <a:defRPr sz="1800"/>
            </a:lvl2pPr>
            <a:lvl3pPr marL="457112" indent="0">
              <a:buNone/>
              <a:defRPr sz="1800"/>
            </a:lvl3pPr>
            <a:lvl4pPr marL="685669" indent="0">
              <a:buNone/>
              <a:defRPr sz="1800"/>
            </a:lvl4pPr>
            <a:lvl5pPr marL="914224" indent="0">
              <a:buNone/>
              <a:defRPr sz="1800"/>
            </a:lvl5pPr>
          </a:lstStyle>
          <a:p>
            <a:pPr lvl="0"/>
            <a:r>
              <a:rPr lang="en-US"/>
              <a:t>##	Section title</a:t>
            </a:r>
          </a:p>
          <a:p>
            <a:pPr lvl="0"/>
            <a:r>
              <a:rPr lang="en-US"/>
              <a:t>##	Section title</a:t>
            </a:r>
          </a:p>
          <a:p>
            <a:pPr lvl="0"/>
            <a:r>
              <a:rPr lang="en-US"/>
              <a:t>##	Section title</a:t>
            </a:r>
          </a:p>
          <a:p>
            <a:pPr lvl="0"/>
            <a:r>
              <a:rPr lang="en-US"/>
              <a:t>##	Section title</a:t>
            </a:r>
          </a:p>
          <a:p>
            <a:pPr lvl="0"/>
            <a:r>
              <a:rPr lang="en-US"/>
              <a:t>##	Section title</a:t>
            </a:r>
          </a:p>
          <a:p>
            <a:pPr lvl="0"/>
            <a:r>
              <a:rPr lang="en-US"/>
              <a:t>##	Section title</a:t>
            </a:r>
          </a:p>
          <a:p>
            <a:pPr lvl="0"/>
            <a:r>
              <a:rPr lang="en-US"/>
              <a:t>##	Section title</a:t>
            </a:r>
          </a:p>
        </p:txBody>
      </p:sp>
    </p:spTree>
    <p:extLst>
      <p:ext uri="{BB962C8B-B14F-4D97-AF65-F5344CB8AC3E}">
        <p14:creationId xmlns:p14="http://schemas.microsoft.com/office/powerpoint/2010/main" val="1266733508"/>
      </p:ext>
    </p:extLst>
  </p:cSld>
  <p:clrMapOvr>
    <a:masterClrMapping/>
  </p:clrMapOvr>
  <p:transition>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1_Title &amp; body slide">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46087" y="2182299"/>
            <a:ext cx="11567160" cy="1247521"/>
          </a:xfrm>
        </p:spPr>
        <p:txBody>
          <a:bodyPr wrap="square" lIns="0" tIns="0" rIns="0" bIns="0">
            <a:spAutoFit/>
          </a:bodyPr>
          <a:lstStyle>
            <a:lvl1pPr marL="0" indent="0">
              <a:lnSpc>
                <a:spcPct val="90000"/>
              </a:lnSpc>
              <a:spcBef>
                <a:spcPts val="0"/>
              </a:spcBef>
              <a:spcAft>
                <a:spcPts val="1299"/>
              </a:spcAft>
              <a:buNone/>
              <a:defRPr sz="2600" b="0" i="0">
                <a:solidFill>
                  <a:srgbClr val="000000"/>
                </a:solidFill>
                <a:latin typeface="+mn-lt"/>
              </a:defRPr>
            </a:lvl1pPr>
            <a:lvl2pPr marL="228557" indent="0">
              <a:lnSpc>
                <a:spcPct val="90000"/>
              </a:lnSpc>
              <a:spcBef>
                <a:spcPts val="0"/>
              </a:spcBef>
              <a:spcAft>
                <a:spcPts val="1299"/>
              </a:spcAft>
              <a:buNone/>
              <a:defRPr sz="2000">
                <a:solidFill>
                  <a:srgbClr val="000000"/>
                </a:solidFill>
              </a:defRPr>
            </a:lvl2pPr>
            <a:lvl3pPr marL="457112" indent="0">
              <a:spcBef>
                <a:spcPts val="0"/>
              </a:spcBef>
              <a:spcAft>
                <a:spcPts val="1299"/>
              </a:spcAft>
              <a:buNone/>
              <a:defRPr sz="2000">
                <a:solidFill>
                  <a:srgbClr val="000000"/>
                </a:solidFill>
              </a:defRPr>
            </a:lvl3pPr>
            <a:lvl4pPr marL="685669" indent="0">
              <a:spcBef>
                <a:spcPts val="0"/>
              </a:spcBef>
              <a:spcAft>
                <a:spcPts val="1299"/>
              </a:spcAft>
              <a:buNone/>
              <a:defRPr sz="2000"/>
            </a:lvl4pPr>
            <a:lvl5pPr marL="914224"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34975" y="449265"/>
            <a:ext cx="11563350" cy="754061"/>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32pt</a:t>
            </a:r>
          </a:p>
        </p:txBody>
      </p:sp>
    </p:spTree>
    <p:extLst>
      <p:ext uri="{BB962C8B-B14F-4D97-AF65-F5344CB8AC3E}">
        <p14:creationId xmlns:p14="http://schemas.microsoft.com/office/powerpoint/2010/main" val="2459350197"/>
      </p:ext>
    </p:extLst>
  </p:cSld>
  <p:clrMapOvr>
    <a:masterClrMapping/>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Title &amp; body slide (with bullets)">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46088" y="2184024"/>
            <a:ext cx="11567160" cy="1247521"/>
          </a:xfrm>
        </p:spPr>
        <p:txBody>
          <a:bodyPr wrap="square" lIns="0" tIns="0" rIns="0" bIns="0">
            <a:spAutoFit/>
          </a:bodyPr>
          <a:lstStyle>
            <a:lvl1pPr marL="274267" indent="-274267">
              <a:lnSpc>
                <a:spcPct val="90000"/>
              </a:lnSpc>
              <a:spcBef>
                <a:spcPts val="0"/>
              </a:spcBef>
              <a:spcAft>
                <a:spcPts val="1299"/>
              </a:spcAft>
              <a:buClr>
                <a:srgbClr val="000000"/>
              </a:buClr>
              <a:buSzPct val="77000"/>
              <a:buFont typeface="Arial" panose="020B0604020202020204" pitchFamily="34" charset="0"/>
              <a:buChar char="•"/>
              <a:defRPr sz="2600" b="0" i="0">
                <a:solidFill>
                  <a:srgbClr val="000000"/>
                </a:solidFill>
                <a:latin typeface="+mn-lt"/>
              </a:defRPr>
            </a:lvl1pPr>
            <a:lvl2pPr marL="548535" indent="-228557">
              <a:lnSpc>
                <a:spcPct val="90000"/>
              </a:lnSpc>
              <a:spcBef>
                <a:spcPts val="0"/>
              </a:spcBef>
              <a:spcAft>
                <a:spcPts val="1299"/>
              </a:spcAft>
              <a:buClr>
                <a:srgbClr val="000000"/>
              </a:buClr>
              <a:buSzPct val="77000"/>
              <a:buFont typeface="Arial" panose="020B0604020202020204" pitchFamily="34" charset="0"/>
              <a:buChar char="•"/>
              <a:defRPr sz="2000">
                <a:solidFill>
                  <a:srgbClr val="000000"/>
                </a:solidFill>
              </a:defRPr>
            </a:lvl2pPr>
            <a:lvl3pPr marL="822802" indent="-228557">
              <a:spcBef>
                <a:spcPts val="0"/>
              </a:spcBef>
              <a:spcAft>
                <a:spcPts val="1299"/>
              </a:spcAft>
              <a:buClr>
                <a:srgbClr val="000000"/>
              </a:buClr>
              <a:buSzPct val="77000"/>
              <a:buFont typeface="Arial" panose="020B0604020202020204" pitchFamily="34" charset="0"/>
              <a:buChar char="•"/>
              <a:defRPr sz="2000">
                <a:solidFill>
                  <a:srgbClr val="000000"/>
                </a:solidFill>
              </a:defRPr>
            </a:lvl3pPr>
            <a:lvl4pPr marL="685669" indent="0">
              <a:spcBef>
                <a:spcPts val="0"/>
              </a:spcBef>
              <a:spcAft>
                <a:spcPts val="1299"/>
              </a:spcAft>
              <a:buNone/>
              <a:defRPr sz="2000"/>
            </a:lvl4pPr>
            <a:lvl5pPr marL="914224"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34975" y="449264"/>
            <a:ext cx="11563350" cy="773112"/>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32pt</a:t>
            </a:r>
          </a:p>
        </p:txBody>
      </p:sp>
      <p:sp>
        <p:nvSpPr>
          <p:cNvPr id="5" name="Text Placeholder 3">
            <a:extLst>
              <a:ext uri="{FF2B5EF4-FFF2-40B4-BE49-F238E27FC236}">
                <a16:creationId xmlns:a16="http://schemas.microsoft.com/office/drawing/2014/main" id="{BF94EA65-2CBF-4A04-9D22-169D8572F347}"/>
              </a:ext>
            </a:extLst>
          </p:cNvPr>
          <p:cNvSpPr>
            <a:spLocks noGrp="1"/>
          </p:cNvSpPr>
          <p:nvPr>
            <p:ph type="body" sz="quarter" idx="12" hasCustomPrompt="1"/>
          </p:nvPr>
        </p:nvSpPr>
        <p:spPr>
          <a:xfrm>
            <a:off x="434974" y="1105407"/>
            <a:ext cx="11567160" cy="360099"/>
          </a:xfrm>
        </p:spPr>
        <p:txBody>
          <a:bodyPr wrap="square" lIns="0" tIns="0" rIns="0" bIns="0">
            <a:spAutoFit/>
          </a:bodyPr>
          <a:lstStyle>
            <a:lvl1pPr marL="0" indent="0">
              <a:lnSpc>
                <a:spcPct val="90000"/>
              </a:lnSpc>
              <a:spcBef>
                <a:spcPts val="0"/>
              </a:spcBef>
              <a:spcAft>
                <a:spcPts val="1299"/>
              </a:spcAft>
              <a:buNone/>
              <a:defRPr sz="2600" b="0" i="0">
                <a:solidFill>
                  <a:srgbClr val="000000"/>
                </a:solidFill>
                <a:latin typeface="+mn-lt"/>
              </a:defRPr>
            </a:lvl1pPr>
            <a:lvl2pPr marL="228557" indent="0">
              <a:lnSpc>
                <a:spcPct val="90000"/>
              </a:lnSpc>
              <a:spcBef>
                <a:spcPts val="0"/>
              </a:spcBef>
              <a:spcAft>
                <a:spcPts val="1299"/>
              </a:spcAft>
              <a:buNone/>
              <a:defRPr sz="2000">
                <a:solidFill>
                  <a:schemeClr val="tx2"/>
                </a:solidFill>
              </a:defRPr>
            </a:lvl2pPr>
            <a:lvl3pPr marL="457112" indent="0">
              <a:spcBef>
                <a:spcPts val="0"/>
              </a:spcBef>
              <a:spcAft>
                <a:spcPts val="1299"/>
              </a:spcAft>
              <a:buNone/>
              <a:defRPr sz="2000"/>
            </a:lvl3pPr>
            <a:lvl4pPr marL="685669" indent="0">
              <a:spcBef>
                <a:spcPts val="0"/>
              </a:spcBef>
              <a:spcAft>
                <a:spcPts val="1299"/>
              </a:spcAft>
              <a:buNone/>
              <a:defRPr sz="2000"/>
            </a:lvl4pPr>
            <a:lvl5pPr marL="914224" indent="0">
              <a:buNone/>
              <a:defRPr/>
            </a:lvl5pPr>
          </a:lstStyle>
          <a:p>
            <a:pPr lvl="0"/>
            <a:r>
              <a:rPr lang="en-US"/>
              <a:t>Subtitle Segoe UI 26pt</a:t>
            </a:r>
          </a:p>
        </p:txBody>
      </p:sp>
    </p:spTree>
    <p:extLst>
      <p:ext uri="{BB962C8B-B14F-4D97-AF65-F5344CB8AC3E}">
        <p14:creationId xmlns:p14="http://schemas.microsoft.com/office/powerpoint/2010/main" val="345559507"/>
      </p:ext>
    </p:extLst>
  </p:cSld>
  <p:clrMapOvr>
    <a:masterClrMapping/>
  </p:clrMapOvr>
  <p:transition>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34975" y="449264"/>
            <a:ext cx="11563350" cy="773112"/>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3101230196"/>
      </p:ext>
    </p:extLst>
  </p:cSld>
  <p:clrMapOvr>
    <a:masterClrMapping/>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Device layout">
    <p:spTree>
      <p:nvGrpSpPr>
        <p:cNvPr id="1" name=""/>
        <p:cNvGrpSpPr/>
        <p:nvPr/>
      </p:nvGrpSpPr>
      <p:grpSpPr>
        <a:xfrm>
          <a:off x="0" y="0"/>
          <a:ext cx="0" cy="0"/>
          <a:chOff x="0" y="0"/>
          <a:chExt cx="0" cy="0"/>
        </a:xfrm>
      </p:grpSpPr>
      <p:sp>
        <p:nvSpPr>
          <p:cNvPr id="3" name="Online Image Placeholder 2">
            <a:extLst>
              <a:ext uri="{FF2B5EF4-FFF2-40B4-BE49-F238E27FC236}">
                <a16:creationId xmlns:a16="http://schemas.microsoft.com/office/drawing/2014/main" id="{562D5679-B66F-A244-9E94-0FFE5F1B6168}"/>
              </a:ext>
            </a:extLst>
          </p:cNvPr>
          <p:cNvSpPr>
            <a:spLocks noGrp="1"/>
          </p:cNvSpPr>
          <p:nvPr>
            <p:ph type="clipArt" sz="quarter" idx="11" hasCustomPrompt="1"/>
          </p:nvPr>
        </p:nvSpPr>
        <p:spPr>
          <a:xfrm>
            <a:off x="6102351" y="2188559"/>
            <a:ext cx="5895976" cy="3831241"/>
          </a:xfrm>
        </p:spPr>
        <p:txBody>
          <a:bodyPr anchor="ctr">
            <a:noAutofit/>
          </a:bodyPr>
          <a:lstStyle>
            <a:lvl1pPr algn="ctr">
              <a:defRPr sz="2000">
                <a:latin typeface="+mj-lt"/>
              </a:defRPr>
            </a:lvl1pPr>
          </a:lstStyle>
          <a:p>
            <a:r>
              <a:rPr lang="en-US"/>
              <a:t>Drop photo here</a:t>
            </a:r>
          </a:p>
        </p:txBody>
      </p:sp>
      <p:sp>
        <p:nvSpPr>
          <p:cNvPr id="4" name="Text Placeholder 3"/>
          <p:cNvSpPr>
            <a:spLocks noGrp="1"/>
          </p:cNvSpPr>
          <p:nvPr>
            <p:ph type="body" sz="quarter" idx="10" hasCustomPrompt="1"/>
          </p:nvPr>
        </p:nvSpPr>
        <p:spPr>
          <a:xfrm>
            <a:off x="434975" y="2188560"/>
            <a:ext cx="5241206" cy="2624741"/>
          </a:xfrm>
        </p:spPr>
        <p:txBody>
          <a:bodyPr wrap="square" lIns="0" tIns="0" rIns="0" bIns="0">
            <a:noAutofit/>
          </a:bodyPr>
          <a:lstStyle>
            <a:lvl1pPr marL="0" marR="0" indent="0" algn="l" defTabSz="932563" rtl="0" eaLnBrk="1" fontAlgn="auto" latinLnBrk="0" hangingPunct="1">
              <a:lnSpc>
                <a:spcPct val="90000"/>
              </a:lnSpc>
              <a:spcBef>
                <a:spcPts val="0"/>
              </a:spcBef>
              <a:spcAft>
                <a:spcPts val="2600"/>
              </a:spcAft>
              <a:buClrTx/>
              <a:buSzPct val="90000"/>
              <a:buFont typeface="Wingdings" panose="05000000000000000000" pitchFamily="2" charset="2"/>
              <a:buNone/>
              <a:tabLst/>
              <a:defRPr sz="2600" b="0" i="0">
                <a:solidFill>
                  <a:srgbClr val="000000"/>
                </a:solidFill>
                <a:latin typeface="+mn-lt"/>
              </a:defRPr>
            </a:lvl1pPr>
            <a:lvl2pPr marL="228557" marR="0" indent="0" algn="l" defTabSz="932563"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57112" indent="0">
              <a:buNone/>
              <a:defRPr/>
            </a:lvl3pPr>
            <a:lvl4pPr marL="685669" indent="0">
              <a:buNone/>
              <a:defRPr/>
            </a:lvl4pPr>
            <a:lvl5pPr marL="914224" indent="0">
              <a:buNone/>
              <a:defRPr/>
            </a:lvl5pPr>
          </a:lstStyle>
          <a:p>
            <a:pPr lvl="0"/>
            <a:r>
              <a:rPr lang="pt-BR"/>
              <a:t>Subhead Segoe UI 26pt</a:t>
            </a:r>
          </a:p>
          <a:p>
            <a:pPr lvl="0"/>
            <a:r>
              <a:rPr lang="pt-BR"/>
              <a:t>Subhead Segoe UI 26pt</a:t>
            </a:r>
          </a:p>
          <a:p>
            <a:pPr lvl="0"/>
            <a:r>
              <a:rPr lang="pt-BR"/>
              <a:t>Subhead Segoe UI 26pt</a:t>
            </a:r>
          </a:p>
        </p:txBody>
      </p:sp>
      <p:sp>
        <p:nvSpPr>
          <p:cNvPr id="6" name="Title Placeholder 1">
            <a:extLst>
              <a:ext uri="{FF2B5EF4-FFF2-40B4-BE49-F238E27FC236}">
                <a16:creationId xmlns:a16="http://schemas.microsoft.com/office/drawing/2014/main" id="{E60CBD1C-0AFE-4EB9-94D7-943981FE05EE}"/>
              </a:ext>
            </a:extLst>
          </p:cNvPr>
          <p:cNvSpPr>
            <a:spLocks noGrp="1"/>
          </p:cNvSpPr>
          <p:nvPr>
            <p:ph type="title" hasCustomPrompt="1"/>
          </p:nvPr>
        </p:nvSpPr>
        <p:spPr>
          <a:xfrm>
            <a:off x="434975" y="449265"/>
            <a:ext cx="11563350" cy="754061"/>
          </a:xfrm>
          <a:prstGeom prst="rect">
            <a:avLst/>
          </a:prstGeom>
        </p:spPr>
        <p:txBody>
          <a:bodyPr vert="horz" wrap="square" lIns="0" tIns="164592" rIns="0" bIns="0" rtlCol="0" anchor="t">
            <a:noAutofit/>
          </a:bodyPr>
          <a:lstStyle>
            <a:lvl1pPr>
              <a:defRPr>
                <a:solidFill>
                  <a:srgbClr val="000000"/>
                </a:solidFill>
              </a:defRPr>
            </a:lvl1pPr>
          </a:lstStyle>
          <a:p>
            <a:r>
              <a:rPr lang="en-US"/>
              <a:t>Device layout</a:t>
            </a:r>
          </a:p>
        </p:txBody>
      </p:sp>
    </p:spTree>
    <p:extLst>
      <p:ext uri="{BB962C8B-B14F-4D97-AF65-F5344CB8AC3E}">
        <p14:creationId xmlns:p14="http://schemas.microsoft.com/office/powerpoint/2010/main" val="932808934"/>
      </p:ext>
    </p:extLst>
  </p:cSld>
  <p:clrMapOvr>
    <a:masterClrMapping/>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1_Graphic layout: three columns graphic and text">
    <p:spTree>
      <p:nvGrpSpPr>
        <p:cNvPr id="1" name=""/>
        <p:cNvGrpSpPr/>
        <p:nvPr/>
      </p:nvGrpSpPr>
      <p:grpSpPr>
        <a:xfrm>
          <a:off x="0" y="0"/>
          <a:ext cx="0" cy="0"/>
          <a:chOff x="0" y="0"/>
          <a:chExt cx="0" cy="0"/>
        </a:xfrm>
      </p:grpSpPr>
      <p:sp>
        <p:nvSpPr>
          <p:cNvPr id="3" name="Rectangle 2"/>
          <p:cNvSpPr/>
          <p:nvPr userDrawn="1"/>
        </p:nvSpPr>
        <p:spPr bwMode="auto">
          <a:xfrm>
            <a:off x="434976" y="1631569"/>
            <a:ext cx="3705225" cy="319125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6" name="Content Placeholder 15"/>
          <p:cNvSpPr>
            <a:spLocks noGrp="1"/>
          </p:cNvSpPr>
          <p:nvPr>
            <p:ph sz="quarter" idx="17" hasCustomPrompt="1"/>
          </p:nvPr>
        </p:nvSpPr>
        <p:spPr>
          <a:xfrm>
            <a:off x="915210" y="1997456"/>
            <a:ext cx="2752725" cy="2459482"/>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6" name="Rectangle 5"/>
          <p:cNvSpPr/>
          <p:nvPr userDrawn="1"/>
        </p:nvSpPr>
        <p:spPr bwMode="auto">
          <a:xfrm>
            <a:off x="4367213" y="1631569"/>
            <a:ext cx="3695702" cy="319125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p:cNvSpPr/>
          <p:nvPr userDrawn="1"/>
        </p:nvSpPr>
        <p:spPr bwMode="auto">
          <a:xfrm>
            <a:off x="8289928" y="1631569"/>
            <a:ext cx="3708398" cy="319125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7" name="Content Placeholder 15"/>
          <p:cNvSpPr>
            <a:spLocks noGrp="1"/>
          </p:cNvSpPr>
          <p:nvPr userDrawn="1">
            <p:ph sz="quarter" idx="18" hasCustomPrompt="1"/>
          </p:nvPr>
        </p:nvSpPr>
        <p:spPr>
          <a:xfrm>
            <a:off x="4841875" y="1997456"/>
            <a:ext cx="2752725" cy="2459482"/>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18" name="Content Placeholder 15"/>
          <p:cNvSpPr>
            <a:spLocks noGrp="1"/>
          </p:cNvSpPr>
          <p:nvPr userDrawn="1">
            <p:ph sz="quarter" idx="19" hasCustomPrompt="1"/>
          </p:nvPr>
        </p:nvSpPr>
        <p:spPr>
          <a:xfrm>
            <a:off x="8770908" y="1997456"/>
            <a:ext cx="2752725" cy="2459482"/>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12" name="Title Placeholder 1">
            <a:extLst>
              <a:ext uri="{FF2B5EF4-FFF2-40B4-BE49-F238E27FC236}">
                <a16:creationId xmlns:a16="http://schemas.microsoft.com/office/drawing/2014/main" id="{FC74E6E5-9DAD-4A14-9C20-D9F9150874FE}"/>
              </a:ext>
            </a:extLst>
          </p:cNvPr>
          <p:cNvSpPr>
            <a:spLocks noGrp="1"/>
          </p:cNvSpPr>
          <p:nvPr userDrawn="1">
            <p:ph type="title" hasCustomPrompt="1"/>
          </p:nvPr>
        </p:nvSpPr>
        <p:spPr>
          <a:xfrm>
            <a:off x="434975" y="449265"/>
            <a:ext cx="11563350" cy="754061"/>
          </a:xfrm>
          <a:prstGeom prst="rect">
            <a:avLst/>
          </a:prstGeom>
        </p:spPr>
        <p:txBody>
          <a:bodyPr vert="horz" wrap="square" lIns="0" tIns="164592" rIns="0" bIns="0" rtlCol="0" anchor="t">
            <a:noAutofit/>
          </a:bodyPr>
          <a:lstStyle>
            <a:lvl1pPr>
              <a:defRPr>
                <a:solidFill>
                  <a:srgbClr val="000000"/>
                </a:solidFill>
              </a:defRPr>
            </a:lvl1pPr>
          </a:lstStyle>
          <a:p>
            <a:r>
              <a:rPr lang="en-US"/>
              <a:t>Graphic layout: three columns graphic and text</a:t>
            </a:r>
          </a:p>
        </p:txBody>
      </p:sp>
      <p:sp>
        <p:nvSpPr>
          <p:cNvPr id="13" name="Text Placeholder 4">
            <a:extLst>
              <a:ext uri="{FF2B5EF4-FFF2-40B4-BE49-F238E27FC236}">
                <a16:creationId xmlns:a16="http://schemas.microsoft.com/office/drawing/2014/main" id="{FB052D15-67DF-4845-863F-FEC853640A9E}"/>
              </a:ext>
            </a:extLst>
          </p:cNvPr>
          <p:cNvSpPr>
            <a:spLocks noGrp="1"/>
          </p:cNvSpPr>
          <p:nvPr userDrawn="1">
            <p:ph type="body" sz="quarter" idx="11" hasCustomPrompt="1"/>
          </p:nvPr>
        </p:nvSpPr>
        <p:spPr>
          <a:xfrm>
            <a:off x="434976" y="5026024"/>
            <a:ext cx="3700401" cy="1333698"/>
          </a:xfrm>
        </p:spPr>
        <p:txBody>
          <a:bodyPr lIns="0" tIns="0" rIns="0" bIns="0"/>
          <a:lstStyle>
            <a:lvl1pPr marL="0" indent="0">
              <a:lnSpc>
                <a:spcPct val="100000"/>
              </a:lnSpc>
              <a:spcBef>
                <a:spcPts val="0"/>
              </a:spcBef>
              <a:spcAft>
                <a:spcPts val="800"/>
              </a:spcAft>
              <a:buNone/>
              <a:defRPr sz="1599" b="1">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4" name="Text Placeholder 4">
            <a:extLst>
              <a:ext uri="{FF2B5EF4-FFF2-40B4-BE49-F238E27FC236}">
                <a16:creationId xmlns:a16="http://schemas.microsoft.com/office/drawing/2014/main" id="{A5ECD4C7-D870-4003-9FA8-85EBBED87940}"/>
              </a:ext>
            </a:extLst>
          </p:cNvPr>
          <p:cNvSpPr>
            <a:spLocks noGrp="1"/>
          </p:cNvSpPr>
          <p:nvPr userDrawn="1">
            <p:ph type="body" sz="quarter" idx="12" hasCustomPrompt="1"/>
          </p:nvPr>
        </p:nvSpPr>
        <p:spPr>
          <a:xfrm>
            <a:off x="4367213" y="5026024"/>
            <a:ext cx="3695701" cy="1333698"/>
          </a:xfrm>
        </p:spPr>
        <p:txBody>
          <a:bodyPr lIns="0" tIns="0" rIns="0" bIns="0"/>
          <a:lstStyle>
            <a:lvl1pPr marL="0" indent="0">
              <a:lnSpc>
                <a:spcPct val="100000"/>
              </a:lnSpc>
              <a:spcBef>
                <a:spcPts val="0"/>
              </a:spcBef>
              <a:spcAft>
                <a:spcPts val="800"/>
              </a:spcAft>
              <a:buNone/>
              <a:defRPr sz="1599">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5" name="Text Placeholder 4">
            <a:extLst>
              <a:ext uri="{FF2B5EF4-FFF2-40B4-BE49-F238E27FC236}">
                <a16:creationId xmlns:a16="http://schemas.microsoft.com/office/drawing/2014/main" id="{AA9BECBA-B2CC-4EE6-B54E-9ADB03EB2595}"/>
              </a:ext>
            </a:extLst>
          </p:cNvPr>
          <p:cNvSpPr>
            <a:spLocks noGrp="1"/>
          </p:cNvSpPr>
          <p:nvPr userDrawn="1">
            <p:ph type="body" sz="quarter" idx="13" hasCustomPrompt="1"/>
          </p:nvPr>
        </p:nvSpPr>
        <p:spPr>
          <a:xfrm>
            <a:off x="8289926" y="5026024"/>
            <a:ext cx="3708401" cy="1333698"/>
          </a:xfrm>
        </p:spPr>
        <p:txBody>
          <a:bodyPr lIns="0" tIns="0" rIns="0" bIns="0"/>
          <a:lstStyle>
            <a:lvl1pPr marL="0" indent="0">
              <a:lnSpc>
                <a:spcPct val="100000"/>
              </a:lnSpc>
              <a:spcBef>
                <a:spcPts val="0"/>
              </a:spcBef>
              <a:spcAft>
                <a:spcPts val="800"/>
              </a:spcAft>
              <a:buNone/>
              <a:defRPr sz="1599">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Tree>
    <p:extLst>
      <p:ext uri="{BB962C8B-B14F-4D97-AF65-F5344CB8AC3E}">
        <p14:creationId xmlns:p14="http://schemas.microsoft.com/office/powerpoint/2010/main" val="4101320024"/>
      </p:ext>
    </p:extLst>
  </p:cSld>
  <p:clrMapOvr>
    <a:masterClrMapping/>
  </p:clrMapOvr>
  <p:transition>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Graphic layout: four columns graphic and tex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594C393-E06E-3A4C-A658-2526A14DA5A1}"/>
              </a:ext>
            </a:extLst>
          </p:cNvPr>
          <p:cNvSpPr/>
          <p:nvPr userDrawn="1"/>
        </p:nvSpPr>
        <p:spPr bwMode="auto">
          <a:xfrm>
            <a:off x="9291702" y="1622046"/>
            <a:ext cx="2706624" cy="319125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a:extLst>
              <a:ext uri="{FF2B5EF4-FFF2-40B4-BE49-F238E27FC236}">
                <a16:creationId xmlns:a16="http://schemas.microsoft.com/office/drawing/2014/main" id="{A011C51E-94BA-C44D-ABF4-E87C4124DAF0}"/>
              </a:ext>
            </a:extLst>
          </p:cNvPr>
          <p:cNvSpPr/>
          <p:nvPr userDrawn="1"/>
        </p:nvSpPr>
        <p:spPr bwMode="auto">
          <a:xfrm>
            <a:off x="6339461" y="1622046"/>
            <a:ext cx="2706624" cy="319125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0" name="Rectangle 19">
            <a:extLst>
              <a:ext uri="{FF2B5EF4-FFF2-40B4-BE49-F238E27FC236}">
                <a16:creationId xmlns:a16="http://schemas.microsoft.com/office/drawing/2014/main" id="{E6DDB665-2DD7-AE40-9862-C6E8E22E9215}"/>
              </a:ext>
            </a:extLst>
          </p:cNvPr>
          <p:cNvSpPr/>
          <p:nvPr userDrawn="1"/>
        </p:nvSpPr>
        <p:spPr bwMode="auto">
          <a:xfrm>
            <a:off x="3387219" y="1622046"/>
            <a:ext cx="2706624" cy="319125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1" name="Rectangle 20">
            <a:extLst>
              <a:ext uri="{FF2B5EF4-FFF2-40B4-BE49-F238E27FC236}">
                <a16:creationId xmlns:a16="http://schemas.microsoft.com/office/drawing/2014/main" id="{4CD677DE-AA2C-984C-BAE1-54D5F0B518CE}"/>
              </a:ext>
            </a:extLst>
          </p:cNvPr>
          <p:cNvSpPr/>
          <p:nvPr userDrawn="1"/>
        </p:nvSpPr>
        <p:spPr bwMode="auto">
          <a:xfrm>
            <a:off x="434977" y="1622046"/>
            <a:ext cx="2706624" cy="319125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347712A-15EB-884C-BF95-7C690BA77817}"/>
              </a:ext>
            </a:extLst>
          </p:cNvPr>
          <p:cNvSpPr>
            <a:spLocks noGrp="1"/>
          </p:cNvSpPr>
          <p:nvPr>
            <p:ph type="title" hasCustomPrompt="1"/>
          </p:nvPr>
        </p:nvSpPr>
        <p:spPr>
          <a:xfrm>
            <a:off x="434975" y="444500"/>
            <a:ext cx="11563350" cy="758825"/>
          </a:xfrm>
        </p:spPr>
        <p:txBody>
          <a:bodyPr/>
          <a:lstStyle>
            <a:lvl1pPr>
              <a:defRPr/>
            </a:lvl1pPr>
          </a:lstStyle>
          <a:p>
            <a:r>
              <a:rPr lang="en-US"/>
              <a:t>Graphic layout: four columns graphic and text</a:t>
            </a:r>
          </a:p>
        </p:txBody>
      </p:sp>
      <p:sp>
        <p:nvSpPr>
          <p:cNvPr id="4" name="Content Placeholder 15">
            <a:extLst>
              <a:ext uri="{FF2B5EF4-FFF2-40B4-BE49-F238E27FC236}">
                <a16:creationId xmlns:a16="http://schemas.microsoft.com/office/drawing/2014/main" id="{F580A529-D3A8-5643-80BA-3E2BE1AA8D57}"/>
              </a:ext>
            </a:extLst>
          </p:cNvPr>
          <p:cNvSpPr>
            <a:spLocks noGrp="1"/>
          </p:cNvSpPr>
          <p:nvPr>
            <p:ph sz="quarter" idx="17" hasCustomPrompt="1"/>
          </p:nvPr>
        </p:nvSpPr>
        <p:spPr>
          <a:xfrm>
            <a:off x="986137" y="2178050"/>
            <a:ext cx="1604304" cy="2079244"/>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7" name="Content Placeholder 15">
            <a:extLst>
              <a:ext uri="{FF2B5EF4-FFF2-40B4-BE49-F238E27FC236}">
                <a16:creationId xmlns:a16="http://schemas.microsoft.com/office/drawing/2014/main" id="{1F6D7A4B-5FFE-2741-8477-E0CAA019B079}"/>
              </a:ext>
            </a:extLst>
          </p:cNvPr>
          <p:cNvSpPr>
            <a:spLocks noGrp="1"/>
          </p:cNvSpPr>
          <p:nvPr>
            <p:ph sz="quarter" idx="18" hasCustomPrompt="1"/>
          </p:nvPr>
        </p:nvSpPr>
        <p:spPr>
          <a:xfrm>
            <a:off x="3926445" y="2178050"/>
            <a:ext cx="1628170" cy="2079244"/>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9" name="Text Placeholder 4">
            <a:extLst>
              <a:ext uri="{FF2B5EF4-FFF2-40B4-BE49-F238E27FC236}">
                <a16:creationId xmlns:a16="http://schemas.microsoft.com/office/drawing/2014/main" id="{07CF99F6-2487-AC48-8A09-B34B72BD5FE9}"/>
              </a:ext>
            </a:extLst>
          </p:cNvPr>
          <p:cNvSpPr>
            <a:spLocks noGrp="1"/>
          </p:cNvSpPr>
          <p:nvPr>
            <p:ph type="body" sz="quarter" idx="11" hasCustomPrompt="1"/>
          </p:nvPr>
        </p:nvSpPr>
        <p:spPr>
          <a:xfrm>
            <a:off x="434977" y="5026024"/>
            <a:ext cx="2706624" cy="1333698"/>
          </a:xfrm>
        </p:spPr>
        <p:txBody>
          <a:bodyPr lIns="0" tIns="0" rIns="0" bIns="0"/>
          <a:lstStyle>
            <a:lvl1pPr marL="0" indent="0">
              <a:lnSpc>
                <a:spcPct val="100000"/>
              </a:lnSpc>
              <a:spcBef>
                <a:spcPts val="0"/>
              </a:spcBef>
              <a:spcAft>
                <a:spcPts val="800"/>
              </a:spcAft>
              <a:buNone/>
              <a:defRPr sz="1599" b="1">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
        <p:nvSpPr>
          <p:cNvPr id="10" name="Text Placeholder 4">
            <a:extLst>
              <a:ext uri="{FF2B5EF4-FFF2-40B4-BE49-F238E27FC236}">
                <a16:creationId xmlns:a16="http://schemas.microsoft.com/office/drawing/2014/main" id="{7F7B5F75-90C0-F44E-9322-8FF1108BD340}"/>
              </a:ext>
            </a:extLst>
          </p:cNvPr>
          <p:cNvSpPr>
            <a:spLocks noGrp="1"/>
          </p:cNvSpPr>
          <p:nvPr>
            <p:ph type="body" sz="quarter" idx="12" hasCustomPrompt="1"/>
          </p:nvPr>
        </p:nvSpPr>
        <p:spPr>
          <a:xfrm>
            <a:off x="3387219" y="5026024"/>
            <a:ext cx="2706624" cy="1333698"/>
          </a:xfrm>
        </p:spPr>
        <p:txBody>
          <a:bodyPr lIns="0" tIns="0" rIns="0" bIns="0"/>
          <a:lstStyle>
            <a:lvl1pPr marL="0" indent="0">
              <a:lnSpc>
                <a:spcPct val="100000"/>
              </a:lnSpc>
              <a:spcBef>
                <a:spcPts val="0"/>
              </a:spcBef>
              <a:spcAft>
                <a:spcPts val="800"/>
              </a:spcAft>
              <a:buNone/>
              <a:defRPr sz="1599">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
        <p:nvSpPr>
          <p:cNvPr id="11" name="Text Placeholder 4">
            <a:extLst>
              <a:ext uri="{FF2B5EF4-FFF2-40B4-BE49-F238E27FC236}">
                <a16:creationId xmlns:a16="http://schemas.microsoft.com/office/drawing/2014/main" id="{6E444E9C-8096-FE42-BE2A-094180C61109}"/>
              </a:ext>
            </a:extLst>
          </p:cNvPr>
          <p:cNvSpPr>
            <a:spLocks noGrp="1"/>
          </p:cNvSpPr>
          <p:nvPr>
            <p:ph type="body" sz="quarter" idx="13" hasCustomPrompt="1"/>
          </p:nvPr>
        </p:nvSpPr>
        <p:spPr>
          <a:xfrm>
            <a:off x="6339461" y="5026024"/>
            <a:ext cx="2706624" cy="1333698"/>
          </a:xfrm>
        </p:spPr>
        <p:txBody>
          <a:bodyPr lIns="0" tIns="0" rIns="0" bIns="0"/>
          <a:lstStyle>
            <a:lvl1pPr marL="0" indent="0">
              <a:lnSpc>
                <a:spcPct val="100000"/>
              </a:lnSpc>
              <a:spcBef>
                <a:spcPts val="0"/>
              </a:spcBef>
              <a:spcAft>
                <a:spcPts val="800"/>
              </a:spcAft>
              <a:buNone/>
              <a:defRPr sz="1599">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
        <p:nvSpPr>
          <p:cNvPr id="13" name="Content Placeholder 15">
            <a:extLst>
              <a:ext uri="{FF2B5EF4-FFF2-40B4-BE49-F238E27FC236}">
                <a16:creationId xmlns:a16="http://schemas.microsoft.com/office/drawing/2014/main" id="{30602BFF-4B8C-D046-AD65-47970BC89DF5}"/>
              </a:ext>
            </a:extLst>
          </p:cNvPr>
          <p:cNvSpPr>
            <a:spLocks noGrp="1"/>
          </p:cNvSpPr>
          <p:nvPr>
            <p:ph sz="quarter" idx="19" hasCustomPrompt="1"/>
          </p:nvPr>
        </p:nvSpPr>
        <p:spPr>
          <a:xfrm>
            <a:off x="6878687" y="2178050"/>
            <a:ext cx="1628170" cy="2079244"/>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14" name="Content Placeholder 15">
            <a:extLst>
              <a:ext uri="{FF2B5EF4-FFF2-40B4-BE49-F238E27FC236}">
                <a16:creationId xmlns:a16="http://schemas.microsoft.com/office/drawing/2014/main" id="{88A8CB35-A244-544E-8BAE-53CB85074FBB}"/>
              </a:ext>
            </a:extLst>
          </p:cNvPr>
          <p:cNvSpPr>
            <a:spLocks noGrp="1"/>
          </p:cNvSpPr>
          <p:nvPr>
            <p:ph sz="quarter" idx="20" hasCustomPrompt="1"/>
          </p:nvPr>
        </p:nvSpPr>
        <p:spPr>
          <a:xfrm>
            <a:off x="9830928" y="2178050"/>
            <a:ext cx="1628170" cy="2079244"/>
          </a:xfrm>
        </p:spPr>
        <p:txBody>
          <a:bodyPr anchor="ctr">
            <a:noAutofit/>
          </a:bodyPr>
          <a:lstStyle>
            <a:lvl1pPr marL="0" indent="0" algn="ctr">
              <a:buNone/>
              <a:defRPr sz="2000">
                <a:solidFill>
                  <a:schemeClr val="tx2"/>
                </a:solidFill>
                <a:latin typeface="+mj-lt"/>
              </a:defRPr>
            </a:lvl1pPr>
          </a:lstStyle>
          <a:p>
            <a:pPr lvl="0"/>
            <a:r>
              <a:rPr lang="en-US"/>
              <a:t> </a:t>
            </a:r>
          </a:p>
        </p:txBody>
      </p:sp>
      <p:sp>
        <p:nvSpPr>
          <p:cNvPr id="15" name="Text Placeholder 4">
            <a:extLst>
              <a:ext uri="{FF2B5EF4-FFF2-40B4-BE49-F238E27FC236}">
                <a16:creationId xmlns:a16="http://schemas.microsoft.com/office/drawing/2014/main" id="{D8D35D15-66F4-4840-BA72-4B7AB5A24EFD}"/>
              </a:ext>
            </a:extLst>
          </p:cNvPr>
          <p:cNvSpPr>
            <a:spLocks noGrp="1"/>
          </p:cNvSpPr>
          <p:nvPr>
            <p:ph type="body" sz="quarter" idx="21" hasCustomPrompt="1"/>
          </p:nvPr>
        </p:nvSpPr>
        <p:spPr>
          <a:xfrm>
            <a:off x="9291702" y="5026024"/>
            <a:ext cx="2706624" cy="1333698"/>
          </a:xfrm>
        </p:spPr>
        <p:txBody>
          <a:bodyPr lIns="0" tIns="0" rIns="0" bIns="0"/>
          <a:lstStyle>
            <a:lvl1pPr marL="0" indent="0">
              <a:lnSpc>
                <a:spcPct val="100000"/>
              </a:lnSpc>
              <a:spcBef>
                <a:spcPts val="0"/>
              </a:spcBef>
              <a:spcAft>
                <a:spcPts val="800"/>
              </a:spcAft>
              <a:buNone/>
              <a:defRPr sz="1599">
                <a:solidFill>
                  <a:schemeClr val="accent1"/>
                </a:solidFill>
                <a:latin typeface="+mj-lt"/>
              </a:defRPr>
            </a:lvl1pPr>
            <a:lvl2pPr marL="0" marR="0" indent="0" algn="l" defTabSz="932563" rtl="0" eaLnBrk="1" fontAlgn="auto" latinLnBrk="0" hangingPunct="1">
              <a:lnSpc>
                <a:spcPct val="100000"/>
              </a:lnSpc>
              <a:spcBef>
                <a:spcPts val="0"/>
              </a:spcBef>
              <a:spcAft>
                <a:spcPts val="800"/>
              </a:spcAft>
              <a:buClrTx/>
              <a:buSzPct val="90000"/>
              <a:buFont typeface="Arial" panose="020B0604020202020204" pitchFamily="34" charset="0"/>
              <a:buNone/>
              <a:tabLst/>
              <a:defRPr sz="1599">
                <a:solidFill>
                  <a:srgbClr val="000000"/>
                </a:solidFill>
              </a:defRPr>
            </a:lvl2pPr>
            <a:lvl3pPr marL="457112" indent="0">
              <a:buNone/>
              <a:defRPr/>
            </a:lvl3pPr>
            <a:lvl4pPr marL="685669" indent="0">
              <a:buNone/>
              <a:defRPr/>
            </a:lvl4pPr>
            <a:lvl5pPr marL="914224"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Tree>
    <p:extLst>
      <p:ext uri="{BB962C8B-B14F-4D97-AF65-F5344CB8AC3E}">
        <p14:creationId xmlns:p14="http://schemas.microsoft.com/office/powerpoint/2010/main" val="3504822940"/>
      </p:ext>
    </p:extLst>
  </p:cSld>
  <p:clrMapOvr>
    <a:masterClrMapping/>
  </p:clrMapOvr>
  <p:transition>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Table layout">
    <p:spTree>
      <p:nvGrpSpPr>
        <p:cNvPr id="1" name=""/>
        <p:cNvGrpSpPr/>
        <p:nvPr/>
      </p:nvGrpSpPr>
      <p:grpSpPr>
        <a:xfrm>
          <a:off x="0" y="0"/>
          <a:ext cx="0" cy="0"/>
          <a:chOff x="0" y="0"/>
          <a:chExt cx="0" cy="0"/>
        </a:xfrm>
      </p:grpSpPr>
      <p:sp>
        <p:nvSpPr>
          <p:cNvPr id="4" name="Table Placeholder 3"/>
          <p:cNvSpPr>
            <a:spLocks noGrp="1"/>
          </p:cNvSpPr>
          <p:nvPr>
            <p:ph type="tbl" sz="quarter" idx="10"/>
          </p:nvPr>
        </p:nvSpPr>
        <p:spPr>
          <a:xfrm>
            <a:off x="434975" y="2178049"/>
            <a:ext cx="11563350" cy="4373564"/>
          </a:xfrm>
        </p:spPr>
        <p:txBody>
          <a:bodyPr bIns="1737360" anchor="ctr">
            <a:noAutofit/>
          </a:bodyPr>
          <a:lstStyle>
            <a:lvl1pPr algn="ctr">
              <a:defRPr sz="2000">
                <a:solidFill>
                  <a:srgbClr val="000000"/>
                </a:solidFill>
                <a:latin typeface="+mj-lt"/>
              </a:defRPr>
            </a:lvl1pPr>
          </a:lstStyle>
          <a:p>
            <a:r>
              <a:rPr lang="en-US"/>
              <a:t>Click icon to add table</a:t>
            </a:r>
          </a:p>
        </p:txBody>
      </p:sp>
      <p:sp>
        <p:nvSpPr>
          <p:cNvPr id="5" name="Title Placeholder 1">
            <a:extLst>
              <a:ext uri="{FF2B5EF4-FFF2-40B4-BE49-F238E27FC236}">
                <a16:creationId xmlns:a16="http://schemas.microsoft.com/office/drawing/2014/main" id="{4F997AC3-87B6-4E0B-88C2-A05069E413C4}"/>
              </a:ext>
            </a:extLst>
          </p:cNvPr>
          <p:cNvSpPr>
            <a:spLocks noGrp="1"/>
          </p:cNvSpPr>
          <p:nvPr>
            <p:ph type="title" hasCustomPrompt="1"/>
          </p:nvPr>
        </p:nvSpPr>
        <p:spPr>
          <a:xfrm>
            <a:off x="434975" y="449265"/>
            <a:ext cx="11563350" cy="754061"/>
          </a:xfrm>
          <a:prstGeom prst="rect">
            <a:avLst/>
          </a:prstGeom>
        </p:spPr>
        <p:txBody>
          <a:bodyPr vert="horz" wrap="square" lIns="0" tIns="164592" rIns="0" bIns="0" rtlCol="0" anchor="t">
            <a:noAutofit/>
          </a:bodyPr>
          <a:lstStyle>
            <a:lvl1pPr>
              <a:defRPr>
                <a:solidFill>
                  <a:srgbClr val="000000"/>
                </a:solidFill>
              </a:defRPr>
            </a:lvl1pPr>
          </a:lstStyle>
          <a:p>
            <a:r>
              <a:rPr lang="en-US"/>
              <a:t>Table layout</a:t>
            </a:r>
          </a:p>
        </p:txBody>
      </p:sp>
    </p:spTree>
    <p:extLst>
      <p:ext uri="{BB962C8B-B14F-4D97-AF65-F5344CB8AC3E}">
        <p14:creationId xmlns:p14="http://schemas.microsoft.com/office/powerpoint/2010/main" val="4278540820"/>
      </p:ext>
    </p:extLst>
  </p:cSld>
  <p:clrMapOvr>
    <a:masterClrMapping/>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Section title white">
    <p:spTree>
      <p:nvGrpSpPr>
        <p:cNvPr id="1" name=""/>
        <p:cNvGrpSpPr/>
        <p:nvPr/>
      </p:nvGrpSpPr>
      <p:grpSpPr>
        <a:xfrm>
          <a:off x="0" y="0"/>
          <a:ext cx="0" cy="0"/>
          <a:chOff x="0" y="0"/>
          <a:chExt cx="0" cy="0"/>
        </a:xfrm>
      </p:grpSpPr>
      <p:sp>
        <p:nvSpPr>
          <p:cNvPr id="36" name="Title 35"/>
          <p:cNvSpPr>
            <a:spLocks noGrp="1"/>
          </p:cNvSpPr>
          <p:nvPr>
            <p:ph type="title" hasCustomPrompt="1"/>
          </p:nvPr>
        </p:nvSpPr>
        <p:spPr>
          <a:xfrm>
            <a:off x="434976" y="1207896"/>
            <a:ext cx="7627938" cy="3605405"/>
          </a:xfrm>
          <a:noFill/>
        </p:spPr>
        <p:txBody>
          <a:bodyPr vert="horz" wrap="square" lIns="0" tIns="0" rIns="0" bIns="0" rtlCol="0" anchor="t" anchorCtr="0">
            <a:noAutofit/>
          </a:bodyPr>
          <a:lstStyle>
            <a:lvl1pPr>
              <a:lnSpc>
                <a:spcPct val="90000"/>
              </a:lnSpc>
              <a:defRPr lang="en-US" sz="5399" spc="-150" dirty="0">
                <a:solidFill>
                  <a:srgbClr val="000000"/>
                </a:solidFill>
              </a:defRPr>
            </a:lvl1pPr>
          </a:lstStyle>
          <a:p>
            <a:pPr marL="0" lvl="0">
              <a:lnSpc>
                <a:spcPts val="5599"/>
              </a:lnSpc>
            </a:pPr>
            <a:r>
              <a:rPr lang="en-US"/>
              <a:t>Section title</a:t>
            </a:r>
          </a:p>
        </p:txBody>
      </p:sp>
    </p:spTree>
    <p:extLst>
      <p:ext uri="{BB962C8B-B14F-4D97-AF65-F5344CB8AC3E}">
        <p14:creationId xmlns:p14="http://schemas.microsoft.com/office/powerpoint/2010/main" val="80117713"/>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1_Section title blue">
    <p:bg>
      <p:bgPr>
        <a:solidFill>
          <a:srgbClr val="0278D4"/>
        </a:solidFill>
        <a:effectLst/>
      </p:bgPr>
    </p:bg>
    <p:spTree>
      <p:nvGrpSpPr>
        <p:cNvPr id="1" name=""/>
        <p:cNvGrpSpPr/>
        <p:nvPr/>
      </p:nvGrpSpPr>
      <p:grpSpPr>
        <a:xfrm>
          <a:off x="0" y="0"/>
          <a:ext cx="0" cy="0"/>
          <a:chOff x="0" y="0"/>
          <a:chExt cx="0" cy="0"/>
        </a:xfrm>
      </p:grpSpPr>
      <p:sp>
        <p:nvSpPr>
          <p:cNvPr id="3" name="Title 35">
            <a:extLst>
              <a:ext uri="{FF2B5EF4-FFF2-40B4-BE49-F238E27FC236}">
                <a16:creationId xmlns:a16="http://schemas.microsoft.com/office/drawing/2014/main" id="{51E9DCD3-357B-4AF7-BDD2-18E09F714F4A}"/>
              </a:ext>
            </a:extLst>
          </p:cNvPr>
          <p:cNvSpPr>
            <a:spLocks noGrp="1"/>
          </p:cNvSpPr>
          <p:nvPr>
            <p:ph type="title" hasCustomPrompt="1"/>
          </p:nvPr>
        </p:nvSpPr>
        <p:spPr>
          <a:xfrm>
            <a:off x="434976" y="1207896"/>
            <a:ext cx="7627938" cy="3605405"/>
          </a:xfrm>
          <a:noFill/>
        </p:spPr>
        <p:txBody>
          <a:bodyPr vert="horz" wrap="square" lIns="0" tIns="0" rIns="0" bIns="0" rtlCol="0" anchor="t" anchorCtr="0">
            <a:noAutofit/>
          </a:bodyPr>
          <a:lstStyle>
            <a:lvl1pPr>
              <a:lnSpc>
                <a:spcPct val="90000"/>
              </a:lnSpc>
              <a:defRPr lang="en-US" sz="5399" spc="-150" dirty="0">
                <a:solidFill>
                  <a:schemeClr val="tx2"/>
                </a:solidFill>
              </a:defRPr>
            </a:lvl1pPr>
          </a:lstStyle>
          <a:p>
            <a:pPr marL="0" lvl="0">
              <a:lnSpc>
                <a:spcPts val="5599"/>
              </a:lnSpc>
            </a:pPr>
            <a:r>
              <a:rPr lang="en-US"/>
              <a:t>Section title</a:t>
            </a:r>
          </a:p>
        </p:txBody>
      </p:sp>
    </p:spTree>
    <p:extLst>
      <p:ext uri="{BB962C8B-B14F-4D97-AF65-F5344CB8AC3E}">
        <p14:creationId xmlns:p14="http://schemas.microsoft.com/office/powerpoint/2010/main" val="385979666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1029291"/>
      </p:ext>
    </p:extLst>
  </p:cSld>
  <p:clrMapOvr>
    <a:masterClrMapping/>
  </p:clrMapOvr>
  <p:transition>
    <p:fad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_Thank you whi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F07DE85-B70F-4309-8506-6C011BC20860}"/>
              </a:ext>
            </a:extLst>
          </p:cNvPr>
          <p:cNvSpPr>
            <a:spLocks noGrp="1"/>
          </p:cNvSpPr>
          <p:nvPr>
            <p:ph type="title" hasCustomPrompt="1"/>
          </p:nvPr>
        </p:nvSpPr>
        <p:spPr>
          <a:xfrm>
            <a:off x="434975" y="1866136"/>
            <a:ext cx="7627938" cy="1502727"/>
          </a:xfrm>
          <a:noFill/>
        </p:spPr>
        <p:txBody>
          <a:bodyPr lIns="0" tIns="0" rIns="0" bIns="0" anchor="t" anchorCtr="0"/>
          <a:lstStyle>
            <a:lvl1pPr>
              <a:lnSpc>
                <a:spcPct val="100000"/>
              </a:lnSpc>
              <a:spcAft>
                <a:spcPts val="1299"/>
              </a:spcAft>
              <a:defRPr sz="2600" spc="-150" baseline="0">
                <a:solidFill>
                  <a:schemeClr val="accent1"/>
                </a:solidFill>
              </a:defRPr>
            </a:lvl1pPr>
          </a:lstStyle>
          <a:p>
            <a:r>
              <a:rPr lang="en-US"/>
              <a:t>Thank you.</a:t>
            </a:r>
          </a:p>
        </p:txBody>
      </p:sp>
      <p:sp>
        <p:nvSpPr>
          <p:cNvPr id="7" name="Text Box 3">
            <a:extLst>
              <a:ext uri="{FF2B5EF4-FFF2-40B4-BE49-F238E27FC236}">
                <a16:creationId xmlns:a16="http://schemas.microsoft.com/office/drawing/2014/main" id="{F3523A4C-09FD-49AC-AA6D-1A6E7B7893EE}"/>
              </a:ext>
            </a:extLst>
          </p:cNvPr>
          <p:cNvSpPr txBox="1">
            <a:spLocks noChangeArrowheads="1"/>
          </p:cNvSpPr>
          <p:nvPr userDrawn="1"/>
        </p:nvSpPr>
        <p:spPr bwMode="blackWhite">
          <a:xfrm>
            <a:off x="437086" y="6444246"/>
            <a:ext cx="4572000" cy="109866"/>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32111" eaLnBrk="0" hangingPunct="0"/>
            <a:r>
              <a:rPr lang="en-US" sz="700">
                <a:solidFill>
                  <a:srgbClr val="000000"/>
                </a:solidFill>
                <a:cs typeface="Segoe UI" pitchFamily="34" charset="0"/>
              </a:rPr>
              <a:t>© Copyright Microsoft Corporation. All rights reserved. </a:t>
            </a:r>
          </a:p>
        </p:txBody>
      </p:sp>
      <p:pic>
        <p:nvPicPr>
          <p:cNvPr id="8" name="Picture 7">
            <a:extLst>
              <a:ext uri="{FF2B5EF4-FFF2-40B4-BE49-F238E27FC236}">
                <a16:creationId xmlns:a16="http://schemas.microsoft.com/office/drawing/2014/main" id="{944C8B45-9D01-4389-94BD-CBAF3D8B350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38158" y="445839"/>
            <a:ext cx="914400" cy="194005"/>
          </a:xfrm>
          <a:prstGeom prst="rect">
            <a:avLst/>
          </a:prstGeom>
        </p:spPr>
      </p:pic>
    </p:spTree>
    <p:extLst>
      <p:ext uri="{BB962C8B-B14F-4D97-AF65-F5344CB8AC3E}">
        <p14:creationId xmlns:p14="http://schemas.microsoft.com/office/powerpoint/2010/main" val="2278217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_Thank you blue">
    <p:bg>
      <p:bgPr>
        <a:solidFill>
          <a:srgbClr val="0278D4"/>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34976" y="1866136"/>
            <a:ext cx="7627938" cy="1502727"/>
          </a:xfrm>
          <a:noFill/>
        </p:spPr>
        <p:txBody>
          <a:bodyPr lIns="0" tIns="0" rIns="0" bIns="0" anchor="t" anchorCtr="0"/>
          <a:lstStyle>
            <a:lvl1pPr>
              <a:lnSpc>
                <a:spcPct val="100000"/>
              </a:lnSpc>
              <a:spcAft>
                <a:spcPts val="1299"/>
              </a:spcAft>
              <a:defRPr sz="2600" spc="-150" baseline="0">
                <a:solidFill>
                  <a:schemeClr val="bg2"/>
                </a:solidFill>
              </a:defRPr>
            </a:lvl1pPr>
          </a:lstStyle>
          <a:p>
            <a:r>
              <a:rPr lang="en-US"/>
              <a:t>Thank you.</a:t>
            </a:r>
          </a:p>
        </p:txBody>
      </p:sp>
      <p:sp>
        <p:nvSpPr>
          <p:cNvPr id="4" name="Text Box 3">
            <a:extLst>
              <a:ext uri="{FF2B5EF4-FFF2-40B4-BE49-F238E27FC236}">
                <a16:creationId xmlns:a16="http://schemas.microsoft.com/office/drawing/2014/main" id="{1688BD8D-D2E4-4DFC-B39C-D55D84362354}"/>
              </a:ext>
            </a:extLst>
          </p:cNvPr>
          <p:cNvSpPr txBox="1">
            <a:spLocks noChangeArrowheads="1"/>
          </p:cNvSpPr>
          <p:nvPr userDrawn="1"/>
        </p:nvSpPr>
        <p:spPr bwMode="blackWhite">
          <a:xfrm>
            <a:off x="437086" y="6444246"/>
            <a:ext cx="4572000" cy="109866"/>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32111" eaLnBrk="0" hangingPunct="0"/>
            <a:r>
              <a:rPr lang="en-US" sz="700">
                <a:solidFill>
                  <a:schemeClr val="bg2"/>
                </a:solidFill>
                <a:cs typeface="Segoe UI" pitchFamily="34" charset="0"/>
              </a:rPr>
              <a:t>© Copyright Microsoft Corporation. All rights reserved. </a:t>
            </a:r>
          </a:p>
        </p:txBody>
      </p:sp>
      <p:pic>
        <p:nvPicPr>
          <p:cNvPr id="5" name="Picture 4">
            <a:extLst>
              <a:ext uri="{FF2B5EF4-FFF2-40B4-BE49-F238E27FC236}">
                <a16:creationId xmlns:a16="http://schemas.microsoft.com/office/drawing/2014/main" id="{C36BDE7C-8AED-4A87-A171-2EB14E4B983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37278" y="445842"/>
            <a:ext cx="914400" cy="194945"/>
          </a:xfrm>
          <a:prstGeom prst="rect">
            <a:avLst/>
          </a:prstGeom>
        </p:spPr>
      </p:pic>
    </p:spTree>
    <p:extLst>
      <p:ext uri="{BB962C8B-B14F-4D97-AF65-F5344CB8AC3E}">
        <p14:creationId xmlns:p14="http://schemas.microsoft.com/office/powerpoint/2010/main" val="18929179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65137" y="3036319"/>
            <a:ext cx="8229599" cy="1828800"/>
          </a:xfrm>
          <a:noFill/>
        </p:spPr>
        <p:txBody>
          <a:bodyPr lIns="0" tIns="91440" rIns="146304" bIns="91440" anchor="b" anchorCtr="0"/>
          <a:lstStyle>
            <a:lvl1pPr>
              <a:defRPr sz="5399" strike="noStrike" spc="-150" baseline="0">
                <a:solidFill>
                  <a:schemeClr val="tx1"/>
                </a:solidFill>
              </a:defRPr>
            </a:lvl1pPr>
          </a:lstStyle>
          <a:p>
            <a:r>
              <a:rPr lang="en-US"/>
              <a:t>Office 365 presentation title or event name</a:t>
            </a:r>
          </a:p>
        </p:txBody>
      </p:sp>
      <p:sp>
        <p:nvSpPr>
          <p:cNvPr id="5" name="Text Placeholder 4"/>
          <p:cNvSpPr>
            <a:spLocks noGrp="1"/>
          </p:cNvSpPr>
          <p:nvPr>
            <p:ph type="body" sz="quarter" idx="12" hasCustomPrompt="1"/>
          </p:nvPr>
        </p:nvSpPr>
        <p:spPr>
          <a:xfrm>
            <a:off x="472032" y="4830763"/>
            <a:ext cx="8527440" cy="730183"/>
          </a:xfrm>
          <a:noFill/>
        </p:spPr>
        <p:txBody>
          <a:bodyPr lIns="0" tIns="109728" rIns="164592" bIns="109728">
            <a:noAutofit/>
          </a:bodyPr>
          <a:lstStyle>
            <a:lvl1pPr marL="0" indent="0">
              <a:spcBef>
                <a:spcPts val="0"/>
              </a:spcBef>
              <a:buNone/>
              <a:defRPr sz="1800" spc="0" baseline="0">
                <a:solidFill>
                  <a:schemeClr val="tx1"/>
                </a:solidFill>
                <a:latin typeface="+mn-lt"/>
              </a:defRPr>
            </a:lvl1pPr>
          </a:lstStyle>
          <a:p>
            <a:pPr lvl="0"/>
            <a:r>
              <a:rPr lang="en-US"/>
              <a:t>Author Name</a:t>
            </a:r>
          </a:p>
          <a:p>
            <a:pPr lvl="0"/>
            <a:r>
              <a:rPr lang="en-US"/>
              <a:t>Date</a:t>
            </a:r>
          </a:p>
        </p:txBody>
      </p:sp>
      <p:pic>
        <p:nvPicPr>
          <p:cNvPr id="64" name="MS logo gray - EMF"/>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bwMode="black">
          <a:xfrm>
            <a:off x="465139" y="449265"/>
            <a:ext cx="935564" cy="200341"/>
          </a:xfrm>
          <a:prstGeom prst="rect">
            <a:avLst/>
          </a:prstGeom>
        </p:spPr>
      </p:pic>
    </p:spTree>
    <p:extLst>
      <p:ext uri="{BB962C8B-B14F-4D97-AF65-F5344CB8AC3E}">
        <p14:creationId xmlns:p14="http://schemas.microsoft.com/office/powerpoint/2010/main" val="21736178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chemeClr val="tx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65137" y="3036319"/>
            <a:ext cx="8229599" cy="1828800"/>
          </a:xfrm>
          <a:noFill/>
        </p:spPr>
        <p:txBody>
          <a:bodyPr lIns="0" tIns="91440" rIns="146304" bIns="91440" anchor="b" anchorCtr="0"/>
          <a:lstStyle>
            <a:lvl1pPr>
              <a:defRPr sz="5399" spc="-150" baseline="0">
                <a:solidFill>
                  <a:schemeClr val="bg2"/>
                </a:solidFill>
              </a:defRPr>
            </a:lvl1pPr>
          </a:lstStyle>
          <a:p>
            <a:r>
              <a:rPr lang="en-US"/>
              <a:t>Office 365 presentation title or event name</a:t>
            </a:r>
          </a:p>
        </p:txBody>
      </p:sp>
      <p:sp>
        <p:nvSpPr>
          <p:cNvPr id="5" name="Text Placeholder 4"/>
          <p:cNvSpPr>
            <a:spLocks noGrp="1"/>
          </p:cNvSpPr>
          <p:nvPr>
            <p:ph type="body" sz="quarter" idx="12" hasCustomPrompt="1"/>
          </p:nvPr>
        </p:nvSpPr>
        <p:spPr>
          <a:xfrm>
            <a:off x="472032" y="4830763"/>
            <a:ext cx="8527440" cy="730183"/>
          </a:xfrm>
          <a:noFill/>
        </p:spPr>
        <p:txBody>
          <a:bodyPr lIns="0" tIns="109728" rIns="164592" bIns="109728">
            <a:noAutofit/>
          </a:bodyPr>
          <a:lstStyle>
            <a:lvl1pPr marL="0" indent="0">
              <a:spcBef>
                <a:spcPts val="0"/>
              </a:spcBef>
              <a:buNone/>
              <a:defRPr sz="1800" spc="0" baseline="0">
                <a:solidFill>
                  <a:schemeClr val="bg2"/>
                </a:solidFill>
                <a:latin typeface="+mn-lt"/>
              </a:defRPr>
            </a:lvl1pPr>
          </a:lstStyle>
          <a:p>
            <a:pPr lvl="0"/>
            <a:r>
              <a:rPr lang="en-US"/>
              <a:t>Author Name</a:t>
            </a:r>
          </a:p>
          <a:p>
            <a:pPr lvl="0"/>
            <a:r>
              <a:rPr lang="en-US"/>
              <a:t>Date</a:t>
            </a:r>
          </a:p>
        </p:txBody>
      </p:sp>
      <p:grpSp>
        <p:nvGrpSpPr>
          <p:cNvPr id="7" name="Group 6"/>
          <p:cNvGrpSpPr/>
          <p:nvPr userDrawn="1"/>
        </p:nvGrpSpPr>
        <p:grpSpPr>
          <a:xfrm>
            <a:off x="465140" y="449265"/>
            <a:ext cx="933131" cy="200341"/>
            <a:chOff x="465139" y="449264"/>
            <a:chExt cx="933131" cy="200341"/>
          </a:xfrm>
        </p:grpSpPr>
        <p:pic>
          <p:nvPicPr>
            <p:cNvPr id="97" name="Picture 96"/>
            <p:cNvPicPr>
              <a:picLocks noChangeAspect="1"/>
            </p:cNvPicPr>
            <p:nvPr userDrawn="1"/>
          </p:nvPicPr>
          <p:blipFill rotWithShape="1">
            <a:blip r:embed="rId2" cstate="email">
              <a:extLst>
                <a:ext uri="{28A0092B-C50C-407E-A947-70E740481C1C}">
                  <a14:useLocalDpi xmlns:a14="http://schemas.microsoft.com/office/drawing/2010/main"/>
                </a:ext>
              </a:extLst>
            </a:blip>
            <a:srcRect l="26716" r="872" b="4064"/>
            <a:stretch/>
          </p:blipFill>
          <p:spPr bwMode="black">
            <a:xfrm>
              <a:off x="721996" y="459092"/>
              <a:ext cx="676274" cy="187779"/>
            </a:xfrm>
            <a:prstGeom prst="rect">
              <a:avLst/>
            </a:prstGeom>
          </p:spPr>
        </p:pic>
        <p:pic>
          <p:nvPicPr>
            <p:cNvPr id="64" name="MS logo gray - EMF"/>
            <p:cNvPicPr>
              <a:picLocks noChangeAspect="1"/>
            </p:cNvPicPr>
            <p:nvPr userDrawn="1"/>
          </p:nvPicPr>
          <p:blipFill rotWithShape="1">
            <a:blip r:embed="rId3" cstate="email">
              <a:extLst>
                <a:ext uri="{28A0092B-C50C-407E-A947-70E740481C1C}">
                  <a14:useLocalDpi xmlns:a14="http://schemas.microsoft.com/office/drawing/2010/main"/>
                </a:ext>
              </a:extLst>
            </a:blip>
            <a:srcRect r="76414"/>
            <a:stretch/>
          </p:blipFill>
          <p:spPr bwMode="black">
            <a:xfrm>
              <a:off x="465139" y="449264"/>
              <a:ext cx="220661" cy="200341"/>
            </a:xfrm>
            <a:prstGeom prst="rect">
              <a:avLst/>
            </a:prstGeom>
          </p:spPr>
        </p:pic>
      </p:grpSp>
    </p:spTree>
    <p:extLst>
      <p:ext uri="{BB962C8B-B14F-4D97-AF65-F5344CB8AC3E}">
        <p14:creationId xmlns:p14="http://schemas.microsoft.com/office/powerpoint/2010/main" val="33605995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2"/>
          <p:cNvSpPr>
            <a:spLocks noGrp="1"/>
          </p:cNvSpPr>
          <p:nvPr>
            <p:ph sz="half" idx="1"/>
          </p:nvPr>
        </p:nvSpPr>
        <p:spPr>
          <a:xfrm>
            <a:off x="233185" y="920132"/>
            <a:ext cx="11970107"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52821880"/>
      </p:ext>
    </p:extLst>
  </p:cSld>
  <p:clrMapOvr>
    <a:masterClrMapping/>
  </p:clrMapOvr>
  <p:transition>
    <p:fade/>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8148" y="1462924"/>
            <a:ext cx="11239464" cy="2354277"/>
          </a:xfrm>
        </p:spPr>
        <p:txBody>
          <a:bodyPr wrap="square">
            <a:spAutoFit/>
          </a:bodyPr>
          <a:lstStyle>
            <a:lvl1pPr marL="0" indent="0">
              <a:buNone/>
              <a:defRPr/>
            </a:lvl1pPr>
            <a:lvl2pPr marL="233149" indent="0">
              <a:buNone/>
              <a:defRPr/>
            </a:lvl2pPr>
            <a:lvl3pPr marL="466298" indent="0">
              <a:buNone/>
              <a:defRPr/>
            </a:lvl3pPr>
            <a:lvl4pPr marL="699447" indent="0">
              <a:buNone/>
              <a:defRPr/>
            </a:lvl4pPr>
            <a:lvl5pPr marL="932597"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5299204"/>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59491A6-6EED-4A74-941C-7306A96DD5A5}"/>
              </a:ext>
            </a:extLst>
          </p:cNvPr>
          <p:cNvSpPr/>
          <p:nvPr userDrawn="1"/>
        </p:nvSpPr>
        <p:spPr bwMode="auto">
          <a:xfrm>
            <a:off x="8315241" y="-25905"/>
            <a:ext cx="4133980" cy="702043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defPPr>
              <a:defRPr lang="en-US"/>
            </a:defPPr>
            <a:lvl1pPr marL="0" algn="l" defTabSz="932688" rtl="0" eaLnBrk="1" latinLnBrk="0" hangingPunct="1">
              <a:defRPr sz="1836" kern="1200">
                <a:solidFill>
                  <a:schemeClr val="tx1"/>
                </a:solidFill>
                <a:latin typeface="+mn-lt"/>
                <a:ea typeface="+mn-ea"/>
                <a:cs typeface="+mn-cs"/>
              </a:defRPr>
            </a:lvl1pPr>
            <a:lvl2pPr marL="466344" algn="l" defTabSz="932688" rtl="0" eaLnBrk="1" latinLnBrk="0" hangingPunct="1">
              <a:defRPr sz="1836" kern="1200">
                <a:solidFill>
                  <a:schemeClr val="tx1"/>
                </a:solidFill>
                <a:latin typeface="+mn-lt"/>
                <a:ea typeface="+mn-ea"/>
                <a:cs typeface="+mn-cs"/>
              </a:defRPr>
            </a:lvl2pPr>
            <a:lvl3pPr marL="932688" algn="l" defTabSz="932688" rtl="0" eaLnBrk="1" latinLnBrk="0" hangingPunct="1">
              <a:defRPr sz="1836" kern="1200">
                <a:solidFill>
                  <a:schemeClr val="tx1"/>
                </a:solidFill>
                <a:latin typeface="+mn-lt"/>
                <a:ea typeface="+mn-ea"/>
                <a:cs typeface="+mn-cs"/>
              </a:defRPr>
            </a:lvl3pPr>
            <a:lvl4pPr marL="1399032" algn="l" defTabSz="932688" rtl="0" eaLnBrk="1" latinLnBrk="0" hangingPunct="1">
              <a:defRPr sz="1836" kern="1200">
                <a:solidFill>
                  <a:schemeClr val="tx1"/>
                </a:solidFill>
                <a:latin typeface="+mn-lt"/>
                <a:ea typeface="+mn-ea"/>
                <a:cs typeface="+mn-cs"/>
              </a:defRPr>
            </a:lvl4pPr>
            <a:lvl5pPr marL="1865376" algn="l" defTabSz="932688" rtl="0" eaLnBrk="1" latinLnBrk="0" hangingPunct="1">
              <a:defRPr sz="1836" kern="1200">
                <a:solidFill>
                  <a:schemeClr val="tx1"/>
                </a:solidFill>
                <a:latin typeface="+mn-lt"/>
                <a:ea typeface="+mn-ea"/>
                <a:cs typeface="+mn-cs"/>
              </a:defRPr>
            </a:lvl5pPr>
            <a:lvl6pPr marL="2331720" algn="l" defTabSz="932688" rtl="0" eaLnBrk="1" latinLnBrk="0" hangingPunct="1">
              <a:defRPr sz="1836" kern="1200">
                <a:solidFill>
                  <a:schemeClr val="tx1"/>
                </a:solidFill>
                <a:latin typeface="+mn-lt"/>
                <a:ea typeface="+mn-ea"/>
                <a:cs typeface="+mn-cs"/>
              </a:defRPr>
            </a:lvl6pPr>
            <a:lvl7pPr marL="2798064" algn="l" defTabSz="932688" rtl="0" eaLnBrk="1" latinLnBrk="0" hangingPunct="1">
              <a:defRPr sz="1836" kern="1200">
                <a:solidFill>
                  <a:schemeClr val="tx1"/>
                </a:solidFill>
                <a:latin typeface="+mn-lt"/>
                <a:ea typeface="+mn-ea"/>
                <a:cs typeface="+mn-cs"/>
              </a:defRPr>
            </a:lvl7pPr>
            <a:lvl8pPr marL="3264408" algn="l" defTabSz="932688" rtl="0" eaLnBrk="1" latinLnBrk="0" hangingPunct="1">
              <a:defRPr sz="1836" kern="1200">
                <a:solidFill>
                  <a:schemeClr val="tx1"/>
                </a:solidFill>
                <a:latin typeface="+mn-lt"/>
                <a:ea typeface="+mn-ea"/>
                <a:cs typeface="+mn-cs"/>
              </a:defRPr>
            </a:lvl8pPr>
            <a:lvl9pPr marL="3730752" algn="l" defTabSz="932688" rtl="0" eaLnBrk="1" latinLnBrk="0" hangingPunct="1">
              <a:defRPr sz="1836" kern="1200">
                <a:solidFill>
                  <a:schemeClr val="tx1"/>
                </a:solidFill>
                <a:latin typeface="+mn-lt"/>
                <a:ea typeface="+mn-ea"/>
                <a:cs typeface="+mn-cs"/>
              </a:defRPr>
            </a:lvl9pPr>
          </a:lstStyle>
          <a:p>
            <a:pPr marL="0" marR="0" lvl="0" indent="0" algn="ctr" defTabSz="932114"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863747307"/>
      </p:ext>
    </p:extLst>
  </p:cSld>
  <p:clrMapOvr>
    <a:masterClrMapping/>
  </p:clrMapOvr>
  <p:transition>
    <p:fade/>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4B557C2-7FCC-42FC-8EAB-A1965C3677A3}"/>
              </a:ext>
            </a:extLst>
          </p:cNvPr>
          <p:cNvSpPr/>
          <p:nvPr userDrawn="1"/>
        </p:nvSpPr>
        <p:spPr bwMode="auto">
          <a:xfrm>
            <a:off x="1" y="0"/>
            <a:ext cx="4133980" cy="701192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defPPr>
              <a:defRPr lang="en-US"/>
            </a:defPPr>
            <a:lvl1pPr marL="0" algn="l" defTabSz="932688" rtl="0" eaLnBrk="1" latinLnBrk="0" hangingPunct="1">
              <a:defRPr sz="1836" kern="1200">
                <a:solidFill>
                  <a:schemeClr val="tx1"/>
                </a:solidFill>
                <a:latin typeface="+mn-lt"/>
                <a:ea typeface="+mn-ea"/>
                <a:cs typeface="+mn-cs"/>
              </a:defRPr>
            </a:lvl1pPr>
            <a:lvl2pPr marL="466344" algn="l" defTabSz="932688" rtl="0" eaLnBrk="1" latinLnBrk="0" hangingPunct="1">
              <a:defRPr sz="1836" kern="1200">
                <a:solidFill>
                  <a:schemeClr val="tx1"/>
                </a:solidFill>
                <a:latin typeface="+mn-lt"/>
                <a:ea typeface="+mn-ea"/>
                <a:cs typeface="+mn-cs"/>
              </a:defRPr>
            </a:lvl2pPr>
            <a:lvl3pPr marL="932688" algn="l" defTabSz="932688" rtl="0" eaLnBrk="1" latinLnBrk="0" hangingPunct="1">
              <a:defRPr sz="1836" kern="1200">
                <a:solidFill>
                  <a:schemeClr val="tx1"/>
                </a:solidFill>
                <a:latin typeface="+mn-lt"/>
                <a:ea typeface="+mn-ea"/>
                <a:cs typeface="+mn-cs"/>
              </a:defRPr>
            </a:lvl3pPr>
            <a:lvl4pPr marL="1399032" algn="l" defTabSz="932688" rtl="0" eaLnBrk="1" latinLnBrk="0" hangingPunct="1">
              <a:defRPr sz="1836" kern="1200">
                <a:solidFill>
                  <a:schemeClr val="tx1"/>
                </a:solidFill>
                <a:latin typeface="+mn-lt"/>
                <a:ea typeface="+mn-ea"/>
                <a:cs typeface="+mn-cs"/>
              </a:defRPr>
            </a:lvl4pPr>
            <a:lvl5pPr marL="1865376" algn="l" defTabSz="932688" rtl="0" eaLnBrk="1" latinLnBrk="0" hangingPunct="1">
              <a:defRPr sz="1836" kern="1200">
                <a:solidFill>
                  <a:schemeClr val="tx1"/>
                </a:solidFill>
                <a:latin typeface="+mn-lt"/>
                <a:ea typeface="+mn-ea"/>
                <a:cs typeface="+mn-cs"/>
              </a:defRPr>
            </a:lvl5pPr>
            <a:lvl6pPr marL="2331720" algn="l" defTabSz="932688" rtl="0" eaLnBrk="1" latinLnBrk="0" hangingPunct="1">
              <a:defRPr sz="1836" kern="1200">
                <a:solidFill>
                  <a:schemeClr val="tx1"/>
                </a:solidFill>
                <a:latin typeface="+mn-lt"/>
                <a:ea typeface="+mn-ea"/>
                <a:cs typeface="+mn-cs"/>
              </a:defRPr>
            </a:lvl6pPr>
            <a:lvl7pPr marL="2798064" algn="l" defTabSz="932688" rtl="0" eaLnBrk="1" latinLnBrk="0" hangingPunct="1">
              <a:defRPr sz="1836" kern="1200">
                <a:solidFill>
                  <a:schemeClr val="tx1"/>
                </a:solidFill>
                <a:latin typeface="+mn-lt"/>
                <a:ea typeface="+mn-ea"/>
                <a:cs typeface="+mn-cs"/>
              </a:defRPr>
            </a:lvl7pPr>
            <a:lvl8pPr marL="3264408" algn="l" defTabSz="932688" rtl="0" eaLnBrk="1" latinLnBrk="0" hangingPunct="1">
              <a:defRPr sz="1836" kern="1200">
                <a:solidFill>
                  <a:schemeClr val="tx1"/>
                </a:solidFill>
                <a:latin typeface="+mn-lt"/>
                <a:ea typeface="+mn-ea"/>
                <a:cs typeface="+mn-cs"/>
              </a:defRPr>
            </a:lvl8pPr>
            <a:lvl9pPr marL="3730752" algn="l" defTabSz="932688" rtl="0" eaLnBrk="1" latinLnBrk="0" hangingPunct="1">
              <a:defRPr sz="1836" kern="1200">
                <a:solidFill>
                  <a:schemeClr val="tx1"/>
                </a:solidFill>
                <a:latin typeface="+mn-lt"/>
                <a:ea typeface="+mn-ea"/>
                <a:cs typeface="+mn-cs"/>
              </a:defRPr>
            </a:lvl9pPr>
          </a:lstStyle>
          <a:p>
            <a:pPr marL="0" marR="0" lvl="0" indent="0" algn="ctr" defTabSz="932114"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2379899341"/>
      </p:ext>
    </p:extLst>
  </p:cSld>
  <p:clrMapOvr>
    <a:masterClrMapping/>
  </p:clrMapOvr>
  <p:transition>
    <p:fade/>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Title Slide wiith photo_white text">
    <p:bg>
      <p:bgRef idx="1001">
        <a:schemeClr val="bg1"/>
      </p:bgRef>
    </p:bg>
    <p:spTree>
      <p:nvGrpSpPr>
        <p:cNvPr id="1" name=""/>
        <p:cNvGrpSpPr/>
        <p:nvPr/>
      </p:nvGrpSpPr>
      <p:grpSpPr>
        <a:xfrm>
          <a:off x="0" y="0"/>
          <a:ext cx="0" cy="0"/>
          <a:chOff x="0" y="0"/>
          <a:chExt cx="0" cy="0"/>
        </a:xfrm>
      </p:grpSpPr>
      <p:pic>
        <p:nvPicPr>
          <p:cNvPr id="7" name="Picture 6" descr="2 People having a meeting in an office - one male and one female" title="Microsoft brand photo">
            <a:extLst>
              <a:ext uri="{FF2B5EF4-FFF2-40B4-BE49-F238E27FC236}">
                <a16:creationId xmlns:a16="http://schemas.microsoft.com/office/drawing/2014/main" id="{447C1B48-3599-4397-9C48-452F94210C41}"/>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12436474" cy="6994525"/>
          </a:xfrm>
          <a:prstGeom prst="rect">
            <a:avLst/>
          </a:prstGeom>
        </p:spPr>
      </p:pic>
      <p:sp>
        <p:nvSpPr>
          <p:cNvPr id="9" name="Title 1"/>
          <p:cNvSpPr>
            <a:spLocks noGrp="1"/>
          </p:cNvSpPr>
          <p:nvPr>
            <p:ph type="title" hasCustomPrompt="1"/>
          </p:nvPr>
        </p:nvSpPr>
        <p:spPr bwMode="white">
          <a:xfrm>
            <a:off x="596359" y="2586922"/>
            <a:ext cx="5185566" cy="1017202"/>
          </a:xfrm>
          <a:noFill/>
        </p:spPr>
        <p:txBody>
          <a:bodyPr wrap="square" lIns="0" tIns="0" rIns="0" bIns="0" anchor="b" anchorCtr="0">
            <a:spAutoFit/>
          </a:bodyPr>
          <a:lstStyle>
            <a:lvl1pPr>
              <a:defRPr sz="3672" spc="-51" baseline="0">
                <a:gradFill>
                  <a:gsLst>
                    <a:gs pos="53365">
                      <a:srgbClr val="FFFFFF"/>
                    </a:gs>
                    <a:gs pos="21764">
                      <a:srgbClr val="FFFFFF"/>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bwMode="white">
          <a:xfrm>
            <a:off x="595914" y="4041282"/>
            <a:ext cx="5186010" cy="282513"/>
          </a:xfrm>
          <a:noFill/>
        </p:spPr>
        <p:txBody>
          <a:bodyPr wrap="square" lIns="0" tIns="0" rIns="0" bIns="0">
            <a:spAutoFit/>
          </a:bodyPr>
          <a:lstStyle>
            <a:lvl1pPr marL="0" indent="0">
              <a:spcBef>
                <a:spcPts val="0"/>
              </a:spcBef>
              <a:buNone/>
              <a:defRPr sz="2040" spc="0" baseline="0">
                <a:gradFill>
                  <a:gsLst>
                    <a:gs pos="53365">
                      <a:srgbClr val="FFFFFF"/>
                    </a:gs>
                    <a:gs pos="21764">
                      <a:srgbClr val="FFFFFF"/>
                    </a:gs>
                  </a:gsLst>
                  <a:lin ang="5400000" scaled="0"/>
                </a:gradFill>
                <a:latin typeface="+mn-lt"/>
                <a:cs typeface="Segoe UI" panose="020B0502040204020203" pitchFamily="34" charset="0"/>
              </a:defRPr>
            </a:lvl1pPr>
          </a:lstStyle>
          <a:p>
            <a:pPr lvl="0"/>
            <a:r>
              <a:rPr lang="en-US"/>
              <a:t>Speaker name or subtitle text</a:t>
            </a:r>
          </a:p>
        </p:txBody>
      </p:sp>
      <p:pic>
        <p:nvPicPr>
          <p:cNvPr id="6" name="MS logo white - EMF" descr="Microsoft logo white text version">
            <a:extLst>
              <a:ext uri="{FF2B5EF4-FFF2-40B4-BE49-F238E27FC236}">
                <a16:creationId xmlns:a16="http://schemas.microsoft.com/office/drawing/2014/main" id="{AA220987-CAF7-45F3-B22A-77038A8D813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bwMode="black">
          <a:xfrm>
            <a:off x="596951" y="597450"/>
            <a:ext cx="1393641" cy="298433"/>
          </a:xfrm>
          <a:prstGeom prst="rect">
            <a:avLst/>
          </a:prstGeom>
        </p:spPr>
      </p:pic>
    </p:spTree>
    <p:extLst>
      <p:ext uri="{BB962C8B-B14F-4D97-AF65-F5344CB8AC3E}">
        <p14:creationId xmlns:p14="http://schemas.microsoft.com/office/powerpoint/2010/main" val="25371664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B5B0026-52B0-4525-B174-9F9DD450E8F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l="20530" b="20607"/>
          <a:stretch/>
        </p:blipFill>
        <p:spPr>
          <a:xfrm>
            <a:off x="0" y="0"/>
            <a:ext cx="12436475" cy="6994525"/>
          </a:xfrm>
          <a:prstGeom prst="rect">
            <a:avLst/>
          </a:prstGeom>
        </p:spPr>
      </p:pic>
    </p:spTree>
    <p:extLst>
      <p:ext uri="{BB962C8B-B14F-4D97-AF65-F5344CB8AC3E}">
        <p14:creationId xmlns:p14="http://schemas.microsoft.com/office/powerpoint/2010/main" val="1378527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9635B2-E6D4-41E4-BF27-D4922A4F39A4}"/>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497"/>
            <a:ext cx="12436477" cy="6990569"/>
          </a:xfrm>
          <a:prstGeom prst="rect">
            <a:avLst/>
          </a:prstGeom>
        </p:spPr>
      </p:pic>
    </p:spTree>
    <p:extLst>
      <p:ext uri="{BB962C8B-B14F-4D97-AF65-F5344CB8AC3E}">
        <p14:creationId xmlns:p14="http://schemas.microsoft.com/office/powerpoint/2010/main" val="3917516167"/>
      </p:ext>
    </p:extLst>
  </p:cSld>
  <p:clrMapOvr>
    <a:masterClrMapping/>
  </p:clrMapOvr>
  <p:transition>
    <p:fade/>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le Subtitl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3F17B8-821A-4FBB-A374-952CD230B0E3}"/>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l="18488" t="18497"/>
          <a:stretch/>
        </p:blipFill>
        <p:spPr>
          <a:xfrm>
            <a:off x="0" y="0"/>
            <a:ext cx="12436475" cy="6994525"/>
          </a:xfrm>
          <a:prstGeom prst="rect">
            <a:avLst/>
          </a:prstGeom>
        </p:spPr>
      </p:pic>
    </p:spTree>
    <p:extLst>
      <p:ext uri="{BB962C8B-B14F-4D97-AF65-F5344CB8AC3E}">
        <p14:creationId xmlns:p14="http://schemas.microsoft.com/office/powerpoint/2010/main" val="1499066890"/>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812821092"/>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Photo layout 1">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3A2BEB94-8C9B-4514-BEDD-A759C627B967}"/>
              </a:ext>
            </a:extLst>
          </p:cNvPr>
          <p:cNvSpPr>
            <a:spLocks noGrp="1"/>
          </p:cNvSpPr>
          <p:nvPr>
            <p:ph type="pic" sz="quarter" idx="12"/>
          </p:nvPr>
        </p:nvSpPr>
        <p:spPr>
          <a:xfrm>
            <a:off x="6677007" y="453349"/>
            <a:ext cx="5310913" cy="683136"/>
          </a:xfrm>
          <a:effectLst>
            <a:outerShdw blurRad="127000" dist="50800" dir="8100000" algn="tr" rotWithShape="0">
              <a:prstClr val="black">
                <a:alpha val="25000"/>
              </a:prstClr>
            </a:outerShdw>
          </a:effectLst>
        </p:spPr>
        <p:txBody>
          <a:bodyPr/>
          <a:lstStyle/>
          <a:p>
            <a:endParaRPr lang="en-US" dirty="0"/>
          </a:p>
        </p:txBody>
      </p:sp>
      <p:sp>
        <p:nvSpPr>
          <p:cNvPr id="8" name="Text Placeholder 7">
            <a:extLst>
              <a:ext uri="{FF2B5EF4-FFF2-40B4-BE49-F238E27FC236}">
                <a16:creationId xmlns:a16="http://schemas.microsoft.com/office/drawing/2014/main" id="{757C9CF2-527D-4308-8C50-4B6283C5A257}"/>
              </a:ext>
            </a:extLst>
          </p:cNvPr>
          <p:cNvSpPr>
            <a:spLocks noGrp="1"/>
          </p:cNvSpPr>
          <p:nvPr>
            <p:ph type="body" sz="quarter" idx="10" hasCustomPrompt="1"/>
          </p:nvPr>
        </p:nvSpPr>
        <p:spPr>
          <a:xfrm>
            <a:off x="448555" y="2206838"/>
            <a:ext cx="5036361" cy="2112930"/>
          </a:xfrm>
        </p:spPr>
        <p:txBody>
          <a:bodyPr tIns="0" rIns="0" bIns="0">
            <a:noAutofit/>
          </a:bodyPr>
          <a:lstStyle>
            <a:lvl1pPr>
              <a:spcBef>
                <a:spcPts val="1836"/>
              </a:spcBef>
              <a:defRPr sz="1428"/>
            </a:lvl1pPr>
            <a:lvl2pPr marL="174828" indent="-174828" algn="l" defTabSz="932418" rtl="0" eaLnBrk="1" latinLnBrk="0" hangingPunct="1">
              <a:lnSpc>
                <a:spcPct val="150000"/>
              </a:lnSpc>
              <a:spcBef>
                <a:spcPts val="1836"/>
              </a:spcBef>
              <a:buFont typeface="Arial" panose="020B0604020202020204" pitchFamily="34" charset="0"/>
              <a:buChar char="•"/>
              <a:defRPr lang="en-US" sz="1224" kern="1200" dirty="0" smtClean="0">
                <a:solidFill>
                  <a:srgbClr val="797979"/>
                </a:solidFill>
                <a:latin typeface="Segoe UI" panose="020B0502040204020203" pitchFamily="34" charset="0"/>
                <a:ea typeface="+mn-ea"/>
                <a:cs typeface="Segoe UI" panose="020B0502040204020203" pitchFamily="34" charset="0"/>
              </a:defRPr>
            </a:lvl2pPr>
          </a:lstStyle>
          <a:p>
            <a:pPr lvl="0"/>
            <a:r>
              <a:rPr lang="en-US"/>
              <a:t>The body copy goes here. This is an example of how the type could look for slides with longer paragraphs. This is an example of how the type could look for slides with longer paragraphs. The body copy goes here. This is an example of how the type could look for slides with longer paragraphs.</a:t>
            </a:r>
            <a:endParaRPr lang="en-US" sz="1224" kern="1200">
              <a:solidFill>
                <a:srgbClr val="797979"/>
              </a:solidFill>
              <a:latin typeface="Segoe UI" panose="020B0502040204020203" pitchFamily="34" charset="0"/>
              <a:ea typeface="+mn-ea"/>
              <a:cs typeface="Segoe UI" panose="020B0502040204020203" pitchFamily="34" charset="0"/>
            </a:endParaRPr>
          </a:p>
        </p:txBody>
      </p:sp>
      <p:sp>
        <p:nvSpPr>
          <p:cNvPr id="9" name="Text Placeholder 9">
            <a:extLst>
              <a:ext uri="{FF2B5EF4-FFF2-40B4-BE49-F238E27FC236}">
                <a16:creationId xmlns:a16="http://schemas.microsoft.com/office/drawing/2014/main" id="{6DEDB69F-E928-4C4A-ABEC-49FD09C48093}"/>
              </a:ext>
            </a:extLst>
          </p:cNvPr>
          <p:cNvSpPr>
            <a:spLocks noGrp="1"/>
          </p:cNvSpPr>
          <p:nvPr>
            <p:ph type="body" sz="quarter" idx="11" hasCustomPrompt="1"/>
          </p:nvPr>
        </p:nvSpPr>
        <p:spPr>
          <a:xfrm>
            <a:off x="454061" y="320337"/>
            <a:ext cx="4644423" cy="362679"/>
          </a:xfrm>
        </p:spPr>
        <p:txBody>
          <a:bodyPr>
            <a:noAutofit/>
          </a:bodyPr>
          <a:lstStyle>
            <a:lvl1pPr marL="0" algn="l" defTabSz="466209" rtl="0" eaLnBrk="1" latinLnBrk="0" hangingPunct="1">
              <a:tabLst>
                <a:tab pos="362606" algn="l"/>
                <a:tab pos="725214" algn="l"/>
                <a:tab pos="1087820" algn="l"/>
                <a:tab pos="1450427" algn="l"/>
                <a:tab pos="1813033" algn="l"/>
                <a:tab pos="2175642" algn="l"/>
                <a:tab pos="2538248" algn="l"/>
                <a:tab pos="2900855" algn="l"/>
                <a:tab pos="3263461" algn="l"/>
                <a:tab pos="3626068" algn="l"/>
                <a:tab pos="3988675" algn="l"/>
                <a:tab pos="4351281" algn="l"/>
              </a:tabLst>
              <a:defRPr lang="en-US" sz="1224" b="1" kern="1200" cap="all" spc="60" baseline="0" dirty="0" smtClean="0">
                <a:solidFill>
                  <a:schemeClr val="tx1">
                    <a:lumMod val="50000"/>
                    <a:lumOff val="50000"/>
                  </a:schemeClr>
                </a:solidFill>
                <a:latin typeface="Segoe UI"/>
                <a:ea typeface="Segoe UI"/>
                <a:cs typeface="Segoe UI"/>
                <a:sym typeface="Segoe UI"/>
              </a:defRPr>
            </a:lvl1pPr>
            <a:lvl2pPr marL="0" algn="l" defTabSz="466209" rtl="0" eaLnBrk="1" latinLnBrk="0" hangingPunct="1">
              <a:tabLst>
                <a:tab pos="362606" algn="l"/>
                <a:tab pos="725214" algn="l"/>
                <a:tab pos="1087820" algn="l"/>
                <a:tab pos="1450427" algn="l"/>
                <a:tab pos="1813033" algn="l"/>
                <a:tab pos="2175642" algn="l"/>
                <a:tab pos="2538248" algn="l"/>
                <a:tab pos="2900855" algn="l"/>
                <a:tab pos="3263461" algn="l"/>
                <a:tab pos="3626068" algn="l"/>
                <a:tab pos="3988675" algn="l"/>
                <a:tab pos="4351281" algn="l"/>
              </a:tabLst>
              <a:defRPr lang="en-US" sz="1224" b="1" kern="1200" spc="60" dirty="0" smtClean="0">
                <a:solidFill>
                  <a:schemeClr val="tx1">
                    <a:lumMod val="50000"/>
                    <a:lumOff val="50000"/>
                  </a:schemeClr>
                </a:solidFill>
                <a:latin typeface="Segoe UI"/>
                <a:ea typeface="Segoe UI"/>
                <a:cs typeface="Segoe UI"/>
                <a:sym typeface="Segoe UI"/>
              </a:defRPr>
            </a:lvl2pPr>
            <a:lvl3pPr marL="0" algn="l" defTabSz="466209" rtl="0" eaLnBrk="1" latinLnBrk="0" hangingPunct="1">
              <a:tabLst>
                <a:tab pos="362606" algn="l"/>
                <a:tab pos="725214" algn="l"/>
                <a:tab pos="1087820" algn="l"/>
                <a:tab pos="1450427" algn="l"/>
                <a:tab pos="1813033" algn="l"/>
                <a:tab pos="2175642" algn="l"/>
                <a:tab pos="2538248" algn="l"/>
                <a:tab pos="2900855" algn="l"/>
                <a:tab pos="3263461" algn="l"/>
                <a:tab pos="3626068" algn="l"/>
                <a:tab pos="3988675" algn="l"/>
                <a:tab pos="4351281" algn="l"/>
              </a:tabLst>
              <a:defRPr lang="en-US" sz="1224" b="1" kern="1200" spc="60" dirty="0" smtClean="0">
                <a:solidFill>
                  <a:schemeClr val="tx1">
                    <a:lumMod val="50000"/>
                    <a:lumOff val="50000"/>
                  </a:schemeClr>
                </a:solidFill>
                <a:latin typeface="Segoe UI"/>
                <a:ea typeface="Segoe UI"/>
                <a:cs typeface="Segoe UI"/>
                <a:sym typeface="Segoe UI"/>
              </a:defRPr>
            </a:lvl3pPr>
            <a:lvl4pPr marL="0" algn="l" defTabSz="466209" rtl="0" eaLnBrk="1" latinLnBrk="0" hangingPunct="1">
              <a:tabLst>
                <a:tab pos="362606" algn="l"/>
                <a:tab pos="725214" algn="l"/>
                <a:tab pos="1087820" algn="l"/>
                <a:tab pos="1450427" algn="l"/>
                <a:tab pos="1813033" algn="l"/>
                <a:tab pos="2175642" algn="l"/>
                <a:tab pos="2538248" algn="l"/>
                <a:tab pos="2900855" algn="l"/>
                <a:tab pos="3263461" algn="l"/>
                <a:tab pos="3626068" algn="l"/>
                <a:tab pos="3988675" algn="l"/>
                <a:tab pos="4351281" algn="l"/>
              </a:tabLst>
              <a:defRPr lang="en-US" sz="1224" b="1" kern="1200" spc="60" dirty="0" smtClean="0">
                <a:solidFill>
                  <a:schemeClr val="tx1">
                    <a:lumMod val="50000"/>
                    <a:lumOff val="50000"/>
                  </a:schemeClr>
                </a:solidFill>
                <a:latin typeface="Segoe UI"/>
                <a:ea typeface="Segoe UI"/>
                <a:cs typeface="Segoe UI"/>
                <a:sym typeface="Segoe UI"/>
              </a:defRPr>
            </a:lvl4pPr>
            <a:lvl5pPr marL="0" algn="l" defTabSz="466209" rtl="0" eaLnBrk="1" latinLnBrk="0" hangingPunct="1">
              <a:tabLst>
                <a:tab pos="362606" algn="l"/>
                <a:tab pos="725214" algn="l"/>
                <a:tab pos="1087820" algn="l"/>
                <a:tab pos="1450427" algn="l"/>
                <a:tab pos="1813033" algn="l"/>
                <a:tab pos="2175642" algn="l"/>
                <a:tab pos="2538248" algn="l"/>
                <a:tab pos="2900855" algn="l"/>
                <a:tab pos="3263461" algn="l"/>
                <a:tab pos="3626068" algn="l"/>
                <a:tab pos="3988675" algn="l"/>
                <a:tab pos="4351281" algn="l"/>
              </a:tabLst>
              <a:defRPr lang="en-US" sz="1224" b="1" kern="1200" spc="60" dirty="0">
                <a:solidFill>
                  <a:schemeClr val="tx1">
                    <a:lumMod val="50000"/>
                    <a:lumOff val="50000"/>
                  </a:schemeClr>
                </a:solidFill>
                <a:latin typeface="Segoe UI"/>
                <a:ea typeface="Segoe UI"/>
                <a:cs typeface="Segoe UI"/>
                <a:sym typeface="Segoe UI"/>
              </a:defRPr>
            </a:lvl5pPr>
          </a:lstStyle>
          <a:p>
            <a:pPr lvl="0"/>
            <a:r>
              <a:rPr lang="en-US"/>
              <a:t>SECTION NAME</a:t>
            </a:r>
          </a:p>
        </p:txBody>
      </p:sp>
      <p:sp>
        <p:nvSpPr>
          <p:cNvPr id="10" name="Title 1">
            <a:extLst>
              <a:ext uri="{FF2B5EF4-FFF2-40B4-BE49-F238E27FC236}">
                <a16:creationId xmlns:a16="http://schemas.microsoft.com/office/drawing/2014/main" id="{1A3DF149-8D0B-497C-94BD-59B05E17842B}"/>
              </a:ext>
            </a:extLst>
          </p:cNvPr>
          <p:cNvSpPr>
            <a:spLocks noGrp="1"/>
          </p:cNvSpPr>
          <p:nvPr>
            <p:ph type="title" hasCustomPrompt="1"/>
          </p:nvPr>
        </p:nvSpPr>
        <p:spPr>
          <a:xfrm>
            <a:off x="437993" y="447520"/>
            <a:ext cx="5648290" cy="692241"/>
          </a:xfrm>
        </p:spPr>
        <p:txBody>
          <a:bodyPr/>
          <a:lstStyle>
            <a:lvl1pPr>
              <a:defRPr/>
            </a:lvl1pPr>
          </a:lstStyle>
          <a:p>
            <a:r>
              <a:rPr lang="en-US"/>
              <a:t>Page name.</a:t>
            </a:r>
          </a:p>
        </p:txBody>
      </p:sp>
    </p:spTree>
    <p:extLst>
      <p:ext uri="{BB962C8B-B14F-4D97-AF65-F5344CB8AC3E}">
        <p14:creationId xmlns:p14="http://schemas.microsoft.com/office/powerpoint/2010/main" val="2754920908"/>
      </p:ext>
    </p:extLst>
  </p:cSld>
  <p:clrMapOvr>
    <a:masterClrMapping/>
  </p:clrMapOvr>
  <p:transition>
    <p:fade/>
  </p:transition>
  <p:hf sldNum="0" hdr="0" dt="0"/>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84" Type="http://schemas.openxmlformats.org/officeDocument/2006/relationships/slideLayout" Target="../slideLayouts/slideLayout84.xml"/><Relationship Id="rId89" Type="http://schemas.openxmlformats.org/officeDocument/2006/relationships/slideLayout" Target="../slideLayouts/slideLayout89.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5" Type="http://schemas.openxmlformats.org/officeDocument/2006/relationships/slideLayout" Target="../slideLayouts/slideLayout5.xml"/><Relationship Id="rId90" Type="http://schemas.openxmlformats.org/officeDocument/2006/relationships/slideLayout" Target="../slideLayouts/slideLayout90.xml"/><Relationship Id="rId95" Type="http://schemas.openxmlformats.org/officeDocument/2006/relationships/slideLayout" Target="../slideLayouts/slideLayout95.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80" Type="http://schemas.openxmlformats.org/officeDocument/2006/relationships/slideLayout" Target="../slideLayouts/slideLayout80.xml"/><Relationship Id="rId85" Type="http://schemas.openxmlformats.org/officeDocument/2006/relationships/slideLayout" Target="../slideLayouts/slideLayout85.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83" Type="http://schemas.openxmlformats.org/officeDocument/2006/relationships/slideLayout" Target="../slideLayouts/slideLayout83.xml"/><Relationship Id="rId88" Type="http://schemas.openxmlformats.org/officeDocument/2006/relationships/slideLayout" Target="../slideLayouts/slideLayout88.xml"/><Relationship Id="rId91" Type="http://schemas.openxmlformats.org/officeDocument/2006/relationships/slideLayout" Target="../slideLayouts/slideLayout91.xml"/><Relationship Id="rId96" Type="http://schemas.openxmlformats.org/officeDocument/2006/relationships/slideLayout" Target="../slideLayouts/slideLayout96.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slideLayout" Target="../slideLayouts/slideLayout81.xml"/><Relationship Id="rId86" Type="http://schemas.openxmlformats.org/officeDocument/2006/relationships/slideLayout" Target="../slideLayouts/slideLayout86.xml"/><Relationship Id="rId94" Type="http://schemas.openxmlformats.org/officeDocument/2006/relationships/slideLayout" Target="../slideLayouts/slideLayout94.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97" Type="http://schemas.openxmlformats.org/officeDocument/2006/relationships/theme" Target="../theme/theme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92" Type="http://schemas.openxmlformats.org/officeDocument/2006/relationships/slideLayout" Target="../slideLayouts/slideLayout92.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87" Type="http://schemas.openxmlformats.org/officeDocument/2006/relationships/slideLayout" Target="../slideLayouts/slideLayout87.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56" Type="http://schemas.openxmlformats.org/officeDocument/2006/relationships/slideLayout" Target="../slideLayouts/slideLayout56.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93" Type="http://schemas.openxmlformats.org/officeDocument/2006/relationships/slideLayout" Target="../slideLayouts/slideLayout93.xml"/><Relationship Id="rId98"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9F9F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5"/>
            <a:ext cx="11889564" cy="917575"/>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274641"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p:cNvPicPr>
            <a:picLocks noChangeAspect="1"/>
          </p:cNvPicPr>
          <p:nvPr userDrawn="1"/>
        </p:nvPicPr>
        <p:blipFill>
          <a:blip r:embed="rId98" cstate="email">
            <a:extLst>
              <a:ext uri="{28A0092B-C50C-407E-A947-70E740481C1C}">
                <a14:useLocalDpi xmlns:a14="http://schemas.microsoft.com/office/drawing/2010/main"/>
              </a:ext>
            </a:extLst>
          </a:blip>
          <a:stretch>
            <a:fillRect/>
          </a:stretch>
        </p:blipFill>
        <p:spPr>
          <a:xfrm rot="5400000">
            <a:off x="9363859" y="3071982"/>
            <a:ext cx="6995160" cy="849926"/>
          </a:xfrm>
          <a:prstGeom prst="rect">
            <a:avLst/>
          </a:prstGeom>
        </p:spPr>
      </p:pic>
    </p:spTree>
    <p:extLst>
      <p:ext uri="{BB962C8B-B14F-4D97-AF65-F5344CB8AC3E}">
        <p14:creationId xmlns:p14="http://schemas.microsoft.com/office/powerpoint/2010/main" val="2777406876"/>
      </p:ext>
    </p:extLst>
  </p:cSld>
  <p:clrMap bg1="lt1" tx1="dk1" bg2="lt2" tx2="dk2" accent1="accent1" accent2="accent2" accent3="accent3" accent4="accent4" accent5="accent5" accent6="accent6" hlink="hlink" folHlink="folHlink"/>
  <p:sldLayoutIdLst>
    <p:sldLayoutId id="2147484582" r:id="rId1"/>
    <p:sldLayoutId id="2147484583" r:id="rId2"/>
    <p:sldLayoutId id="2147484584" r:id="rId3"/>
    <p:sldLayoutId id="2147484585" r:id="rId4"/>
    <p:sldLayoutId id="2147484586" r:id="rId5"/>
    <p:sldLayoutId id="2147484587" r:id="rId6"/>
    <p:sldLayoutId id="2147484588" r:id="rId7"/>
    <p:sldLayoutId id="2147484589" r:id="rId8"/>
    <p:sldLayoutId id="2147484590" r:id="rId9"/>
    <p:sldLayoutId id="2147484591" r:id="rId10"/>
    <p:sldLayoutId id="2147484592" r:id="rId11"/>
    <p:sldLayoutId id="2147484593" r:id="rId12"/>
    <p:sldLayoutId id="2147484594" r:id="rId13"/>
    <p:sldLayoutId id="2147484595" r:id="rId14"/>
    <p:sldLayoutId id="2147484596" r:id="rId15"/>
    <p:sldLayoutId id="2147484597" r:id="rId16"/>
    <p:sldLayoutId id="2147484598" r:id="rId17"/>
    <p:sldLayoutId id="2147484599" r:id="rId18"/>
    <p:sldLayoutId id="2147484600" r:id="rId19"/>
    <p:sldLayoutId id="2147484601" r:id="rId20"/>
    <p:sldLayoutId id="2147484602" r:id="rId21"/>
    <p:sldLayoutId id="2147484603" r:id="rId22"/>
    <p:sldLayoutId id="2147484604" r:id="rId23"/>
    <p:sldLayoutId id="2147484605" r:id="rId24"/>
    <p:sldLayoutId id="2147484606" r:id="rId25"/>
    <p:sldLayoutId id="2147484607" r:id="rId26"/>
    <p:sldLayoutId id="2147484608" r:id="rId27"/>
    <p:sldLayoutId id="2147484609" r:id="rId28"/>
    <p:sldLayoutId id="2147484610" r:id="rId29"/>
    <p:sldLayoutId id="2147484611" r:id="rId30"/>
    <p:sldLayoutId id="2147484612" r:id="rId31"/>
    <p:sldLayoutId id="2147484613" r:id="rId32"/>
    <p:sldLayoutId id="2147484614" r:id="rId33"/>
    <p:sldLayoutId id="2147484615" r:id="rId34"/>
    <p:sldLayoutId id="2147484616" r:id="rId35"/>
    <p:sldLayoutId id="2147484617" r:id="rId36"/>
    <p:sldLayoutId id="2147484618" r:id="rId37"/>
    <p:sldLayoutId id="2147484619" r:id="rId38"/>
    <p:sldLayoutId id="2147484620" r:id="rId39"/>
    <p:sldLayoutId id="2147484621" r:id="rId40"/>
    <p:sldLayoutId id="2147484622" r:id="rId41"/>
    <p:sldLayoutId id="2147484623" r:id="rId42"/>
    <p:sldLayoutId id="2147484624" r:id="rId43"/>
    <p:sldLayoutId id="2147484625" r:id="rId44"/>
    <p:sldLayoutId id="2147484626" r:id="rId45"/>
    <p:sldLayoutId id="2147484627" r:id="rId46"/>
    <p:sldLayoutId id="2147484628" r:id="rId47"/>
    <p:sldLayoutId id="2147484629" r:id="rId48"/>
    <p:sldLayoutId id="2147484630" r:id="rId49"/>
    <p:sldLayoutId id="2147484631" r:id="rId50"/>
    <p:sldLayoutId id="2147484632" r:id="rId51"/>
    <p:sldLayoutId id="2147484633" r:id="rId52"/>
    <p:sldLayoutId id="2147484634" r:id="rId53"/>
    <p:sldLayoutId id="2147484635" r:id="rId54"/>
    <p:sldLayoutId id="2147484636" r:id="rId55"/>
    <p:sldLayoutId id="2147484637" r:id="rId56"/>
    <p:sldLayoutId id="2147484638" r:id="rId57"/>
    <p:sldLayoutId id="2147484639" r:id="rId58"/>
    <p:sldLayoutId id="2147484640" r:id="rId59"/>
    <p:sldLayoutId id="2147484641" r:id="rId60"/>
    <p:sldLayoutId id="2147484642" r:id="rId61"/>
    <p:sldLayoutId id="2147484643" r:id="rId62"/>
    <p:sldLayoutId id="2147484644" r:id="rId63"/>
    <p:sldLayoutId id="2147484645" r:id="rId64"/>
    <p:sldLayoutId id="2147484646" r:id="rId65"/>
    <p:sldLayoutId id="2147484647" r:id="rId66"/>
    <p:sldLayoutId id="2147484648" r:id="rId67"/>
    <p:sldLayoutId id="2147484649" r:id="rId68"/>
    <p:sldLayoutId id="2147484650" r:id="rId69"/>
    <p:sldLayoutId id="2147484651" r:id="rId70"/>
    <p:sldLayoutId id="2147484652" r:id="rId71"/>
    <p:sldLayoutId id="2147484653" r:id="rId72"/>
    <p:sldLayoutId id="2147484654" r:id="rId73"/>
    <p:sldLayoutId id="2147484655" r:id="rId74"/>
    <p:sldLayoutId id="2147484656" r:id="rId75"/>
    <p:sldLayoutId id="2147484657" r:id="rId76"/>
    <p:sldLayoutId id="2147484658" r:id="rId77"/>
    <p:sldLayoutId id="2147484659" r:id="rId78"/>
    <p:sldLayoutId id="2147484660" r:id="rId79"/>
    <p:sldLayoutId id="2147484661" r:id="rId80"/>
    <p:sldLayoutId id="2147484662" r:id="rId81"/>
    <p:sldLayoutId id="2147484663" r:id="rId82"/>
    <p:sldLayoutId id="2147484664" r:id="rId83"/>
    <p:sldLayoutId id="2147484665" r:id="rId84"/>
    <p:sldLayoutId id="2147484570" r:id="rId85"/>
    <p:sldLayoutId id="2147484571" r:id="rId86"/>
    <p:sldLayoutId id="2147484572" r:id="rId87"/>
    <p:sldLayoutId id="2147484573" r:id="rId88"/>
    <p:sldLayoutId id="2147484574" r:id="rId89"/>
    <p:sldLayoutId id="2147484575" r:id="rId90"/>
    <p:sldLayoutId id="2147484576" r:id="rId91"/>
    <p:sldLayoutId id="2147484577" r:id="rId92"/>
    <p:sldLayoutId id="2147484578" r:id="rId93"/>
    <p:sldLayoutId id="2147484579" r:id="rId94"/>
    <p:sldLayoutId id="2147484580" r:id="rId95"/>
    <p:sldLayoutId id="2147484581" r:id="rId96"/>
  </p:sldLayoutIdLst>
  <p:transition>
    <p:fade/>
  </p:transition>
  <p:hf sldNum="0" hdr="0" ftr="0"/>
  <p:txStyles>
    <p:titleStyle>
      <a:lvl1pPr algn="l" defTabSz="932563" rtl="0" eaLnBrk="1" latinLnBrk="0" hangingPunct="1">
        <a:lnSpc>
          <a:spcPct val="90000"/>
        </a:lnSpc>
        <a:spcBef>
          <a:spcPct val="0"/>
        </a:spcBef>
        <a:buNone/>
        <a:defRPr lang="en-US" sz="4799" b="0" kern="1200" cap="none" spc="-1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557" marR="0" indent="-228557" algn="l" defTabSz="93256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599" kern="1200" spc="0" baseline="0">
          <a:gradFill>
            <a:gsLst>
              <a:gs pos="1250">
                <a:schemeClr val="tx1"/>
              </a:gs>
              <a:gs pos="100000">
                <a:schemeClr val="tx1"/>
              </a:gs>
            </a:gsLst>
            <a:lin ang="5400000" scaled="0"/>
          </a:gradFill>
          <a:latin typeface="+mj-lt"/>
          <a:ea typeface="+mn-ea"/>
          <a:cs typeface="+mn-cs"/>
        </a:defRPr>
      </a:lvl1pPr>
      <a:lvl2pPr marL="457112" marR="0" indent="-228557" algn="l" defTabSz="93256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669" marR="0" indent="-228557" algn="l" defTabSz="93256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224" marR="0" indent="-228557" algn="l" defTabSz="93256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2781" marR="0" indent="-228557" algn="l" defTabSz="932563"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4548" indent="-233141" algn="l" defTabSz="9325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830" indent="-233141" algn="l" defTabSz="9325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112" indent="-233141" algn="l" defTabSz="9325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394" indent="-233141" algn="l" defTabSz="9325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563" rtl="0" eaLnBrk="1" latinLnBrk="0" hangingPunct="1">
        <a:defRPr sz="1800" kern="1200">
          <a:solidFill>
            <a:schemeClr val="tx1"/>
          </a:solidFill>
          <a:latin typeface="+mn-lt"/>
          <a:ea typeface="+mn-ea"/>
          <a:cs typeface="+mn-cs"/>
        </a:defRPr>
      </a:lvl1pPr>
      <a:lvl2pPr marL="466281" algn="l" defTabSz="932563" rtl="0" eaLnBrk="1" latinLnBrk="0" hangingPunct="1">
        <a:defRPr sz="1800" kern="1200">
          <a:solidFill>
            <a:schemeClr val="tx1"/>
          </a:solidFill>
          <a:latin typeface="+mn-lt"/>
          <a:ea typeface="+mn-ea"/>
          <a:cs typeface="+mn-cs"/>
        </a:defRPr>
      </a:lvl2pPr>
      <a:lvl3pPr marL="932563" algn="l" defTabSz="932563" rtl="0" eaLnBrk="1" latinLnBrk="0" hangingPunct="1">
        <a:defRPr sz="1800" kern="1200">
          <a:solidFill>
            <a:schemeClr val="tx1"/>
          </a:solidFill>
          <a:latin typeface="+mn-lt"/>
          <a:ea typeface="+mn-ea"/>
          <a:cs typeface="+mn-cs"/>
        </a:defRPr>
      </a:lvl3pPr>
      <a:lvl4pPr marL="1398844" algn="l" defTabSz="932563" rtl="0" eaLnBrk="1" latinLnBrk="0" hangingPunct="1">
        <a:defRPr sz="1800" kern="1200">
          <a:solidFill>
            <a:schemeClr val="tx1"/>
          </a:solidFill>
          <a:latin typeface="+mn-lt"/>
          <a:ea typeface="+mn-ea"/>
          <a:cs typeface="+mn-cs"/>
        </a:defRPr>
      </a:lvl4pPr>
      <a:lvl5pPr marL="1865126" algn="l" defTabSz="932563" rtl="0" eaLnBrk="1" latinLnBrk="0" hangingPunct="1">
        <a:defRPr sz="1800" kern="1200">
          <a:solidFill>
            <a:schemeClr val="tx1"/>
          </a:solidFill>
          <a:latin typeface="+mn-lt"/>
          <a:ea typeface="+mn-ea"/>
          <a:cs typeface="+mn-cs"/>
        </a:defRPr>
      </a:lvl5pPr>
      <a:lvl6pPr marL="2331408" algn="l" defTabSz="932563" rtl="0" eaLnBrk="1" latinLnBrk="0" hangingPunct="1">
        <a:defRPr sz="1800" kern="1200">
          <a:solidFill>
            <a:schemeClr val="tx1"/>
          </a:solidFill>
          <a:latin typeface="+mn-lt"/>
          <a:ea typeface="+mn-ea"/>
          <a:cs typeface="+mn-cs"/>
        </a:defRPr>
      </a:lvl6pPr>
      <a:lvl7pPr marL="2797689" algn="l" defTabSz="932563" rtl="0" eaLnBrk="1" latinLnBrk="0" hangingPunct="1">
        <a:defRPr sz="1800" kern="1200">
          <a:solidFill>
            <a:schemeClr val="tx1"/>
          </a:solidFill>
          <a:latin typeface="+mn-lt"/>
          <a:ea typeface="+mn-ea"/>
          <a:cs typeface="+mn-cs"/>
        </a:defRPr>
      </a:lvl7pPr>
      <a:lvl8pPr marL="3263970" algn="l" defTabSz="932563" rtl="0" eaLnBrk="1" latinLnBrk="0" hangingPunct="1">
        <a:defRPr sz="1800" kern="1200">
          <a:solidFill>
            <a:schemeClr val="tx1"/>
          </a:solidFill>
          <a:latin typeface="+mn-lt"/>
          <a:ea typeface="+mn-ea"/>
          <a:cs typeface="+mn-cs"/>
        </a:defRPr>
      </a:lvl8pPr>
      <a:lvl9pPr marL="3730253" algn="l" defTabSz="932563"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pos="1381">
          <p15:clr>
            <a:srgbClr val="C35EA4"/>
          </p15:clr>
        </p15:guide>
        <p15:guide id="4" pos="1528">
          <p15:clr>
            <a:srgbClr val="C35EA4"/>
          </p15:clr>
        </p15:guide>
        <p15:guide id="5" pos="2618">
          <p15:clr>
            <a:srgbClr val="C35EA4"/>
          </p15:clr>
        </p15:guide>
        <p15:guide id="6" pos="2765">
          <p15:clr>
            <a:srgbClr val="C35EA4"/>
          </p15:clr>
        </p15:guide>
        <p15:guide id="7" pos="3854">
          <p15:clr>
            <a:srgbClr val="C35EA4"/>
          </p15:clr>
        </p15:guide>
        <p15:guide id="8" pos="4003">
          <p15:clr>
            <a:srgbClr val="C35EA4"/>
          </p15:clr>
        </p15:guide>
        <p15:guide id="9" pos="5083">
          <p15:clr>
            <a:srgbClr val="C35EA4"/>
          </p15:clr>
        </p15:guide>
        <p15:guide id="10" pos="5230">
          <p15:clr>
            <a:srgbClr val="C35EA4"/>
          </p15:clr>
        </p15:guide>
        <p15:guide id="11" pos="6323">
          <p15:clr>
            <a:srgbClr val="C35EA4"/>
          </p15:clr>
        </p15:guide>
        <p15:guide id="12" pos="6469">
          <p15:clr>
            <a:srgbClr val="C35EA4"/>
          </p15:clr>
        </p15:guide>
        <p15:guide id="16" pos="293">
          <p15:clr>
            <a:srgbClr val="F26B43"/>
          </p15:clr>
        </p15:guide>
        <p15:guide id="17" pos="7558">
          <p15:clr>
            <a:srgbClr val="F26B43"/>
          </p15:clr>
        </p15:guide>
        <p15:guide id="18" orient="horz" pos="751">
          <p15:clr>
            <a:srgbClr val="5ACBF0"/>
          </p15:clr>
        </p15:guide>
        <p15:guide id="19" orient="horz" pos="1366">
          <p15:clr>
            <a:srgbClr val="5ACBF0"/>
          </p15:clr>
        </p15:guide>
        <p15:guide id="20" orient="horz" pos="605">
          <p15:clr>
            <a:srgbClr val="5ACBF0"/>
          </p15:clr>
        </p15:guide>
        <p15:guide id="21" orient="horz" pos="1514">
          <p15:clr>
            <a:srgbClr val="5ACBF0"/>
          </p15:clr>
        </p15:guide>
        <p15:guide id="22" orient="horz" pos="2130">
          <p15:clr>
            <a:srgbClr val="5ACBF0"/>
          </p15:clr>
        </p15:guide>
        <p15:guide id="23" orient="horz" pos="2275">
          <p15:clr>
            <a:srgbClr val="5ACBF0"/>
          </p15:clr>
        </p15:guide>
        <p15:guide id="25" orient="horz" pos="283">
          <p15:clr>
            <a:srgbClr val="F26B43"/>
          </p15:clr>
        </p15:guide>
        <p15:guide id="26" orient="horz" pos="4120">
          <p15:clr>
            <a:srgbClr val="F26B43"/>
          </p15:clr>
        </p15:guide>
        <p15:guide id="27" orient="horz" pos="2891">
          <p15:clr>
            <a:srgbClr val="5ACBF0"/>
          </p15:clr>
        </p15:guide>
        <p15:guide id="28" orient="horz" pos="3038">
          <p15:clr>
            <a:srgbClr val="5ACBF0"/>
          </p15:clr>
        </p15:guide>
        <p15:guide id="29" orient="horz" pos="3654">
          <p15:clr>
            <a:srgbClr val="5ACBF0"/>
          </p15:clr>
        </p15:guide>
        <p15:guide id="30" orient="horz" pos="3800">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4.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18" Type="http://schemas.openxmlformats.org/officeDocument/2006/relationships/image" Target="../media/image38.png"/><Relationship Id="rId3" Type="http://schemas.openxmlformats.org/officeDocument/2006/relationships/image" Target="../media/image23.jpeg"/><Relationship Id="rId21" Type="http://schemas.openxmlformats.org/officeDocument/2006/relationships/image" Target="../media/image41.png"/><Relationship Id="rId7" Type="http://schemas.openxmlformats.org/officeDocument/2006/relationships/image" Target="../media/image27.png"/><Relationship Id="rId12" Type="http://schemas.openxmlformats.org/officeDocument/2006/relationships/image" Target="../media/image32.jpeg"/><Relationship Id="rId17" Type="http://schemas.openxmlformats.org/officeDocument/2006/relationships/image" Target="../media/image37.png"/><Relationship Id="rId2" Type="http://schemas.openxmlformats.org/officeDocument/2006/relationships/notesSlide" Target="../notesSlides/notesSlide3.xml"/><Relationship Id="rId16" Type="http://schemas.openxmlformats.org/officeDocument/2006/relationships/image" Target="../media/image36.png"/><Relationship Id="rId20" Type="http://schemas.openxmlformats.org/officeDocument/2006/relationships/image" Target="../media/image40.png"/><Relationship Id="rId1" Type="http://schemas.openxmlformats.org/officeDocument/2006/relationships/slideLayout" Target="../slideLayouts/slideLayout95.xml"/><Relationship Id="rId6" Type="http://schemas.openxmlformats.org/officeDocument/2006/relationships/image" Target="../media/image26.png"/><Relationship Id="rId11" Type="http://schemas.openxmlformats.org/officeDocument/2006/relationships/image" Target="../media/image31.png"/><Relationship Id="rId24" Type="http://schemas.openxmlformats.org/officeDocument/2006/relationships/image" Target="../media/image44.png"/><Relationship Id="rId5" Type="http://schemas.openxmlformats.org/officeDocument/2006/relationships/image" Target="../media/image25.jpg"/><Relationship Id="rId15" Type="http://schemas.openxmlformats.org/officeDocument/2006/relationships/image" Target="../media/image35.png"/><Relationship Id="rId23" Type="http://schemas.openxmlformats.org/officeDocument/2006/relationships/image" Target="../media/image43.png"/><Relationship Id="rId10" Type="http://schemas.openxmlformats.org/officeDocument/2006/relationships/image" Target="../media/image30.png"/><Relationship Id="rId19" Type="http://schemas.openxmlformats.org/officeDocument/2006/relationships/image" Target="../media/image39.png"/><Relationship Id="rId4" Type="http://schemas.openxmlformats.org/officeDocument/2006/relationships/image" Target="../media/image24.jpg"/><Relationship Id="rId9" Type="http://schemas.openxmlformats.org/officeDocument/2006/relationships/image" Target="../media/image29.png"/><Relationship Id="rId14" Type="http://schemas.openxmlformats.org/officeDocument/2006/relationships/image" Target="../media/image34.png"/><Relationship Id="rId22" Type="http://schemas.openxmlformats.org/officeDocument/2006/relationships/image" Target="../media/image4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5.xml"/></Relationships>
</file>

<file path=ppt/slides/_rels/slide6.xml.rels><?xml version="1.0" encoding="UTF-8" standalone="yes"?>
<Relationships xmlns="http://schemas.openxmlformats.org/package/2006/relationships"><Relationship Id="rId3" Type="http://schemas.openxmlformats.org/officeDocument/2006/relationships/hyperlink" Target="https://techcommunity.microsoft.com/t5/Microsoft-Teams-Blog/What-s-new-in-Microsoft-Teams-the-Enterprise-Connect-feature/ba-p/376255" TargetMode="External"/><Relationship Id="rId2" Type="http://schemas.openxmlformats.org/officeDocument/2006/relationships/notesSlide" Target="../notesSlides/notesSlide5.xml"/><Relationship Id="rId1" Type="http://schemas.openxmlformats.org/officeDocument/2006/relationships/slideLayout" Target="../slideLayouts/slideLayout75.xml"/><Relationship Id="rId4" Type="http://schemas.openxmlformats.org/officeDocument/2006/relationships/hyperlink" Target="https://www.microsoft.com/en-us/microsoft-365/blog/2019/03/19/microsoft-teams-experiences-intelligent-workplac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notesSlide" Target="../notesSlides/notesSlide6.xml"/><Relationship Id="rId1" Type="http://schemas.openxmlformats.org/officeDocument/2006/relationships/slideLayout" Target="../slideLayouts/slideLayout95.xml"/><Relationship Id="rId6" Type="http://schemas.openxmlformats.org/officeDocument/2006/relationships/image" Target="../media/image48.gif"/><Relationship Id="rId5" Type="http://schemas.openxmlformats.org/officeDocument/2006/relationships/image" Target="../media/image47.gif"/><Relationship Id="rId4" Type="http://schemas.openxmlformats.org/officeDocument/2006/relationships/image" Target="../media/image46.gif"/></Relationships>
</file>

<file path=ppt/slides/_rels/slide8.xml.rels><?xml version="1.0" encoding="UTF-8" standalone="yes"?>
<Relationships xmlns="http://schemas.openxmlformats.org/package/2006/relationships"><Relationship Id="rId3" Type="http://schemas.openxmlformats.org/officeDocument/2006/relationships/hyperlink" Target="https://docs.microsoft.com/en-us/MicrosoftTeams/faq-journey#is-there-a-firm-deadline-by-which-customers-need-to-move-from-skype-for-business-online-to-teams" TargetMode="External"/><Relationship Id="rId2" Type="http://schemas.openxmlformats.org/officeDocument/2006/relationships/hyperlink" Target="https://support.microsoft.com/en-gb/help/4465277/microsoft-teams-now-the-primary-client-for-meetings-and-calling" TargetMode="External"/><Relationship Id="rId1" Type="http://schemas.openxmlformats.org/officeDocument/2006/relationships/slideLayout" Target="../slideLayouts/slideLayout75.xml"/><Relationship Id="rId6" Type="http://schemas.openxmlformats.org/officeDocument/2006/relationships/image" Target="../media/image49.png"/><Relationship Id="rId5" Type="http://schemas.openxmlformats.org/officeDocument/2006/relationships/hyperlink" Target="https://aka.ms/SkypeToTeams" TargetMode="External"/><Relationship Id="rId4" Type="http://schemas.openxmlformats.org/officeDocument/2006/relationships/hyperlink" Target="https://techcommunity.microsoft.com/t5/FastTrack-Blog/Requesting-FastTrack-assistance-for-Microsoft-365-just-got/ba-p/393125"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5.xml"/><Relationship Id="rId1" Type="http://schemas.openxmlformats.org/officeDocument/2006/relationships/tags" Target="../tags/tag1.xml"/><Relationship Id="rId5" Type="http://schemas.openxmlformats.org/officeDocument/2006/relationships/image" Target="../media/image51.jpeg"/><Relationship Id="rId4" Type="http://schemas.openxmlformats.org/officeDocument/2006/relationships/image" Target="../media/image50.png"/></Relationships>
</file>

<file path=ppt/slides/_rels/slide11.xml.rels><?xml version="1.0" encoding="UTF-8" standalone="yes"?>
<Relationships xmlns="http://schemas.openxmlformats.org/package/2006/relationships"><Relationship Id="rId8" Type="http://schemas.openxmlformats.org/officeDocument/2006/relationships/image" Target="../media/image57.svg"/><Relationship Id="rId13" Type="http://schemas.openxmlformats.org/officeDocument/2006/relationships/image" Target="../media/image62.png"/><Relationship Id="rId3" Type="http://schemas.openxmlformats.org/officeDocument/2006/relationships/image" Target="../media/image52.png"/><Relationship Id="rId7" Type="http://schemas.openxmlformats.org/officeDocument/2006/relationships/image" Target="../media/image56.png"/><Relationship Id="rId12" Type="http://schemas.openxmlformats.org/officeDocument/2006/relationships/image" Target="../media/image61.svg"/><Relationship Id="rId2" Type="http://schemas.openxmlformats.org/officeDocument/2006/relationships/notesSlide" Target="../notesSlides/notesSlide9.xml"/><Relationship Id="rId1" Type="http://schemas.openxmlformats.org/officeDocument/2006/relationships/slideLayout" Target="../slideLayouts/slideLayout74.xml"/><Relationship Id="rId6" Type="http://schemas.openxmlformats.org/officeDocument/2006/relationships/image" Target="../media/image55.svg"/><Relationship Id="rId11" Type="http://schemas.openxmlformats.org/officeDocument/2006/relationships/image" Target="../media/image60.png"/><Relationship Id="rId5" Type="http://schemas.openxmlformats.org/officeDocument/2006/relationships/image" Target="../media/image54.png"/><Relationship Id="rId15" Type="http://schemas.openxmlformats.org/officeDocument/2006/relationships/hyperlink" Target="http://aka.ms/skypetoteams" TargetMode="External"/><Relationship Id="rId10" Type="http://schemas.openxmlformats.org/officeDocument/2006/relationships/image" Target="../media/image59.svg"/><Relationship Id="rId4" Type="http://schemas.openxmlformats.org/officeDocument/2006/relationships/image" Target="../media/image53.svg"/><Relationship Id="rId9" Type="http://schemas.openxmlformats.org/officeDocument/2006/relationships/image" Target="../media/image58.png"/><Relationship Id="rId14" Type="http://schemas.openxmlformats.org/officeDocument/2006/relationships/image" Target="../media/image63.sv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5.xml"/><Relationship Id="rId1" Type="http://schemas.openxmlformats.org/officeDocument/2006/relationships/tags" Target="../tags/tag2.xml"/><Relationship Id="rId4" Type="http://schemas.openxmlformats.org/officeDocument/2006/relationships/image" Target="../media/image64.jpeg"/></Relationships>
</file>

<file path=ppt/slides/_rels/slide13.xml.rels><?xml version="1.0" encoding="UTF-8" standalone="yes"?>
<Relationships xmlns="http://schemas.openxmlformats.org/package/2006/relationships"><Relationship Id="rId8" Type="http://schemas.openxmlformats.org/officeDocument/2006/relationships/image" Target="../media/image69.svg"/><Relationship Id="rId3" Type="http://schemas.openxmlformats.org/officeDocument/2006/relationships/image" Target="../media/image65.png"/><Relationship Id="rId7" Type="http://schemas.openxmlformats.org/officeDocument/2006/relationships/image" Target="../media/image68.png"/><Relationship Id="rId2" Type="http://schemas.openxmlformats.org/officeDocument/2006/relationships/notesSlide" Target="../notesSlides/notesSlide11.xml"/><Relationship Id="rId1" Type="http://schemas.openxmlformats.org/officeDocument/2006/relationships/slideLayout" Target="../slideLayouts/slideLayout75.xml"/><Relationship Id="rId6" Type="http://schemas.openxmlformats.org/officeDocument/2006/relationships/image" Target="../media/image67.svg"/><Relationship Id="rId5" Type="http://schemas.openxmlformats.org/officeDocument/2006/relationships/image" Target="../media/image66.png"/><Relationship Id="rId10" Type="http://schemas.openxmlformats.org/officeDocument/2006/relationships/image" Target="../media/image71.png"/><Relationship Id="rId4" Type="http://schemas.microsoft.com/office/2007/relationships/hdphoto" Target="../media/hdphoto1.wdp"/><Relationship Id="rId9" Type="http://schemas.openxmlformats.org/officeDocument/2006/relationships/image" Target="../media/image70.png"/></Relationships>
</file>

<file path=ppt/slides/_rels/slide14.xml.rels><?xml version="1.0" encoding="UTF-8" standalone="yes"?>
<Relationships xmlns="http://schemas.openxmlformats.org/package/2006/relationships"><Relationship Id="rId8" Type="http://schemas.openxmlformats.org/officeDocument/2006/relationships/image" Target="../media/image69.svg"/><Relationship Id="rId3" Type="http://schemas.openxmlformats.org/officeDocument/2006/relationships/image" Target="../media/image65.png"/><Relationship Id="rId7" Type="http://schemas.openxmlformats.org/officeDocument/2006/relationships/image" Target="../media/image68.png"/><Relationship Id="rId2" Type="http://schemas.openxmlformats.org/officeDocument/2006/relationships/notesSlide" Target="../notesSlides/notesSlide12.xml"/><Relationship Id="rId1" Type="http://schemas.openxmlformats.org/officeDocument/2006/relationships/slideLayout" Target="../slideLayouts/slideLayout75.xml"/><Relationship Id="rId6" Type="http://schemas.openxmlformats.org/officeDocument/2006/relationships/image" Target="../media/image67.svg"/><Relationship Id="rId5" Type="http://schemas.openxmlformats.org/officeDocument/2006/relationships/image" Target="../media/image66.png"/><Relationship Id="rId10" Type="http://schemas.openxmlformats.org/officeDocument/2006/relationships/image" Target="../media/image71.png"/><Relationship Id="rId4" Type="http://schemas.microsoft.com/office/2007/relationships/hdphoto" Target="../media/hdphoto1.wdp"/><Relationship Id="rId9" Type="http://schemas.openxmlformats.org/officeDocument/2006/relationships/image" Target="../media/image7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1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4.xml"/><Relationship Id="rId1" Type="http://schemas.openxmlformats.org/officeDocument/2006/relationships/slideLayout" Target="../slideLayouts/slideLayout75.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18.xml.rels><?xml version="1.0" encoding="UTF-8" standalone="yes"?>
<Relationships xmlns="http://schemas.openxmlformats.org/package/2006/relationships"><Relationship Id="rId3" Type="http://schemas.openxmlformats.org/officeDocument/2006/relationships/image" Target="../media/image76.png"/><Relationship Id="rId7" Type="http://schemas.openxmlformats.org/officeDocument/2006/relationships/image" Target="../media/image78.png"/><Relationship Id="rId2" Type="http://schemas.openxmlformats.org/officeDocument/2006/relationships/notesSlide" Target="../notesSlides/notesSlide15.xml"/><Relationship Id="rId1" Type="http://schemas.openxmlformats.org/officeDocument/2006/relationships/slideLayout" Target="../slideLayouts/slideLayout95.xml"/><Relationship Id="rId6" Type="http://schemas.openxmlformats.org/officeDocument/2006/relationships/image" Target="../media/image77.png"/><Relationship Id="rId5" Type="http://schemas.openxmlformats.org/officeDocument/2006/relationships/image" Target="../media/image73.png"/><Relationship Id="rId4" Type="http://schemas.openxmlformats.org/officeDocument/2006/relationships/image" Target="../media/image72.png"/></Relationships>
</file>

<file path=ppt/slides/_rels/slide19.xml.rels><?xml version="1.0" encoding="UTF-8" standalone="yes"?>
<Relationships xmlns="http://schemas.openxmlformats.org/package/2006/relationships"><Relationship Id="rId3" Type="http://schemas.openxmlformats.org/officeDocument/2006/relationships/image" Target="../media/image79.png"/><Relationship Id="rId7" Type="http://schemas.openxmlformats.org/officeDocument/2006/relationships/image" Target="../media/image74.png"/><Relationship Id="rId2" Type="http://schemas.openxmlformats.org/officeDocument/2006/relationships/notesSlide" Target="../notesSlides/notesSlide16.xml"/><Relationship Id="rId1" Type="http://schemas.openxmlformats.org/officeDocument/2006/relationships/slideLayout" Target="../slideLayouts/slideLayout87.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80.png"/></Relationships>
</file>

<file path=ppt/slides/_rels/slide20.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83.png"/><Relationship Id="rId2" Type="http://schemas.openxmlformats.org/officeDocument/2006/relationships/notesSlide" Target="../notesSlides/notesSlide17.xml"/><Relationship Id="rId1" Type="http://schemas.openxmlformats.org/officeDocument/2006/relationships/slideLayout" Target="../slideLayouts/slideLayout95.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73.png"/></Relationships>
</file>

<file path=ppt/slides/_rels/slide21.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18.xml"/><Relationship Id="rId1" Type="http://schemas.openxmlformats.org/officeDocument/2006/relationships/slideLayout" Target="../slideLayouts/slideLayout95.xml"/><Relationship Id="rId5" Type="http://schemas.openxmlformats.org/officeDocument/2006/relationships/image" Target="../media/image81.png"/><Relationship Id="rId4" Type="http://schemas.openxmlformats.org/officeDocument/2006/relationships/image" Target="../media/image7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24.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slideLayout" Target="../slideLayouts/slideLayout95.xml"/><Relationship Id="rId1" Type="http://schemas.openxmlformats.org/officeDocument/2006/relationships/tags" Target="../tags/tag3.xml"/><Relationship Id="rId4" Type="http://schemas.openxmlformats.org/officeDocument/2006/relationships/image" Target="../media/image86.png"/></Relationships>
</file>

<file path=ppt/slides/_rels/slide2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slideLayout" Target="../slideLayouts/slideLayout95.xml"/><Relationship Id="rId1" Type="http://schemas.openxmlformats.org/officeDocument/2006/relationships/tags" Target="../tags/tag4.xml"/><Relationship Id="rId4" Type="http://schemas.openxmlformats.org/officeDocument/2006/relationships/image" Target="../media/image8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95.xml"/><Relationship Id="rId1" Type="http://schemas.openxmlformats.org/officeDocument/2006/relationships/tags" Target="../tags/tag5.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27.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s>
</file>

<file path=ppt/slides/_rels/slide28.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image" Target="../media/image95.png"/><Relationship Id="rId5" Type="http://schemas.openxmlformats.org/officeDocument/2006/relationships/image" Target="../media/image96.png"/><Relationship Id="rId4" Type="http://schemas.openxmlformats.org/officeDocument/2006/relationships/image" Target="../media/image9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30.xml.rels><?xml version="1.0" encoding="UTF-8" standalone="yes"?>
<Relationships xmlns="http://schemas.openxmlformats.org/package/2006/relationships"><Relationship Id="rId2" Type="http://schemas.openxmlformats.org/officeDocument/2006/relationships/hyperlink" Target="https://docs.microsoft.com/en-us/microsoftteams/hardware-requirements-for-the-teams-app" TargetMode="External"/><Relationship Id="rId1" Type="http://schemas.openxmlformats.org/officeDocument/2006/relationships/slideLayout" Target="../slideLayouts/slideLayout88.xml"/></Relationships>
</file>

<file path=ppt/slides/_rels/slide31.xml.rels><?xml version="1.0" encoding="UTF-8" standalone="yes"?>
<Relationships xmlns="http://schemas.openxmlformats.org/package/2006/relationships"><Relationship Id="rId2" Type="http://schemas.openxmlformats.org/officeDocument/2006/relationships/hyperlink" Target="https://techcommunity.microsoft.com/t5/Skype-for-Business-Blog/Certified-Skype-for-Business-Online-Phones-and-what-this-means/ba-p/120035" TargetMode="External"/><Relationship Id="rId1" Type="http://schemas.openxmlformats.org/officeDocument/2006/relationships/slideLayout" Target="../slideLayouts/slideLayout60.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100.emf"/><Relationship Id="rId2" Type="http://schemas.openxmlformats.org/officeDocument/2006/relationships/slideLayout" Target="../slideLayouts/slideLayout95.xml"/><Relationship Id="rId1" Type="http://schemas.openxmlformats.org/officeDocument/2006/relationships/tags" Target="../tags/tag6.xml"/><Relationship Id="rId6" Type="http://schemas.openxmlformats.org/officeDocument/2006/relationships/image" Target="../media/image99.png"/><Relationship Id="rId5" Type="http://schemas.openxmlformats.org/officeDocument/2006/relationships/image" Target="../media/image98.png"/><Relationship Id="rId4" Type="http://schemas.openxmlformats.org/officeDocument/2006/relationships/image" Target="../media/image97.png"/></Relationships>
</file>

<file path=ppt/slides/_rels/slide33.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04.jpeg"/><Relationship Id="rId2" Type="http://schemas.openxmlformats.org/officeDocument/2006/relationships/notesSlide" Target="../notesSlides/notesSlide23.xml"/><Relationship Id="rId1" Type="http://schemas.openxmlformats.org/officeDocument/2006/relationships/slideLayout" Target="../slideLayouts/slideLayout95.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hyperlink" Target="https://commons.wikimedia.org/wiki/File:Polycom_logo.png"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36.xml.rels><?xml version="1.0" encoding="UTF-8" standalone="yes"?>
<Relationships xmlns="http://schemas.openxmlformats.org/package/2006/relationships"><Relationship Id="rId8" Type="http://schemas.openxmlformats.org/officeDocument/2006/relationships/hyperlink" Target="http://aka.ms/successwithteams" TargetMode="External"/><Relationship Id="rId3" Type="http://schemas.openxmlformats.org/officeDocument/2006/relationships/image" Target="../media/image105.png"/><Relationship Id="rId7" Type="http://schemas.openxmlformats.org/officeDocument/2006/relationships/hyperlink" Target="https://www.microsoft.com/en-us/microsoft-365/roadmap?filters=Microsoft%20Teams" TargetMode="External"/><Relationship Id="rId2" Type="http://schemas.openxmlformats.org/officeDocument/2006/relationships/notesSlide" Target="../notesSlides/notesSlide24.xml"/><Relationship Id="rId1" Type="http://schemas.openxmlformats.org/officeDocument/2006/relationships/slideLayout" Target="../slideLayouts/slideLayout75.xml"/><Relationship Id="rId6" Type="http://schemas.openxmlformats.org/officeDocument/2006/relationships/hyperlink" Target="https://aka.ms/teamslivetraining" TargetMode="External"/><Relationship Id="rId5" Type="http://schemas.openxmlformats.org/officeDocument/2006/relationships/hyperlink" Target="aka.ms/SkypeToTeams" TargetMode="External"/><Relationship Id="rId4" Type="http://schemas.openxmlformats.org/officeDocument/2006/relationships/hyperlink" Target="https://aka.ms/TeamsToolkit" TargetMode="External"/></Relationships>
</file>

<file path=ppt/slides/_rels/slide37.xml.rels><?xml version="1.0" encoding="UTF-8" standalone="yes"?>
<Relationships xmlns="http://schemas.openxmlformats.org/package/2006/relationships"><Relationship Id="rId8" Type="http://schemas.openxmlformats.org/officeDocument/2006/relationships/hyperlink" Target="https://aka.ms/TeamsLiveTraining" TargetMode="External"/><Relationship Id="rId13" Type="http://schemas.openxmlformats.org/officeDocument/2006/relationships/hyperlink" Target="https://aka.ms/skypetoteams-operate" TargetMode="External"/><Relationship Id="rId18" Type="http://schemas.openxmlformats.org/officeDocument/2006/relationships/image" Target="../media/image108.svg"/><Relationship Id="rId3" Type="http://schemas.openxmlformats.org/officeDocument/2006/relationships/hyperlink" Target="https://aka.ms/SkypeToTeams" TargetMode="External"/><Relationship Id="rId21" Type="http://schemas.openxmlformats.org/officeDocument/2006/relationships/image" Target="../media/image52.png"/><Relationship Id="rId7" Type="http://schemas.openxmlformats.org/officeDocument/2006/relationships/hyperlink" Target="http://www.youtube.com/watch?v=lAoqEG777d8" TargetMode="External"/><Relationship Id="rId12" Type="http://schemas.openxmlformats.org/officeDocument/2006/relationships/hyperlink" Target="https://aka.ms/TeamsToolkit" TargetMode="External"/><Relationship Id="rId17" Type="http://schemas.openxmlformats.org/officeDocument/2006/relationships/image" Target="../media/image107.png"/><Relationship Id="rId2" Type="http://schemas.openxmlformats.org/officeDocument/2006/relationships/notesSlide" Target="../notesSlides/notesSlide25.xml"/><Relationship Id="rId16" Type="http://schemas.openxmlformats.org/officeDocument/2006/relationships/image" Target="../media/image70.png"/><Relationship Id="rId20" Type="http://schemas.openxmlformats.org/officeDocument/2006/relationships/image" Target="../media/image110.svg"/><Relationship Id="rId1" Type="http://schemas.openxmlformats.org/officeDocument/2006/relationships/slideLayout" Target="../slideLayouts/slideLayout88.xml"/><Relationship Id="rId6" Type="http://schemas.openxmlformats.org/officeDocument/2006/relationships/hyperlink" Target="https://aka.ms/skypetoteams-FAQ" TargetMode="External"/><Relationship Id="rId11" Type="http://schemas.openxmlformats.org/officeDocument/2006/relationships/hyperlink" Target="https://aka.ms/TeamsSuccessKit" TargetMode="External"/><Relationship Id="rId24" Type="http://schemas.openxmlformats.org/officeDocument/2006/relationships/image" Target="../media/image112.svg"/><Relationship Id="rId5" Type="http://schemas.openxmlformats.org/officeDocument/2006/relationships/hyperlink" Target="https://aka.ms/UpgradeSuccessKit" TargetMode="External"/><Relationship Id="rId15" Type="http://schemas.openxmlformats.org/officeDocument/2006/relationships/image" Target="../media/image106.png"/><Relationship Id="rId23" Type="http://schemas.openxmlformats.org/officeDocument/2006/relationships/image" Target="../media/image62.png"/><Relationship Id="rId10" Type="http://schemas.openxmlformats.org/officeDocument/2006/relationships/hyperlink" Target="https://docs.microsoft.com/en-us/microsoftteams/enduser-training" TargetMode="External"/><Relationship Id="rId19" Type="http://schemas.openxmlformats.org/officeDocument/2006/relationships/image" Target="../media/image109.png"/><Relationship Id="rId4" Type="http://schemas.openxmlformats.org/officeDocument/2006/relationships/hyperlink" Target="https://docs.microsoft.com/en-us/MicrosoftTeams/upgrade-start-here" TargetMode="External"/><Relationship Id="rId9" Type="http://schemas.openxmlformats.org/officeDocument/2006/relationships/hyperlink" Target="https://docs.microsoft.com/en-us/microsoftteams/itadmin-readiness" TargetMode="External"/><Relationship Id="rId14" Type="http://schemas.openxmlformats.org/officeDocument/2006/relationships/hyperlink" Target="https://techcommunity.microsoft.com/t5/Microsoft-Teams-Blog/bg-p/MicrosoftTeamsBlog" TargetMode="External"/><Relationship Id="rId22" Type="http://schemas.openxmlformats.org/officeDocument/2006/relationships/image" Target="../media/image1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38157" y="2284615"/>
            <a:ext cx="11495080" cy="2425296"/>
          </a:xfrm>
        </p:spPr>
        <p:txBody>
          <a:bodyPr/>
          <a:lstStyle/>
          <a:p>
            <a:pPr fontAlgn="base"/>
            <a:r>
              <a:rPr lang="en-US" dirty="0"/>
              <a:t>Are you planning your migration from Skype for Business to Microsoft Teams?</a:t>
            </a:r>
          </a:p>
        </p:txBody>
      </p:sp>
      <p:sp>
        <p:nvSpPr>
          <p:cNvPr id="5" name="Text Placeholder 4"/>
          <p:cNvSpPr>
            <a:spLocks noGrp="1"/>
          </p:cNvSpPr>
          <p:nvPr>
            <p:ph type="body" sz="quarter" idx="12"/>
          </p:nvPr>
        </p:nvSpPr>
        <p:spPr/>
        <p:txBody>
          <a:bodyPr anchor="ctr"/>
          <a:lstStyle/>
          <a:p>
            <a:r>
              <a:rPr lang="en-US" sz="2800" b="1" dirty="0"/>
              <a:t>Sandi Jordan</a:t>
            </a:r>
          </a:p>
          <a:p>
            <a:pPr>
              <a:lnSpc>
                <a:spcPct val="100000"/>
              </a:lnSpc>
            </a:pPr>
            <a:r>
              <a:rPr lang="en-US" sz="2400" dirty="0"/>
              <a:t>sjordan@microsoft.com </a:t>
            </a:r>
          </a:p>
          <a:p>
            <a:pPr>
              <a:lnSpc>
                <a:spcPct val="100000"/>
              </a:lnSpc>
            </a:pPr>
            <a:endParaRPr lang="en-US" sz="2400" dirty="0"/>
          </a:p>
        </p:txBody>
      </p:sp>
    </p:spTree>
    <p:extLst>
      <p:ext uri="{BB962C8B-B14F-4D97-AF65-F5344CB8AC3E}">
        <p14:creationId xmlns:p14="http://schemas.microsoft.com/office/powerpoint/2010/main" val="3557541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07321E55-58A8-4C2C-B807-61E22AE9E780}"/>
              </a:ext>
            </a:extLst>
          </p:cNvPr>
          <p:cNvSpPr>
            <a:spLocks noGrp="1"/>
          </p:cNvSpPr>
          <p:nvPr>
            <p:ph type="body" sz="quarter" idx="10"/>
          </p:nvPr>
        </p:nvSpPr>
        <p:spPr>
          <a:xfrm>
            <a:off x="446087" y="2182299"/>
            <a:ext cx="11567160" cy="2994153"/>
          </a:xfrm>
        </p:spPr>
        <p:txBody>
          <a:bodyPr/>
          <a:lstStyle/>
          <a:p>
            <a:r>
              <a:rPr lang="en-US" dirty="0"/>
              <a:t>Intro to set the stage</a:t>
            </a:r>
          </a:p>
          <a:p>
            <a:r>
              <a:rPr lang="en-US" dirty="0"/>
              <a:t>Understand options and guidance to plan for transition</a:t>
            </a:r>
          </a:p>
          <a:p>
            <a:r>
              <a:rPr lang="en-US" dirty="0"/>
              <a:t>Interoperability and coexistence</a:t>
            </a:r>
          </a:p>
          <a:p>
            <a:r>
              <a:rPr lang="en-US" dirty="0"/>
              <a:t>Learnings from the field</a:t>
            </a:r>
          </a:p>
          <a:p>
            <a:r>
              <a:rPr lang="en-US" dirty="0"/>
              <a:t>DEMO</a:t>
            </a:r>
          </a:p>
          <a:p>
            <a:r>
              <a:rPr lang="en-US" dirty="0"/>
              <a:t>Q&amp;A</a:t>
            </a:r>
          </a:p>
        </p:txBody>
      </p:sp>
      <p:sp>
        <p:nvSpPr>
          <p:cNvPr id="4" name="Title 3">
            <a:extLst>
              <a:ext uri="{FF2B5EF4-FFF2-40B4-BE49-F238E27FC236}">
                <a16:creationId xmlns:a16="http://schemas.microsoft.com/office/drawing/2014/main" id="{670821FD-5C05-4707-992E-E84771715C66}"/>
              </a:ext>
            </a:extLst>
          </p:cNvPr>
          <p:cNvSpPr>
            <a:spLocks noGrp="1"/>
          </p:cNvSpPr>
          <p:nvPr>
            <p:ph type="title"/>
          </p:nvPr>
        </p:nvSpPr>
        <p:spPr/>
        <p:txBody>
          <a:bodyPr/>
          <a:lstStyle/>
          <a:p>
            <a:r>
              <a:rPr lang="en-US" dirty="0"/>
              <a:t>Agenda</a:t>
            </a:r>
          </a:p>
        </p:txBody>
      </p:sp>
    </p:spTree>
    <p:extLst>
      <p:ext uri="{BB962C8B-B14F-4D97-AF65-F5344CB8AC3E}">
        <p14:creationId xmlns:p14="http://schemas.microsoft.com/office/powerpoint/2010/main" val="1991020981"/>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3B3B7B-2E5A-483B-BE96-4CC4A99C974E}"/>
              </a:ext>
            </a:extLst>
          </p:cNvPr>
          <p:cNvSpPr>
            <a:spLocks noGrp="1"/>
          </p:cNvSpPr>
          <p:nvPr>
            <p:ph type="title"/>
          </p:nvPr>
        </p:nvSpPr>
        <p:spPr/>
        <p:txBody>
          <a:bodyPr/>
          <a:lstStyle/>
          <a:p>
            <a:r>
              <a:rPr lang="en-US" dirty="0">
                <a:latin typeface="Segoe UI Semibold" panose="020B0702040204020203" pitchFamily="34" charset="0"/>
                <a:cs typeface="Segoe UI Semibold" panose="020B0702040204020203" pitchFamily="34" charset="0"/>
              </a:rPr>
              <a:t>Intro</a:t>
            </a:r>
          </a:p>
        </p:txBody>
      </p:sp>
    </p:spTree>
    <p:extLst>
      <p:ext uri="{BB962C8B-B14F-4D97-AF65-F5344CB8AC3E}">
        <p14:creationId xmlns:p14="http://schemas.microsoft.com/office/powerpoint/2010/main" val="1897007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 name="Picture 113" descr="A screenshot of a computer&#10;&#10;Description generated with very high confidence">
            <a:extLst>
              <a:ext uri="{FF2B5EF4-FFF2-40B4-BE49-F238E27FC236}">
                <a16:creationId xmlns:a16="http://schemas.microsoft.com/office/drawing/2014/main" id="{C4FE971D-9295-4ADF-A2DE-2062914AAA2E}"/>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5011570" y="1184276"/>
            <a:ext cx="7424905" cy="5810250"/>
          </a:xfrm>
          <a:custGeom>
            <a:avLst/>
            <a:gdLst>
              <a:gd name="connsiteX0" fmla="*/ 0 w 7424905"/>
              <a:gd name="connsiteY0" fmla="*/ 0 h 5810250"/>
              <a:gd name="connsiteX1" fmla="*/ 7424905 w 7424905"/>
              <a:gd name="connsiteY1" fmla="*/ 0 h 5810250"/>
              <a:gd name="connsiteX2" fmla="*/ 7424905 w 7424905"/>
              <a:gd name="connsiteY2" fmla="*/ 264270 h 5810250"/>
              <a:gd name="connsiteX3" fmla="*/ 609674 w 7424905"/>
              <a:gd name="connsiteY3" fmla="*/ 264270 h 5810250"/>
              <a:gd name="connsiteX4" fmla="*/ 609674 w 7424905"/>
              <a:gd name="connsiteY4" fmla="*/ 5153024 h 5810250"/>
              <a:gd name="connsiteX5" fmla="*/ 7424905 w 7424905"/>
              <a:gd name="connsiteY5" fmla="*/ 5153024 h 5810250"/>
              <a:gd name="connsiteX6" fmla="*/ 7424905 w 7424905"/>
              <a:gd name="connsiteY6" fmla="*/ 5810250 h 5810250"/>
              <a:gd name="connsiteX7" fmla="*/ 0 w 7424905"/>
              <a:gd name="connsiteY7" fmla="*/ 5810250 h 581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24905" h="5810250">
                <a:moveTo>
                  <a:pt x="0" y="0"/>
                </a:moveTo>
                <a:lnTo>
                  <a:pt x="7424905" y="0"/>
                </a:lnTo>
                <a:lnTo>
                  <a:pt x="7424905" y="264270"/>
                </a:lnTo>
                <a:lnTo>
                  <a:pt x="609674" y="264270"/>
                </a:lnTo>
                <a:lnTo>
                  <a:pt x="609674" y="5153024"/>
                </a:lnTo>
                <a:lnTo>
                  <a:pt x="7424905" y="5153024"/>
                </a:lnTo>
                <a:lnTo>
                  <a:pt x="7424905" y="5810250"/>
                </a:lnTo>
                <a:lnTo>
                  <a:pt x="0" y="5810250"/>
                </a:lnTo>
                <a:close/>
              </a:path>
            </a:pathLst>
          </a:custGeom>
        </p:spPr>
      </p:pic>
      <p:sp>
        <p:nvSpPr>
          <p:cNvPr id="10" name="Title 14">
            <a:extLst>
              <a:ext uri="{FF2B5EF4-FFF2-40B4-BE49-F238E27FC236}">
                <a16:creationId xmlns:a16="http://schemas.microsoft.com/office/drawing/2014/main" id="{0EF8B4BB-6AFF-4510-82D8-8975003333C2}"/>
              </a:ext>
            </a:extLst>
          </p:cNvPr>
          <p:cNvSpPr>
            <a:spLocks noGrp="1"/>
          </p:cNvSpPr>
          <p:nvPr>
            <p:ph type="title"/>
          </p:nvPr>
        </p:nvSpPr>
        <p:spPr/>
        <p:txBody>
          <a:bodyPr/>
          <a:lstStyle/>
          <a:p>
            <a:r>
              <a:rPr lang="en-US" dirty="0"/>
              <a:t>Microsoft Teams</a:t>
            </a:r>
          </a:p>
        </p:txBody>
      </p:sp>
      <p:sp>
        <p:nvSpPr>
          <p:cNvPr id="115" name="TextBox 114">
            <a:extLst>
              <a:ext uri="{FF2B5EF4-FFF2-40B4-BE49-F238E27FC236}">
                <a16:creationId xmlns:a16="http://schemas.microsoft.com/office/drawing/2014/main" id="{C0794596-CF47-4634-AF2A-EAE098CAAE57}"/>
              </a:ext>
            </a:extLst>
          </p:cNvPr>
          <p:cNvSpPr txBox="1"/>
          <p:nvPr/>
        </p:nvSpPr>
        <p:spPr>
          <a:xfrm>
            <a:off x="438967" y="1044292"/>
            <a:ext cx="3434634" cy="800219"/>
          </a:xfrm>
          <a:prstGeom prst="rect">
            <a:avLst/>
          </a:prstGeom>
          <a:noFill/>
        </p:spPr>
        <p:txBody>
          <a:bodyPr wrap="square" lIns="0" tIns="0" rIns="0" bIns="0" rtlCol="0">
            <a:spAutoFit/>
          </a:bodyPr>
          <a:lstStyle/>
          <a:p>
            <a:pPr marL="0" marR="0" lvl="0" indent="0" algn="l" defTabSz="950938" rtl="0" eaLnBrk="1" fontAlgn="auto" latinLnBrk="0" hangingPunct="1">
              <a:lnSpc>
                <a:spcPct val="100000"/>
              </a:lnSpc>
              <a:spcBef>
                <a:spcPts val="408"/>
              </a:spcBef>
              <a:spcAft>
                <a:spcPts val="0"/>
              </a:spcAft>
              <a:buClrTx/>
              <a:buSzPct val="90000"/>
              <a:buFontTx/>
              <a:buNone/>
              <a:tabLst/>
              <a:defRPr/>
            </a:pPr>
            <a:r>
              <a:rPr kumimoji="0" lang="en-US" sz="2600" b="0" i="0" u="none" strike="noStrike" kern="1200" cap="none" spc="0" normalizeH="0" baseline="0" noProof="0" dirty="0">
                <a:ln>
                  <a:noFill/>
                </a:ln>
                <a:gradFill>
                  <a:gsLst>
                    <a:gs pos="1250">
                      <a:srgbClr val="353535"/>
                    </a:gs>
                    <a:gs pos="100000">
                      <a:srgbClr val="353535"/>
                    </a:gs>
                  </a:gsLst>
                  <a:lin ang="5400000" scaled="0"/>
                </a:gradFill>
                <a:effectLst/>
                <a:uLnTx/>
                <a:uFillTx/>
                <a:latin typeface="Segoe UI"/>
                <a:ea typeface="Segoe UI Semilight" charset="0"/>
                <a:cs typeface="Segoe UI Semilight" charset="0"/>
              </a:rPr>
              <a:t>The hub for teamwork in Microsoft 365</a:t>
            </a:r>
            <a:endParaRPr kumimoji="0" lang="en-US" sz="2600" b="0" i="0" u="none" strike="noStrike" kern="1200" cap="none" spc="0" normalizeH="0" baseline="0" noProof="0" dirty="0">
              <a:ln>
                <a:noFill/>
              </a:ln>
              <a:solidFill>
                <a:srgbClr val="2F2F2F"/>
              </a:solidFill>
              <a:effectLst/>
              <a:uLnTx/>
              <a:uFillTx/>
              <a:latin typeface="Segoe UI"/>
              <a:ea typeface="Segoe UI Semilight" charset="0"/>
              <a:cs typeface="Segoe UI Semilight" charset="0"/>
            </a:endParaRPr>
          </a:p>
        </p:txBody>
      </p:sp>
      <p:sp>
        <p:nvSpPr>
          <p:cNvPr id="116" name="TextBox 115">
            <a:extLst>
              <a:ext uri="{FF2B5EF4-FFF2-40B4-BE49-F238E27FC236}">
                <a16:creationId xmlns:a16="http://schemas.microsoft.com/office/drawing/2014/main" id="{5E51EADF-4813-440A-AA3C-84FCB5AA7166}"/>
              </a:ext>
            </a:extLst>
          </p:cNvPr>
          <p:cNvSpPr txBox="1"/>
          <p:nvPr/>
        </p:nvSpPr>
        <p:spPr>
          <a:xfrm>
            <a:off x="1135026" y="2557744"/>
            <a:ext cx="4315968" cy="3370153"/>
          </a:xfrm>
          <a:prstGeom prst="rect">
            <a:avLst/>
          </a:prstGeom>
          <a:noFill/>
        </p:spPr>
        <p:txBody>
          <a:bodyPr wrap="square" lIns="0" tIns="0" rIns="0" bIns="0" rtlCol="0" anchor="t">
            <a:spAutoFit/>
          </a:bodyPr>
          <a:lstStyle/>
          <a:p>
            <a:pPr marL="0" marR="0" lvl="0" indent="0" algn="l" defTabSz="951121" rtl="0" eaLnBrk="1" fontAlgn="auto" latinLnBrk="0" hangingPunct="1">
              <a:lnSpc>
                <a:spcPct val="90000"/>
              </a:lnSpc>
              <a:spcBef>
                <a:spcPts val="0"/>
              </a:spcBef>
              <a:buClrTx/>
              <a:buSzPct val="90000"/>
              <a:buFontTx/>
              <a:buNone/>
              <a:tabLst/>
              <a:defRPr/>
            </a:pPr>
            <a:r>
              <a:rPr kumimoji="0" lang="en-US" sz="2000" b="1" i="0" u="none" strike="noStrike" kern="1200" cap="none" spc="0" normalizeH="0" baseline="0" noProof="0" dirty="0">
                <a:ln>
                  <a:noFill/>
                </a:ln>
                <a:solidFill>
                  <a:srgbClr val="2F2F2F"/>
                </a:solidFill>
                <a:effectLst/>
                <a:uLnTx/>
                <a:uFillTx/>
                <a:latin typeface="Segoe UI Semibold" charset="0"/>
                <a:ea typeface="+mn-ea"/>
                <a:cs typeface="Segoe UI Semibold" charset="0"/>
              </a:rPr>
              <a:t>Communicate</a:t>
            </a:r>
            <a:br>
              <a:rPr kumimoji="0" lang="en-US" sz="2000" b="1" i="0" u="none" strike="noStrike" kern="1200" cap="none" spc="0" normalizeH="0" baseline="0" noProof="0" dirty="0">
                <a:ln>
                  <a:noFill/>
                </a:ln>
                <a:solidFill>
                  <a:srgbClr val="2F2F2F"/>
                </a:solidFill>
                <a:effectLst/>
                <a:uLnTx/>
                <a:uFillTx/>
                <a:latin typeface="Segoe UI Semibold" charset="0"/>
                <a:ea typeface="+mn-ea"/>
                <a:cs typeface="Segoe UI Semibold" charset="0"/>
              </a:rPr>
            </a:br>
            <a:r>
              <a:rPr lang="en-US" sz="1600" dirty="0">
                <a:solidFill>
                  <a:srgbClr val="000000"/>
                </a:solidFill>
              </a:rPr>
              <a:t>through chat, meetings &amp; calls</a:t>
            </a:r>
          </a:p>
          <a:p>
            <a:pPr marL="0" marR="0" lvl="0" indent="0" algn="l" defTabSz="951121" rtl="0" eaLnBrk="1" fontAlgn="auto" latinLnBrk="0" hangingPunct="1">
              <a:lnSpc>
                <a:spcPct val="90000"/>
              </a:lnSpc>
              <a:spcBef>
                <a:spcPts val="2400"/>
              </a:spcBef>
              <a:spcAft>
                <a:spcPts val="600"/>
              </a:spcAft>
              <a:buClrTx/>
              <a:buSzPct val="90000"/>
              <a:buFontTx/>
              <a:buNone/>
              <a:tabLst/>
              <a:defRPr/>
            </a:pPr>
            <a:r>
              <a:rPr kumimoji="0" lang="en-US" sz="2000" b="1" i="0" u="none" strike="noStrike" kern="1200" cap="none" spc="0" normalizeH="0" baseline="0" noProof="0" dirty="0">
                <a:ln>
                  <a:noFill/>
                </a:ln>
                <a:solidFill>
                  <a:srgbClr val="2F2F2F"/>
                </a:solidFill>
                <a:effectLst/>
                <a:uLnTx/>
                <a:uFillTx/>
                <a:latin typeface="Segoe UI Semibold" charset="0"/>
                <a:ea typeface="+mn-ea"/>
                <a:cs typeface="Segoe UI Semibold" charset="0"/>
              </a:rPr>
              <a:t>Collaborate</a:t>
            </a:r>
            <a:br>
              <a:rPr kumimoji="0" lang="en-US" sz="2000" b="1" i="0" u="none" strike="noStrike" kern="1200" cap="none" spc="0" normalizeH="0" baseline="0" noProof="0" dirty="0">
                <a:ln>
                  <a:noFill/>
                </a:ln>
                <a:solidFill>
                  <a:srgbClr val="2F2F2F"/>
                </a:solidFill>
                <a:effectLst/>
                <a:uLnTx/>
                <a:uFillTx/>
                <a:latin typeface="Segoe UI Semibold" charset="0"/>
                <a:ea typeface="+mn-ea"/>
                <a:cs typeface="Segoe UI Semibold" charset="0"/>
              </a:rPr>
            </a:br>
            <a:r>
              <a:rPr lang="en-US" sz="1600" dirty="0">
                <a:solidFill>
                  <a:srgbClr val="000000"/>
                </a:solidFill>
              </a:rPr>
              <a:t>with deeply integrated Office 365 apps</a:t>
            </a:r>
          </a:p>
          <a:p>
            <a:pPr marL="0" marR="0" lvl="0" indent="0" algn="l" defTabSz="951121" rtl="0" eaLnBrk="1" fontAlgn="auto" latinLnBrk="0" hangingPunct="1">
              <a:lnSpc>
                <a:spcPct val="90000"/>
              </a:lnSpc>
              <a:spcBef>
                <a:spcPts val="2400"/>
              </a:spcBef>
              <a:spcAft>
                <a:spcPts val="600"/>
              </a:spcAft>
              <a:buClrTx/>
              <a:buSzPct val="90000"/>
              <a:buFontTx/>
              <a:buNone/>
              <a:tabLst/>
              <a:defRPr/>
            </a:pPr>
            <a:r>
              <a:rPr kumimoji="0" lang="en-US" sz="2000" b="1" i="0" u="none" strike="noStrike" kern="1200" cap="none" spc="0" normalizeH="0" baseline="0" noProof="0" dirty="0">
                <a:ln>
                  <a:noFill/>
                </a:ln>
                <a:solidFill>
                  <a:srgbClr val="2F2F2F"/>
                </a:solidFill>
                <a:effectLst/>
                <a:uLnTx/>
                <a:uFillTx/>
                <a:latin typeface="Segoe UI Semibold" charset="0"/>
                <a:ea typeface="+mn-ea"/>
                <a:cs typeface="Segoe UI Semibold" charset="0"/>
              </a:rPr>
              <a:t>Customize &amp; </a:t>
            </a:r>
            <a:r>
              <a:rPr lang="en-US" sz="2000" b="1" dirty="0">
                <a:solidFill>
                  <a:srgbClr val="2F2F2F"/>
                </a:solidFill>
                <a:latin typeface="Segoe UI Semibold" charset="0"/>
                <a:cs typeface="Segoe UI Semibold" charset="0"/>
              </a:rPr>
              <a:t>e</a:t>
            </a:r>
            <a:r>
              <a:rPr kumimoji="0" lang="en-US" sz="2000" b="1" i="0" u="none" strike="noStrike" kern="1200" cap="none" spc="0" normalizeH="0" baseline="0" noProof="0" dirty="0">
                <a:ln>
                  <a:noFill/>
                </a:ln>
                <a:solidFill>
                  <a:srgbClr val="2F2F2F"/>
                </a:solidFill>
                <a:effectLst/>
                <a:uLnTx/>
                <a:uFillTx/>
                <a:latin typeface="Segoe UI Semibold" charset="0"/>
                <a:ea typeface="+mn-ea"/>
                <a:cs typeface="Segoe UI Semibold" charset="0"/>
              </a:rPr>
              <a:t>xtend</a:t>
            </a:r>
            <a:br>
              <a:rPr kumimoji="0" lang="en-US" sz="2000" b="1" i="0" u="none" strike="noStrike" kern="1200" cap="none" spc="0" normalizeH="0" baseline="0" noProof="0" dirty="0">
                <a:ln>
                  <a:noFill/>
                </a:ln>
                <a:solidFill>
                  <a:srgbClr val="2F2F2F"/>
                </a:solidFill>
                <a:effectLst/>
                <a:uLnTx/>
                <a:uFillTx/>
                <a:latin typeface="Segoe UI Semibold" charset="0"/>
                <a:ea typeface="+mn-ea"/>
                <a:cs typeface="Segoe UI Semibold" charset="0"/>
              </a:rPr>
            </a:br>
            <a:r>
              <a:rPr lang="en-US" sz="1600" dirty="0">
                <a:solidFill>
                  <a:srgbClr val="000000"/>
                </a:solidFill>
              </a:rPr>
              <a:t>with 3rd party apps, processes, and devices</a:t>
            </a:r>
          </a:p>
          <a:p>
            <a:pPr marL="0" marR="0" lvl="0" indent="0" algn="l" defTabSz="951121" rtl="0" eaLnBrk="1" fontAlgn="auto" latinLnBrk="0" hangingPunct="1">
              <a:lnSpc>
                <a:spcPct val="90000"/>
              </a:lnSpc>
              <a:spcBef>
                <a:spcPts val="2400"/>
              </a:spcBef>
              <a:spcAft>
                <a:spcPts val="600"/>
              </a:spcAft>
              <a:buClrTx/>
              <a:buSzPct val="90000"/>
              <a:buFontTx/>
              <a:buNone/>
              <a:tabLst/>
              <a:defRPr/>
            </a:pPr>
            <a:r>
              <a:rPr kumimoji="0" lang="en-US" sz="2000" b="1" i="0" u="none" strike="noStrike" kern="1200" cap="none" spc="0" normalizeH="0" baseline="0" noProof="0" dirty="0">
                <a:ln>
                  <a:noFill/>
                </a:ln>
                <a:solidFill>
                  <a:srgbClr val="2F2F2F"/>
                </a:solidFill>
                <a:effectLst/>
                <a:uLnTx/>
                <a:uFillTx/>
                <a:latin typeface="Segoe UI Semibold" charset="0"/>
                <a:ea typeface="+mn-ea"/>
                <a:cs typeface="Segoe UI Semibold" charset="0"/>
              </a:rPr>
              <a:t>Work with confidence</a:t>
            </a:r>
            <a:br>
              <a:rPr kumimoji="0" lang="en-US" sz="2000" b="1" i="0" u="none" strike="noStrike" kern="1200" cap="none" spc="0" normalizeH="0" baseline="0" noProof="0" dirty="0">
                <a:ln>
                  <a:noFill/>
                </a:ln>
                <a:solidFill>
                  <a:srgbClr val="2F2F2F"/>
                </a:solidFill>
                <a:effectLst/>
                <a:uLnTx/>
                <a:uFillTx/>
                <a:latin typeface="Segoe UI Semibold" charset="0"/>
                <a:ea typeface="+mn-ea"/>
                <a:cs typeface="Segoe UI Semibold" charset="0"/>
              </a:rPr>
            </a:br>
            <a:r>
              <a:rPr lang="en-US" sz="1600" dirty="0">
                <a:solidFill>
                  <a:srgbClr val="000000"/>
                </a:solidFill>
              </a:rPr>
              <a:t>enterprise level security, compliance, and manageability</a:t>
            </a:r>
          </a:p>
        </p:txBody>
      </p:sp>
      <p:grpSp>
        <p:nvGrpSpPr>
          <p:cNvPr id="117" name="Group 116">
            <a:extLst>
              <a:ext uri="{FF2B5EF4-FFF2-40B4-BE49-F238E27FC236}">
                <a16:creationId xmlns:a16="http://schemas.microsoft.com/office/drawing/2014/main" id="{3E04A455-803B-42D6-980C-C1FEE188DAA5}"/>
              </a:ext>
            </a:extLst>
          </p:cNvPr>
          <p:cNvGrpSpPr/>
          <p:nvPr/>
        </p:nvGrpSpPr>
        <p:grpSpPr>
          <a:xfrm>
            <a:off x="434975" y="2522916"/>
            <a:ext cx="525145" cy="525145"/>
            <a:chOff x="434975" y="2157290"/>
            <a:chExt cx="525145" cy="525145"/>
          </a:xfrm>
        </p:grpSpPr>
        <p:sp>
          <p:nvSpPr>
            <p:cNvPr id="118" name="Oval 117">
              <a:extLst>
                <a:ext uri="{FF2B5EF4-FFF2-40B4-BE49-F238E27FC236}">
                  <a16:creationId xmlns:a16="http://schemas.microsoft.com/office/drawing/2014/main" id="{70FACDA4-26AA-434D-8EAF-03E7851BB479}"/>
                </a:ext>
              </a:extLst>
            </p:cNvPr>
            <p:cNvSpPr/>
            <p:nvPr/>
          </p:nvSpPr>
          <p:spPr bwMode="auto">
            <a:xfrm>
              <a:off x="434975" y="2157290"/>
              <a:ext cx="525145" cy="525145"/>
            </a:xfrm>
            <a:prstGeom prst="ellipse">
              <a:avLst/>
            </a:prstGeom>
            <a:solidFill>
              <a:schemeClr val="bg1"/>
            </a:solidFill>
            <a:ln w="10795" cap="flat" cmpd="sng" algn="ctr">
              <a:noFill/>
              <a:prstDash val="solid"/>
            </a:ln>
            <a:effectLst>
              <a:outerShdw blurRad="190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marL="0" marR="0" lvl="0" indent="0" algn="ctr" defTabSz="951028"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15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19" name="Group 118">
              <a:extLst>
                <a:ext uri="{FF2B5EF4-FFF2-40B4-BE49-F238E27FC236}">
                  <a16:creationId xmlns:a16="http://schemas.microsoft.com/office/drawing/2014/main" id="{1EB450ED-6BED-4B7D-8E88-B777009A9790}"/>
                </a:ext>
              </a:extLst>
            </p:cNvPr>
            <p:cNvGrpSpPr/>
            <p:nvPr/>
          </p:nvGrpSpPr>
          <p:grpSpPr>
            <a:xfrm>
              <a:off x="551497" y="2298418"/>
              <a:ext cx="292100" cy="242888"/>
              <a:chOff x="557213" y="2300288"/>
              <a:chExt cx="292100" cy="242888"/>
            </a:xfrm>
          </p:grpSpPr>
          <p:sp>
            <p:nvSpPr>
              <p:cNvPr id="120" name="Freeform 5">
                <a:extLst>
                  <a:ext uri="{FF2B5EF4-FFF2-40B4-BE49-F238E27FC236}">
                    <a16:creationId xmlns:a16="http://schemas.microsoft.com/office/drawing/2014/main" id="{6E5BB494-6902-4070-9292-E7BB525E6327}"/>
                  </a:ext>
                </a:extLst>
              </p:cNvPr>
              <p:cNvSpPr>
                <a:spLocks/>
              </p:cNvSpPr>
              <p:nvPr/>
            </p:nvSpPr>
            <p:spPr bwMode="auto">
              <a:xfrm>
                <a:off x="557213" y="2363788"/>
                <a:ext cx="228600" cy="179388"/>
              </a:xfrm>
              <a:custGeom>
                <a:avLst/>
                <a:gdLst>
                  <a:gd name="T0" fmla="*/ 0 w 232"/>
                  <a:gd name="T1" fmla="*/ 148 h 182"/>
                  <a:gd name="T2" fmla="*/ 0 w 232"/>
                  <a:gd name="T3" fmla="*/ 148 h 182"/>
                  <a:gd name="T4" fmla="*/ 42 w 232"/>
                  <a:gd name="T5" fmla="*/ 148 h 182"/>
                  <a:gd name="T6" fmla="*/ 42 w 232"/>
                  <a:gd name="T7" fmla="*/ 182 h 182"/>
                  <a:gd name="T8" fmla="*/ 59 w 232"/>
                  <a:gd name="T9" fmla="*/ 165 h 182"/>
                  <a:gd name="T10" fmla="*/ 76 w 232"/>
                  <a:gd name="T11" fmla="*/ 148 h 182"/>
                  <a:gd name="T12" fmla="*/ 232 w 232"/>
                  <a:gd name="T13" fmla="*/ 148 h 182"/>
                  <a:gd name="T14" fmla="*/ 232 w 232"/>
                  <a:gd name="T15" fmla="*/ 0 h 182"/>
                  <a:gd name="T16" fmla="*/ 0 w 232"/>
                  <a:gd name="T17" fmla="*/ 0 h 182"/>
                  <a:gd name="T18" fmla="*/ 0 w 232"/>
                  <a:gd name="T19" fmla="*/ 14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2" h="182">
                    <a:moveTo>
                      <a:pt x="0" y="148"/>
                    </a:moveTo>
                    <a:lnTo>
                      <a:pt x="0" y="148"/>
                    </a:lnTo>
                    <a:lnTo>
                      <a:pt x="42" y="148"/>
                    </a:lnTo>
                    <a:lnTo>
                      <a:pt x="42" y="182"/>
                    </a:lnTo>
                    <a:cubicBezTo>
                      <a:pt x="48" y="176"/>
                      <a:pt x="53" y="171"/>
                      <a:pt x="59" y="165"/>
                    </a:cubicBezTo>
                    <a:cubicBezTo>
                      <a:pt x="64" y="159"/>
                      <a:pt x="70" y="154"/>
                      <a:pt x="76" y="148"/>
                    </a:cubicBezTo>
                    <a:lnTo>
                      <a:pt x="232" y="148"/>
                    </a:lnTo>
                    <a:lnTo>
                      <a:pt x="232" y="0"/>
                    </a:lnTo>
                    <a:lnTo>
                      <a:pt x="0" y="0"/>
                    </a:lnTo>
                    <a:lnTo>
                      <a:pt x="0" y="148"/>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21" name="Freeform 7">
                <a:extLst>
                  <a:ext uri="{FF2B5EF4-FFF2-40B4-BE49-F238E27FC236}">
                    <a16:creationId xmlns:a16="http://schemas.microsoft.com/office/drawing/2014/main" id="{E6159B06-A614-41FF-B5B8-B2EC699DAA0B}"/>
                  </a:ext>
                </a:extLst>
              </p:cNvPr>
              <p:cNvSpPr>
                <a:spLocks/>
              </p:cNvSpPr>
              <p:nvPr/>
            </p:nvSpPr>
            <p:spPr bwMode="auto">
              <a:xfrm>
                <a:off x="598488" y="2300288"/>
                <a:ext cx="250825" cy="166688"/>
              </a:xfrm>
              <a:custGeom>
                <a:avLst/>
                <a:gdLst>
                  <a:gd name="T0" fmla="*/ 0 w 254"/>
                  <a:gd name="T1" fmla="*/ 42 h 169"/>
                  <a:gd name="T2" fmla="*/ 0 w 254"/>
                  <a:gd name="T3" fmla="*/ 42 h 169"/>
                  <a:gd name="T4" fmla="*/ 212 w 254"/>
                  <a:gd name="T5" fmla="*/ 42 h 169"/>
                  <a:gd name="T6" fmla="*/ 212 w 254"/>
                  <a:gd name="T7" fmla="*/ 169 h 169"/>
                  <a:gd name="T8" fmla="*/ 254 w 254"/>
                  <a:gd name="T9" fmla="*/ 169 h 169"/>
                  <a:gd name="T10" fmla="*/ 254 w 254"/>
                  <a:gd name="T11" fmla="*/ 0 h 169"/>
                  <a:gd name="T12" fmla="*/ 0 w 254"/>
                  <a:gd name="T13" fmla="*/ 0 h 169"/>
                  <a:gd name="T14" fmla="*/ 0 w 254"/>
                  <a:gd name="T15" fmla="*/ 42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169">
                    <a:moveTo>
                      <a:pt x="0" y="42"/>
                    </a:moveTo>
                    <a:lnTo>
                      <a:pt x="0" y="42"/>
                    </a:lnTo>
                    <a:lnTo>
                      <a:pt x="212" y="42"/>
                    </a:lnTo>
                    <a:lnTo>
                      <a:pt x="212" y="169"/>
                    </a:lnTo>
                    <a:lnTo>
                      <a:pt x="254" y="169"/>
                    </a:lnTo>
                    <a:lnTo>
                      <a:pt x="254" y="0"/>
                    </a:lnTo>
                    <a:lnTo>
                      <a:pt x="0" y="0"/>
                    </a:lnTo>
                    <a:lnTo>
                      <a:pt x="0" y="42"/>
                    </a:lnTo>
                    <a:close/>
                  </a:path>
                </a:pathLst>
              </a:custGeom>
              <a:solidFill>
                <a:srgbClr val="5558A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grpSp>
      </p:grpSp>
      <p:grpSp>
        <p:nvGrpSpPr>
          <p:cNvPr id="122" name="Group 121">
            <a:extLst>
              <a:ext uri="{FF2B5EF4-FFF2-40B4-BE49-F238E27FC236}">
                <a16:creationId xmlns:a16="http://schemas.microsoft.com/office/drawing/2014/main" id="{52B28D52-2F85-4F75-9E69-2711452CF25D}"/>
              </a:ext>
            </a:extLst>
          </p:cNvPr>
          <p:cNvGrpSpPr/>
          <p:nvPr/>
        </p:nvGrpSpPr>
        <p:grpSpPr>
          <a:xfrm>
            <a:off x="434974" y="3379836"/>
            <a:ext cx="525145" cy="525145"/>
            <a:chOff x="434974" y="3070482"/>
            <a:chExt cx="525145" cy="525145"/>
          </a:xfrm>
        </p:grpSpPr>
        <p:sp>
          <p:nvSpPr>
            <p:cNvPr id="123" name="Oval 122">
              <a:extLst>
                <a:ext uri="{FF2B5EF4-FFF2-40B4-BE49-F238E27FC236}">
                  <a16:creationId xmlns:a16="http://schemas.microsoft.com/office/drawing/2014/main" id="{A8E06243-1E74-4673-9D61-B53F12136F45}"/>
                </a:ext>
              </a:extLst>
            </p:cNvPr>
            <p:cNvSpPr/>
            <p:nvPr/>
          </p:nvSpPr>
          <p:spPr bwMode="auto">
            <a:xfrm>
              <a:off x="434974" y="3070482"/>
              <a:ext cx="525145" cy="525145"/>
            </a:xfrm>
            <a:prstGeom prst="ellipse">
              <a:avLst/>
            </a:prstGeom>
            <a:solidFill>
              <a:schemeClr val="bg1"/>
            </a:solidFill>
            <a:ln w="10795" cap="flat" cmpd="sng" algn="ctr">
              <a:noFill/>
              <a:prstDash val="solid"/>
            </a:ln>
            <a:effectLst>
              <a:outerShdw blurRad="190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marL="0" marR="0" lvl="0" indent="0" algn="ctr" defTabSz="951028"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15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4" name="Group 123">
              <a:extLst>
                <a:ext uri="{FF2B5EF4-FFF2-40B4-BE49-F238E27FC236}">
                  <a16:creationId xmlns:a16="http://schemas.microsoft.com/office/drawing/2014/main" id="{97415377-A612-476B-AFA6-BE07D2C3E0ED}"/>
                </a:ext>
              </a:extLst>
            </p:cNvPr>
            <p:cNvGrpSpPr/>
            <p:nvPr/>
          </p:nvGrpSpPr>
          <p:grpSpPr>
            <a:xfrm>
              <a:off x="557052" y="3191766"/>
              <a:ext cx="280988" cy="282576"/>
              <a:chOff x="552450" y="3198813"/>
              <a:chExt cx="280988" cy="282576"/>
            </a:xfrm>
          </p:grpSpPr>
          <p:sp>
            <p:nvSpPr>
              <p:cNvPr id="125" name="Freeform 12">
                <a:extLst>
                  <a:ext uri="{FF2B5EF4-FFF2-40B4-BE49-F238E27FC236}">
                    <a16:creationId xmlns:a16="http://schemas.microsoft.com/office/drawing/2014/main" id="{FA08FFD3-1CB3-4128-892A-79A42109DA8C}"/>
                  </a:ext>
                </a:extLst>
              </p:cNvPr>
              <p:cNvSpPr>
                <a:spLocks/>
              </p:cNvSpPr>
              <p:nvPr/>
            </p:nvSpPr>
            <p:spPr bwMode="auto">
              <a:xfrm>
                <a:off x="663575" y="3198813"/>
                <a:ext cx="60325" cy="60325"/>
              </a:xfrm>
              <a:prstGeom prst="ellipse">
                <a:avLst/>
              </a:prstGeom>
              <a:solidFill>
                <a:srgbClr val="5558A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26" name="Freeform 13">
                <a:extLst>
                  <a:ext uri="{FF2B5EF4-FFF2-40B4-BE49-F238E27FC236}">
                    <a16:creationId xmlns:a16="http://schemas.microsoft.com/office/drawing/2014/main" id="{A0AD9405-0B25-4F8D-BCC3-DE073C6CD246}"/>
                  </a:ext>
                </a:extLst>
              </p:cNvPr>
              <p:cNvSpPr>
                <a:spLocks/>
              </p:cNvSpPr>
              <p:nvPr/>
            </p:nvSpPr>
            <p:spPr bwMode="auto">
              <a:xfrm>
                <a:off x="573088" y="3248026"/>
                <a:ext cx="239713" cy="233363"/>
              </a:xfrm>
              <a:custGeom>
                <a:avLst/>
                <a:gdLst>
                  <a:gd name="T0" fmla="*/ 160 w 320"/>
                  <a:gd name="T1" fmla="*/ 308 h 308"/>
                  <a:gd name="T2" fmla="*/ 160 w 320"/>
                  <a:gd name="T3" fmla="*/ 308 h 308"/>
                  <a:gd name="T4" fmla="*/ 208 w 320"/>
                  <a:gd name="T5" fmla="*/ 300 h 308"/>
                  <a:gd name="T6" fmla="*/ 251 w 320"/>
                  <a:gd name="T7" fmla="*/ 279 h 308"/>
                  <a:gd name="T8" fmla="*/ 243 w 320"/>
                  <a:gd name="T9" fmla="*/ 261 h 308"/>
                  <a:gd name="T10" fmla="*/ 240 w 320"/>
                  <a:gd name="T11" fmla="*/ 241 h 308"/>
                  <a:gd name="T12" fmla="*/ 245 w 320"/>
                  <a:gd name="T13" fmla="*/ 215 h 308"/>
                  <a:gd name="T14" fmla="*/ 260 w 320"/>
                  <a:gd name="T15" fmla="*/ 194 h 308"/>
                  <a:gd name="T16" fmla="*/ 281 w 320"/>
                  <a:gd name="T17" fmla="*/ 180 h 308"/>
                  <a:gd name="T18" fmla="*/ 306 w 320"/>
                  <a:gd name="T19" fmla="*/ 175 h 308"/>
                  <a:gd name="T20" fmla="*/ 312 w 320"/>
                  <a:gd name="T21" fmla="*/ 175 h 308"/>
                  <a:gd name="T22" fmla="*/ 317 w 320"/>
                  <a:gd name="T23" fmla="*/ 175 h 308"/>
                  <a:gd name="T24" fmla="*/ 320 w 320"/>
                  <a:gd name="T25" fmla="*/ 148 h 308"/>
                  <a:gd name="T26" fmla="*/ 313 w 320"/>
                  <a:gd name="T27" fmla="*/ 101 h 308"/>
                  <a:gd name="T28" fmla="*/ 293 w 320"/>
                  <a:gd name="T29" fmla="*/ 59 h 308"/>
                  <a:gd name="T30" fmla="*/ 262 w 320"/>
                  <a:gd name="T31" fmla="*/ 25 h 308"/>
                  <a:gd name="T32" fmla="*/ 221 w 320"/>
                  <a:gd name="T33" fmla="*/ 0 h 308"/>
                  <a:gd name="T34" fmla="*/ 211 w 320"/>
                  <a:gd name="T35" fmla="*/ 17 h 308"/>
                  <a:gd name="T36" fmla="*/ 197 w 320"/>
                  <a:gd name="T37" fmla="*/ 30 h 308"/>
                  <a:gd name="T38" fmla="*/ 179 w 320"/>
                  <a:gd name="T39" fmla="*/ 38 h 308"/>
                  <a:gd name="T40" fmla="*/ 160 w 320"/>
                  <a:gd name="T41" fmla="*/ 41 h 308"/>
                  <a:gd name="T42" fmla="*/ 140 w 320"/>
                  <a:gd name="T43" fmla="*/ 38 h 308"/>
                  <a:gd name="T44" fmla="*/ 123 w 320"/>
                  <a:gd name="T45" fmla="*/ 30 h 308"/>
                  <a:gd name="T46" fmla="*/ 108 w 320"/>
                  <a:gd name="T47" fmla="*/ 17 h 308"/>
                  <a:gd name="T48" fmla="*/ 98 w 320"/>
                  <a:gd name="T49" fmla="*/ 0 h 308"/>
                  <a:gd name="T50" fmla="*/ 58 w 320"/>
                  <a:gd name="T51" fmla="*/ 25 h 308"/>
                  <a:gd name="T52" fmla="*/ 27 w 320"/>
                  <a:gd name="T53" fmla="*/ 59 h 308"/>
                  <a:gd name="T54" fmla="*/ 7 w 320"/>
                  <a:gd name="T55" fmla="*/ 101 h 308"/>
                  <a:gd name="T56" fmla="*/ 0 w 320"/>
                  <a:gd name="T57" fmla="*/ 148 h 308"/>
                  <a:gd name="T58" fmla="*/ 2 w 320"/>
                  <a:gd name="T59" fmla="*/ 175 h 308"/>
                  <a:gd name="T60" fmla="*/ 31 w 320"/>
                  <a:gd name="T61" fmla="*/ 177 h 308"/>
                  <a:gd name="T62" fmla="*/ 56 w 320"/>
                  <a:gd name="T63" fmla="*/ 190 h 308"/>
                  <a:gd name="T64" fmla="*/ 73 w 320"/>
                  <a:gd name="T65" fmla="*/ 213 h 308"/>
                  <a:gd name="T66" fmla="*/ 80 w 320"/>
                  <a:gd name="T67" fmla="*/ 241 h 308"/>
                  <a:gd name="T68" fmla="*/ 77 w 320"/>
                  <a:gd name="T69" fmla="*/ 261 h 308"/>
                  <a:gd name="T70" fmla="*/ 68 w 320"/>
                  <a:gd name="T71" fmla="*/ 279 h 308"/>
                  <a:gd name="T72" fmla="*/ 112 w 320"/>
                  <a:gd name="T73" fmla="*/ 300 h 308"/>
                  <a:gd name="T74" fmla="*/ 160 w 320"/>
                  <a:gd name="T75"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0" h="308">
                    <a:moveTo>
                      <a:pt x="160" y="308"/>
                    </a:moveTo>
                    <a:lnTo>
                      <a:pt x="160" y="308"/>
                    </a:lnTo>
                    <a:cubicBezTo>
                      <a:pt x="176" y="308"/>
                      <a:pt x="192" y="305"/>
                      <a:pt x="208" y="300"/>
                    </a:cubicBezTo>
                    <a:cubicBezTo>
                      <a:pt x="223" y="296"/>
                      <a:pt x="238" y="288"/>
                      <a:pt x="251" y="279"/>
                    </a:cubicBezTo>
                    <a:cubicBezTo>
                      <a:pt x="248" y="273"/>
                      <a:pt x="245" y="267"/>
                      <a:pt x="243" y="261"/>
                    </a:cubicBezTo>
                    <a:cubicBezTo>
                      <a:pt x="241" y="254"/>
                      <a:pt x="240" y="248"/>
                      <a:pt x="240" y="241"/>
                    </a:cubicBezTo>
                    <a:cubicBezTo>
                      <a:pt x="240" y="232"/>
                      <a:pt x="242" y="223"/>
                      <a:pt x="245" y="215"/>
                    </a:cubicBezTo>
                    <a:cubicBezTo>
                      <a:pt x="249" y="207"/>
                      <a:pt x="253" y="200"/>
                      <a:pt x="260" y="194"/>
                    </a:cubicBezTo>
                    <a:cubicBezTo>
                      <a:pt x="266" y="188"/>
                      <a:pt x="273" y="183"/>
                      <a:pt x="281" y="180"/>
                    </a:cubicBezTo>
                    <a:cubicBezTo>
                      <a:pt x="289" y="176"/>
                      <a:pt x="297" y="175"/>
                      <a:pt x="306" y="175"/>
                    </a:cubicBezTo>
                    <a:cubicBezTo>
                      <a:pt x="308" y="175"/>
                      <a:pt x="310" y="175"/>
                      <a:pt x="312" y="175"/>
                    </a:cubicBezTo>
                    <a:cubicBezTo>
                      <a:pt x="314" y="175"/>
                      <a:pt x="316" y="175"/>
                      <a:pt x="317" y="175"/>
                    </a:cubicBezTo>
                    <a:cubicBezTo>
                      <a:pt x="319" y="166"/>
                      <a:pt x="320" y="157"/>
                      <a:pt x="320" y="148"/>
                    </a:cubicBezTo>
                    <a:cubicBezTo>
                      <a:pt x="320" y="132"/>
                      <a:pt x="318" y="116"/>
                      <a:pt x="313" y="101"/>
                    </a:cubicBezTo>
                    <a:cubicBezTo>
                      <a:pt x="308" y="86"/>
                      <a:pt x="302" y="72"/>
                      <a:pt x="293" y="59"/>
                    </a:cubicBezTo>
                    <a:cubicBezTo>
                      <a:pt x="285" y="46"/>
                      <a:pt x="274" y="35"/>
                      <a:pt x="262" y="25"/>
                    </a:cubicBezTo>
                    <a:cubicBezTo>
                      <a:pt x="250" y="15"/>
                      <a:pt x="236" y="6"/>
                      <a:pt x="221" y="0"/>
                    </a:cubicBezTo>
                    <a:cubicBezTo>
                      <a:pt x="219" y="6"/>
                      <a:pt x="215" y="12"/>
                      <a:pt x="211" y="17"/>
                    </a:cubicBezTo>
                    <a:cubicBezTo>
                      <a:pt x="207" y="22"/>
                      <a:pt x="202" y="26"/>
                      <a:pt x="197" y="30"/>
                    </a:cubicBezTo>
                    <a:cubicBezTo>
                      <a:pt x="191" y="34"/>
                      <a:pt x="185" y="36"/>
                      <a:pt x="179" y="38"/>
                    </a:cubicBezTo>
                    <a:cubicBezTo>
                      <a:pt x="173" y="40"/>
                      <a:pt x="166" y="41"/>
                      <a:pt x="160" y="41"/>
                    </a:cubicBezTo>
                    <a:cubicBezTo>
                      <a:pt x="153" y="41"/>
                      <a:pt x="147" y="40"/>
                      <a:pt x="140" y="38"/>
                    </a:cubicBezTo>
                    <a:cubicBezTo>
                      <a:pt x="134" y="36"/>
                      <a:pt x="128" y="34"/>
                      <a:pt x="123" y="30"/>
                    </a:cubicBezTo>
                    <a:cubicBezTo>
                      <a:pt x="118" y="26"/>
                      <a:pt x="113" y="22"/>
                      <a:pt x="108" y="17"/>
                    </a:cubicBezTo>
                    <a:cubicBezTo>
                      <a:pt x="104" y="12"/>
                      <a:pt x="101" y="6"/>
                      <a:pt x="98" y="0"/>
                    </a:cubicBezTo>
                    <a:cubicBezTo>
                      <a:pt x="83" y="6"/>
                      <a:pt x="70" y="15"/>
                      <a:pt x="58" y="25"/>
                    </a:cubicBezTo>
                    <a:cubicBezTo>
                      <a:pt x="45" y="35"/>
                      <a:pt x="35" y="46"/>
                      <a:pt x="27" y="59"/>
                    </a:cubicBezTo>
                    <a:cubicBezTo>
                      <a:pt x="18" y="72"/>
                      <a:pt x="11" y="86"/>
                      <a:pt x="7" y="101"/>
                    </a:cubicBezTo>
                    <a:cubicBezTo>
                      <a:pt x="2" y="116"/>
                      <a:pt x="0" y="132"/>
                      <a:pt x="0" y="148"/>
                    </a:cubicBezTo>
                    <a:cubicBezTo>
                      <a:pt x="0" y="157"/>
                      <a:pt x="1" y="166"/>
                      <a:pt x="2" y="175"/>
                    </a:cubicBezTo>
                    <a:cubicBezTo>
                      <a:pt x="12" y="174"/>
                      <a:pt x="22" y="174"/>
                      <a:pt x="31" y="177"/>
                    </a:cubicBezTo>
                    <a:cubicBezTo>
                      <a:pt x="41" y="180"/>
                      <a:pt x="49" y="184"/>
                      <a:pt x="56" y="190"/>
                    </a:cubicBezTo>
                    <a:cubicBezTo>
                      <a:pt x="63" y="197"/>
                      <a:pt x="69" y="204"/>
                      <a:pt x="73" y="213"/>
                    </a:cubicBezTo>
                    <a:cubicBezTo>
                      <a:pt x="78" y="222"/>
                      <a:pt x="80" y="231"/>
                      <a:pt x="80" y="241"/>
                    </a:cubicBezTo>
                    <a:cubicBezTo>
                      <a:pt x="80" y="248"/>
                      <a:pt x="79" y="254"/>
                      <a:pt x="77" y="261"/>
                    </a:cubicBezTo>
                    <a:cubicBezTo>
                      <a:pt x="75" y="267"/>
                      <a:pt x="72" y="273"/>
                      <a:pt x="68" y="279"/>
                    </a:cubicBezTo>
                    <a:cubicBezTo>
                      <a:pt x="82" y="288"/>
                      <a:pt x="96" y="296"/>
                      <a:pt x="112" y="300"/>
                    </a:cubicBezTo>
                    <a:cubicBezTo>
                      <a:pt x="127" y="305"/>
                      <a:pt x="143" y="308"/>
                      <a:pt x="160" y="308"/>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27" name="Freeform 14">
                <a:extLst>
                  <a:ext uri="{FF2B5EF4-FFF2-40B4-BE49-F238E27FC236}">
                    <a16:creationId xmlns:a16="http://schemas.microsoft.com/office/drawing/2014/main" id="{86E8B97D-6DE0-40B8-B5C5-91D8C2BBF488}"/>
                  </a:ext>
                </a:extLst>
              </p:cNvPr>
              <p:cNvSpPr>
                <a:spLocks/>
              </p:cNvSpPr>
              <p:nvPr/>
            </p:nvSpPr>
            <p:spPr bwMode="auto">
              <a:xfrm>
                <a:off x="552450" y="3400426"/>
                <a:ext cx="60325" cy="60325"/>
              </a:xfrm>
              <a:prstGeom prst="ellipse">
                <a:avLst/>
              </a:prstGeom>
              <a:solidFill>
                <a:srgbClr val="2F2F2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28" name="Freeform 15">
                <a:extLst>
                  <a:ext uri="{FF2B5EF4-FFF2-40B4-BE49-F238E27FC236}">
                    <a16:creationId xmlns:a16="http://schemas.microsoft.com/office/drawing/2014/main" id="{24D22489-0394-48BE-B20E-804839107AFB}"/>
                  </a:ext>
                </a:extLst>
              </p:cNvPr>
              <p:cNvSpPr>
                <a:spLocks/>
              </p:cNvSpPr>
              <p:nvPr/>
            </p:nvSpPr>
            <p:spPr bwMode="auto">
              <a:xfrm>
                <a:off x="773113" y="3400426"/>
                <a:ext cx="60325" cy="60325"/>
              </a:xfrm>
              <a:prstGeom prst="ellipse">
                <a:avLst/>
              </a:prstGeom>
              <a:solidFill>
                <a:srgbClr val="2F2F2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grpSp>
      </p:grpSp>
      <p:grpSp>
        <p:nvGrpSpPr>
          <p:cNvPr id="129" name="Group 128">
            <a:extLst>
              <a:ext uri="{FF2B5EF4-FFF2-40B4-BE49-F238E27FC236}">
                <a16:creationId xmlns:a16="http://schemas.microsoft.com/office/drawing/2014/main" id="{0ED449AF-5F48-42FF-855E-580D1A78F4CD}"/>
              </a:ext>
            </a:extLst>
          </p:cNvPr>
          <p:cNvGrpSpPr/>
          <p:nvPr/>
        </p:nvGrpSpPr>
        <p:grpSpPr>
          <a:xfrm>
            <a:off x="434973" y="4264892"/>
            <a:ext cx="525145" cy="525145"/>
            <a:chOff x="434973" y="3983674"/>
            <a:chExt cx="525145" cy="525145"/>
          </a:xfrm>
        </p:grpSpPr>
        <p:sp>
          <p:nvSpPr>
            <p:cNvPr id="130" name="Oval 129">
              <a:extLst>
                <a:ext uri="{FF2B5EF4-FFF2-40B4-BE49-F238E27FC236}">
                  <a16:creationId xmlns:a16="http://schemas.microsoft.com/office/drawing/2014/main" id="{7D6CA302-60F8-466B-8585-AD24294D9185}"/>
                </a:ext>
              </a:extLst>
            </p:cNvPr>
            <p:cNvSpPr/>
            <p:nvPr/>
          </p:nvSpPr>
          <p:spPr bwMode="auto">
            <a:xfrm>
              <a:off x="434973" y="3983674"/>
              <a:ext cx="525145" cy="525145"/>
            </a:xfrm>
            <a:prstGeom prst="ellipse">
              <a:avLst/>
            </a:prstGeom>
            <a:solidFill>
              <a:schemeClr val="bg1"/>
            </a:solidFill>
            <a:ln w="10795" cap="flat" cmpd="sng" algn="ctr">
              <a:noFill/>
              <a:prstDash val="solid"/>
            </a:ln>
            <a:effectLst>
              <a:outerShdw blurRad="190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marL="0" marR="0" lvl="0" indent="0" algn="ctr" defTabSz="951028"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15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31" name="Group 130">
              <a:extLst>
                <a:ext uri="{FF2B5EF4-FFF2-40B4-BE49-F238E27FC236}">
                  <a16:creationId xmlns:a16="http://schemas.microsoft.com/office/drawing/2014/main" id="{623DE06D-E761-463B-A9E6-200B3E823067}"/>
                </a:ext>
              </a:extLst>
            </p:cNvPr>
            <p:cNvGrpSpPr/>
            <p:nvPr/>
          </p:nvGrpSpPr>
          <p:grpSpPr>
            <a:xfrm>
              <a:off x="565783" y="4126390"/>
              <a:ext cx="263525" cy="239713"/>
              <a:chOff x="565151" y="4127500"/>
              <a:chExt cx="263525" cy="239713"/>
            </a:xfrm>
          </p:grpSpPr>
          <p:sp>
            <p:nvSpPr>
              <p:cNvPr id="132" name="Freeform 19">
                <a:extLst>
                  <a:ext uri="{FF2B5EF4-FFF2-40B4-BE49-F238E27FC236}">
                    <a16:creationId xmlns:a16="http://schemas.microsoft.com/office/drawing/2014/main" id="{0B77C14F-647C-47AF-8F4C-DA2EE9716F41}"/>
                  </a:ext>
                </a:extLst>
              </p:cNvPr>
              <p:cNvSpPr>
                <a:spLocks/>
              </p:cNvSpPr>
              <p:nvPr/>
            </p:nvSpPr>
            <p:spPr bwMode="auto">
              <a:xfrm>
                <a:off x="585788" y="4127500"/>
                <a:ext cx="20638" cy="34925"/>
              </a:xfrm>
              <a:custGeom>
                <a:avLst/>
                <a:gdLst>
                  <a:gd name="T0" fmla="*/ 27 w 27"/>
                  <a:gd name="T1" fmla="*/ 0 h 46"/>
                  <a:gd name="T2" fmla="*/ 27 w 27"/>
                  <a:gd name="T3" fmla="*/ 0 h 46"/>
                  <a:gd name="T4" fmla="*/ 0 w 27"/>
                  <a:gd name="T5" fmla="*/ 0 h 46"/>
                  <a:gd name="T6" fmla="*/ 0 w 27"/>
                  <a:gd name="T7" fmla="*/ 46 h 46"/>
                  <a:gd name="T8" fmla="*/ 27 w 27"/>
                  <a:gd name="T9" fmla="*/ 46 h 46"/>
                  <a:gd name="T10" fmla="*/ 27 w 27"/>
                  <a:gd name="T11" fmla="*/ 0 h 46"/>
                </a:gdLst>
                <a:ahLst/>
                <a:cxnLst>
                  <a:cxn ang="0">
                    <a:pos x="T0" y="T1"/>
                  </a:cxn>
                  <a:cxn ang="0">
                    <a:pos x="T2" y="T3"/>
                  </a:cxn>
                  <a:cxn ang="0">
                    <a:pos x="T4" y="T5"/>
                  </a:cxn>
                  <a:cxn ang="0">
                    <a:pos x="T6" y="T7"/>
                  </a:cxn>
                  <a:cxn ang="0">
                    <a:pos x="T8" y="T9"/>
                  </a:cxn>
                  <a:cxn ang="0">
                    <a:pos x="T10" y="T11"/>
                  </a:cxn>
                </a:cxnLst>
                <a:rect l="0" t="0" r="r" b="b"/>
                <a:pathLst>
                  <a:path w="27" h="46">
                    <a:moveTo>
                      <a:pt x="27" y="0"/>
                    </a:moveTo>
                    <a:lnTo>
                      <a:pt x="27" y="0"/>
                    </a:lnTo>
                    <a:lnTo>
                      <a:pt x="0" y="0"/>
                    </a:lnTo>
                    <a:lnTo>
                      <a:pt x="0" y="46"/>
                    </a:lnTo>
                    <a:lnTo>
                      <a:pt x="27" y="46"/>
                    </a:lnTo>
                    <a:lnTo>
                      <a:pt x="27"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33" name="Freeform 20">
                <a:extLst>
                  <a:ext uri="{FF2B5EF4-FFF2-40B4-BE49-F238E27FC236}">
                    <a16:creationId xmlns:a16="http://schemas.microsoft.com/office/drawing/2014/main" id="{954E2947-9D8C-4B80-8851-E406F0A6607B}"/>
                  </a:ext>
                </a:extLst>
              </p:cNvPr>
              <p:cNvSpPr>
                <a:spLocks/>
              </p:cNvSpPr>
              <p:nvPr/>
            </p:nvSpPr>
            <p:spPr bwMode="auto">
              <a:xfrm>
                <a:off x="585788" y="4224338"/>
                <a:ext cx="20638" cy="142875"/>
              </a:xfrm>
              <a:custGeom>
                <a:avLst/>
                <a:gdLst>
                  <a:gd name="T0" fmla="*/ 0 w 27"/>
                  <a:gd name="T1" fmla="*/ 187 h 187"/>
                  <a:gd name="T2" fmla="*/ 0 w 27"/>
                  <a:gd name="T3" fmla="*/ 187 h 187"/>
                  <a:gd name="T4" fmla="*/ 27 w 27"/>
                  <a:gd name="T5" fmla="*/ 187 h 187"/>
                  <a:gd name="T6" fmla="*/ 27 w 27"/>
                  <a:gd name="T7" fmla="*/ 0 h 187"/>
                  <a:gd name="T8" fmla="*/ 0 w 27"/>
                  <a:gd name="T9" fmla="*/ 0 h 187"/>
                  <a:gd name="T10" fmla="*/ 0 w 27"/>
                  <a:gd name="T11" fmla="*/ 187 h 187"/>
                </a:gdLst>
                <a:ahLst/>
                <a:cxnLst>
                  <a:cxn ang="0">
                    <a:pos x="T0" y="T1"/>
                  </a:cxn>
                  <a:cxn ang="0">
                    <a:pos x="T2" y="T3"/>
                  </a:cxn>
                  <a:cxn ang="0">
                    <a:pos x="T4" y="T5"/>
                  </a:cxn>
                  <a:cxn ang="0">
                    <a:pos x="T6" y="T7"/>
                  </a:cxn>
                  <a:cxn ang="0">
                    <a:pos x="T8" y="T9"/>
                  </a:cxn>
                  <a:cxn ang="0">
                    <a:pos x="T10" y="T11"/>
                  </a:cxn>
                </a:cxnLst>
                <a:rect l="0" t="0" r="r" b="b"/>
                <a:pathLst>
                  <a:path w="27" h="187">
                    <a:moveTo>
                      <a:pt x="0" y="187"/>
                    </a:moveTo>
                    <a:lnTo>
                      <a:pt x="0" y="187"/>
                    </a:lnTo>
                    <a:lnTo>
                      <a:pt x="27" y="187"/>
                    </a:lnTo>
                    <a:lnTo>
                      <a:pt x="27" y="0"/>
                    </a:lnTo>
                    <a:lnTo>
                      <a:pt x="0" y="0"/>
                    </a:lnTo>
                    <a:lnTo>
                      <a:pt x="0" y="187"/>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34" name="Freeform 21">
                <a:extLst>
                  <a:ext uri="{FF2B5EF4-FFF2-40B4-BE49-F238E27FC236}">
                    <a16:creationId xmlns:a16="http://schemas.microsoft.com/office/drawing/2014/main" id="{FE23AAFD-BC02-475E-9FB8-5250736E0D1B}"/>
                  </a:ext>
                </a:extLst>
              </p:cNvPr>
              <p:cNvSpPr>
                <a:spLocks/>
              </p:cNvSpPr>
              <p:nvPr/>
            </p:nvSpPr>
            <p:spPr bwMode="auto">
              <a:xfrm>
                <a:off x="687388" y="4344988"/>
                <a:ext cx="20638" cy="22225"/>
              </a:xfrm>
              <a:custGeom>
                <a:avLst/>
                <a:gdLst>
                  <a:gd name="T0" fmla="*/ 0 w 27"/>
                  <a:gd name="T1" fmla="*/ 30 h 30"/>
                  <a:gd name="T2" fmla="*/ 0 w 27"/>
                  <a:gd name="T3" fmla="*/ 30 h 30"/>
                  <a:gd name="T4" fmla="*/ 27 w 27"/>
                  <a:gd name="T5" fmla="*/ 30 h 30"/>
                  <a:gd name="T6" fmla="*/ 27 w 27"/>
                  <a:gd name="T7" fmla="*/ 0 h 30"/>
                  <a:gd name="T8" fmla="*/ 0 w 27"/>
                  <a:gd name="T9" fmla="*/ 0 h 30"/>
                  <a:gd name="T10" fmla="*/ 0 w 27"/>
                  <a:gd name="T11" fmla="*/ 30 h 30"/>
                </a:gdLst>
                <a:ahLst/>
                <a:cxnLst>
                  <a:cxn ang="0">
                    <a:pos x="T0" y="T1"/>
                  </a:cxn>
                  <a:cxn ang="0">
                    <a:pos x="T2" y="T3"/>
                  </a:cxn>
                  <a:cxn ang="0">
                    <a:pos x="T4" y="T5"/>
                  </a:cxn>
                  <a:cxn ang="0">
                    <a:pos x="T6" y="T7"/>
                  </a:cxn>
                  <a:cxn ang="0">
                    <a:pos x="T8" y="T9"/>
                  </a:cxn>
                  <a:cxn ang="0">
                    <a:pos x="T10" y="T11"/>
                  </a:cxn>
                </a:cxnLst>
                <a:rect l="0" t="0" r="r" b="b"/>
                <a:pathLst>
                  <a:path w="27" h="30">
                    <a:moveTo>
                      <a:pt x="0" y="30"/>
                    </a:moveTo>
                    <a:lnTo>
                      <a:pt x="0" y="30"/>
                    </a:lnTo>
                    <a:lnTo>
                      <a:pt x="27" y="30"/>
                    </a:lnTo>
                    <a:lnTo>
                      <a:pt x="27" y="0"/>
                    </a:lnTo>
                    <a:lnTo>
                      <a:pt x="0" y="0"/>
                    </a:lnTo>
                    <a:lnTo>
                      <a:pt x="0" y="3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35" name="Freeform 22">
                <a:extLst>
                  <a:ext uri="{FF2B5EF4-FFF2-40B4-BE49-F238E27FC236}">
                    <a16:creationId xmlns:a16="http://schemas.microsoft.com/office/drawing/2014/main" id="{628BAF6D-C0E0-4111-8087-4695256CAEE9}"/>
                  </a:ext>
                </a:extLst>
              </p:cNvPr>
              <p:cNvSpPr>
                <a:spLocks/>
              </p:cNvSpPr>
              <p:nvPr/>
            </p:nvSpPr>
            <p:spPr bwMode="auto">
              <a:xfrm>
                <a:off x="687388" y="4127500"/>
                <a:ext cx="20638" cy="153987"/>
              </a:xfrm>
              <a:custGeom>
                <a:avLst/>
                <a:gdLst>
                  <a:gd name="T0" fmla="*/ 27 w 27"/>
                  <a:gd name="T1" fmla="*/ 0 h 201"/>
                  <a:gd name="T2" fmla="*/ 27 w 27"/>
                  <a:gd name="T3" fmla="*/ 0 h 201"/>
                  <a:gd name="T4" fmla="*/ 0 w 27"/>
                  <a:gd name="T5" fmla="*/ 0 h 201"/>
                  <a:gd name="T6" fmla="*/ 0 w 27"/>
                  <a:gd name="T7" fmla="*/ 201 h 201"/>
                  <a:gd name="T8" fmla="*/ 27 w 27"/>
                  <a:gd name="T9" fmla="*/ 201 h 201"/>
                  <a:gd name="T10" fmla="*/ 27 w 27"/>
                  <a:gd name="T11" fmla="*/ 0 h 201"/>
                </a:gdLst>
                <a:ahLst/>
                <a:cxnLst>
                  <a:cxn ang="0">
                    <a:pos x="T0" y="T1"/>
                  </a:cxn>
                  <a:cxn ang="0">
                    <a:pos x="T2" y="T3"/>
                  </a:cxn>
                  <a:cxn ang="0">
                    <a:pos x="T4" y="T5"/>
                  </a:cxn>
                  <a:cxn ang="0">
                    <a:pos x="T6" y="T7"/>
                  </a:cxn>
                  <a:cxn ang="0">
                    <a:pos x="T8" y="T9"/>
                  </a:cxn>
                  <a:cxn ang="0">
                    <a:pos x="T10" y="T11"/>
                  </a:cxn>
                </a:cxnLst>
                <a:rect l="0" t="0" r="r" b="b"/>
                <a:pathLst>
                  <a:path w="27" h="201">
                    <a:moveTo>
                      <a:pt x="27" y="0"/>
                    </a:moveTo>
                    <a:lnTo>
                      <a:pt x="27" y="0"/>
                    </a:lnTo>
                    <a:lnTo>
                      <a:pt x="0" y="0"/>
                    </a:lnTo>
                    <a:lnTo>
                      <a:pt x="0" y="201"/>
                    </a:lnTo>
                    <a:lnTo>
                      <a:pt x="27" y="201"/>
                    </a:lnTo>
                    <a:lnTo>
                      <a:pt x="27"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36" name="Freeform 23">
                <a:extLst>
                  <a:ext uri="{FF2B5EF4-FFF2-40B4-BE49-F238E27FC236}">
                    <a16:creationId xmlns:a16="http://schemas.microsoft.com/office/drawing/2014/main" id="{DB0A59B0-ABD6-43A3-93DD-7FF1CEDCF2B4}"/>
                  </a:ext>
                </a:extLst>
              </p:cNvPr>
              <p:cNvSpPr>
                <a:spLocks/>
              </p:cNvSpPr>
              <p:nvPr/>
            </p:nvSpPr>
            <p:spPr bwMode="auto">
              <a:xfrm>
                <a:off x="788988" y="4283075"/>
                <a:ext cx="19050" cy="84137"/>
              </a:xfrm>
              <a:custGeom>
                <a:avLst/>
                <a:gdLst>
                  <a:gd name="T0" fmla="*/ 0 w 26"/>
                  <a:gd name="T1" fmla="*/ 110 h 110"/>
                  <a:gd name="T2" fmla="*/ 0 w 26"/>
                  <a:gd name="T3" fmla="*/ 110 h 110"/>
                  <a:gd name="T4" fmla="*/ 26 w 26"/>
                  <a:gd name="T5" fmla="*/ 110 h 110"/>
                  <a:gd name="T6" fmla="*/ 26 w 26"/>
                  <a:gd name="T7" fmla="*/ 0 h 110"/>
                  <a:gd name="T8" fmla="*/ 0 w 26"/>
                  <a:gd name="T9" fmla="*/ 0 h 110"/>
                  <a:gd name="T10" fmla="*/ 0 w 26"/>
                  <a:gd name="T11" fmla="*/ 110 h 110"/>
                </a:gdLst>
                <a:ahLst/>
                <a:cxnLst>
                  <a:cxn ang="0">
                    <a:pos x="T0" y="T1"/>
                  </a:cxn>
                  <a:cxn ang="0">
                    <a:pos x="T2" y="T3"/>
                  </a:cxn>
                  <a:cxn ang="0">
                    <a:pos x="T4" y="T5"/>
                  </a:cxn>
                  <a:cxn ang="0">
                    <a:pos x="T6" y="T7"/>
                  </a:cxn>
                  <a:cxn ang="0">
                    <a:pos x="T8" y="T9"/>
                  </a:cxn>
                  <a:cxn ang="0">
                    <a:pos x="T10" y="T11"/>
                  </a:cxn>
                </a:cxnLst>
                <a:rect l="0" t="0" r="r" b="b"/>
                <a:pathLst>
                  <a:path w="26" h="110">
                    <a:moveTo>
                      <a:pt x="0" y="110"/>
                    </a:moveTo>
                    <a:lnTo>
                      <a:pt x="0" y="110"/>
                    </a:lnTo>
                    <a:lnTo>
                      <a:pt x="26" y="110"/>
                    </a:lnTo>
                    <a:lnTo>
                      <a:pt x="26" y="0"/>
                    </a:lnTo>
                    <a:lnTo>
                      <a:pt x="0" y="0"/>
                    </a:lnTo>
                    <a:lnTo>
                      <a:pt x="0" y="11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37" name="Freeform 24">
                <a:extLst>
                  <a:ext uri="{FF2B5EF4-FFF2-40B4-BE49-F238E27FC236}">
                    <a16:creationId xmlns:a16="http://schemas.microsoft.com/office/drawing/2014/main" id="{94DF420A-75A3-4DD1-8DD7-DE4E1995016B}"/>
                  </a:ext>
                </a:extLst>
              </p:cNvPr>
              <p:cNvSpPr>
                <a:spLocks/>
              </p:cNvSpPr>
              <p:nvPr/>
            </p:nvSpPr>
            <p:spPr bwMode="auto">
              <a:xfrm>
                <a:off x="788988" y="4127500"/>
                <a:ext cx="19050" cy="92075"/>
              </a:xfrm>
              <a:custGeom>
                <a:avLst/>
                <a:gdLst>
                  <a:gd name="T0" fmla="*/ 26 w 26"/>
                  <a:gd name="T1" fmla="*/ 0 h 121"/>
                  <a:gd name="T2" fmla="*/ 26 w 26"/>
                  <a:gd name="T3" fmla="*/ 0 h 121"/>
                  <a:gd name="T4" fmla="*/ 0 w 26"/>
                  <a:gd name="T5" fmla="*/ 0 h 121"/>
                  <a:gd name="T6" fmla="*/ 0 w 26"/>
                  <a:gd name="T7" fmla="*/ 121 h 121"/>
                  <a:gd name="T8" fmla="*/ 26 w 26"/>
                  <a:gd name="T9" fmla="*/ 121 h 121"/>
                  <a:gd name="T10" fmla="*/ 26 w 26"/>
                  <a:gd name="T11" fmla="*/ 0 h 121"/>
                </a:gdLst>
                <a:ahLst/>
                <a:cxnLst>
                  <a:cxn ang="0">
                    <a:pos x="T0" y="T1"/>
                  </a:cxn>
                  <a:cxn ang="0">
                    <a:pos x="T2" y="T3"/>
                  </a:cxn>
                  <a:cxn ang="0">
                    <a:pos x="T4" y="T5"/>
                  </a:cxn>
                  <a:cxn ang="0">
                    <a:pos x="T6" y="T7"/>
                  </a:cxn>
                  <a:cxn ang="0">
                    <a:pos x="T8" y="T9"/>
                  </a:cxn>
                  <a:cxn ang="0">
                    <a:pos x="T10" y="T11"/>
                  </a:cxn>
                </a:cxnLst>
                <a:rect l="0" t="0" r="r" b="b"/>
                <a:pathLst>
                  <a:path w="26" h="121">
                    <a:moveTo>
                      <a:pt x="26" y="0"/>
                    </a:moveTo>
                    <a:lnTo>
                      <a:pt x="26" y="0"/>
                    </a:lnTo>
                    <a:lnTo>
                      <a:pt x="0" y="0"/>
                    </a:lnTo>
                    <a:lnTo>
                      <a:pt x="0" y="121"/>
                    </a:lnTo>
                    <a:lnTo>
                      <a:pt x="26" y="121"/>
                    </a:lnTo>
                    <a:lnTo>
                      <a:pt x="26"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38" name="Freeform 25">
                <a:extLst>
                  <a:ext uri="{FF2B5EF4-FFF2-40B4-BE49-F238E27FC236}">
                    <a16:creationId xmlns:a16="http://schemas.microsoft.com/office/drawing/2014/main" id="{7D515D80-9C40-45F3-9D69-832046E6F2D6}"/>
                  </a:ext>
                </a:extLst>
              </p:cNvPr>
              <p:cNvSpPr>
                <a:spLocks/>
              </p:cNvSpPr>
              <p:nvPr/>
            </p:nvSpPr>
            <p:spPr bwMode="auto">
              <a:xfrm>
                <a:off x="565151" y="4162425"/>
                <a:ext cx="60325" cy="41275"/>
              </a:xfrm>
              <a:custGeom>
                <a:avLst/>
                <a:gdLst>
                  <a:gd name="T0" fmla="*/ 27 w 80"/>
                  <a:gd name="T1" fmla="*/ 0 h 53"/>
                  <a:gd name="T2" fmla="*/ 27 w 80"/>
                  <a:gd name="T3" fmla="*/ 0 h 53"/>
                  <a:gd name="T4" fmla="*/ 0 w 80"/>
                  <a:gd name="T5" fmla="*/ 0 h 53"/>
                  <a:gd name="T6" fmla="*/ 0 w 80"/>
                  <a:gd name="T7" fmla="*/ 53 h 53"/>
                  <a:gd name="T8" fmla="*/ 27 w 80"/>
                  <a:gd name="T9" fmla="*/ 53 h 53"/>
                  <a:gd name="T10" fmla="*/ 54 w 80"/>
                  <a:gd name="T11" fmla="*/ 53 h 53"/>
                  <a:gd name="T12" fmla="*/ 80 w 80"/>
                  <a:gd name="T13" fmla="*/ 53 h 53"/>
                  <a:gd name="T14" fmla="*/ 80 w 80"/>
                  <a:gd name="T15" fmla="*/ 0 h 53"/>
                  <a:gd name="T16" fmla="*/ 54 w 80"/>
                  <a:gd name="T17" fmla="*/ 0 h 53"/>
                  <a:gd name="T18" fmla="*/ 27 w 80"/>
                  <a:gd name="T19"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53">
                    <a:moveTo>
                      <a:pt x="27" y="0"/>
                    </a:moveTo>
                    <a:lnTo>
                      <a:pt x="27" y="0"/>
                    </a:lnTo>
                    <a:lnTo>
                      <a:pt x="0" y="0"/>
                    </a:lnTo>
                    <a:lnTo>
                      <a:pt x="0" y="53"/>
                    </a:lnTo>
                    <a:lnTo>
                      <a:pt x="27" y="53"/>
                    </a:lnTo>
                    <a:lnTo>
                      <a:pt x="54" y="53"/>
                    </a:lnTo>
                    <a:lnTo>
                      <a:pt x="80" y="53"/>
                    </a:lnTo>
                    <a:lnTo>
                      <a:pt x="80" y="0"/>
                    </a:lnTo>
                    <a:lnTo>
                      <a:pt x="54" y="0"/>
                    </a:lnTo>
                    <a:lnTo>
                      <a:pt x="27" y="0"/>
                    </a:lnTo>
                    <a:close/>
                  </a:path>
                </a:pathLst>
              </a:custGeom>
              <a:solidFill>
                <a:srgbClr val="5558A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39" name="Freeform 26">
                <a:extLst>
                  <a:ext uri="{FF2B5EF4-FFF2-40B4-BE49-F238E27FC236}">
                    <a16:creationId xmlns:a16="http://schemas.microsoft.com/office/drawing/2014/main" id="{72B61FCC-8A68-4891-BD4A-3739828AF856}"/>
                  </a:ext>
                </a:extLst>
              </p:cNvPr>
              <p:cNvSpPr>
                <a:spLocks/>
              </p:cNvSpPr>
              <p:nvPr/>
            </p:nvSpPr>
            <p:spPr bwMode="auto">
              <a:xfrm>
                <a:off x="666751" y="4281488"/>
                <a:ext cx="60325" cy="41275"/>
              </a:xfrm>
              <a:custGeom>
                <a:avLst/>
                <a:gdLst>
                  <a:gd name="T0" fmla="*/ 26 w 80"/>
                  <a:gd name="T1" fmla="*/ 0 h 54"/>
                  <a:gd name="T2" fmla="*/ 26 w 80"/>
                  <a:gd name="T3" fmla="*/ 0 h 54"/>
                  <a:gd name="T4" fmla="*/ 0 w 80"/>
                  <a:gd name="T5" fmla="*/ 0 h 54"/>
                  <a:gd name="T6" fmla="*/ 0 w 80"/>
                  <a:gd name="T7" fmla="*/ 54 h 54"/>
                  <a:gd name="T8" fmla="*/ 26 w 80"/>
                  <a:gd name="T9" fmla="*/ 54 h 54"/>
                  <a:gd name="T10" fmla="*/ 53 w 80"/>
                  <a:gd name="T11" fmla="*/ 54 h 54"/>
                  <a:gd name="T12" fmla="*/ 80 w 80"/>
                  <a:gd name="T13" fmla="*/ 54 h 54"/>
                  <a:gd name="T14" fmla="*/ 80 w 80"/>
                  <a:gd name="T15" fmla="*/ 0 h 54"/>
                  <a:gd name="T16" fmla="*/ 53 w 80"/>
                  <a:gd name="T17" fmla="*/ 0 h 54"/>
                  <a:gd name="T18" fmla="*/ 26 w 80"/>
                  <a:gd name="T19"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54">
                    <a:moveTo>
                      <a:pt x="26" y="0"/>
                    </a:moveTo>
                    <a:lnTo>
                      <a:pt x="26" y="0"/>
                    </a:lnTo>
                    <a:lnTo>
                      <a:pt x="0" y="0"/>
                    </a:lnTo>
                    <a:lnTo>
                      <a:pt x="0" y="54"/>
                    </a:lnTo>
                    <a:lnTo>
                      <a:pt x="26" y="54"/>
                    </a:lnTo>
                    <a:lnTo>
                      <a:pt x="53" y="54"/>
                    </a:lnTo>
                    <a:lnTo>
                      <a:pt x="80" y="54"/>
                    </a:lnTo>
                    <a:lnTo>
                      <a:pt x="80" y="0"/>
                    </a:lnTo>
                    <a:lnTo>
                      <a:pt x="53" y="0"/>
                    </a:lnTo>
                    <a:lnTo>
                      <a:pt x="26" y="0"/>
                    </a:lnTo>
                    <a:close/>
                  </a:path>
                </a:pathLst>
              </a:custGeom>
              <a:solidFill>
                <a:srgbClr val="5558A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40" name="Freeform 27">
                <a:extLst>
                  <a:ext uri="{FF2B5EF4-FFF2-40B4-BE49-F238E27FC236}">
                    <a16:creationId xmlns:a16="http://schemas.microsoft.com/office/drawing/2014/main" id="{87ECDD10-27C8-476E-80A0-44471E768F90}"/>
                  </a:ext>
                </a:extLst>
              </p:cNvPr>
              <p:cNvSpPr>
                <a:spLocks/>
              </p:cNvSpPr>
              <p:nvPr/>
            </p:nvSpPr>
            <p:spPr bwMode="auto">
              <a:xfrm>
                <a:off x="768351" y="4219575"/>
                <a:ext cx="60325" cy="41275"/>
              </a:xfrm>
              <a:custGeom>
                <a:avLst/>
                <a:gdLst>
                  <a:gd name="T0" fmla="*/ 53 w 80"/>
                  <a:gd name="T1" fmla="*/ 0 h 53"/>
                  <a:gd name="T2" fmla="*/ 53 w 80"/>
                  <a:gd name="T3" fmla="*/ 0 h 53"/>
                  <a:gd name="T4" fmla="*/ 27 w 80"/>
                  <a:gd name="T5" fmla="*/ 0 h 53"/>
                  <a:gd name="T6" fmla="*/ 0 w 80"/>
                  <a:gd name="T7" fmla="*/ 0 h 53"/>
                  <a:gd name="T8" fmla="*/ 0 w 80"/>
                  <a:gd name="T9" fmla="*/ 53 h 53"/>
                  <a:gd name="T10" fmla="*/ 27 w 80"/>
                  <a:gd name="T11" fmla="*/ 53 h 53"/>
                  <a:gd name="T12" fmla="*/ 53 w 80"/>
                  <a:gd name="T13" fmla="*/ 53 h 53"/>
                  <a:gd name="T14" fmla="*/ 80 w 80"/>
                  <a:gd name="T15" fmla="*/ 53 h 53"/>
                  <a:gd name="T16" fmla="*/ 80 w 80"/>
                  <a:gd name="T17" fmla="*/ 0 h 53"/>
                  <a:gd name="T18" fmla="*/ 53 w 80"/>
                  <a:gd name="T19"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53">
                    <a:moveTo>
                      <a:pt x="53" y="0"/>
                    </a:moveTo>
                    <a:lnTo>
                      <a:pt x="53" y="0"/>
                    </a:lnTo>
                    <a:lnTo>
                      <a:pt x="27" y="0"/>
                    </a:lnTo>
                    <a:lnTo>
                      <a:pt x="0" y="0"/>
                    </a:lnTo>
                    <a:lnTo>
                      <a:pt x="0" y="53"/>
                    </a:lnTo>
                    <a:lnTo>
                      <a:pt x="27" y="53"/>
                    </a:lnTo>
                    <a:lnTo>
                      <a:pt x="53" y="53"/>
                    </a:lnTo>
                    <a:lnTo>
                      <a:pt x="80" y="53"/>
                    </a:lnTo>
                    <a:lnTo>
                      <a:pt x="80" y="0"/>
                    </a:lnTo>
                    <a:lnTo>
                      <a:pt x="53" y="0"/>
                    </a:lnTo>
                    <a:close/>
                  </a:path>
                </a:pathLst>
              </a:custGeom>
              <a:solidFill>
                <a:srgbClr val="5558A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grpSp>
      </p:grpSp>
      <p:grpSp>
        <p:nvGrpSpPr>
          <p:cNvPr id="141" name="Group 140">
            <a:extLst>
              <a:ext uri="{FF2B5EF4-FFF2-40B4-BE49-F238E27FC236}">
                <a16:creationId xmlns:a16="http://schemas.microsoft.com/office/drawing/2014/main" id="{458F1E93-0D97-42EB-964B-5FCF7AD75710}"/>
              </a:ext>
            </a:extLst>
          </p:cNvPr>
          <p:cNvGrpSpPr/>
          <p:nvPr/>
        </p:nvGrpSpPr>
        <p:grpSpPr>
          <a:xfrm>
            <a:off x="434972" y="5234356"/>
            <a:ext cx="525145" cy="525145"/>
            <a:chOff x="434972" y="4896866"/>
            <a:chExt cx="525145" cy="525145"/>
          </a:xfrm>
        </p:grpSpPr>
        <p:sp>
          <p:nvSpPr>
            <p:cNvPr id="142" name="Oval 141">
              <a:extLst>
                <a:ext uri="{FF2B5EF4-FFF2-40B4-BE49-F238E27FC236}">
                  <a16:creationId xmlns:a16="http://schemas.microsoft.com/office/drawing/2014/main" id="{593BDC82-DDC3-4582-A91D-4E159491FA21}"/>
                </a:ext>
              </a:extLst>
            </p:cNvPr>
            <p:cNvSpPr/>
            <p:nvPr/>
          </p:nvSpPr>
          <p:spPr bwMode="auto">
            <a:xfrm>
              <a:off x="434972" y="4896866"/>
              <a:ext cx="525145" cy="525145"/>
            </a:xfrm>
            <a:prstGeom prst="ellipse">
              <a:avLst/>
            </a:prstGeom>
            <a:solidFill>
              <a:schemeClr val="bg1"/>
            </a:solidFill>
            <a:ln w="10795" cap="flat" cmpd="sng" algn="ctr">
              <a:noFill/>
              <a:prstDash val="solid"/>
            </a:ln>
            <a:effectLst>
              <a:outerShdw blurRad="190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marL="0" marR="0" lvl="0" indent="0" algn="ctr" defTabSz="951028"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15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43" name="Group 142">
              <a:extLst>
                <a:ext uri="{FF2B5EF4-FFF2-40B4-BE49-F238E27FC236}">
                  <a16:creationId xmlns:a16="http://schemas.microsoft.com/office/drawing/2014/main" id="{6972F61B-B829-46E3-BF44-9BC822F2C4C0}"/>
                </a:ext>
              </a:extLst>
            </p:cNvPr>
            <p:cNvGrpSpPr/>
            <p:nvPr/>
          </p:nvGrpSpPr>
          <p:grpSpPr>
            <a:xfrm>
              <a:off x="577688" y="5001482"/>
              <a:ext cx="239713" cy="315912"/>
              <a:chOff x="563563" y="4987926"/>
              <a:chExt cx="239713" cy="315912"/>
            </a:xfrm>
          </p:grpSpPr>
          <p:sp>
            <p:nvSpPr>
              <p:cNvPr id="144" name="Freeform 31">
                <a:extLst>
                  <a:ext uri="{FF2B5EF4-FFF2-40B4-BE49-F238E27FC236}">
                    <a16:creationId xmlns:a16="http://schemas.microsoft.com/office/drawing/2014/main" id="{55BB48ED-6170-4A28-8EFB-201E83A6417C}"/>
                  </a:ext>
                </a:extLst>
              </p:cNvPr>
              <p:cNvSpPr>
                <a:spLocks noEditPoints="1"/>
              </p:cNvSpPr>
              <p:nvPr/>
            </p:nvSpPr>
            <p:spPr bwMode="auto">
              <a:xfrm>
                <a:off x="563563" y="4987926"/>
                <a:ext cx="239713" cy="138113"/>
              </a:xfrm>
              <a:custGeom>
                <a:avLst/>
                <a:gdLst>
                  <a:gd name="T0" fmla="*/ 80 w 320"/>
                  <a:gd name="T1" fmla="*/ 186 h 186"/>
                  <a:gd name="T2" fmla="*/ 80 w 320"/>
                  <a:gd name="T3" fmla="*/ 186 h 186"/>
                  <a:gd name="T4" fmla="*/ 240 w 320"/>
                  <a:gd name="T5" fmla="*/ 186 h 186"/>
                  <a:gd name="T6" fmla="*/ 240 w 320"/>
                  <a:gd name="T7" fmla="*/ 108 h 186"/>
                  <a:gd name="T8" fmla="*/ 234 w 320"/>
                  <a:gd name="T9" fmla="*/ 76 h 186"/>
                  <a:gd name="T10" fmla="*/ 217 w 320"/>
                  <a:gd name="T11" fmla="*/ 50 h 186"/>
                  <a:gd name="T12" fmla="*/ 192 w 320"/>
                  <a:gd name="T13" fmla="*/ 32 h 186"/>
                  <a:gd name="T14" fmla="*/ 160 w 320"/>
                  <a:gd name="T15" fmla="*/ 26 h 186"/>
                  <a:gd name="T16" fmla="*/ 128 w 320"/>
                  <a:gd name="T17" fmla="*/ 32 h 186"/>
                  <a:gd name="T18" fmla="*/ 103 w 320"/>
                  <a:gd name="T19" fmla="*/ 50 h 186"/>
                  <a:gd name="T20" fmla="*/ 86 w 320"/>
                  <a:gd name="T21" fmla="*/ 76 h 186"/>
                  <a:gd name="T22" fmla="*/ 80 w 320"/>
                  <a:gd name="T23" fmla="*/ 108 h 186"/>
                  <a:gd name="T24" fmla="*/ 80 w 320"/>
                  <a:gd name="T25" fmla="*/ 186 h 186"/>
                  <a:gd name="T26" fmla="*/ 0 w 320"/>
                  <a:gd name="T27" fmla="*/ 186 h 186"/>
                  <a:gd name="T28" fmla="*/ 0 w 320"/>
                  <a:gd name="T29" fmla="*/ 186 h 186"/>
                  <a:gd name="T30" fmla="*/ 53 w 320"/>
                  <a:gd name="T31" fmla="*/ 186 h 186"/>
                  <a:gd name="T32" fmla="*/ 53 w 320"/>
                  <a:gd name="T33" fmla="*/ 108 h 186"/>
                  <a:gd name="T34" fmla="*/ 61 w 320"/>
                  <a:gd name="T35" fmla="*/ 65 h 186"/>
                  <a:gd name="T36" fmla="*/ 84 w 320"/>
                  <a:gd name="T37" fmla="*/ 31 h 186"/>
                  <a:gd name="T38" fmla="*/ 118 w 320"/>
                  <a:gd name="T39" fmla="*/ 7 h 186"/>
                  <a:gd name="T40" fmla="*/ 160 w 320"/>
                  <a:gd name="T41" fmla="*/ 0 h 186"/>
                  <a:gd name="T42" fmla="*/ 202 w 320"/>
                  <a:gd name="T43" fmla="*/ 7 h 186"/>
                  <a:gd name="T44" fmla="*/ 236 w 320"/>
                  <a:gd name="T45" fmla="*/ 31 h 186"/>
                  <a:gd name="T46" fmla="*/ 258 w 320"/>
                  <a:gd name="T47" fmla="*/ 65 h 186"/>
                  <a:gd name="T48" fmla="*/ 266 w 320"/>
                  <a:gd name="T49" fmla="*/ 108 h 186"/>
                  <a:gd name="T50" fmla="*/ 266 w 320"/>
                  <a:gd name="T51" fmla="*/ 186 h 186"/>
                  <a:gd name="T52" fmla="*/ 320 w 320"/>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80" y="186"/>
                    </a:moveTo>
                    <a:lnTo>
                      <a:pt x="80" y="186"/>
                    </a:lnTo>
                    <a:lnTo>
                      <a:pt x="240" y="186"/>
                    </a:lnTo>
                    <a:lnTo>
                      <a:pt x="240" y="108"/>
                    </a:lnTo>
                    <a:cubicBezTo>
                      <a:pt x="240" y="96"/>
                      <a:pt x="238" y="86"/>
                      <a:pt x="234" y="76"/>
                    </a:cubicBezTo>
                    <a:cubicBezTo>
                      <a:pt x="230" y="66"/>
                      <a:pt x="224" y="57"/>
                      <a:pt x="217" y="50"/>
                    </a:cubicBezTo>
                    <a:cubicBezTo>
                      <a:pt x="210" y="42"/>
                      <a:pt x="201" y="36"/>
                      <a:pt x="192" y="32"/>
                    </a:cubicBezTo>
                    <a:cubicBezTo>
                      <a:pt x="182" y="28"/>
                      <a:pt x="171" y="26"/>
                      <a:pt x="160" y="26"/>
                    </a:cubicBezTo>
                    <a:cubicBezTo>
                      <a:pt x="148" y="26"/>
                      <a:pt x="138" y="28"/>
                      <a:pt x="128" y="32"/>
                    </a:cubicBezTo>
                    <a:cubicBezTo>
                      <a:pt x="118" y="36"/>
                      <a:pt x="110" y="42"/>
                      <a:pt x="103" y="50"/>
                    </a:cubicBezTo>
                    <a:cubicBezTo>
                      <a:pt x="95" y="57"/>
                      <a:pt x="90" y="66"/>
                      <a:pt x="86" y="76"/>
                    </a:cubicBezTo>
                    <a:cubicBezTo>
                      <a:pt x="82" y="86"/>
                      <a:pt x="80" y="96"/>
                      <a:pt x="80" y="108"/>
                    </a:cubicBezTo>
                    <a:lnTo>
                      <a:pt x="80" y="186"/>
                    </a:lnTo>
                    <a:close/>
                    <a:moveTo>
                      <a:pt x="0" y="186"/>
                    </a:moveTo>
                    <a:lnTo>
                      <a:pt x="0" y="186"/>
                    </a:lnTo>
                    <a:lnTo>
                      <a:pt x="53" y="186"/>
                    </a:lnTo>
                    <a:lnTo>
                      <a:pt x="53" y="108"/>
                    </a:lnTo>
                    <a:cubicBezTo>
                      <a:pt x="53" y="93"/>
                      <a:pt x="56" y="79"/>
                      <a:pt x="61" y="65"/>
                    </a:cubicBezTo>
                    <a:cubicBezTo>
                      <a:pt x="67" y="52"/>
                      <a:pt x="74" y="41"/>
                      <a:pt x="84" y="31"/>
                    </a:cubicBezTo>
                    <a:cubicBezTo>
                      <a:pt x="93" y="21"/>
                      <a:pt x="105" y="13"/>
                      <a:pt x="118" y="7"/>
                    </a:cubicBezTo>
                    <a:cubicBezTo>
                      <a:pt x="131" y="3"/>
                      <a:pt x="145" y="0"/>
                      <a:pt x="160" y="0"/>
                    </a:cubicBezTo>
                    <a:cubicBezTo>
                      <a:pt x="175" y="0"/>
                      <a:pt x="189" y="3"/>
                      <a:pt x="202" y="7"/>
                    </a:cubicBezTo>
                    <a:cubicBezTo>
                      <a:pt x="215" y="13"/>
                      <a:pt x="226" y="21"/>
                      <a:pt x="236" y="31"/>
                    </a:cubicBezTo>
                    <a:cubicBezTo>
                      <a:pt x="245" y="41"/>
                      <a:pt x="253" y="52"/>
                      <a:pt x="258" y="65"/>
                    </a:cubicBezTo>
                    <a:cubicBezTo>
                      <a:pt x="264" y="79"/>
                      <a:pt x="266" y="93"/>
                      <a:pt x="266" y="108"/>
                    </a:cubicBezTo>
                    <a:lnTo>
                      <a:pt x="266" y="186"/>
                    </a:lnTo>
                    <a:lnTo>
                      <a:pt x="320" y="186"/>
                    </a:lnTo>
                  </a:path>
                </a:pathLst>
              </a:custGeom>
              <a:solidFill>
                <a:srgbClr val="2F2F2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45" name="Freeform 32">
                <a:extLst>
                  <a:ext uri="{FF2B5EF4-FFF2-40B4-BE49-F238E27FC236}">
                    <a16:creationId xmlns:a16="http://schemas.microsoft.com/office/drawing/2014/main" id="{159C506B-6D05-4C45-BA19-DFFD75455786}"/>
                  </a:ext>
                </a:extLst>
              </p:cNvPr>
              <p:cNvSpPr>
                <a:spLocks noEditPoints="1"/>
              </p:cNvSpPr>
              <p:nvPr/>
            </p:nvSpPr>
            <p:spPr bwMode="auto">
              <a:xfrm>
                <a:off x="563563" y="5126038"/>
                <a:ext cx="239713" cy="177800"/>
              </a:xfrm>
              <a:custGeom>
                <a:avLst/>
                <a:gdLst>
                  <a:gd name="T0" fmla="*/ 160 w 320"/>
                  <a:gd name="T1" fmla="*/ 179 h 237"/>
                  <a:gd name="T2" fmla="*/ 160 w 320"/>
                  <a:gd name="T3" fmla="*/ 179 h 237"/>
                  <a:gd name="T4" fmla="*/ 106 w 320"/>
                  <a:gd name="T5" fmla="*/ 125 h 237"/>
                  <a:gd name="T6" fmla="*/ 160 w 320"/>
                  <a:gd name="T7" fmla="*/ 72 h 237"/>
                  <a:gd name="T8" fmla="*/ 213 w 320"/>
                  <a:gd name="T9" fmla="*/ 125 h 237"/>
                  <a:gd name="T10" fmla="*/ 160 w 320"/>
                  <a:gd name="T11" fmla="*/ 179 h 237"/>
                  <a:gd name="T12" fmla="*/ 0 w 320"/>
                  <a:gd name="T13" fmla="*/ 237 h 237"/>
                  <a:gd name="T14" fmla="*/ 0 w 320"/>
                  <a:gd name="T15" fmla="*/ 237 h 237"/>
                  <a:gd name="T16" fmla="*/ 320 w 320"/>
                  <a:gd name="T17" fmla="*/ 237 h 237"/>
                  <a:gd name="T18" fmla="*/ 320 w 320"/>
                  <a:gd name="T19" fmla="*/ 0 h 237"/>
                  <a:gd name="T20" fmla="*/ 0 w 320"/>
                  <a:gd name="T21" fmla="*/ 0 h 237"/>
                  <a:gd name="T22" fmla="*/ 0 w 320"/>
                  <a:gd name="T23" fmla="*/ 237 h 237"/>
                  <a:gd name="T24" fmla="*/ 0 w 320"/>
                  <a:gd name="T25" fmla="*/ 0 h 237"/>
                  <a:gd name="T26" fmla="*/ 0 w 320"/>
                  <a:gd name="T27"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7">
                    <a:moveTo>
                      <a:pt x="160" y="179"/>
                    </a:moveTo>
                    <a:lnTo>
                      <a:pt x="160" y="179"/>
                    </a:lnTo>
                    <a:cubicBezTo>
                      <a:pt x="130" y="179"/>
                      <a:pt x="106" y="155"/>
                      <a:pt x="106" y="125"/>
                    </a:cubicBezTo>
                    <a:cubicBezTo>
                      <a:pt x="106" y="96"/>
                      <a:pt x="130" y="72"/>
                      <a:pt x="160" y="72"/>
                    </a:cubicBezTo>
                    <a:cubicBezTo>
                      <a:pt x="189" y="72"/>
                      <a:pt x="213" y="96"/>
                      <a:pt x="213" y="125"/>
                    </a:cubicBezTo>
                    <a:cubicBezTo>
                      <a:pt x="213" y="155"/>
                      <a:pt x="189" y="179"/>
                      <a:pt x="160" y="179"/>
                    </a:cubicBezTo>
                    <a:close/>
                    <a:moveTo>
                      <a:pt x="0" y="237"/>
                    </a:moveTo>
                    <a:lnTo>
                      <a:pt x="0" y="237"/>
                    </a:lnTo>
                    <a:lnTo>
                      <a:pt x="320" y="237"/>
                    </a:lnTo>
                    <a:lnTo>
                      <a:pt x="320" y="0"/>
                    </a:lnTo>
                    <a:lnTo>
                      <a:pt x="0" y="0"/>
                    </a:lnTo>
                    <a:lnTo>
                      <a:pt x="0" y="237"/>
                    </a:lnTo>
                    <a:close/>
                    <a:moveTo>
                      <a:pt x="0" y="0"/>
                    </a:moveTo>
                    <a:lnTo>
                      <a:pt x="0"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sp>
            <p:nvSpPr>
              <p:cNvPr id="146" name="Freeform 33">
                <a:extLst>
                  <a:ext uri="{FF2B5EF4-FFF2-40B4-BE49-F238E27FC236}">
                    <a16:creationId xmlns:a16="http://schemas.microsoft.com/office/drawing/2014/main" id="{C0EBF699-BBDF-4A53-AB31-D0AE3B3D6755}"/>
                  </a:ext>
                </a:extLst>
              </p:cNvPr>
              <p:cNvSpPr>
                <a:spLocks/>
              </p:cNvSpPr>
              <p:nvPr/>
            </p:nvSpPr>
            <p:spPr bwMode="auto">
              <a:xfrm>
                <a:off x="663575" y="5200651"/>
                <a:ext cx="39688" cy="39688"/>
              </a:xfrm>
              <a:prstGeom prst="ellipse">
                <a:avLst/>
              </a:prstGeom>
              <a:solidFill>
                <a:srgbClr val="5558A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dirty="0">
                  <a:ln>
                    <a:noFill/>
                  </a:ln>
                  <a:solidFill>
                    <a:srgbClr val="282828"/>
                  </a:solidFill>
                  <a:effectLst/>
                  <a:uLnTx/>
                  <a:uFillTx/>
                  <a:latin typeface="Segoe UI"/>
                  <a:ea typeface="+mn-ea"/>
                  <a:cs typeface="+mn-cs"/>
                </a:endParaRPr>
              </a:p>
            </p:txBody>
          </p:sp>
        </p:grpSp>
      </p:grpSp>
      <p:pic>
        <p:nvPicPr>
          <p:cNvPr id="147" name="4_PC">
            <a:extLst>
              <a:ext uri="{FF2B5EF4-FFF2-40B4-BE49-F238E27FC236}">
                <a16:creationId xmlns:a16="http://schemas.microsoft.com/office/drawing/2014/main" id="{DCA242EC-8AFC-4236-A64B-5904283651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5740" y="1440683"/>
            <a:ext cx="6824490" cy="4899633"/>
          </a:xfrm>
          <a:prstGeom prst="rect">
            <a:avLst/>
          </a:prstGeom>
        </p:spPr>
      </p:pic>
      <p:pic>
        <p:nvPicPr>
          <p:cNvPr id="148" name="4_PC Enlarge">
            <a:extLst>
              <a:ext uri="{FF2B5EF4-FFF2-40B4-BE49-F238E27FC236}">
                <a16:creationId xmlns:a16="http://schemas.microsoft.com/office/drawing/2014/main" id="{94D91880-7E97-4097-B52E-39C6596F30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48004" y="1387712"/>
            <a:ext cx="4051558" cy="305058"/>
          </a:xfrm>
          <a:prstGeom prst="rect">
            <a:avLst/>
          </a:prstGeom>
          <a:solidFill>
            <a:srgbClr val="323349"/>
          </a:solidFill>
          <a:ln w="38100">
            <a:solidFill>
              <a:srgbClr val="6264A7"/>
            </a:solidFill>
            <a:miter lim="800000"/>
          </a:ln>
        </p:spPr>
      </p:pic>
      <p:pic>
        <p:nvPicPr>
          <p:cNvPr id="149" name="3_PC">
            <a:extLst>
              <a:ext uri="{FF2B5EF4-FFF2-40B4-BE49-F238E27FC236}">
                <a16:creationId xmlns:a16="http://schemas.microsoft.com/office/drawing/2014/main" id="{F4AEC068-57A0-4D1C-A70B-D727A1B1446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615740" y="1439862"/>
            <a:ext cx="6808788" cy="4891087"/>
          </a:xfrm>
          <a:prstGeom prst="rect">
            <a:avLst/>
          </a:prstGeom>
        </p:spPr>
      </p:pic>
      <p:pic>
        <p:nvPicPr>
          <p:cNvPr id="150" name="2_PC">
            <a:extLst>
              <a:ext uri="{FF2B5EF4-FFF2-40B4-BE49-F238E27FC236}">
                <a16:creationId xmlns:a16="http://schemas.microsoft.com/office/drawing/2014/main" id="{E5F64191-426B-4672-8554-DB4E620FF020}"/>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5615740" y="1439862"/>
            <a:ext cx="6807902" cy="4891087"/>
          </a:xfrm>
          <a:prstGeom prst="rect">
            <a:avLst/>
          </a:prstGeom>
        </p:spPr>
      </p:pic>
      <p:pic>
        <p:nvPicPr>
          <p:cNvPr id="151" name="1_PC">
            <a:extLst>
              <a:ext uri="{FF2B5EF4-FFF2-40B4-BE49-F238E27FC236}">
                <a16:creationId xmlns:a16="http://schemas.microsoft.com/office/drawing/2014/main" id="{5537EAED-4464-486B-B761-1A5428F975E2}"/>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5615740" y="1439862"/>
            <a:ext cx="6808787" cy="4891087"/>
          </a:xfrm>
          <a:prstGeom prst="rect">
            <a:avLst/>
          </a:prstGeom>
        </p:spPr>
      </p:pic>
      <p:pic>
        <p:nvPicPr>
          <p:cNvPr id="153" name="2_PC_ExcelFile">
            <a:extLst>
              <a:ext uri="{FF2B5EF4-FFF2-40B4-BE49-F238E27FC236}">
                <a16:creationId xmlns:a16="http://schemas.microsoft.com/office/drawing/2014/main" id="{AA0F312E-7593-4D6E-9260-63577D1CA9C7}"/>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8423727" y="3967160"/>
            <a:ext cx="3215550" cy="477927"/>
          </a:xfrm>
          <a:prstGeom prst="rect">
            <a:avLst/>
          </a:prstGeom>
          <a:solidFill>
            <a:srgbClr val="323349"/>
          </a:solidFill>
          <a:ln w="38100">
            <a:solidFill>
              <a:srgbClr val="6264A7"/>
            </a:solidFill>
            <a:miter lim="800000"/>
          </a:ln>
        </p:spPr>
      </p:pic>
      <p:sp>
        <p:nvSpPr>
          <p:cNvPr id="152" name="2_white">
            <a:extLst>
              <a:ext uri="{FF2B5EF4-FFF2-40B4-BE49-F238E27FC236}">
                <a16:creationId xmlns:a16="http://schemas.microsoft.com/office/drawing/2014/main" id="{93D09FDB-725E-495B-8F8E-85692D3C9359}"/>
              </a:ext>
            </a:extLst>
          </p:cNvPr>
          <p:cNvSpPr/>
          <p:nvPr/>
        </p:nvSpPr>
        <p:spPr bwMode="auto">
          <a:xfrm>
            <a:off x="264159" y="3245377"/>
            <a:ext cx="4672749" cy="974952"/>
          </a:xfrm>
          <a:prstGeom prst="rect">
            <a:avLst/>
          </a:prstGeom>
          <a:solidFill>
            <a:srgbClr val="FFFFFF">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54" name="2_Files Label">
            <a:extLst>
              <a:ext uri="{FF2B5EF4-FFF2-40B4-BE49-F238E27FC236}">
                <a16:creationId xmlns:a16="http://schemas.microsoft.com/office/drawing/2014/main" id="{C325CC07-B32E-4873-91D1-4B3BBC1DFF8C}"/>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a:off x="8715790" y="1708811"/>
            <a:ext cx="575491" cy="314445"/>
          </a:xfrm>
          <a:prstGeom prst="rect">
            <a:avLst/>
          </a:prstGeom>
          <a:solidFill>
            <a:srgbClr val="323349"/>
          </a:solidFill>
          <a:ln w="38100">
            <a:solidFill>
              <a:srgbClr val="6264A7"/>
            </a:solidFill>
            <a:miter lim="800000"/>
          </a:ln>
        </p:spPr>
      </p:pic>
      <p:grpSp>
        <p:nvGrpSpPr>
          <p:cNvPr id="155" name="Phone">
            <a:extLst>
              <a:ext uri="{FF2B5EF4-FFF2-40B4-BE49-F238E27FC236}">
                <a16:creationId xmlns:a16="http://schemas.microsoft.com/office/drawing/2014/main" id="{5B12A025-736F-471B-85C3-D857B083589E}"/>
              </a:ext>
            </a:extLst>
          </p:cNvPr>
          <p:cNvGrpSpPr/>
          <p:nvPr/>
        </p:nvGrpSpPr>
        <p:grpSpPr>
          <a:xfrm>
            <a:off x="9989140" y="3485395"/>
            <a:ext cx="2000614" cy="4046878"/>
            <a:chOff x="10067392" y="3483900"/>
            <a:chExt cx="2000614" cy="4046878"/>
          </a:xfrm>
        </p:grpSpPr>
        <p:pic>
          <p:nvPicPr>
            <p:cNvPr id="156" name="Picture 155">
              <a:extLst>
                <a:ext uri="{FF2B5EF4-FFF2-40B4-BE49-F238E27FC236}">
                  <a16:creationId xmlns:a16="http://schemas.microsoft.com/office/drawing/2014/main" id="{096AE9C4-DC3D-4C78-B513-DB4E79D2C0A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067392" y="3483900"/>
              <a:ext cx="2000614" cy="4046878"/>
            </a:xfrm>
            <a:prstGeom prst="rect">
              <a:avLst/>
            </a:prstGeom>
          </p:spPr>
        </p:pic>
        <p:sp>
          <p:nvSpPr>
            <p:cNvPr id="157" name="Rectangle 156">
              <a:extLst>
                <a:ext uri="{FF2B5EF4-FFF2-40B4-BE49-F238E27FC236}">
                  <a16:creationId xmlns:a16="http://schemas.microsoft.com/office/drawing/2014/main" id="{AEADA13C-3477-44CC-83A5-2475997AA73D}"/>
                </a:ext>
              </a:extLst>
            </p:cNvPr>
            <p:cNvSpPr/>
            <p:nvPr/>
          </p:nvSpPr>
          <p:spPr bwMode="auto">
            <a:xfrm>
              <a:off x="10164729" y="3945225"/>
              <a:ext cx="1805940" cy="3198525"/>
            </a:xfrm>
            <a:prstGeom prst="rect">
              <a:avLst/>
            </a:prstGeom>
            <a:solidFill>
              <a:srgbClr val="F1F2F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pic>
        <p:nvPicPr>
          <p:cNvPr id="158" name="4_Mobile">
            <a:extLst>
              <a:ext uri="{FF2B5EF4-FFF2-40B4-BE49-F238E27FC236}">
                <a16:creationId xmlns:a16="http://schemas.microsoft.com/office/drawing/2014/main" id="{BE77A3AB-8708-4B5A-9B11-48A7C76C0D69}"/>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a:stretch/>
        </p:blipFill>
        <p:spPr>
          <a:xfrm>
            <a:off x="10091296" y="3947973"/>
            <a:ext cx="1799172" cy="3215388"/>
          </a:xfrm>
          <a:prstGeom prst="rect">
            <a:avLst/>
          </a:prstGeom>
          <a:ln>
            <a:solidFill>
              <a:schemeClr val="tx1"/>
            </a:solidFill>
          </a:ln>
        </p:spPr>
      </p:pic>
      <p:pic>
        <p:nvPicPr>
          <p:cNvPr id="159" name="3_Mobile" descr="A screenshot of a cell phone&#10;&#10;Description generated with very high confidence">
            <a:extLst>
              <a:ext uri="{FF2B5EF4-FFF2-40B4-BE49-F238E27FC236}">
                <a16:creationId xmlns:a16="http://schemas.microsoft.com/office/drawing/2014/main" id="{47A71BB4-EA17-4C71-9940-8E3E88DEDCA8}"/>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089348" y="3947973"/>
            <a:ext cx="1803069" cy="3215388"/>
          </a:xfrm>
          <a:prstGeom prst="rect">
            <a:avLst/>
          </a:prstGeom>
        </p:spPr>
      </p:pic>
      <p:pic>
        <p:nvPicPr>
          <p:cNvPr id="160" name="2_Mobile">
            <a:extLst>
              <a:ext uri="{FF2B5EF4-FFF2-40B4-BE49-F238E27FC236}">
                <a16:creationId xmlns:a16="http://schemas.microsoft.com/office/drawing/2014/main" id="{2BA53BB2-9E45-4B08-91C3-531106A6D8DC}"/>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0089348" y="3947973"/>
            <a:ext cx="1799919" cy="3201457"/>
          </a:xfrm>
          <a:prstGeom prst="rect">
            <a:avLst/>
          </a:prstGeom>
        </p:spPr>
      </p:pic>
      <p:pic>
        <p:nvPicPr>
          <p:cNvPr id="161" name="2_Mobile_ExcelFile">
            <a:extLst>
              <a:ext uri="{FF2B5EF4-FFF2-40B4-BE49-F238E27FC236}">
                <a16:creationId xmlns:a16="http://schemas.microsoft.com/office/drawing/2014/main" id="{011B2F08-0832-4859-892F-D937B7BB621C}"/>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a:stretch/>
        </p:blipFill>
        <p:spPr>
          <a:xfrm>
            <a:off x="9803526" y="4959774"/>
            <a:ext cx="1948747" cy="359640"/>
          </a:xfrm>
          <a:prstGeom prst="rect">
            <a:avLst/>
          </a:prstGeom>
          <a:solidFill>
            <a:srgbClr val="323349"/>
          </a:solidFill>
          <a:ln w="38100">
            <a:solidFill>
              <a:srgbClr val="6264A7"/>
            </a:solidFill>
            <a:miter lim="800000"/>
          </a:ln>
        </p:spPr>
      </p:pic>
      <p:pic>
        <p:nvPicPr>
          <p:cNvPr id="162" name="1_Mobile">
            <a:extLst>
              <a:ext uri="{FF2B5EF4-FFF2-40B4-BE49-F238E27FC236}">
                <a16:creationId xmlns:a16="http://schemas.microsoft.com/office/drawing/2014/main" id="{572DDF35-E19E-48C8-B878-06C47AEACC54}"/>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0089348" y="3947973"/>
            <a:ext cx="1800021" cy="3201636"/>
          </a:xfrm>
          <a:prstGeom prst="rect">
            <a:avLst/>
          </a:prstGeom>
        </p:spPr>
      </p:pic>
      <p:grpSp>
        <p:nvGrpSpPr>
          <p:cNvPr id="166" name="NavBar">
            <a:extLst>
              <a:ext uri="{FF2B5EF4-FFF2-40B4-BE49-F238E27FC236}">
                <a16:creationId xmlns:a16="http://schemas.microsoft.com/office/drawing/2014/main" id="{2042AE39-9A89-48D0-81EC-07D535791BE6}"/>
              </a:ext>
            </a:extLst>
          </p:cNvPr>
          <p:cNvGrpSpPr>
            <a:grpSpLocks noChangeAspect="1"/>
          </p:cNvGrpSpPr>
          <p:nvPr/>
        </p:nvGrpSpPr>
        <p:grpSpPr>
          <a:xfrm>
            <a:off x="5615622" y="1725545"/>
            <a:ext cx="376809" cy="4622138"/>
            <a:chOff x="5625782" y="1708811"/>
            <a:chExt cx="376809" cy="4622138"/>
          </a:xfrm>
        </p:grpSpPr>
        <p:grpSp>
          <p:nvGrpSpPr>
            <p:cNvPr id="167" name="Group 166">
              <a:extLst>
                <a:ext uri="{FF2B5EF4-FFF2-40B4-BE49-F238E27FC236}">
                  <a16:creationId xmlns:a16="http://schemas.microsoft.com/office/drawing/2014/main" id="{6B40D034-2865-491E-93C0-9E4FAB3EFDC6}"/>
                </a:ext>
              </a:extLst>
            </p:cNvPr>
            <p:cNvGrpSpPr>
              <a:grpSpLocks noChangeAspect="1"/>
            </p:cNvGrpSpPr>
            <p:nvPr/>
          </p:nvGrpSpPr>
          <p:grpSpPr>
            <a:xfrm>
              <a:off x="5625782" y="1708811"/>
              <a:ext cx="374904" cy="4355919"/>
              <a:chOff x="0" y="390524"/>
              <a:chExt cx="541338" cy="6289675"/>
            </a:xfrm>
          </p:grpSpPr>
          <p:grpSp>
            <p:nvGrpSpPr>
              <p:cNvPr id="169" name="Group 168">
                <a:extLst>
                  <a:ext uri="{FF2B5EF4-FFF2-40B4-BE49-F238E27FC236}">
                    <a16:creationId xmlns:a16="http://schemas.microsoft.com/office/drawing/2014/main" id="{97026A56-1789-43C6-921B-09CD5D84FC57}"/>
                  </a:ext>
                </a:extLst>
              </p:cNvPr>
              <p:cNvGrpSpPr/>
              <p:nvPr/>
            </p:nvGrpSpPr>
            <p:grpSpPr>
              <a:xfrm>
                <a:off x="0" y="390524"/>
                <a:ext cx="541338" cy="6289675"/>
                <a:chOff x="0" y="390524"/>
                <a:chExt cx="541338" cy="6289675"/>
              </a:xfrm>
            </p:grpSpPr>
            <p:pic>
              <p:nvPicPr>
                <p:cNvPr id="172" name="Picture 171">
                  <a:extLst>
                    <a:ext uri="{FF2B5EF4-FFF2-40B4-BE49-F238E27FC236}">
                      <a16:creationId xmlns:a16="http://schemas.microsoft.com/office/drawing/2014/main" id="{006C27BF-A5B4-46DC-8889-B77857A0B989}"/>
                    </a:ext>
                  </a:extLst>
                </p:cNvPr>
                <p:cNvPicPr>
                  <a:picLocks noChangeAspect="1"/>
                </p:cNvPicPr>
                <p:nvPr/>
              </p:nvPicPr>
              <p:blipFill rotWithShape="1">
                <a:blip r:embed="rId17" cstate="print">
                  <a:extLst>
                    <a:ext uri="{28A0092B-C50C-407E-A947-70E740481C1C}">
                      <a14:useLocalDpi xmlns:a14="http://schemas.microsoft.com/office/drawing/2010/main" val="0"/>
                    </a:ext>
                  </a:extLst>
                </a:blip>
                <a:srcRect/>
                <a:stretch/>
              </p:blipFill>
              <p:spPr>
                <a:xfrm>
                  <a:off x="1" y="390524"/>
                  <a:ext cx="541337" cy="6289675"/>
                </a:xfrm>
                <a:prstGeom prst="rect">
                  <a:avLst/>
                </a:prstGeom>
                <a:solidFill>
                  <a:srgbClr val="323349"/>
                </a:solidFill>
                <a:ln w="38100">
                  <a:noFill/>
                  <a:miter lim="800000"/>
                </a:ln>
              </p:spPr>
            </p:pic>
            <p:pic>
              <p:nvPicPr>
                <p:cNvPr id="173" name="Picture 172">
                  <a:extLst>
                    <a:ext uri="{FF2B5EF4-FFF2-40B4-BE49-F238E27FC236}">
                      <a16:creationId xmlns:a16="http://schemas.microsoft.com/office/drawing/2014/main" id="{9FEAD8C5-1722-490D-8287-D26B92DA3FDC}"/>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a:stretch/>
              </p:blipFill>
              <p:spPr>
                <a:xfrm>
                  <a:off x="1" y="838242"/>
                  <a:ext cx="539496" cy="450217"/>
                </a:xfrm>
                <a:prstGeom prst="rect">
                  <a:avLst/>
                </a:prstGeom>
                <a:solidFill>
                  <a:srgbClr val="323349"/>
                </a:solidFill>
                <a:ln w="38100">
                  <a:noFill/>
                  <a:miter lim="800000"/>
                </a:ln>
              </p:spPr>
            </p:pic>
            <p:sp>
              <p:nvSpPr>
                <p:cNvPr id="174" name="Rectangle 173">
                  <a:extLst>
                    <a:ext uri="{FF2B5EF4-FFF2-40B4-BE49-F238E27FC236}">
                      <a16:creationId xmlns:a16="http://schemas.microsoft.com/office/drawing/2014/main" id="{5E9585CC-E470-4789-9959-3ADCC2FD4278}"/>
                    </a:ext>
                  </a:extLst>
                </p:cNvPr>
                <p:cNvSpPr/>
                <p:nvPr/>
              </p:nvSpPr>
              <p:spPr bwMode="auto">
                <a:xfrm>
                  <a:off x="0" y="1278299"/>
                  <a:ext cx="541338" cy="48017"/>
                </a:xfrm>
                <a:prstGeom prst="rect">
                  <a:avLst/>
                </a:prstGeom>
                <a:solidFill>
                  <a:srgbClr val="32334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pic>
            <p:nvPicPr>
              <p:cNvPr id="170" name="Picture 169">
                <a:extLst>
                  <a:ext uri="{FF2B5EF4-FFF2-40B4-BE49-F238E27FC236}">
                    <a16:creationId xmlns:a16="http://schemas.microsoft.com/office/drawing/2014/main" id="{33C6EC10-E775-41DF-8C02-85916917367C}"/>
                  </a:ext>
                </a:extLst>
              </p:cNvPr>
              <p:cNvPicPr>
                <a:picLocks noChangeAspect="1"/>
              </p:cNvPicPr>
              <p:nvPr/>
            </p:nvPicPr>
            <p:blipFill rotWithShape="1">
              <a:blip r:embed="rId19" cstate="print">
                <a:extLst>
                  <a:ext uri="{28A0092B-C50C-407E-A947-70E740481C1C}">
                    <a14:useLocalDpi xmlns:a14="http://schemas.microsoft.com/office/drawing/2010/main" val="0"/>
                  </a:ext>
                </a:extLst>
              </a:blip>
              <a:srcRect/>
              <a:stretch/>
            </p:blipFill>
            <p:spPr>
              <a:xfrm>
                <a:off x="1843" y="2618569"/>
                <a:ext cx="539495" cy="1014974"/>
              </a:xfrm>
              <a:prstGeom prst="rect">
                <a:avLst/>
              </a:prstGeom>
              <a:solidFill>
                <a:srgbClr val="323349"/>
              </a:solidFill>
              <a:ln w="38100">
                <a:noFill/>
                <a:miter lim="800000"/>
              </a:ln>
            </p:spPr>
          </p:pic>
          <p:pic>
            <p:nvPicPr>
              <p:cNvPr id="171" name="Picture 170">
                <a:extLst>
                  <a:ext uri="{FF2B5EF4-FFF2-40B4-BE49-F238E27FC236}">
                    <a16:creationId xmlns:a16="http://schemas.microsoft.com/office/drawing/2014/main" id="{740D1596-A097-42DC-90D5-00562A9D61D1}"/>
                  </a:ext>
                </a:extLst>
              </p:cNvPr>
              <p:cNvPicPr>
                <a:picLocks noChangeAspect="1"/>
              </p:cNvPicPr>
              <p:nvPr/>
            </p:nvPicPr>
            <p:blipFill rotWithShape="1">
              <a:blip r:embed="rId20" cstate="print">
                <a:extLst>
                  <a:ext uri="{28A0092B-C50C-407E-A947-70E740481C1C}">
                    <a14:useLocalDpi xmlns:a14="http://schemas.microsoft.com/office/drawing/2010/main" val="0"/>
                  </a:ext>
                </a:extLst>
              </a:blip>
              <a:srcRect/>
              <a:stretch/>
            </p:blipFill>
            <p:spPr>
              <a:xfrm>
                <a:off x="0" y="2214091"/>
                <a:ext cx="539496" cy="447166"/>
              </a:xfrm>
              <a:prstGeom prst="rect">
                <a:avLst/>
              </a:prstGeom>
              <a:solidFill>
                <a:srgbClr val="323349"/>
              </a:solidFill>
              <a:ln w="38100">
                <a:noFill/>
                <a:miter lim="800000"/>
              </a:ln>
            </p:spPr>
          </p:pic>
        </p:grpSp>
        <p:pic>
          <p:nvPicPr>
            <p:cNvPr id="168" name="Picture 167">
              <a:extLst>
                <a:ext uri="{FF2B5EF4-FFF2-40B4-BE49-F238E27FC236}">
                  <a16:creationId xmlns:a16="http://schemas.microsoft.com/office/drawing/2014/main" id="{0C32269E-9885-4AEE-AF49-A3E864686326}"/>
                </a:ext>
              </a:extLst>
            </p:cNvPr>
            <p:cNvPicPr>
              <a:picLocks noChangeAspect="1"/>
            </p:cNvPicPr>
            <p:nvPr/>
          </p:nvPicPr>
          <p:blipFill rotWithShape="1">
            <a:blip r:embed="rId21" cstate="print">
              <a:extLst>
                <a:ext uri="{28A0092B-C50C-407E-A947-70E740481C1C}">
                  <a14:useLocalDpi xmlns:a14="http://schemas.microsoft.com/office/drawing/2010/main" val="0"/>
                </a:ext>
              </a:extLst>
            </a:blip>
            <a:srcRect l="-509"/>
            <a:stretch/>
          </p:blipFill>
          <p:spPr>
            <a:xfrm>
              <a:off x="5625782" y="5352222"/>
              <a:ext cx="376809" cy="978727"/>
            </a:xfrm>
            <a:prstGeom prst="rect">
              <a:avLst/>
            </a:prstGeom>
            <a:solidFill>
              <a:srgbClr val="323349"/>
            </a:solidFill>
            <a:ln w="38100">
              <a:noFill/>
              <a:miter lim="800000"/>
            </a:ln>
          </p:spPr>
        </p:pic>
      </p:grpSp>
      <p:sp>
        <p:nvSpPr>
          <p:cNvPr id="163" name="3_white">
            <a:extLst>
              <a:ext uri="{FF2B5EF4-FFF2-40B4-BE49-F238E27FC236}">
                <a16:creationId xmlns:a16="http://schemas.microsoft.com/office/drawing/2014/main" id="{ABAF8C9B-01D5-4BE4-A6E8-E2DF40C3025E}"/>
              </a:ext>
            </a:extLst>
          </p:cNvPr>
          <p:cNvSpPr/>
          <p:nvPr/>
        </p:nvSpPr>
        <p:spPr bwMode="auto">
          <a:xfrm>
            <a:off x="304799" y="3993735"/>
            <a:ext cx="4872617" cy="974952"/>
          </a:xfrm>
          <a:prstGeom prst="rect">
            <a:avLst/>
          </a:prstGeom>
          <a:solidFill>
            <a:srgbClr val="FFFFFF">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4" name="4_white">
            <a:extLst>
              <a:ext uri="{FF2B5EF4-FFF2-40B4-BE49-F238E27FC236}">
                <a16:creationId xmlns:a16="http://schemas.microsoft.com/office/drawing/2014/main" id="{3B1B28DE-C73A-4C14-8CEF-07452F3B8A14}"/>
              </a:ext>
            </a:extLst>
          </p:cNvPr>
          <p:cNvSpPr/>
          <p:nvPr/>
        </p:nvSpPr>
        <p:spPr bwMode="auto">
          <a:xfrm>
            <a:off x="264159" y="5084699"/>
            <a:ext cx="4672749" cy="974952"/>
          </a:xfrm>
          <a:prstGeom prst="rect">
            <a:avLst/>
          </a:prstGeom>
          <a:solidFill>
            <a:srgbClr val="FFFFFF">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5" name="1_white">
            <a:extLst>
              <a:ext uri="{FF2B5EF4-FFF2-40B4-BE49-F238E27FC236}">
                <a16:creationId xmlns:a16="http://schemas.microsoft.com/office/drawing/2014/main" id="{EE3F51B2-E94F-4160-9860-2D2E1358D98A}"/>
              </a:ext>
            </a:extLst>
          </p:cNvPr>
          <p:cNvSpPr/>
          <p:nvPr/>
        </p:nvSpPr>
        <p:spPr bwMode="auto">
          <a:xfrm>
            <a:off x="299075" y="2256299"/>
            <a:ext cx="4672749" cy="974952"/>
          </a:xfrm>
          <a:prstGeom prst="rect">
            <a:avLst/>
          </a:prstGeom>
          <a:solidFill>
            <a:srgbClr val="FFFFFF">
              <a:alpha val="6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75" name="1_CHAT">
            <a:extLst>
              <a:ext uri="{FF2B5EF4-FFF2-40B4-BE49-F238E27FC236}">
                <a16:creationId xmlns:a16="http://schemas.microsoft.com/office/drawing/2014/main" id="{8B286863-3A7D-4E17-A6F1-1F560212CAF5}"/>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a:stretch/>
        </p:blipFill>
        <p:spPr>
          <a:xfrm>
            <a:off x="5426516" y="1852309"/>
            <a:ext cx="731520" cy="610464"/>
          </a:xfrm>
          <a:prstGeom prst="rect">
            <a:avLst/>
          </a:prstGeom>
          <a:solidFill>
            <a:srgbClr val="323349"/>
          </a:solidFill>
          <a:ln w="38100">
            <a:solidFill>
              <a:srgbClr val="6264A7"/>
            </a:solidFill>
            <a:miter lim="800000"/>
          </a:ln>
        </p:spPr>
      </p:pic>
      <p:pic>
        <p:nvPicPr>
          <p:cNvPr id="176" name="1_MEETINGS">
            <a:extLst>
              <a:ext uri="{FF2B5EF4-FFF2-40B4-BE49-F238E27FC236}">
                <a16:creationId xmlns:a16="http://schemas.microsoft.com/office/drawing/2014/main" id="{36A94380-2343-4296-ADF2-148AC7BB50D5}"/>
              </a:ext>
            </a:extLst>
          </p:cNvPr>
          <p:cNvPicPr>
            <a:picLocks noChangeAspect="1"/>
          </p:cNvPicPr>
          <p:nvPr/>
        </p:nvPicPr>
        <p:blipFill rotWithShape="1">
          <a:blip r:embed="rId22" cstate="print">
            <a:extLst>
              <a:ext uri="{28A0092B-C50C-407E-A947-70E740481C1C}">
                <a14:useLocalDpi xmlns:a14="http://schemas.microsoft.com/office/drawing/2010/main" val="0"/>
              </a:ext>
            </a:extLst>
          </a:blip>
          <a:srcRect/>
          <a:stretch/>
        </p:blipFill>
        <p:spPr>
          <a:xfrm>
            <a:off x="5428421" y="2552239"/>
            <a:ext cx="729615" cy="586889"/>
          </a:xfrm>
          <a:prstGeom prst="rect">
            <a:avLst/>
          </a:prstGeom>
          <a:solidFill>
            <a:srgbClr val="323349"/>
          </a:solidFill>
          <a:ln w="38100">
            <a:solidFill>
              <a:srgbClr val="6264A7"/>
            </a:solidFill>
            <a:miter lim="800000"/>
          </a:ln>
        </p:spPr>
      </p:pic>
      <p:pic>
        <p:nvPicPr>
          <p:cNvPr id="177" name="3_STORE">
            <a:extLst>
              <a:ext uri="{FF2B5EF4-FFF2-40B4-BE49-F238E27FC236}">
                <a16:creationId xmlns:a16="http://schemas.microsoft.com/office/drawing/2014/main" id="{C2751FA4-4AC8-4437-84D9-6D88F68FE92C}"/>
              </a:ext>
            </a:extLst>
          </p:cNvPr>
          <p:cNvPicPr>
            <a:picLocks noChangeAspect="1"/>
          </p:cNvPicPr>
          <p:nvPr/>
        </p:nvPicPr>
        <p:blipFill rotWithShape="1">
          <a:blip r:embed="rId23" cstate="print">
            <a:extLst>
              <a:ext uri="{28A0092B-C50C-407E-A947-70E740481C1C}">
                <a14:useLocalDpi xmlns:a14="http://schemas.microsoft.com/office/drawing/2010/main" val="0"/>
              </a:ext>
            </a:extLst>
          </a:blip>
          <a:srcRect/>
          <a:stretch/>
        </p:blipFill>
        <p:spPr>
          <a:xfrm>
            <a:off x="5428421" y="5546177"/>
            <a:ext cx="729615" cy="586889"/>
          </a:xfrm>
          <a:prstGeom prst="rect">
            <a:avLst/>
          </a:prstGeom>
          <a:solidFill>
            <a:srgbClr val="323349"/>
          </a:solidFill>
          <a:ln w="38100">
            <a:solidFill>
              <a:srgbClr val="6264A7"/>
            </a:solidFill>
            <a:miter lim="800000"/>
          </a:ln>
        </p:spPr>
      </p:pic>
      <p:pic>
        <p:nvPicPr>
          <p:cNvPr id="178" name="1_CALLS">
            <a:extLst>
              <a:ext uri="{FF2B5EF4-FFF2-40B4-BE49-F238E27FC236}">
                <a16:creationId xmlns:a16="http://schemas.microsoft.com/office/drawing/2014/main" id="{1DC14DC4-E740-4532-840F-9002D8ED87F9}"/>
              </a:ext>
            </a:extLst>
          </p:cNvPr>
          <p:cNvPicPr>
            <a:picLocks noChangeAspect="1"/>
          </p:cNvPicPr>
          <p:nvPr/>
        </p:nvPicPr>
        <p:blipFill rotWithShape="1">
          <a:blip r:embed="rId20" cstate="print">
            <a:extLst>
              <a:ext uri="{28A0092B-C50C-407E-A947-70E740481C1C}">
                <a14:useLocalDpi xmlns:a14="http://schemas.microsoft.com/office/drawing/2010/main" val="0"/>
              </a:ext>
            </a:extLst>
          </a:blip>
          <a:srcRect/>
          <a:stretch/>
        </p:blipFill>
        <p:spPr>
          <a:xfrm>
            <a:off x="5426516" y="3228594"/>
            <a:ext cx="731520" cy="606327"/>
          </a:xfrm>
          <a:prstGeom prst="rect">
            <a:avLst/>
          </a:prstGeom>
          <a:solidFill>
            <a:srgbClr val="323349"/>
          </a:solidFill>
          <a:ln w="38100">
            <a:solidFill>
              <a:srgbClr val="6264A7"/>
            </a:solidFill>
            <a:miter lim="800000"/>
          </a:ln>
        </p:spPr>
      </p:pic>
      <p:pic>
        <p:nvPicPr>
          <p:cNvPr id="179" name="2_FILES">
            <a:extLst>
              <a:ext uri="{FF2B5EF4-FFF2-40B4-BE49-F238E27FC236}">
                <a16:creationId xmlns:a16="http://schemas.microsoft.com/office/drawing/2014/main" id="{A09C79AA-2D43-42D9-AD7E-717849AB45FA}"/>
              </a:ext>
            </a:extLst>
          </p:cNvPr>
          <p:cNvPicPr>
            <a:picLocks noChangeAspect="1"/>
          </p:cNvPicPr>
          <p:nvPr/>
        </p:nvPicPr>
        <p:blipFill rotWithShape="1">
          <a:blip r:embed="rId24" cstate="print">
            <a:extLst>
              <a:ext uri="{28A0092B-C50C-407E-A947-70E740481C1C}">
                <a14:useLocalDpi xmlns:a14="http://schemas.microsoft.com/office/drawing/2010/main" val="0"/>
              </a:ext>
            </a:extLst>
          </a:blip>
          <a:srcRect/>
          <a:stretch/>
        </p:blipFill>
        <p:spPr>
          <a:xfrm>
            <a:off x="5428421" y="3232887"/>
            <a:ext cx="729615" cy="586889"/>
          </a:xfrm>
          <a:prstGeom prst="rect">
            <a:avLst/>
          </a:prstGeom>
          <a:solidFill>
            <a:srgbClr val="323349"/>
          </a:solidFill>
          <a:ln w="38100">
            <a:solidFill>
              <a:srgbClr val="6264A7"/>
            </a:solidFill>
            <a:miter lim="800000"/>
          </a:ln>
        </p:spPr>
      </p:pic>
    </p:spTree>
    <p:extLst>
      <p:ext uri="{BB962C8B-B14F-4D97-AF65-F5344CB8AC3E}">
        <p14:creationId xmlns:p14="http://schemas.microsoft.com/office/powerpoint/2010/main" val="34766097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750" fill="hold"/>
                                        <p:tgtEl>
                                          <p:spTgt spid="116">
                                            <p:txEl>
                                              <p:pRg st="0" end="0"/>
                                            </p:txEl>
                                          </p:spTgt>
                                        </p:tgtEl>
                                        <p:attrNameLst>
                                          <p:attrName>style.color</p:attrName>
                                        </p:attrNameLst>
                                      </p:cBhvr>
                                      <p:to>
                                        <a:srgbClr val="5558AF"/>
                                      </p:to>
                                    </p:animClr>
                                  </p:childTnLst>
                                </p:cTn>
                              </p:par>
                              <p:par>
                                <p:cTn id="7" presetID="10" presetClass="exit" presetSubtype="0" fill="hold" grpId="0" nodeType="withEffect">
                                  <p:stCondLst>
                                    <p:cond delay="0"/>
                                  </p:stCondLst>
                                  <p:childTnLst>
                                    <p:animEffect transition="out" filter="fade">
                                      <p:cBhvr>
                                        <p:cTn id="8" dur="500"/>
                                        <p:tgtEl>
                                          <p:spTgt spid="165"/>
                                        </p:tgtEl>
                                      </p:cBhvr>
                                    </p:animEffect>
                                    <p:set>
                                      <p:cBhvr>
                                        <p:cTn id="9" dur="1" fill="hold">
                                          <p:stCondLst>
                                            <p:cond delay="499"/>
                                          </p:stCondLst>
                                        </p:cTn>
                                        <p:tgtEl>
                                          <p:spTgt spid="165"/>
                                        </p:tgtEl>
                                        <p:attrNameLst>
                                          <p:attrName>style.visibility</p:attrName>
                                        </p:attrNameLst>
                                      </p:cBhvr>
                                      <p:to>
                                        <p:strVal val="hidden"/>
                                      </p:to>
                                    </p:set>
                                  </p:childTnLst>
                                </p:cTn>
                              </p:par>
                              <p:par>
                                <p:cTn id="10" presetID="53" presetClass="entr" presetSubtype="16" fill="hold" nodeType="withEffect">
                                  <p:stCondLst>
                                    <p:cond delay="0"/>
                                  </p:stCondLst>
                                  <p:childTnLst>
                                    <p:set>
                                      <p:cBhvr>
                                        <p:cTn id="11" dur="1" fill="hold">
                                          <p:stCondLst>
                                            <p:cond delay="0"/>
                                          </p:stCondLst>
                                        </p:cTn>
                                        <p:tgtEl>
                                          <p:spTgt spid="175"/>
                                        </p:tgtEl>
                                        <p:attrNameLst>
                                          <p:attrName>style.visibility</p:attrName>
                                        </p:attrNameLst>
                                      </p:cBhvr>
                                      <p:to>
                                        <p:strVal val="visible"/>
                                      </p:to>
                                    </p:set>
                                    <p:anim calcmode="lin" valueType="num">
                                      <p:cBhvr>
                                        <p:cTn id="12" dur="500" fill="hold"/>
                                        <p:tgtEl>
                                          <p:spTgt spid="175"/>
                                        </p:tgtEl>
                                        <p:attrNameLst>
                                          <p:attrName>ppt_w</p:attrName>
                                        </p:attrNameLst>
                                      </p:cBhvr>
                                      <p:tavLst>
                                        <p:tav tm="0">
                                          <p:val>
                                            <p:fltVal val="0"/>
                                          </p:val>
                                        </p:tav>
                                        <p:tav tm="100000">
                                          <p:val>
                                            <p:strVal val="#ppt_w"/>
                                          </p:val>
                                        </p:tav>
                                      </p:tavLst>
                                    </p:anim>
                                    <p:anim calcmode="lin" valueType="num">
                                      <p:cBhvr>
                                        <p:cTn id="13" dur="500" fill="hold"/>
                                        <p:tgtEl>
                                          <p:spTgt spid="175"/>
                                        </p:tgtEl>
                                        <p:attrNameLst>
                                          <p:attrName>ppt_h</p:attrName>
                                        </p:attrNameLst>
                                      </p:cBhvr>
                                      <p:tavLst>
                                        <p:tav tm="0">
                                          <p:val>
                                            <p:fltVal val="0"/>
                                          </p:val>
                                        </p:tav>
                                        <p:tav tm="100000">
                                          <p:val>
                                            <p:strVal val="#ppt_h"/>
                                          </p:val>
                                        </p:tav>
                                      </p:tavLst>
                                    </p:anim>
                                    <p:animEffect transition="in" filter="fade">
                                      <p:cBhvr>
                                        <p:cTn id="14" dur="500"/>
                                        <p:tgtEl>
                                          <p:spTgt spid="175"/>
                                        </p:tgtEl>
                                      </p:cBhvr>
                                    </p:animEffect>
                                  </p:childTnLst>
                                </p:cTn>
                              </p:par>
                              <p:par>
                                <p:cTn id="15" presetID="53" presetClass="entr" presetSubtype="16" fill="hold" nodeType="withEffect">
                                  <p:stCondLst>
                                    <p:cond delay="0"/>
                                  </p:stCondLst>
                                  <p:childTnLst>
                                    <p:set>
                                      <p:cBhvr>
                                        <p:cTn id="16" dur="1" fill="hold">
                                          <p:stCondLst>
                                            <p:cond delay="0"/>
                                          </p:stCondLst>
                                        </p:cTn>
                                        <p:tgtEl>
                                          <p:spTgt spid="176"/>
                                        </p:tgtEl>
                                        <p:attrNameLst>
                                          <p:attrName>style.visibility</p:attrName>
                                        </p:attrNameLst>
                                      </p:cBhvr>
                                      <p:to>
                                        <p:strVal val="visible"/>
                                      </p:to>
                                    </p:set>
                                    <p:anim calcmode="lin" valueType="num">
                                      <p:cBhvr>
                                        <p:cTn id="17" dur="500" fill="hold"/>
                                        <p:tgtEl>
                                          <p:spTgt spid="176"/>
                                        </p:tgtEl>
                                        <p:attrNameLst>
                                          <p:attrName>ppt_w</p:attrName>
                                        </p:attrNameLst>
                                      </p:cBhvr>
                                      <p:tavLst>
                                        <p:tav tm="0">
                                          <p:val>
                                            <p:fltVal val="0"/>
                                          </p:val>
                                        </p:tav>
                                        <p:tav tm="100000">
                                          <p:val>
                                            <p:strVal val="#ppt_w"/>
                                          </p:val>
                                        </p:tav>
                                      </p:tavLst>
                                    </p:anim>
                                    <p:anim calcmode="lin" valueType="num">
                                      <p:cBhvr>
                                        <p:cTn id="18" dur="500" fill="hold"/>
                                        <p:tgtEl>
                                          <p:spTgt spid="176"/>
                                        </p:tgtEl>
                                        <p:attrNameLst>
                                          <p:attrName>ppt_h</p:attrName>
                                        </p:attrNameLst>
                                      </p:cBhvr>
                                      <p:tavLst>
                                        <p:tav tm="0">
                                          <p:val>
                                            <p:fltVal val="0"/>
                                          </p:val>
                                        </p:tav>
                                        <p:tav tm="100000">
                                          <p:val>
                                            <p:strVal val="#ppt_h"/>
                                          </p:val>
                                        </p:tav>
                                      </p:tavLst>
                                    </p:anim>
                                    <p:animEffect transition="in" filter="fade">
                                      <p:cBhvr>
                                        <p:cTn id="19" dur="500"/>
                                        <p:tgtEl>
                                          <p:spTgt spid="176"/>
                                        </p:tgtEl>
                                      </p:cBhvr>
                                    </p:animEffect>
                                  </p:childTnLst>
                                </p:cTn>
                              </p:par>
                              <p:par>
                                <p:cTn id="20" presetID="53" presetClass="entr" presetSubtype="16" fill="hold" nodeType="withEffect">
                                  <p:stCondLst>
                                    <p:cond delay="0"/>
                                  </p:stCondLst>
                                  <p:childTnLst>
                                    <p:set>
                                      <p:cBhvr>
                                        <p:cTn id="21" dur="1" fill="hold">
                                          <p:stCondLst>
                                            <p:cond delay="0"/>
                                          </p:stCondLst>
                                        </p:cTn>
                                        <p:tgtEl>
                                          <p:spTgt spid="178"/>
                                        </p:tgtEl>
                                        <p:attrNameLst>
                                          <p:attrName>style.visibility</p:attrName>
                                        </p:attrNameLst>
                                      </p:cBhvr>
                                      <p:to>
                                        <p:strVal val="visible"/>
                                      </p:to>
                                    </p:set>
                                    <p:anim calcmode="lin" valueType="num">
                                      <p:cBhvr>
                                        <p:cTn id="22" dur="500" fill="hold"/>
                                        <p:tgtEl>
                                          <p:spTgt spid="178"/>
                                        </p:tgtEl>
                                        <p:attrNameLst>
                                          <p:attrName>ppt_w</p:attrName>
                                        </p:attrNameLst>
                                      </p:cBhvr>
                                      <p:tavLst>
                                        <p:tav tm="0">
                                          <p:val>
                                            <p:fltVal val="0"/>
                                          </p:val>
                                        </p:tav>
                                        <p:tav tm="100000">
                                          <p:val>
                                            <p:strVal val="#ppt_w"/>
                                          </p:val>
                                        </p:tav>
                                      </p:tavLst>
                                    </p:anim>
                                    <p:anim calcmode="lin" valueType="num">
                                      <p:cBhvr>
                                        <p:cTn id="23" dur="500" fill="hold"/>
                                        <p:tgtEl>
                                          <p:spTgt spid="178"/>
                                        </p:tgtEl>
                                        <p:attrNameLst>
                                          <p:attrName>ppt_h</p:attrName>
                                        </p:attrNameLst>
                                      </p:cBhvr>
                                      <p:tavLst>
                                        <p:tav tm="0">
                                          <p:val>
                                            <p:fltVal val="0"/>
                                          </p:val>
                                        </p:tav>
                                        <p:tav tm="100000">
                                          <p:val>
                                            <p:strVal val="#ppt_h"/>
                                          </p:val>
                                        </p:tav>
                                      </p:tavLst>
                                    </p:anim>
                                    <p:animEffect transition="in" filter="fade">
                                      <p:cBhvr>
                                        <p:cTn id="24" dur="500"/>
                                        <p:tgtEl>
                                          <p:spTgt spid="178"/>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mph" presetSubtype="2" fill="hold" nodeType="clickEffect">
                                  <p:stCondLst>
                                    <p:cond delay="0"/>
                                  </p:stCondLst>
                                  <p:childTnLst>
                                    <p:animClr clrSpc="rgb" dir="cw">
                                      <p:cBhvr override="childStyle">
                                        <p:cTn id="28" dur="750" fill="hold"/>
                                        <p:tgtEl>
                                          <p:spTgt spid="116">
                                            <p:txEl>
                                              <p:pRg st="0" end="0"/>
                                            </p:txEl>
                                          </p:spTgt>
                                        </p:tgtEl>
                                        <p:attrNameLst>
                                          <p:attrName>style.color</p:attrName>
                                        </p:attrNameLst>
                                      </p:cBhvr>
                                      <p:to>
                                        <a:srgbClr val="282828"/>
                                      </p:to>
                                    </p:animClr>
                                  </p:childTnLst>
                                </p:cTn>
                              </p:par>
                              <p:par>
                                <p:cTn id="29" presetID="3" presetClass="emph" presetSubtype="2" fill="hold" nodeType="withEffect">
                                  <p:stCondLst>
                                    <p:cond delay="0"/>
                                  </p:stCondLst>
                                  <p:childTnLst>
                                    <p:animClr clrSpc="rgb" dir="cw">
                                      <p:cBhvr override="childStyle">
                                        <p:cTn id="30" dur="750" fill="hold"/>
                                        <p:tgtEl>
                                          <p:spTgt spid="116">
                                            <p:txEl>
                                              <p:pRg st="1" end="1"/>
                                            </p:txEl>
                                          </p:spTgt>
                                        </p:tgtEl>
                                        <p:attrNameLst>
                                          <p:attrName>style.color</p:attrName>
                                        </p:attrNameLst>
                                      </p:cBhvr>
                                      <p:to>
                                        <a:srgbClr val="5558AF"/>
                                      </p:to>
                                    </p:animClr>
                                  </p:childTnLst>
                                </p:cTn>
                              </p:par>
                              <p:par>
                                <p:cTn id="31" presetID="10" presetClass="exit" presetSubtype="0" fill="hold" nodeType="withEffect">
                                  <p:stCondLst>
                                    <p:cond delay="0"/>
                                  </p:stCondLst>
                                  <p:childTnLst>
                                    <p:animEffect transition="out" filter="fade">
                                      <p:cBhvr>
                                        <p:cTn id="32" dur="500"/>
                                        <p:tgtEl>
                                          <p:spTgt spid="151"/>
                                        </p:tgtEl>
                                      </p:cBhvr>
                                    </p:animEffect>
                                    <p:set>
                                      <p:cBhvr>
                                        <p:cTn id="33" dur="1" fill="hold">
                                          <p:stCondLst>
                                            <p:cond delay="499"/>
                                          </p:stCondLst>
                                        </p:cTn>
                                        <p:tgtEl>
                                          <p:spTgt spid="151"/>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162"/>
                                        </p:tgtEl>
                                      </p:cBhvr>
                                    </p:animEffect>
                                    <p:set>
                                      <p:cBhvr>
                                        <p:cTn id="36" dur="1" fill="hold">
                                          <p:stCondLst>
                                            <p:cond delay="499"/>
                                          </p:stCondLst>
                                        </p:cTn>
                                        <p:tgtEl>
                                          <p:spTgt spid="162"/>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152"/>
                                        </p:tgtEl>
                                      </p:cBhvr>
                                    </p:animEffect>
                                    <p:set>
                                      <p:cBhvr>
                                        <p:cTn id="39" dur="1" fill="hold">
                                          <p:stCondLst>
                                            <p:cond delay="499"/>
                                          </p:stCondLst>
                                        </p:cTn>
                                        <p:tgtEl>
                                          <p:spTgt spid="152"/>
                                        </p:tgtEl>
                                        <p:attrNameLst>
                                          <p:attrName>style.visibility</p:attrName>
                                        </p:attrNameLst>
                                      </p:cBhvr>
                                      <p:to>
                                        <p:strVal val="hidden"/>
                                      </p:to>
                                    </p:set>
                                  </p:childTnLst>
                                </p:cTn>
                              </p:par>
                              <p:par>
                                <p:cTn id="40" presetID="10" presetClass="entr" presetSubtype="0" fill="hold" grpId="1" nodeType="withEffect">
                                  <p:stCondLst>
                                    <p:cond delay="0"/>
                                  </p:stCondLst>
                                  <p:childTnLst>
                                    <p:set>
                                      <p:cBhvr>
                                        <p:cTn id="41" dur="1" fill="hold">
                                          <p:stCondLst>
                                            <p:cond delay="0"/>
                                          </p:stCondLst>
                                        </p:cTn>
                                        <p:tgtEl>
                                          <p:spTgt spid="165"/>
                                        </p:tgtEl>
                                        <p:attrNameLst>
                                          <p:attrName>style.visibility</p:attrName>
                                        </p:attrNameLst>
                                      </p:cBhvr>
                                      <p:to>
                                        <p:strVal val="visible"/>
                                      </p:to>
                                    </p:set>
                                    <p:animEffect transition="in" filter="fade">
                                      <p:cBhvr>
                                        <p:cTn id="42" dur="500"/>
                                        <p:tgtEl>
                                          <p:spTgt spid="165"/>
                                        </p:tgtEl>
                                      </p:cBhvr>
                                    </p:animEffect>
                                  </p:childTnLst>
                                </p:cTn>
                              </p:par>
                              <p:par>
                                <p:cTn id="43" presetID="53" presetClass="exit" presetSubtype="32" fill="hold" nodeType="withEffect">
                                  <p:stCondLst>
                                    <p:cond delay="0"/>
                                  </p:stCondLst>
                                  <p:childTnLst>
                                    <p:anim calcmode="lin" valueType="num">
                                      <p:cBhvr>
                                        <p:cTn id="44" dur="500"/>
                                        <p:tgtEl>
                                          <p:spTgt spid="175"/>
                                        </p:tgtEl>
                                        <p:attrNameLst>
                                          <p:attrName>ppt_w</p:attrName>
                                        </p:attrNameLst>
                                      </p:cBhvr>
                                      <p:tavLst>
                                        <p:tav tm="0">
                                          <p:val>
                                            <p:strVal val="ppt_w"/>
                                          </p:val>
                                        </p:tav>
                                        <p:tav tm="100000">
                                          <p:val>
                                            <p:fltVal val="0"/>
                                          </p:val>
                                        </p:tav>
                                      </p:tavLst>
                                    </p:anim>
                                    <p:anim calcmode="lin" valueType="num">
                                      <p:cBhvr>
                                        <p:cTn id="45" dur="500"/>
                                        <p:tgtEl>
                                          <p:spTgt spid="175"/>
                                        </p:tgtEl>
                                        <p:attrNameLst>
                                          <p:attrName>ppt_h</p:attrName>
                                        </p:attrNameLst>
                                      </p:cBhvr>
                                      <p:tavLst>
                                        <p:tav tm="0">
                                          <p:val>
                                            <p:strVal val="ppt_h"/>
                                          </p:val>
                                        </p:tav>
                                        <p:tav tm="100000">
                                          <p:val>
                                            <p:fltVal val="0"/>
                                          </p:val>
                                        </p:tav>
                                      </p:tavLst>
                                    </p:anim>
                                    <p:animEffect transition="out" filter="fade">
                                      <p:cBhvr>
                                        <p:cTn id="46" dur="500"/>
                                        <p:tgtEl>
                                          <p:spTgt spid="175"/>
                                        </p:tgtEl>
                                      </p:cBhvr>
                                    </p:animEffect>
                                    <p:set>
                                      <p:cBhvr>
                                        <p:cTn id="47" dur="1" fill="hold">
                                          <p:stCondLst>
                                            <p:cond delay="499"/>
                                          </p:stCondLst>
                                        </p:cTn>
                                        <p:tgtEl>
                                          <p:spTgt spid="175"/>
                                        </p:tgtEl>
                                        <p:attrNameLst>
                                          <p:attrName>style.visibility</p:attrName>
                                        </p:attrNameLst>
                                      </p:cBhvr>
                                      <p:to>
                                        <p:strVal val="hidden"/>
                                      </p:to>
                                    </p:set>
                                  </p:childTnLst>
                                </p:cTn>
                              </p:par>
                              <p:par>
                                <p:cTn id="48" presetID="53" presetClass="exit" presetSubtype="32" fill="hold" nodeType="withEffect">
                                  <p:stCondLst>
                                    <p:cond delay="0"/>
                                  </p:stCondLst>
                                  <p:childTnLst>
                                    <p:anim calcmode="lin" valueType="num">
                                      <p:cBhvr>
                                        <p:cTn id="49" dur="500"/>
                                        <p:tgtEl>
                                          <p:spTgt spid="176"/>
                                        </p:tgtEl>
                                        <p:attrNameLst>
                                          <p:attrName>ppt_w</p:attrName>
                                        </p:attrNameLst>
                                      </p:cBhvr>
                                      <p:tavLst>
                                        <p:tav tm="0">
                                          <p:val>
                                            <p:strVal val="ppt_w"/>
                                          </p:val>
                                        </p:tav>
                                        <p:tav tm="100000">
                                          <p:val>
                                            <p:fltVal val="0"/>
                                          </p:val>
                                        </p:tav>
                                      </p:tavLst>
                                    </p:anim>
                                    <p:anim calcmode="lin" valueType="num">
                                      <p:cBhvr>
                                        <p:cTn id="50" dur="500"/>
                                        <p:tgtEl>
                                          <p:spTgt spid="176"/>
                                        </p:tgtEl>
                                        <p:attrNameLst>
                                          <p:attrName>ppt_h</p:attrName>
                                        </p:attrNameLst>
                                      </p:cBhvr>
                                      <p:tavLst>
                                        <p:tav tm="0">
                                          <p:val>
                                            <p:strVal val="ppt_h"/>
                                          </p:val>
                                        </p:tav>
                                        <p:tav tm="100000">
                                          <p:val>
                                            <p:fltVal val="0"/>
                                          </p:val>
                                        </p:tav>
                                      </p:tavLst>
                                    </p:anim>
                                    <p:animEffect transition="out" filter="fade">
                                      <p:cBhvr>
                                        <p:cTn id="51" dur="500"/>
                                        <p:tgtEl>
                                          <p:spTgt spid="176"/>
                                        </p:tgtEl>
                                      </p:cBhvr>
                                    </p:animEffect>
                                    <p:set>
                                      <p:cBhvr>
                                        <p:cTn id="52" dur="1" fill="hold">
                                          <p:stCondLst>
                                            <p:cond delay="499"/>
                                          </p:stCondLst>
                                        </p:cTn>
                                        <p:tgtEl>
                                          <p:spTgt spid="176"/>
                                        </p:tgtEl>
                                        <p:attrNameLst>
                                          <p:attrName>style.visibility</p:attrName>
                                        </p:attrNameLst>
                                      </p:cBhvr>
                                      <p:to>
                                        <p:strVal val="hidden"/>
                                      </p:to>
                                    </p:set>
                                  </p:childTnLst>
                                </p:cTn>
                              </p:par>
                              <p:par>
                                <p:cTn id="53" presetID="53" presetClass="exit" presetSubtype="32" fill="hold" nodeType="withEffect">
                                  <p:stCondLst>
                                    <p:cond delay="0"/>
                                  </p:stCondLst>
                                  <p:childTnLst>
                                    <p:anim calcmode="lin" valueType="num">
                                      <p:cBhvr>
                                        <p:cTn id="54" dur="500"/>
                                        <p:tgtEl>
                                          <p:spTgt spid="178"/>
                                        </p:tgtEl>
                                        <p:attrNameLst>
                                          <p:attrName>ppt_w</p:attrName>
                                        </p:attrNameLst>
                                      </p:cBhvr>
                                      <p:tavLst>
                                        <p:tav tm="0">
                                          <p:val>
                                            <p:strVal val="ppt_w"/>
                                          </p:val>
                                        </p:tav>
                                        <p:tav tm="100000">
                                          <p:val>
                                            <p:fltVal val="0"/>
                                          </p:val>
                                        </p:tav>
                                      </p:tavLst>
                                    </p:anim>
                                    <p:anim calcmode="lin" valueType="num">
                                      <p:cBhvr>
                                        <p:cTn id="55" dur="500"/>
                                        <p:tgtEl>
                                          <p:spTgt spid="178"/>
                                        </p:tgtEl>
                                        <p:attrNameLst>
                                          <p:attrName>ppt_h</p:attrName>
                                        </p:attrNameLst>
                                      </p:cBhvr>
                                      <p:tavLst>
                                        <p:tav tm="0">
                                          <p:val>
                                            <p:strVal val="ppt_h"/>
                                          </p:val>
                                        </p:tav>
                                        <p:tav tm="100000">
                                          <p:val>
                                            <p:fltVal val="0"/>
                                          </p:val>
                                        </p:tav>
                                      </p:tavLst>
                                    </p:anim>
                                    <p:animEffect transition="out" filter="fade">
                                      <p:cBhvr>
                                        <p:cTn id="56" dur="500"/>
                                        <p:tgtEl>
                                          <p:spTgt spid="178"/>
                                        </p:tgtEl>
                                      </p:cBhvr>
                                    </p:animEffect>
                                    <p:set>
                                      <p:cBhvr>
                                        <p:cTn id="57" dur="1" fill="hold">
                                          <p:stCondLst>
                                            <p:cond delay="499"/>
                                          </p:stCondLst>
                                        </p:cTn>
                                        <p:tgtEl>
                                          <p:spTgt spid="178"/>
                                        </p:tgtEl>
                                        <p:attrNameLst>
                                          <p:attrName>style.visibility</p:attrName>
                                        </p:attrNameLst>
                                      </p:cBhvr>
                                      <p:to>
                                        <p:strVal val="hidden"/>
                                      </p:to>
                                    </p:set>
                                  </p:childTnLst>
                                </p:cTn>
                              </p:par>
                              <p:par>
                                <p:cTn id="58" presetID="53" presetClass="entr" presetSubtype="16" fill="hold" nodeType="withEffect">
                                  <p:stCondLst>
                                    <p:cond delay="0"/>
                                  </p:stCondLst>
                                  <p:childTnLst>
                                    <p:set>
                                      <p:cBhvr>
                                        <p:cTn id="59" dur="1" fill="hold">
                                          <p:stCondLst>
                                            <p:cond delay="0"/>
                                          </p:stCondLst>
                                        </p:cTn>
                                        <p:tgtEl>
                                          <p:spTgt spid="154"/>
                                        </p:tgtEl>
                                        <p:attrNameLst>
                                          <p:attrName>style.visibility</p:attrName>
                                        </p:attrNameLst>
                                      </p:cBhvr>
                                      <p:to>
                                        <p:strVal val="visible"/>
                                      </p:to>
                                    </p:set>
                                    <p:anim calcmode="lin" valueType="num">
                                      <p:cBhvr>
                                        <p:cTn id="60" dur="500" fill="hold"/>
                                        <p:tgtEl>
                                          <p:spTgt spid="154"/>
                                        </p:tgtEl>
                                        <p:attrNameLst>
                                          <p:attrName>ppt_w</p:attrName>
                                        </p:attrNameLst>
                                      </p:cBhvr>
                                      <p:tavLst>
                                        <p:tav tm="0">
                                          <p:val>
                                            <p:fltVal val="0"/>
                                          </p:val>
                                        </p:tav>
                                        <p:tav tm="100000">
                                          <p:val>
                                            <p:strVal val="#ppt_w"/>
                                          </p:val>
                                        </p:tav>
                                      </p:tavLst>
                                    </p:anim>
                                    <p:anim calcmode="lin" valueType="num">
                                      <p:cBhvr>
                                        <p:cTn id="61" dur="500" fill="hold"/>
                                        <p:tgtEl>
                                          <p:spTgt spid="154"/>
                                        </p:tgtEl>
                                        <p:attrNameLst>
                                          <p:attrName>ppt_h</p:attrName>
                                        </p:attrNameLst>
                                      </p:cBhvr>
                                      <p:tavLst>
                                        <p:tav tm="0">
                                          <p:val>
                                            <p:fltVal val="0"/>
                                          </p:val>
                                        </p:tav>
                                        <p:tav tm="100000">
                                          <p:val>
                                            <p:strVal val="#ppt_h"/>
                                          </p:val>
                                        </p:tav>
                                      </p:tavLst>
                                    </p:anim>
                                    <p:animEffect transition="in" filter="fade">
                                      <p:cBhvr>
                                        <p:cTn id="62" dur="500"/>
                                        <p:tgtEl>
                                          <p:spTgt spid="154"/>
                                        </p:tgtEl>
                                      </p:cBhvr>
                                    </p:animEffect>
                                  </p:childTnLst>
                                </p:cTn>
                              </p:par>
                              <p:par>
                                <p:cTn id="63" presetID="53" presetClass="entr" presetSubtype="16" fill="hold" nodeType="withEffect">
                                  <p:stCondLst>
                                    <p:cond delay="0"/>
                                  </p:stCondLst>
                                  <p:childTnLst>
                                    <p:set>
                                      <p:cBhvr>
                                        <p:cTn id="64" dur="1" fill="hold">
                                          <p:stCondLst>
                                            <p:cond delay="0"/>
                                          </p:stCondLst>
                                        </p:cTn>
                                        <p:tgtEl>
                                          <p:spTgt spid="153"/>
                                        </p:tgtEl>
                                        <p:attrNameLst>
                                          <p:attrName>style.visibility</p:attrName>
                                        </p:attrNameLst>
                                      </p:cBhvr>
                                      <p:to>
                                        <p:strVal val="visible"/>
                                      </p:to>
                                    </p:set>
                                    <p:anim calcmode="lin" valueType="num">
                                      <p:cBhvr>
                                        <p:cTn id="65" dur="500" fill="hold"/>
                                        <p:tgtEl>
                                          <p:spTgt spid="153"/>
                                        </p:tgtEl>
                                        <p:attrNameLst>
                                          <p:attrName>ppt_w</p:attrName>
                                        </p:attrNameLst>
                                      </p:cBhvr>
                                      <p:tavLst>
                                        <p:tav tm="0">
                                          <p:val>
                                            <p:fltVal val="0"/>
                                          </p:val>
                                        </p:tav>
                                        <p:tav tm="100000">
                                          <p:val>
                                            <p:strVal val="#ppt_w"/>
                                          </p:val>
                                        </p:tav>
                                      </p:tavLst>
                                    </p:anim>
                                    <p:anim calcmode="lin" valueType="num">
                                      <p:cBhvr>
                                        <p:cTn id="66" dur="500" fill="hold"/>
                                        <p:tgtEl>
                                          <p:spTgt spid="153"/>
                                        </p:tgtEl>
                                        <p:attrNameLst>
                                          <p:attrName>ppt_h</p:attrName>
                                        </p:attrNameLst>
                                      </p:cBhvr>
                                      <p:tavLst>
                                        <p:tav tm="0">
                                          <p:val>
                                            <p:fltVal val="0"/>
                                          </p:val>
                                        </p:tav>
                                        <p:tav tm="100000">
                                          <p:val>
                                            <p:strVal val="#ppt_h"/>
                                          </p:val>
                                        </p:tav>
                                      </p:tavLst>
                                    </p:anim>
                                    <p:animEffect transition="in" filter="fade">
                                      <p:cBhvr>
                                        <p:cTn id="67" dur="500"/>
                                        <p:tgtEl>
                                          <p:spTgt spid="153"/>
                                        </p:tgtEl>
                                      </p:cBhvr>
                                    </p:animEffect>
                                  </p:childTnLst>
                                </p:cTn>
                              </p:par>
                              <p:par>
                                <p:cTn id="68" presetID="53" presetClass="entr" presetSubtype="16" fill="hold" nodeType="withEffect">
                                  <p:stCondLst>
                                    <p:cond delay="0"/>
                                  </p:stCondLst>
                                  <p:childTnLst>
                                    <p:set>
                                      <p:cBhvr>
                                        <p:cTn id="69" dur="1" fill="hold">
                                          <p:stCondLst>
                                            <p:cond delay="0"/>
                                          </p:stCondLst>
                                        </p:cTn>
                                        <p:tgtEl>
                                          <p:spTgt spid="161"/>
                                        </p:tgtEl>
                                        <p:attrNameLst>
                                          <p:attrName>style.visibility</p:attrName>
                                        </p:attrNameLst>
                                      </p:cBhvr>
                                      <p:to>
                                        <p:strVal val="visible"/>
                                      </p:to>
                                    </p:set>
                                    <p:anim calcmode="lin" valueType="num">
                                      <p:cBhvr>
                                        <p:cTn id="70" dur="500" fill="hold"/>
                                        <p:tgtEl>
                                          <p:spTgt spid="161"/>
                                        </p:tgtEl>
                                        <p:attrNameLst>
                                          <p:attrName>ppt_w</p:attrName>
                                        </p:attrNameLst>
                                      </p:cBhvr>
                                      <p:tavLst>
                                        <p:tav tm="0">
                                          <p:val>
                                            <p:fltVal val="0"/>
                                          </p:val>
                                        </p:tav>
                                        <p:tav tm="100000">
                                          <p:val>
                                            <p:strVal val="#ppt_w"/>
                                          </p:val>
                                        </p:tav>
                                      </p:tavLst>
                                    </p:anim>
                                    <p:anim calcmode="lin" valueType="num">
                                      <p:cBhvr>
                                        <p:cTn id="71" dur="500" fill="hold"/>
                                        <p:tgtEl>
                                          <p:spTgt spid="161"/>
                                        </p:tgtEl>
                                        <p:attrNameLst>
                                          <p:attrName>ppt_h</p:attrName>
                                        </p:attrNameLst>
                                      </p:cBhvr>
                                      <p:tavLst>
                                        <p:tav tm="0">
                                          <p:val>
                                            <p:fltVal val="0"/>
                                          </p:val>
                                        </p:tav>
                                        <p:tav tm="100000">
                                          <p:val>
                                            <p:strVal val="#ppt_h"/>
                                          </p:val>
                                        </p:tav>
                                      </p:tavLst>
                                    </p:anim>
                                    <p:animEffect transition="in" filter="fade">
                                      <p:cBhvr>
                                        <p:cTn id="72" dur="500"/>
                                        <p:tgtEl>
                                          <p:spTgt spid="161"/>
                                        </p:tgtEl>
                                      </p:cBhvr>
                                    </p:animEffect>
                                  </p:childTnLst>
                                </p:cTn>
                              </p:par>
                              <p:par>
                                <p:cTn id="73" presetID="53" presetClass="entr" presetSubtype="16" fill="hold" nodeType="withEffect">
                                  <p:stCondLst>
                                    <p:cond delay="0"/>
                                  </p:stCondLst>
                                  <p:childTnLst>
                                    <p:set>
                                      <p:cBhvr>
                                        <p:cTn id="74" dur="1" fill="hold">
                                          <p:stCondLst>
                                            <p:cond delay="0"/>
                                          </p:stCondLst>
                                        </p:cTn>
                                        <p:tgtEl>
                                          <p:spTgt spid="179"/>
                                        </p:tgtEl>
                                        <p:attrNameLst>
                                          <p:attrName>style.visibility</p:attrName>
                                        </p:attrNameLst>
                                      </p:cBhvr>
                                      <p:to>
                                        <p:strVal val="visible"/>
                                      </p:to>
                                    </p:set>
                                    <p:anim calcmode="lin" valueType="num">
                                      <p:cBhvr>
                                        <p:cTn id="75" dur="500" fill="hold"/>
                                        <p:tgtEl>
                                          <p:spTgt spid="179"/>
                                        </p:tgtEl>
                                        <p:attrNameLst>
                                          <p:attrName>ppt_w</p:attrName>
                                        </p:attrNameLst>
                                      </p:cBhvr>
                                      <p:tavLst>
                                        <p:tav tm="0">
                                          <p:val>
                                            <p:fltVal val="0"/>
                                          </p:val>
                                        </p:tav>
                                        <p:tav tm="100000">
                                          <p:val>
                                            <p:strVal val="#ppt_w"/>
                                          </p:val>
                                        </p:tav>
                                      </p:tavLst>
                                    </p:anim>
                                    <p:anim calcmode="lin" valueType="num">
                                      <p:cBhvr>
                                        <p:cTn id="76" dur="500" fill="hold"/>
                                        <p:tgtEl>
                                          <p:spTgt spid="179"/>
                                        </p:tgtEl>
                                        <p:attrNameLst>
                                          <p:attrName>ppt_h</p:attrName>
                                        </p:attrNameLst>
                                      </p:cBhvr>
                                      <p:tavLst>
                                        <p:tav tm="0">
                                          <p:val>
                                            <p:fltVal val="0"/>
                                          </p:val>
                                        </p:tav>
                                        <p:tav tm="100000">
                                          <p:val>
                                            <p:strVal val="#ppt_h"/>
                                          </p:val>
                                        </p:tav>
                                      </p:tavLst>
                                    </p:anim>
                                    <p:animEffect transition="in" filter="fade">
                                      <p:cBhvr>
                                        <p:cTn id="77" dur="500"/>
                                        <p:tgtEl>
                                          <p:spTgt spid="179"/>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mph" presetSubtype="2" fill="hold" nodeType="clickEffect">
                                  <p:stCondLst>
                                    <p:cond delay="0"/>
                                  </p:stCondLst>
                                  <p:childTnLst>
                                    <p:animClr clrSpc="rgb" dir="cw">
                                      <p:cBhvr override="childStyle">
                                        <p:cTn id="81" dur="750" fill="hold"/>
                                        <p:tgtEl>
                                          <p:spTgt spid="116">
                                            <p:txEl>
                                              <p:pRg st="1" end="1"/>
                                            </p:txEl>
                                          </p:spTgt>
                                        </p:tgtEl>
                                        <p:attrNameLst>
                                          <p:attrName>style.color</p:attrName>
                                        </p:attrNameLst>
                                      </p:cBhvr>
                                      <p:to>
                                        <a:srgbClr val="282828"/>
                                      </p:to>
                                    </p:animClr>
                                  </p:childTnLst>
                                </p:cTn>
                              </p:par>
                              <p:par>
                                <p:cTn id="82" presetID="3" presetClass="emph" presetSubtype="2" fill="hold" nodeType="withEffect">
                                  <p:stCondLst>
                                    <p:cond delay="0"/>
                                  </p:stCondLst>
                                  <p:childTnLst>
                                    <p:animClr clrSpc="rgb" dir="cw">
                                      <p:cBhvr override="childStyle">
                                        <p:cTn id="83" dur="750" fill="hold"/>
                                        <p:tgtEl>
                                          <p:spTgt spid="116">
                                            <p:txEl>
                                              <p:pRg st="2" end="2"/>
                                            </p:txEl>
                                          </p:spTgt>
                                        </p:tgtEl>
                                        <p:attrNameLst>
                                          <p:attrName>style.color</p:attrName>
                                        </p:attrNameLst>
                                      </p:cBhvr>
                                      <p:to>
                                        <a:srgbClr val="5558AF"/>
                                      </p:to>
                                    </p:animClr>
                                  </p:childTnLst>
                                </p:cTn>
                              </p:par>
                              <p:par>
                                <p:cTn id="84" presetID="10" presetClass="exit" presetSubtype="0" fill="hold" nodeType="withEffect">
                                  <p:stCondLst>
                                    <p:cond delay="0"/>
                                  </p:stCondLst>
                                  <p:childTnLst>
                                    <p:animEffect transition="out" filter="fade">
                                      <p:cBhvr>
                                        <p:cTn id="85" dur="500"/>
                                        <p:tgtEl>
                                          <p:spTgt spid="150"/>
                                        </p:tgtEl>
                                      </p:cBhvr>
                                    </p:animEffect>
                                    <p:set>
                                      <p:cBhvr>
                                        <p:cTn id="86" dur="1" fill="hold">
                                          <p:stCondLst>
                                            <p:cond delay="499"/>
                                          </p:stCondLst>
                                        </p:cTn>
                                        <p:tgtEl>
                                          <p:spTgt spid="150"/>
                                        </p:tgtEl>
                                        <p:attrNameLst>
                                          <p:attrName>style.visibility</p:attrName>
                                        </p:attrNameLst>
                                      </p:cBhvr>
                                      <p:to>
                                        <p:strVal val="hidden"/>
                                      </p:to>
                                    </p:set>
                                  </p:childTnLst>
                                </p:cTn>
                              </p:par>
                              <p:par>
                                <p:cTn id="87" presetID="10" presetClass="exit" presetSubtype="0" fill="hold" nodeType="withEffect">
                                  <p:stCondLst>
                                    <p:cond delay="0"/>
                                  </p:stCondLst>
                                  <p:childTnLst>
                                    <p:animEffect transition="out" filter="fade">
                                      <p:cBhvr>
                                        <p:cTn id="88" dur="500"/>
                                        <p:tgtEl>
                                          <p:spTgt spid="160"/>
                                        </p:tgtEl>
                                      </p:cBhvr>
                                    </p:animEffect>
                                    <p:set>
                                      <p:cBhvr>
                                        <p:cTn id="89" dur="1" fill="hold">
                                          <p:stCondLst>
                                            <p:cond delay="499"/>
                                          </p:stCondLst>
                                        </p:cTn>
                                        <p:tgtEl>
                                          <p:spTgt spid="160"/>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63"/>
                                        </p:tgtEl>
                                      </p:cBhvr>
                                    </p:animEffect>
                                    <p:set>
                                      <p:cBhvr>
                                        <p:cTn id="92" dur="1" fill="hold">
                                          <p:stCondLst>
                                            <p:cond delay="499"/>
                                          </p:stCondLst>
                                        </p:cTn>
                                        <p:tgtEl>
                                          <p:spTgt spid="163"/>
                                        </p:tgtEl>
                                        <p:attrNameLst>
                                          <p:attrName>style.visibility</p:attrName>
                                        </p:attrNameLst>
                                      </p:cBhvr>
                                      <p:to>
                                        <p:strVal val="hidden"/>
                                      </p:to>
                                    </p:set>
                                  </p:childTnLst>
                                </p:cTn>
                              </p:par>
                              <p:par>
                                <p:cTn id="93" presetID="53" presetClass="exit" presetSubtype="32" fill="hold" nodeType="withEffect">
                                  <p:stCondLst>
                                    <p:cond delay="0"/>
                                  </p:stCondLst>
                                  <p:childTnLst>
                                    <p:anim calcmode="lin" valueType="num">
                                      <p:cBhvr>
                                        <p:cTn id="94" dur="500"/>
                                        <p:tgtEl>
                                          <p:spTgt spid="153"/>
                                        </p:tgtEl>
                                        <p:attrNameLst>
                                          <p:attrName>ppt_w</p:attrName>
                                        </p:attrNameLst>
                                      </p:cBhvr>
                                      <p:tavLst>
                                        <p:tav tm="0">
                                          <p:val>
                                            <p:strVal val="ppt_w"/>
                                          </p:val>
                                        </p:tav>
                                        <p:tav tm="100000">
                                          <p:val>
                                            <p:fltVal val="0"/>
                                          </p:val>
                                        </p:tav>
                                      </p:tavLst>
                                    </p:anim>
                                    <p:anim calcmode="lin" valueType="num">
                                      <p:cBhvr>
                                        <p:cTn id="95" dur="500"/>
                                        <p:tgtEl>
                                          <p:spTgt spid="153"/>
                                        </p:tgtEl>
                                        <p:attrNameLst>
                                          <p:attrName>ppt_h</p:attrName>
                                        </p:attrNameLst>
                                      </p:cBhvr>
                                      <p:tavLst>
                                        <p:tav tm="0">
                                          <p:val>
                                            <p:strVal val="ppt_h"/>
                                          </p:val>
                                        </p:tav>
                                        <p:tav tm="100000">
                                          <p:val>
                                            <p:fltVal val="0"/>
                                          </p:val>
                                        </p:tav>
                                      </p:tavLst>
                                    </p:anim>
                                    <p:animEffect transition="out" filter="fade">
                                      <p:cBhvr>
                                        <p:cTn id="96" dur="500"/>
                                        <p:tgtEl>
                                          <p:spTgt spid="153"/>
                                        </p:tgtEl>
                                      </p:cBhvr>
                                    </p:animEffect>
                                    <p:set>
                                      <p:cBhvr>
                                        <p:cTn id="97" dur="1" fill="hold">
                                          <p:stCondLst>
                                            <p:cond delay="499"/>
                                          </p:stCondLst>
                                        </p:cTn>
                                        <p:tgtEl>
                                          <p:spTgt spid="153"/>
                                        </p:tgtEl>
                                        <p:attrNameLst>
                                          <p:attrName>style.visibility</p:attrName>
                                        </p:attrNameLst>
                                      </p:cBhvr>
                                      <p:to>
                                        <p:strVal val="hidden"/>
                                      </p:to>
                                    </p:set>
                                  </p:childTnLst>
                                </p:cTn>
                              </p:par>
                              <p:par>
                                <p:cTn id="98" presetID="53" presetClass="exit" presetSubtype="32" fill="hold" nodeType="withEffect">
                                  <p:stCondLst>
                                    <p:cond delay="0"/>
                                  </p:stCondLst>
                                  <p:childTnLst>
                                    <p:anim calcmode="lin" valueType="num">
                                      <p:cBhvr>
                                        <p:cTn id="99" dur="500"/>
                                        <p:tgtEl>
                                          <p:spTgt spid="161"/>
                                        </p:tgtEl>
                                        <p:attrNameLst>
                                          <p:attrName>ppt_w</p:attrName>
                                        </p:attrNameLst>
                                      </p:cBhvr>
                                      <p:tavLst>
                                        <p:tav tm="0">
                                          <p:val>
                                            <p:strVal val="ppt_w"/>
                                          </p:val>
                                        </p:tav>
                                        <p:tav tm="100000">
                                          <p:val>
                                            <p:fltVal val="0"/>
                                          </p:val>
                                        </p:tav>
                                      </p:tavLst>
                                    </p:anim>
                                    <p:anim calcmode="lin" valueType="num">
                                      <p:cBhvr>
                                        <p:cTn id="100" dur="500"/>
                                        <p:tgtEl>
                                          <p:spTgt spid="161"/>
                                        </p:tgtEl>
                                        <p:attrNameLst>
                                          <p:attrName>ppt_h</p:attrName>
                                        </p:attrNameLst>
                                      </p:cBhvr>
                                      <p:tavLst>
                                        <p:tav tm="0">
                                          <p:val>
                                            <p:strVal val="ppt_h"/>
                                          </p:val>
                                        </p:tav>
                                        <p:tav tm="100000">
                                          <p:val>
                                            <p:fltVal val="0"/>
                                          </p:val>
                                        </p:tav>
                                      </p:tavLst>
                                    </p:anim>
                                    <p:animEffect transition="out" filter="fade">
                                      <p:cBhvr>
                                        <p:cTn id="101" dur="500"/>
                                        <p:tgtEl>
                                          <p:spTgt spid="161"/>
                                        </p:tgtEl>
                                      </p:cBhvr>
                                    </p:animEffect>
                                    <p:set>
                                      <p:cBhvr>
                                        <p:cTn id="102" dur="1" fill="hold">
                                          <p:stCondLst>
                                            <p:cond delay="499"/>
                                          </p:stCondLst>
                                        </p:cTn>
                                        <p:tgtEl>
                                          <p:spTgt spid="161"/>
                                        </p:tgtEl>
                                        <p:attrNameLst>
                                          <p:attrName>style.visibility</p:attrName>
                                        </p:attrNameLst>
                                      </p:cBhvr>
                                      <p:to>
                                        <p:strVal val="hidden"/>
                                      </p:to>
                                    </p:set>
                                  </p:childTnLst>
                                </p:cTn>
                              </p:par>
                              <p:par>
                                <p:cTn id="103" presetID="53" presetClass="exit" presetSubtype="32" fill="hold" nodeType="withEffect">
                                  <p:stCondLst>
                                    <p:cond delay="0"/>
                                  </p:stCondLst>
                                  <p:childTnLst>
                                    <p:anim calcmode="lin" valueType="num">
                                      <p:cBhvr>
                                        <p:cTn id="104" dur="500"/>
                                        <p:tgtEl>
                                          <p:spTgt spid="154"/>
                                        </p:tgtEl>
                                        <p:attrNameLst>
                                          <p:attrName>ppt_w</p:attrName>
                                        </p:attrNameLst>
                                      </p:cBhvr>
                                      <p:tavLst>
                                        <p:tav tm="0">
                                          <p:val>
                                            <p:strVal val="ppt_w"/>
                                          </p:val>
                                        </p:tav>
                                        <p:tav tm="100000">
                                          <p:val>
                                            <p:fltVal val="0"/>
                                          </p:val>
                                        </p:tav>
                                      </p:tavLst>
                                    </p:anim>
                                    <p:anim calcmode="lin" valueType="num">
                                      <p:cBhvr>
                                        <p:cTn id="105" dur="500"/>
                                        <p:tgtEl>
                                          <p:spTgt spid="154"/>
                                        </p:tgtEl>
                                        <p:attrNameLst>
                                          <p:attrName>ppt_h</p:attrName>
                                        </p:attrNameLst>
                                      </p:cBhvr>
                                      <p:tavLst>
                                        <p:tav tm="0">
                                          <p:val>
                                            <p:strVal val="ppt_h"/>
                                          </p:val>
                                        </p:tav>
                                        <p:tav tm="100000">
                                          <p:val>
                                            <p:fltVal val="0"/>
                                          </p:val>
                                        </p:tav>
                                      </p:tavLst>
                                    </p:anim>
                                    <p:animEffect transition="out" filter="fade">
                                      <p:cBhvr>
                                        <p:cTn id="106" dur="500"/>
                                        <p:tgtEl>
                                          <p:spTgt spid="154"/>
                                        </p:tgtEl>
                                      </p:cBhvr>
                                    </p:animEffect>
                                    <p:set>
                                      <p:cBhvr>
                                        <p:cTn id="107" dur="1" fill="hold">
                                          <p:stCondLst>
                                            <p:cond delay="499"/>
                                          </p:stCondLst>
                                        </p:cTn>
                                        <p:tgtEl>
                                          <p:spTgt spid="154"/>
                                        </p:tgtEl>
                                        <p:attrNameLst>
                                          <p:attrName>style.visibility</p:attrName>
                                        </p:attrNameLst>
                                      </p:cBhvr>
                                      <p:to>
                                        <p:strVal val="hidden"/>
                                      </p:to>
                                    </p:set>
                                  </p:childTnLst>
                                </p:cTn>
                              </p:par>
                              <p:par>
                                <p:cTn id="108" presetID="53" presetClass="exit" presetSubtype="32" fill="hold" nodeType="withEffect">
                                  <p:stCondLst>
                                    <p:cond delay="0"/>
                                  </p:stCondLst>
                                  <p:childTnLst>
                                    <p:anim calcmode="lin" valueType="num">
                                      <p:cBhvr>
                                        <p:cTn id="109" dur="500"/>
                                        <p:tgtEl>
                                          <p:spTgt spid="179"/>
                                        </p:tgtEl>
                                        <p:attrNameLst>
                                          <p:attrName>ppt_w</p:attrName>
                                        </p:attrNameLst>
                                      </p:cBhvr>
                                      <p:tavLst>
                                        <p:tav tm="0">
                                          <p:val>
                                            <p:strVal val="ppt_w"/>
                                          </p:val>
                                        </p:tav>
                                        <p:tav tm="100000">
                                          <p:val>
                                            <p:fltVal val="0"/>
                                          </p:val>
                                        </p:tav>
                                      </p:tavLst>
                                    </p:anim>
                                    <p:anim calcmode="lin" valueType="num">
                                      <p:cBhvr>
                                        <p:cTn id="110" dur="500"/>
                                        <p:tgtEl>
                                          <p:spTgt spid="179"/>
                                        </p:tgtEl>
                                        <p:attrNameLst>
                                          <p:attrName>ppt_h</p:attrName>
                                        </p:attrNameLst>
                                      </p:cBhvr>
                                      <p:tavLst>
                                        <p:tav tm="0">
                                          <p:val>
                                            <p:strVal val="ppt_h"/>
                                          </p:val>
                                        </p:tav>
                                        <p:tav tm="100000">
                                          <p:val>
                                            <p:fltVal val="0"/>
                                          </p:val>
                                        </p:tav>
                                      </p:tavLst>
                                    </p:anim>
                                    <p:animEffect transition="out" filter="fade">
                                      <p:cBhvr>
                                        <p:cTn id="111" dur="500"/>
                                        <p:tgtEl>
                                          <p:spTgt spid="179"/>
                                        </p:tgtEl>
                                      </p:cBhvr>
                                    </p:animEffect>
                                    <p:set>
                                      <p:cBhvr>
                                        <p:cTn id="112" dur="1" fill="hold">
                                          <p:stCondLst>
                                            <p:cond delay="499"/>
                                          </p:stCondLst>
                                        </p:cTn>
                                        <p:tgtEl>
                                          <p:spTgt spid="179"/>
                                        </p:tgtEl>
                                        <p:attrNameLst>
                                          <p:attrName>style.visibility</p:attrName>
                                        </p:attrNameLst>
                                      </p:cBhvr>
                                      <p:to>
                                        <p:strVal val="hidden"/>
                                      </p:to>
                                    </p:set>
                                  </p:childTnLst>
                                </p:cTn>
                              </p:par>
                              <p:par>
                                <p:cTn id="113" presetID="10" presetClass="entr" presetSubtype="0" fill="hold" grpId="1" nodeType="withEffect">
                                  <p:stCondLst>
                                    <p:cond delay="0"/>
                                  </p:stCondLst>
                                  <p:childTnLst>
                                    <p:set>
                                      <p:cBhvr>
                                        <p:cTn id="114" dur="1" fill="hold">
                                          <p:stCondLst>
                                            <p:cond delay="0"/>
                                          </p:stCondLst>
                                        </p:cTn>
                                        <p:tgtEl>
                                          <p:spTgt spid="152"/>
                                        </p:tgtEl>
                                        <p:attrNameLst>
                                          <p:attrName>style.visibility</p:attrName>
                                        </p:attrNameLst>
                                      </p:cBhvr>
                                      <p:to>
                                        <p:strVal val="visible"/>
                                      </p:to>
                                    </p:set>
                                    <p:animEffect transition="in" filter="fade">
                                      <p:cBhvr>
                                        <p:cTn id="115" dur="500"/>
                                        <p:tgtEl>
                                          <p:spTgt spid="152"/>
                                        </p:tgtEl>
                                      </p:cBhvr>
                                    </p:animEffect>
                                  </p:childTnLst>
                                </p:cTn>
                              </p:par>
                              <p:par>
                                <p:cTn id="116" presetID="53" presetClass="entr" presetSubtype="16" fill="hold" nodeType="withEffect">
                                  <p:stCondLst>
                                    <p:cond delay="0"/>
                                  </p:stCondLst>
                                  <p:childTnLst>
                                    <p:set>
                                      <p:cBhvr>
                                        <p:cTn id="117" dur="1" fill="hold">
                                          <p:stCondLst>
                                            <p:cond delay="0"/>
                                          </p:stCondLst>
                                        </p:cTn>
                                        <p:tgtEl>
                                          <p:spTgt spid="177"/>
                                        </p:tgtEl>
                                        <p:attrNameLst>
                                          <p:attrName>style.visibility</p:attrName>
                                        </p:attrNameLst>
                                      </p:cBhvr>
                                      <p:to>
                                        <p:strVal val="visible"/>
                                      </p:to>
                                    </p:set>
                                    <p:anim calcmode="lin" valueType="num">
                                      <p:cBhvr>
                                        <p:cTn id="118" dur="500" fill="hold"/>
                                        <p:tgtEl>
                                          <p:spTgt spid="177"/>
                                        </p:tgtEl>
                                        <p:attrNameLst>
                                          <p:attrName>ppt_w</p:attrName>
                                        </p:attrNameLst>
                                      </p:cBhvr>
                                      <p:tavLst>
                                        <p:tav tm="0">
                                          <p:val>
                                            <p:fltVal val="0"/>
                                          </p:val>
                                        </p:tav>
                                        <p:tav tm="100000">
                                          <p:val>
                                            <p:strVal val="#ppt_w"/>
                                          </p:val>
                                        </p:tav>
                                      </p:tavLst>
                                    </p:anim>
                                    <p:anim calcmode="lin" valueType="num">
                                      <p:cBhvr>
                                        <p:cTn id="119" dur="500" fill="hold"/>
                                        <p:tgtEl>
                                          <p:spTgt spid="177"/>
                                        </p:tgtEl>
                                        <p:attrNameLst>
                                          <p:attrName>ppt_h</p:attrName>
                                        </p:attrNameLst>
                                      </p:cBhvr>
                                      <p:tavLst>
                                        <p:tav tm="0">
                                          <p:val>
                                            <p:fltVal val="0"/>
                                          </p:val>
                                        </p:tav>
                                        <p:tav tm="100000">
                                          <p:val>
                                            <p:strVal val="#ppt_h"/>
                                          </p:val>
                                        </p:tav>
                                      </p:tavLst>
                                    </p:anim>
                                    <p:animEffect transition="in" filter="fade">
                                      <p:cBhvr>
                                        <p:cTn id="120" dur="500"/>
                                        <p:tgtEl>
                                          <p:spTgt spid="177"/>
                                        </p:tgtEl>
                                      </p:cBhvr>
                                    </p:animEffect>
                                  </p:childTnLst>
                                </p:cTn>
                              </p:par>
                            </p:childTnLst>
                          </p:cTn>
                        </p:par>
                      </p:childTnLst>
                    </p:cTn>
                  </p:par>
                  <p:par>
                    <p:cTn id="121" fill="hold">
                      <p:stCondLst>
                        <p:cond delay="indefinite"/>
                      </p:stCondLst>
                      <p:childTnLst>
                        <p:par>
                          <p:cTn id="122" fill="hold">
                            <p:stCondLst>
                              <p:cond delay="0"/>
                            </p:stCondLst>
                            <p:childTnLst>
                              <p:par>
                                <p:cTn id="123" presetID="3" presetClass="emph" presetSubtype="2" fill="hold" nodeType="clickEffect">
                                  <p:stCondLst>
                                    <p:cond delay="0"/>
                                  </p:stCondLst>
                                  <p:childTnLst>
                                    <p:animClr clrSpc="rgb" dir="cw">
                                      <p:cBhvr override="childStyle">
                                        <p:cTn id="124" dur="750" fill="hold"/>
                                        <p:tgtEl>
                                          <p:spTgt spid="116">
                                            <p:txEl>
                                              <p:pRg st="2" end="2"/>
                                            </p:txEl>
                                          </p:spTgt>
                                        </p:tgtEl>
                                        <p:attrNameLst>
                                          <p:attrName>style.color</p:attrName>
                                        </p:attrNameLst>
                                      </p:cBhvr>
                                      <p:to>
                                        <a:srgbClr val="282828"/>
                                      </p:to>
                                    </p:animClr>
                                  </p:childTnLst>
                                </p:cTn>
                              </p:par>
                              <p:par>
                                <p:cTn id="125" presetID="3" presetClass="emph" presetSubtype="2" fill="hold" nodeType="withEffect">
                                  <p:stCondLst>
                                    <p:cond delay="0"/>
                                  </p:stCondLst>
                                  <p:childTnLst>
                                    <p:animClr clrSpc="rgb" dir="cw">
                                      <p:cBhvr override="childStyle">
                                        <p:cTn id="126" dur="750" fill="hold"/>
                                        <p:tgtEl>
                                          <p:spTgt spid="116">
                                            <p:txEl>
                                              <p:pRg st="3" end="3"/>
                                            </p:txEl>
                                          </p:spTgt>
                                        </p:tgtEl>
                                        <p:attrNameLst>
                                          <p:attrName>style.color</p:attrName>
                                        </p:attrNameLst>
                                      </p:cBhvr>
                                      <p:to>
                                        <a:srgbClr val="5558AF"/>
                                      </p:to>
                                    </p:animClr>
                                  </p:childTnLst>
                                </p:cTn>
                              </p:par>
                              <p:par>
                                <p:cTn id="127" presetID="10" presetClass="exit" presetSubtype="0" fill="hold" nodeType="withEffect">
                                  <p:stCondLst>
                                    <p:cond delay="0"/>
                                  </p:stCondLst>
                                  <p:childTnLst>
                                    <p:animEffect transition="out" filter="fade">
                                      <p:cBhvr>
                                        <p:cTn id="128" dur="500"/>
                                        <p:tgtEl>
                                          <p:spTgt spid="149"/>
                                        </p:tgtEl>
                                      </p:cBhvr>
                                    </p:animEffect>
                                    <p:set>
                                      <p:cBhvr>
                                        <p:cTn id="129" dur="1" fill="hold">
                                          <p:stCondLst>
                                            <p:cond delay="499"/>
                                          </p:stCondLst>
                                        </p:cTn>
                                        <p:tgtEl>
                                          <p:spTgt spid="149"/>
                                        </p:tgtEl>
                                        <p:attrNameLst>
                                          <p:attrName>style.visibility</p:attrName>
                                        </p:attrNameLst>
                                      </p:cBhvr>
                                      <p:to>
                                        <p:strVal val="hidden"/>
                                      </p:to>
                                    </p:set>
                                  </p:childTnLst>
                                </p:cTn>
                              </p:par>
                              <p:par>
                                <p:cTn id="130" presetID="10" presetClass="exit" presetSubtype="0" fill="hold" nodeType="withEffect">
                                  <p:stCondLst>
                                    <p:cond delay="0"/>
                                  </p:stCondLst>
                                  <p:childTnLst>
                                    <p:animEffect transition="out" filter="fade">
                                      <p:cBhvr>
                                        <p:cTn id="131" dur="500"/>
                                        <p:tgtEl>
                                          <p:spTgt spid="159"/>
                                        </p:tgtEl>
                                      </p:cBhvr>
                                    </p:animEffect>
                                    <p:set>
                                      <p:cBhvr>
                                        <p:cTn id="132" dur="1" fill="hold">
                                          <p:stCondLst>
                                            <p:cond delay="499"/>
                                          </p:stCondLst>
                                        </p:cTn>
                                        <p:tgtEl>
                                          <p:spTgt spid="159"/>
                                        </p:tgtEl>
                                        <p:attrNameLst>
                                          <p:attrName>style.visibility</p:attrName>
                                        </p:attrNameLst>
                                      </p:cBhvr>
                                      <p:to>
                                        <p:strVal val="hidden"/>
                                      </p:to>
                                    </p:set>
                                  </p:childTnLst>
                                </p:cTn>
                              </p:par>
                              <p:par>
                                <p:cTn id="133" presetID="10" presetClass="exit" presetSubtype="0" fill="hold" grpId="0" nodeType="withEffect">
                                  <p:stCondLst>
                                    <p:cond delay="0"/>
                                  </p:stCondLst>
                                  <p:childTnLst>
                                    <p:animEffect transition="out" filter="fade">
                                      <p:cBhvr>
                                        <p:cTn id="134" dur="500"/>
                                        <p:tgtEl>
                                          <p:spTgt spid="164"/>
                                        </p:tgtEl>
                                      </p:cBhvr>
                                    </p:animEffect>
                                    <p:set>
                                      <p:cBhvr>
                                        <p:cTn id="135" dur="1" fill="hold">
                                          <p:stCondLst>
                                            <p:cond delay="499"/>
                                          </p:stCondLst>
                                        </p:cTn>
                                        <p:tgtEl>
                                          <p:spTgt spid="164"/>
                                        </p:tgtEl>
                                        <p:attrNameLst>
                                          <p:attrName>style.visibility</p:attrName>
                                        </p:attrNameLst>
                                      </p:cBhvr>
                                      <p:to>
                                        <p:strVal val="hidden"/>
                                      </p:to>
                                    </p:set>
                                  </p:childTnLst>
                                </p:cTn>
                              </p:par>
                              <p:par>
                                <p:cTn id="136" presetID="53" presetClass="exit" presetSubtype="32" fill="hold" nodeType="withEffect">
                                  <p:stCondLst>
                                    <p:cond delay="0"/>
                                  </p:stCondLst>
                                  <p:childTnLst>
                                    <p:anim calcmode="lin" valueType="num">
                                      <p:cBhvr>
                                        <p:cTn id="137" dur="500"/>
                                        <p:tgtEl>
                                          <p:spTgt spid="177"/>
                                        </p:tgtEl>
                                        <p:attrNameLst>
                                          <p:attrName>ppt_w</p:attrName>
                                        </p:attrNameLst>
                                      </p:cBhvr>
                                      <p:tavLst>
                                        <p:tav tm="0">
                                          <p:val>
                                            <p:strVal val="ppt_w"/>
                                          </p:val>
                                        </p:tav>
                                        <p:tav tm="100000">
                                          <p:val>
                                            <p:fltVal val="0"/>
                                          </p:val>
                                        </p:tav>
                                      </p:tavLst>
                                    </p:anim>
                                    <p:anim calcmode="lin" valueType="num">
                                      <p:cBhvr>
                                        <p:cTn id="138" dur="500"/>
                                        <p:tgtEl>
                                          <p:spTgt spid="177"/>
                                        </p:tgtEl>
                                        <p:attrNameLst>
                                          <p:attrName>ppt_h</p:attrName>
                                        </p:attrNameLst>
                                      </p:cBhvr>
                                      <p:tavLst>
                                        <p:tav tm="0">
                                          <p:val>
                                            <p:strVal val="ppt_h"/>
                                          </p:val>
                                        </p:tav>
                                        <p:tav tm="100000">
                                          <p:val>
                                            <p:fltVal val="0"/>
                                          </p:val>
                                        </p:tav>
                                      </p:tavLst>
                                    </p:anim>
                                    <p:animEffect transition="out" filter="fade">
                                      <p:cBhvr>
                                        <p:cTn id="139" dur="500"/>
                                        <p:tgtEl>
                                          <p:spTgt spid="177"/>
                                        </p:tgtEl>
                                      </p:cBhvr>
                                    </p:animEffect>
                                    <p:set>
                                      <p:cBhvr>
                                        <p:cTn id="140" dur="1" fill="hold">
                                          <p:stCondLst>
                                            <p:cond delay="499"/>
                                          </p:stCondLst>
                                        </p:cTn>
                                        <p:tgtEl>
                                          <p:spTgt spid="177"/>
                                        </p:tgtEl>
                                        <p:attrNameLst>
                                          <p:attrName>style.visibility</p:attrName>
                                        </p:attrNameLst>
                                      </p:cBhvr>
                                      <p:to>
                                        <p:strVal val="hidden"/>
                                      </p:to>
                                    </p:set>
                                  </p:childTnLst>
                                </p:cTn>
                              </p:par>
                              <p:par>
                                <p:cTn id="141" presetID="10" presetClass="entr" presetSubtype="0" fill="hold" grpId="1" nodeType="withEffect">
                                  <p:stCondLst>
                                    <p:cond delay="0"/>
                                  </p:stCondLst>
                                  <p:childTnLst>
                                    <p:set>
                                      <p:cBhvr>
                                        <p:cTn id="142" dur="1" fill="hold">
                                          <p:stCondLst>
                                            <p:cond delay="0"/>
                                          </p:stCondLst>
                                        </p:cTn>
                                        <p:tgtEl>
                                          <p:spTgt spid="163"/>
                                        </p:tgtEl>
                                        <p:attrNameLst>
                                          <p:attrName>style.visibility</p:attrName>
                                        </p:attrNameLst>
                                      </p:cBhvr>
                                      <p:to>
                                        <p:strVal val="visible"/>
                                      </p:to>
                                    </p:set>
                                    <p:animEffect transition="in" filter="fade">
                                      <p:cBhvr>
                                        <p:cTn id="143" dur="500"/>
                                        <p:tgtEl>
                                          <p:spTgt spid="163"/>
                                        </p:tgtEl>
                                      </p:cBhvr>
                                    </p:animEffect>
                                  </p:childTnLst>
                                </p:cTn>
                              </p:par>
                              <p:par>
                                <p:cTn id="144" presetID="53" presetClass="entr" presetSubtype="16" fill="hold" nodeType="withEffect">
                                  <p:stCondLst>
                                    <p:cond delay="0"/>
                                  </p:stCondLst>
                                  <p:childTnLst>
                                    <p:set>
                                      <p:cBhvr>
                                        <p:cTn id="145" dur="1" fill="hold">
                                          <p:stCondLst>
                                            <p:cond delay="0"/>
                                          </p:stCondLst>
                                        </p:cTn>
                                        <p:tgtEl>
                                          <p:spTgt spid="148"/>
                                        </p:tgtEl>
                                        <p:attrNameLst>
                                          <p:attrName>style.visibility</p:attrName>
                                        </p:attrNameLst>
                                      </p:cBhvr>
                                      <p:to>
                                        <p:strVal val="visible"/>
                                      </p:to>
                                    </p:set>
                                    <p:anim calcmode="lin" valueType="num">
                                      <p:cBhvr>
                                        <p:cTn id="146" dur="500" fill="hold"/>
                                        <p:tgtEl>
                                          <p:spTgt spid="148"/>
                                        </p:tgtEl>
                                        <p:attrNameLst>
                                          <p:attrName>ppt_w</p:attrName>
                                        </p:attrNameLst>
                                      </p:cBhvr>
                                      <p:tavLst>
                                        <p:tav tm="0">
                                          <p:val>
                                            <p:fltVal val="0"/>
                                          </p:val>
                                        </p:tav>
                                        <p:tav tm="100000">
                                          <p:val>
                                            <p:strVal val="#ppt_w"/>
                                          </p:val>
                                        </p:tav>
                                      </p:tavLst>
                                    </p:anim>
                                    <p:anim calcmode="lin" valueType="num">
                                      <p:cBhvr>
                                        <p:cTn id="147" dur="500" fill="hold"/>
                                        <p:tgtEl>
                                          <p:spTgt spid="148"/>
                                        </p:tgtEl>
                                        <p:attrNameLst>
                                          <p:attrName>ppt_h</p:attrName>
                                        </p:attrNameLst>
                                      </p:cBhvr>
                                      <p:tavLst>
                                        <p:tav tm="0">
                                          <p:val>
                                            <p:fltVal val="0"/>
                                          </p:val>
                                        </p:tav>
                                        <p:tav tm="100000">
                                          <p:val>
                                            <p:strVal val="#ppt_h"/>
                                          </p:val>
                                        </p:tav>
                                      </p:tavLst>
                                    </p:anim>
                                    <p:animEffect transition="in" filter="fade">
                                      <p:cBhvr>
                                        <p:cTn id="148" dur="500"/>
                                        <p:tgtEl>
                                          <p:spTgt spid="148"/>
                                        </p:tgtEl>
                                      </p:cBhvr>
                                    </p:animEffect>
                                  </p:childTnLst>
                                </p:cTn>
                              </p:par>
                              <p:par>
                                <p:cTn id="149" presetID="10" presetClass="entr" presetSubtype="0" fill="hold" nodeType="withEffect">
                                  <p:stCondLst>
                                    <p:cond delay="0"/>
                                  </p:stCondLst>
                                  <p:childTnLst>
                                    <p:set>
                                      <p:cBhvr>
                                        <p:cTn id="150" dur="1" fill="hold">
                                          <p:stCondLst>
                                            <p:cond delay="0"/>
                                          </p:stCondLst>
                                        </p:cTn>
                                        <p:tgtEl>
                                          <p:spTgt spid="158"/>
                                        </p:tgtEl>
                                        <p:attrNameLst>
                                          <p:attrName>style.visibility</p:attrName>
                                        </p:attrNameLst>
                                      </p:cBhvr>
                                      <p:to>
                                        <p:strVal val="visible"/>
                                      </p:to>
                                    </p:set>
                                    <p:animEffect transition="in" filter="fade">
                                      <p:cBhvr>
                                        <p:cTn id="151" dur="500"/>
                                        <p:tgtEl>
                                          <p:spTgt spid="158"/>
                                        </p:tgtEl>
                                      </p:cBhvr>
                                    </p:animEffect>
                                  </p:childTnLst>
                                </p:cTn>
                              </p:par>
                              <p:par>
                                <p:cTn id="152" presetID="10" presetClass="exit" presetSubtype="0" fill="hold" nodeType="withEffect">
                                  <p:stCondLst>
                                    <p:cond delay="0"/>
                                  </p:stCondLst>
                                  <p:childTnLst>
                                    <p:animEffect transition="out" filter="fade">
                                      <p:cBhvr>
                                        <p:cTn id="153" dur="500"/>
                                        <p:tgtEl>
                                          <p:spTgt spid="166"/>
                                        </p:tgtEl>
                                      </p:cBhvr>
                                    </p:animEffect>
                                    <p:set>
                                      <p:cBhvr>
                                        <p:cTn id="154" dur="1" fill="hold">
                                          <p:stCondLst>
                                            <p:cond delay="499"/>
                                          </p:stCondLst>
                                        </p:cTn>
                                        <p:tgtEl>
                                          <p:spTgt spid="16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0" animBg="1"/>
      <p:bldP spid="152" grpId="1" animBg="1"/>
      <p:bldP spid="163" grpId="0" animBg="1"/>
      <p:bldP spid="163" grpId="1" animBg="1"/>
      <p:bldP spid="164" grpId="0" animBg="1"/>
      <p:bldP spid="165" grpId="0" animBg="1"/>
      <p:bldP spid="165"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DB12A-48B3-474B-9E25-BDB979CB54A2}"/>
              </a:ext>
            </a:extLst>
          </p:cNvPr>
          <p:cNvSpPr>
            <a:spLocks noGrp="1"/>
          </p:cNvSpPr>
          <p:nvPr>
            <p:ph type="title"/>
          </p:nvPr>
        </p:nvSpPr>
        <p:spPr/>
        <p:txBody>
          <a:bodyPr/>
          <a:lstStyle/>
          <a:p>
            <a:r>
              <a:rPr lang="fr-FR" dirty="0" err="1"/>
              <a:t>Microsoft’s</a:t>
            </a:r>
            <a:r>
              <a:rPr lang="fr-FR" dirty="0"/>
              <a:t> vision for intelligent communications </a:t>
            </a:r>
            <a:br>
              <a:rPr lang="fr-FR" dirty="0"/>
            </a:br>
            <a:endParaRPr lang="en-US" dirty="0"/>
          </a:p>
        </p:txBody>
      </p:sp>
      <p:sp>
        <p:nvSpPr>
          <p:cNvPr id="12" name="Text Placeholder 11">
            <a:extLst>
              <a:ext uri="{FF2B5EF4-FFF2-40B4-BE49-F238E27FC236}">
                <a16:creationId xmlns:a16="http://schemas.microsoft.com/office/drawing/2014/main" id="{ACD08D33-08B8-4A1B-90CD-BE419E347C3C}"/>
              </a:ext>
            </a:extLst>
          </p:cNvPr>
          <p:cNvSpPr>
            <a:spLocks noGrp="1"/>
          </p:cNvSpPr>
          <p:nvPr>
            <p:ph sz="half" idx="4294967295"/>
          </p:nvPr>
        </p:nvSpPr>
        <p:spPr>
          <a:xfrm>
            <a:off x="427037" y="1997075"/>
            <a:ext cx="6357938" cy="4567238"/>
          </a:xfrm>
        </p:spPr>
        <p:txBody>
          <a:bodyPr anchor="t"/>
          <a:lstStyle/>
          <a:p>
            <a:pPr marL="0" lvl="1" indent="0" defTabSz="932384">
              <a:spcBef>
                <a:spcPct val="0"/>
              </a:spcBef>
              <a:spcAft>
                <a:spcPts val="3000"/>
              </a:spcAft>
              <a:buClr>
                <a:schemeClr val="accent1"/>
              </a:buClr>
              <a:buNone/>
              <a:defRPr/>
            </a:pPr>
            <a:r>
              <a:rPr lang="en-US" sz="2400" spc="-50" dirty="0">
                <a:ln w="3175">
                  <a:noFill/>
                </a:ln>
                <a:gradFill>
                  <a:gsLst>
                    <a:gs pos="1250">
                      <a:srgbClr val="2C292A"/>
                    </a:gs>
                    <a:gs pos="100000">
                      <a:srgbClr val="2C292A"/>
                    </a:gs>
                  </a:gsLst>
                  <a:lin ang="5400000" scaled="0"/>
                </a:gradFill>
                <a:latin typeface="Segoe UI Semibold" panose="020B0702040204020203" pitchFamily="34" charset="0"/>
                <a:cs typeface="Segoe UI Semibold" panose="020B0702040204020203" pitchFamily="34" charset="0"/>
              </a:rPr>
              <a:t>Microsoft Teams </a:t>
            </a:r>
            <a:r>
              <a:rPr lang="en-US" sz="2400" spc="-50" dirty="0">
                <a:ln w="3175">
                  <a:noFill/>
                </a:ln>
                <a:gradFill>
                  <a:gsLst>
                    <a:gs pos="1250">
                      <a:srgbClr val="2C292A"/>
                    </a:gs>
                    <a:gs pos="100000">
                      <a:srgbClr val="2C292A"/>
                    </a:gs>
                  </a:gsLst>
                  <a:lin ang="5400000" scaled="0"/>
                </a:gradFill>
                <a:latin typeface="Segoe UI" panose="020B0502040204020203" pitchFamily="34" charset="0"/>
                <a:cs typeface="Segoe UI" panose="020B0502040204020203" pitchFamily="34" charset="0"/>
              </a:rPr>
              <a:t>becomes the core communications client for Office 365 customers</a:t>
            </a:r>
          </a:p>
          <a:p>
            <a:pPr marL="0" lvl="1" indent="0" defTabSz="932384">
              <a:spcBef>
                <a:spcPct val="0"/>
              </a:spcBef>
              <a:spcAft>
                <a:spcPts val="3000"/>
              </a:spcAft>
              <a:buClr>
                <a:schemeClr val="accent1"/>
              </a:buClr>
              <a:buNone/>
              <a:defRPr/>
            </a:pPr>
            <a:r>
              <a:rPr lang="en-US" sz="2400" spc="-50" dirty="0">
                <a:ln w="3175">
                  <a:noFill/>
                </a:ln>
                <a:gradFill>
                  <a:gsLst>
                    <a:gs pos="1250">
                      <a:srgbClr val="2C292A"/>
                    </a:gs>
                    <a:gs pos="100000">
                      <a:srgbClr val="2C292A"/>
                    </a:gs>
                  </a:gsLst>
                  <a:lin ang="5400000" scaled="0"/>
                </a:gradFill>
                <a:latin typeface="Segoe UI" panose="020B0502040204020203" pitchFamily="34" charset="0"/>
                <a:cs typeface="Segoe UI" panose="020B0502040204020203" pitchFamily="34" charset="0"/>
              </a:rPr>
              <a:t>New </a:t>
            </a:r>
            <a:r>
              <a:rPr lang="en-US" sz="2400" spc="-50" dirty="0">
                <a:ln w="3175">
                  <a:noFill/>
                </a:ln>
                <a:gradFill>
                  <a:gsLst>
                    <a:gs pos="1250">
                      <a:srgbClr val="2C292A"/>
                    </a:gs>
                    <a:gs pos="100000">
                      <a:srgbClr val="2C292A"/>
                    </a:gs>
                  </a:gsLst>
                  <a:lin ang="5400000" scaled="0"/>
                </a:gradFill>
                <a:latin typeface="Segoe UI Semibold" panose="020B0702040204020203" pitchFamily="34" charset="0"/>
                <a:cs typeface="Segoe UI Semibold" panose="020B0702040204020203" pitchFamily="34" charset="0"/>
              </a:rPr>
              <a:t>Skype back-end infrastructure </a:t>
            </a:r>
            <a:r>
              <a:rPr lang="en-US" sz="2400" spc="-50" dirty="0">
                <a:ln w="3175">
                  <a:noFill/>
                </a:ln>
                <a:gradFill>
                  <a:gsLst>
                    <a:gs pos="1250">
                      <a:srgbClr val="2C292A"/>
                    </a:gs>
                    <a:gs pos="100000">
                      <a:srgbClr val="2C292A"/>
                    </a:gs>
                  </a:gsLst>
                  <a:lin ang="5400000" scaled="0"/>
                </a:gradFill>
                <a:latin typeface="Segoe UI" panose="020B0502040204020203" pitchFamily="34" charset="0"/>
                <a:cs typeface="Segoe UI" panose="020B0502040204020203" pitchFamily="34" charset="0"/>
              </a:rPr>
              <a:t>for enterprise grade voice, video &amp; meetings </a:t>
            </a:r>
          </a:p>
          <a:p>
            <a:pPr marL="0" lvl="1" indent="0" defTabSz="932384">
              <a:spcBef>
                <a:spcPct val="0"/>
              </a:spcBef>
              <a:spcAft>
                <a:spcPts val="3000"/>
              </a:spcAft>
              <a:buClr>
                <a:schemeClr val="accent1"/>
              </a:buClr>
              <a:buNone/>
              <a:defRPr/>
            </a:pPr>
            <a:r>
              <a:rPr lang="en-US" sz="2400" spc="-50" dirty="0">
                <a:ln w="3175">
                  <a:noFill/>
                </a:ln>
                <a:gradFill>
                  <a:gsLst>
                    <a:gs pos="1250">
                      <a:srgbClr val="2C292A"/>
                    </a:gs>
                    <a:gs pos="100000">
                      <a:srgbClr val="2C292A"/>
                    </a:gs>
                  </a:gsLst>
                  <a:lin ang="5400000" scaled="0"/>
                </a:gradFill>
                <a:latin typeface="Segoe UI" panose="020B0502040204020203" pitchFamily="34" charset="0"/>
                <a:cs typeface="Segoe UI" panose="020B0502040204020203" pitchFamily="34" charset="0"/>
              </a:rPr>
              <a:t>Committed to on-premises and hybrid with </a:t>
            </a:r>
            <a:r>
              <a:rPr lang="en-US" sz="2400" spc="-50" dirty="0">
                <a:ln w="3175">
                  <a:noFill/>
                </a:ln>
                <a:gradFill>
                  <a:gsLst>
                    <a:gs pos="1250">
                      <a:srgbClr val="2C292A"/>
                    </a:gs>
                    <a:gs pos="100000">
                      <a:srgbClr val="2C292A"/>
                    </a:gs>
                  </a:gsLst>
                  <a:lin ang="5400000" scaled="0"/>
                </a:gradFill>
                <a:latin typeface="Segoe UI Semibold" panose="020B0702040204020203" pitchFamily="34" charset="0"/>
                <a:cs typeface="Segoe UI Semibold" panose="020B0702040204020203" pitchFamily="34" charset="0"/>
              </a:rPr>
              <a:t>Skype for Business Server</a:t>
            </a:r>
          </a:p>
          <a:p>
            <a:pPr marL="0" lvl="1" indent="0" defTabSz="932384">
              <a:spcBef>
                <a:spcPct val="0"/>
              </a:spcBef>
              <a:spcAft>
                <a:spcPts val="3000"/>
              </a:spcAft>
              <a:buClr>
                <a:schemeClr val="accent1"/>
              </a:buClr>
              <a:buNone/>
              <a:defRPr/>
            </a:pPr>
            <a:r>
              <a:rPr lang="en-US" sz="2400" spc="-50" dirty="0">
                <a:ln w="3175">
                  <a:noFill/>
                </a:ln>
                <a:gradFill>
                  <a:gsLst>
                    <a:gs pos="1250">
                      <a:srgbClr val="2C292A"/>
                    </a:gs>
                    <a:gs pos="100000">
                      <a:srgbClr val="2C292A"/>
                    </a:gs>
                  </a:gsLst>
                  <a:lin ang="5400000" scaled="0"/>
                </a:gradFill>
                <a:latin typeface="Segoe UI Semibold" panose="020B0702040204020203" pitchFamily="34" charset="0"/>
                <a:cs typeface="Segoe UI Semibold" panose="020B0702040204020203" pitchFamily="34" charset="0"/>
              </a:rPr>
              <a:t>Artificial intelligence </a:t>
            </a:r>
            <a:r>
              <a:rPr lang="en-US" dirty="0">
                <a:solidFill>
                  <a:srgbClr val="2F2F2F"/>
                </a:solidFill>
              </a:rPr>
              <a:t>will transform the experience for calls and meetings </a:t>
            </a:r>
          </a:p>
        </p:txBody>
      </p:sp>
      <p:sp>
        <p:nvSpPr>
          <p:cNvPr id="25" name="Rectangle 13">
            <a:extLst>
              <a:ext uri="{FF2B5EF4-FFF2-40B4-BE49-F238E27FC236}">
                <a16:creationId xmlns:a16="http://schemas.microsoft.com/office/drawing/2014/main" id="{AD3C8B75-A9F2-417A-BEBE-FA204318FA26}"/>
              </a:ext>
            </a:extLst>
          </p:cNvPr>
          <p:cNvSpPr>
            <a:spLocks noChangeArrowheads="1"/>
          </p:cNvSpPr>
          <p:nvPr/>
        </p:nvSpPr>
        <p:spPr bwMode="auto">
          <a:xfrm>
            <a:off x="6822414" y="4792662"/>
            <a:ext cx="5525236" cy="1196850"/>
          </a:xfrm>
          <a:prstGeom prst="rect">
            <a:avLst/>
          </a:prstGeom>
          <a:solidFill>
            <a:schemeClr val="tx1"/>
          </a:solidFill>
          <a:ln>
            <a:noFill/>
          </a:ln>
        </p:spPr>
        <p:txBody>
          <a:bodyPr vert="horz" wrap="square" lIns="186521" tIns="186521" rIns="186521" bIns="186521" numCol="1" anchor="ctr" anchorCtr="0" compatLnSpc="1">
            <a:prstTxWarp prst="textNoShape">
              <a:avLst/>
            </a:prstTxWarp>
          </a:bodyPr>
          <a:lstStyle/>
          <a:p>
            <a:pPr marL="236387"/>
            <a:r>
              <a:rPr lang="en-US" sz="2040" b="1" dirty="0">
                <a:solidFill>
                  <a:schemeClr val="bg2"/>
                </a:solidFill>
                <a:latin typeface="+mj-lt"/>
              </a:rPr>
              <a:t>Skype for Business</a:t>
            </a:r>
          </a:p>
          <a:p>
            <a:pPr marL="236387">
              <a:spcBef>
                <a:spcPts val="612"/>
              </a:spcBef>
            </a:pPr>
            <a:r>
              <a:rPr lang="en-US" sz="1734" dirty="0">
                <a:solidFill>
                  <a:schemeClr val="bg2"/>
                </a:solidFill>
              </a:rPr>
              <a:t>On-premises server for voice, video, and meetings</a:t>
            </a:r>
          </a:p>
          <a:p>
            <a:pPr marL="236387">
              <a:lnSpc>
                <a:spcPct val="120000"/>
              </a:lnSpc>
            </a:pPr>
            <a:r>
              <a:rPr lang="en-US" sz="1734" dirty="0">
                <a:solidFill>
                  <a:schemeClr val="bg2"/>
                </a:solidFill>
              </a:rPr>
              <a:t>Skype for Business client</a:t>
            </a:r>
          </a:p>
        </p:txBody>
      </p:sp>
      <p:grpSp>
        <p:nvGrpSpPr>
          <p:cNvPr id="26" name="Group 25">
            <a:extLst>
              <a:ext uri="{FF2B5EF4-FFF2-40B4-BE49-F238E27FC236}">
                <a16:creationId xmlns:a16="http://schemas.microsoft.com/office/drawing/2014/main" id="{CFEC765D-F294-479E-B6AC-47770A755A49}"/>
              </a:ext>
            </a:extLst>
          </p:cNvPr>
          <p:cNvGrpSpPr/>
          <p:nvPr/>
        </p:nvGrpSpPr>
        <p:grpSpPr>
          <a:xfrm>
            <a:off x="7056421" y="4172418"/>
            <a:ext cx="406762" cy="532868"/>
            <a:chOff x="8556080" y="2052262"/>
            <a:chExt cx="661574" cy="866678"/>
          </a:xfrm>
        </p:grpSpPr>
        <p:sp>
          <p:nvSpPr>
            <p:cNvPr id="27" name="Rectangle 33">
              <a:extLst>
                <a:ext uri="{FF2B5EF4-FFF2-40B4-BE49-F238E27FC236}">
                  <a16:creationId xmlns:a16="http://schemas.microsoft.com/office/drawing/2014/main" id="{F4A1C932-CA78-41A7-A7DA-4651282804CF}"/>
                </a:ext>
              </a:extLst>
            </p:cNvPr>
            <p:cNvSpPr>
              <a:spLocks noChangeArrowheads="1"/>
            </p:cNvSpPr>
            <p:nvPr/>
          </p:nvSpPr>
          <p:spPr bwMode="auto">
            <a:xfrm>
              <a:off x="8556080" y="2052262"/>
              <a:ext cx="661574" cy="866678"/>
            </a:xfrm>
            <a:prstGeom prst="rect">
              <a:avLst/>
            </a:prstGeom>
            <a:noFill/>
            <a:ln w="38100" cap="rnd">
              <a:solidFill>
                <a:srgbClr val="D2D2D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60" tIns="46630" rIns="93260" bIns="46630" numCol="1" anchor="t" anchorCtr="0" compatLnSpc="1">
              <a:prstTxWarp prst="textNoShape">
                <a:avLst/>
              </a:prstTxWarp>
            </a:bodyPr>
            <a:lstStyle/>
            <a:p>
              <a:endParaRPr lang="en-US" sz="1836" dirty="0"/>
            </a:p>
          </p:txBody>
        </p:sp>
        <p:sp>
          <p:nvSpPr>
            <p:cNvPr id="28" name="Freeform 34">
              <a:extLst>
                <a:ext uri="{FF2B5EF4-FFF2-40B4-BE49-F238E27FC236}">
                  <a16:creationId xmlns:a16="http://schemas.microsoft.com/office/drawing/2014/main" id="{32B828A6-6AA2-4AFE-B443-6ED92C9413EF}"/>
                </a:ext>
              </a:extLst>
            </p:cNvPr>
            <p:cNvSpPr>
              <a:spLocks/>
            </p:cNvSpPr>
            <p:nvPr/>
          </p:nvSpPr>
          <p:spPr bwMode="auto">
            <a:xfrm>
              <a:off x="8672513" y="2218813"/>
              <a:ext cx="105636" cy="105636"/>
            </a:xfrm>
            <a:custGeom>
              <a:avLst/>
              <a:gdLst>
                <a:gd name="T0" fmla="*/ 51 w 58"/>
                <a:gd name="T1" fmla="*/ 58 h 58"/>
                <a:gd name="T2" fmla="*/ 6 w 58"/>
                <a:gd name="T3" fmla="*/ 58 h 58"/>
                <a:gd name="T4" fmla="*/ 0 w 58"/>
                <a:gd name="T5" fmla="*/ 52 h 58"/>
                <a:gd name="T6" fmla="*/ 0 w 58"/>
                <a:gd name="T7" fmla="*/ 7 h 58"/>
                <a:gd name="T8" fmla="*/ 6 w 58"/>
                <a:gd name="T9" fmla="*/ 0 h 58"/>
                <a:gd name="T10" fmla="*/ 51 w 58"/>
                <a:gd name="T11" fmla="*/ 0 h 58"/>
                <a:gd name="T12" fmla="*/ 58 w 58"/>
                <a:gd name="T13" fmla="*/ 7 h 58"/>
                <a:gd name="T14" fmla="*/ 58 w 58"/>
                <a:gd name="T15" fmla="*/ 52 h 58"/>
                <a:gd name="T16" fmla="*/ 51 w 58"/>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1" y="58"/>
                  </a:moveTo>
                  <a:cubicBezTo>
                    <a:pt x="6" y="58"/>
                    <a:pt x="6" y="58"/>
                    <a:pt x="6" y="58"/>
                  </a:cubicBezTo>
                  <a:cubicBezTo>
                    <a:pt x="3" y="58"/>
                    <a:pt x="0" y="55"/>
                    <a:pt x="0" y="52"/>
                  </a:cubicBezTo>
                  <a:cubicBezTo>
                    <a:pt x="0" y="7"/>
                    <a:pt x="0" y="7"/>
                    <a:pt x="0" y="7"/>
                  </a:cubicBezTo>
                  <a:cubicBezTo>
                    <a:pt x="0" y="3"/>
                    <a:pt x="3" y="0"/>
                    <a:pt x="6" y="0"/>
                  </a:cubicBezTo>
                  <a:cubicBezTo>
                    <a:pt x="51" y="0"/>
                    <a:pt x="51" y="0"/>
                    <a:pt x="51" y="0"/>
                  </a:cubicBezTo>
                  <a:cubicBezTo>
                    <a:pt x="55" y="0"/>
                    <a:pt x="58" y="3"/>
                    <a:pt x="58" y="7"/>
                  </a:cubicBezTo>
                  <a:cubicBezTo>
                    <a:pt x="58" y="52"/>
                    <a:pt x="58" y="52"/>
                    <a:pt x="58" y="52"/>
                  </a:cubicBezTo>
                  <a:cubicBezTo>
                    <a:pt x="58" y="55"/>
                    <a:pt x="55" y="58"/>
                    <a:pt x="51" y="58"/>
                  </a:cubicBezTo>
                  <a:close/>
                </a:path>
              </a:pathLst>
            </a:cu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29" name="Freeform 35">
              <a:extLst>
                <a:ext uri="{FF2B5EF4-FFF2-40B4-BE49-F238E27FC236}">
                  <a16:creationId xmlns:a16="http://schemas.microsoft.com/office/drawing/2014/main" id="{778978C4-5A98-487F-90CD-700E134C5019}"/>
                </a:ext>
              </a:extLst>
            </p:cNvPr>
            <p:cNvSpPr>
              <a:spLocks/>
            </p:cNvSpPr>
            <p:nvPr/>
          </p:nvSpPr>
          <p:spPr bwMode="auto">
            <a:xfrm>
              <a:off x="8836750" y="2218813"/>
              <a:ext cx="105636" cy="105636"/>
            </a:xfrm>
            <a:custGeom>
              <a:avLst/>
              <a:gdLst>
                <a:gd name="T0" fmla="*/ 52 w 58"/>
                <a:gd name="T1" fmla="*/ 58 h 58"/>
                <a:gd name="T2" fmla="*/ 7 w 58"/>
                <a:gd name="T3" fmla="*/ 58 h 58"/>
                <a:gd name="T4" fmla="*/ 0 w 58"/>
                <a:gd name="T5" fmla="*/ 52 h 58"/>
                <a:gd name="T6" fmla="*/ 0 w 58"/>
                <a:gd name="T7" fmla="*/ 7 h 58"/>
                <a:gd name="T8" fmla="*/ 7 w 58"/>
                <a:gd name="T9" fmla="*/ 0 h 58"/>
                <a:gd name="T10" fmla="*/ 52 w 58"/>
                <a:gd name="T11" fmla="*/ 0 h 58"/>
                <a:gd name="T12" fmla="*/ 58 w 58"/>
                <a:gd name="T13" fmla="*/ 7 h 58"/>
                <a:gd name="T14" fmla="*/ 58 w 58"/>
                <a:gd name="T15" fmla="*/ 52 h 58"/>
                <a:gd name="T16" fmla="*/ 52 w 58"/>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2" y="58"/>
                  </a:moveTo>
                  <a:cubicBezTo>
                    <a:pt x="7" y="58"/>
                    <a:pt x="7" y="58"/>
                    <a:pt x="7" y="58"/>
                  </a:cubicBezTo>
                  <a:cubicBezTo>
                    <a:pt x="3" y="58"/>
                    <a:pt x="0" y="55"/>
                    <a:pt x="0" y="52"/>
                  </a:cubicBezTo>
                  <a:cubicBezTo>
                    <a:pt x="0" y="7"/>
                    <a:pt x="0" y="7"/>
                    <a:pt x="0" y="7"/>
                  </a:cubicBezTo>
                  <a:cubicBezTo>
                    <a:pt x="0" y="3"/>
                    <a:pt x="3" y="0"/>
                    <a:pt x="7" y="0"/>
                  </a:cubicBezTo>
                  <a:cubicBezTo>
                    <a:pt x="52" y="0"/>
                    <a:pt x="52" y="0"/>
                    <a:pt x="52" y="0"/>
                  </a:cubicBezTo>
                  <a:cubicBezTo>
                    <a:pt x="55" y="0"/>
                    <a:pt x="58" y="3"/>
                    <a:pt x="58" y="7"/>
                  </a:cubicBezTo>
                  <a:cubicBezTo>
                    <a:pt x="58" y="52"/>
                    <a:pt x="58" y="52"/>
                    <a:pt x="58" y="52"/>
                  </a:cubicBezTo>
                  <a:cubicBezTo>
                    <a:pt x="58" y="55"/>
                    <a:pt x="55" y="58"/>
                    <a:pt x="52" y="58"/>
                  </a:cubicBez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0" name="Freeform 36">
              <a:extLst>
                <a:ext uri="{FF2B5EF4-FFF2-40B4-BE49-F238E27FC236}">
                  <a16:creationId xmlns:a16="http://schemas.microsoft.com/office/drawing/2014/main" id="{F17B7620-B7B6-417C-AD8A-84D699CCB545}"/>
                </a:ext>
              </a:extLst>
            </p:cNvPr>
            <p:cNvSpPr>
              <a:spLocks/>
            </p:cNvSpPr>
            <p:nvPr/>
          </p:nvSpPr>
          <p:spPr bwMode="auto">
            <a:xfrm>
              <a:off x="9002529" y="2218813"/>
              <a:ext cx="105636" cy="105636"/>
            </a:xfrm>
            <a:custGeom>
              <a:avLst/>
              <a:gdLst>
                <a:gd name="T0" fmla="*/ 51 w 58"/>
                <a:gd name="T1" fmla="*/ 58 h 58"/>
                <a:gd name="T2" fmla="*/ 6 w 58"/>
                <a:gd name="T3" fmla="*/ 58 h 58"/>
                <a:gd name="T4" fmla="*/ 0 w 58"/>
                <a:gd name="T5" fmla="*/ 52 h 58"/>
                <a:gd name="T6" fmla="*/ 0 w 58"/>
                <a:gd name="T7" fmla="*/ 7 h 58"/>
                <a:gd name="T8" fmla="*/ 6 w 58"/>
                <a:gd name="T9" fmla="*/ 0 h 58"/>
                <a:gd name="T10" fmla="*/ 51 w 58"/>
                <a:gd name="T11" fmla="*/ 0 h 58"/>
                <a:gd name="T12" fmla="*/ 58 w 58"/>
                <a:gd name="T13" fmla="*/ 7 h 58"/>
                <a:gd name="T14" fmla="*/ 58 w 58"/>
                <a:gd name="T15" fmla="*/ 52 h 58"/>
                <a:gd name="T16" fmla="*/ 51 w 58"/>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1" y="58"/>
                  </a:moveTo>
                  <a:cubicBezTo>
                    <a:pt x="6" y="58"/>
                    <a:pt x="6" y="58"/>
                    <a:pt x="6" y="58"/>
                  </a:cubicBezTo>
                  <a:cubicBezTo>
                    <a:pt x="3" y="58"/>
                    <a:pt x="0" y="55"/>
                    <a:pt x="0" y="52"/>
                  </a:cubicBezTo>
                  <a:cubicBezTo>
                    <a:pt x="0" y="7"/>
                    <a:pt x="0" y="7"/>
                    <a:pt x="0" y="7"/>
                  </a:cubicBezTo>
                  <a:cubicBezTo>
                    <a:pt x="0" y="3"/>
                    <a:pt x="3" y="0"/>
                    <a:pt x="6" y="0"/>
                  </a:cubicBezTo>
                  <a:cubicBezTo>
                    <a:pt x="51" y="0"/>
                    <a:pt x="51" y="0"/>
                    <a:pt x="51" y="0"/>
                  </a:cubicBezTo>
                  <a:cubicBezTo>
                    <a:pt x="55" y="0"/>
                    <a:pt x="58" y="3"/>
                    <a:pt x="58" y="7"/>
                  </a:cubicBezTo>
                  <a:cubicBezTo>
                    <a:pt x="58" y="52"/>
                    <a:pt x="58" y="52"/>
                    <a:pt x="58" y="52"/>
                  </a:cubicBezTo>
                  <a:cubicBezTo>
                    <a:pt x="58" y="55"/>
                    <a:pt x="55" y="58"/>
                    <a:pt x="51" y="58"/>
                  </a:cubicBezTo>
                  <a:close/>
                </a:path>
              </a:pathLst>
            </a:cu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1" name="Freeform 37">
              <a:extLst>
                <a:ext uri="{FF2B5EF4-FFF2-40B4-BE49-F238E27FC236}">
                  <a16:creationId xmlns:a16="http://schemas.microsoft.com/office/drawing/2014/main" id="{841241BB-0F37-45E1-85A0-965D307A835D}"/>
                </a:ext>
              </a:extLst>
            </p:cNvPr>
            <p:cNvSpPr>
              <a:spLocks/>
            </p:cNvSpPr>
            <p:nvPr/>
          </p:nvSpPr>
          <p:spPr bwMode="auto">
            <a:xfrm>
              <a:off x="8672513" y="2380736"/>
              <a:ext cx="105636" cy="106407"/>
            </a:xfrm>
            <a:custGeom>
              <a:avLst/>
              <a:gdLst>
                <a:gd name="T0" fmla="*/ 51 w 58"/>
                <a:gd name="T1" fmla="*/ 58 h 58"/>
                <a:gd name="T2" fmla="*/ 6 w 58"/>
                <a:gd name="T3" fmla="*/ 58 h 58"/>
                <a:gd name="T4" fmla="*/ 0 w 58"/>
                <a:gd name="T5" fmla="*/ 51 h 58"/>
                <a:gd name="T6" fmla="*/ 0 w 58"/>
                <a:gd name="T7" fmla="*/ 6 h 58"/>
                <a:gd name="T8" fmla="*/ 6 w 58"/>
                <a:gd name="T9" fmla="*/ 0 h 58"/>
                <a:gd name="T10" fmla="*/ 51 w 58"/>
                <a:gd name="T11" fmla="*/ 0 h 58"/>
                <a:gd name="T12" fmla="*/ 58 w 58"/>
                <a:gd name="T13" fmla="*/ 6 h 58"/>
                <a:gd name="T14" fmla="*/ 58 w 58"/>
                <a:gd name="T15" fmla="*/ 51 h 58"/>
                <a:gd name="T16" fmla="*/ 51 w 58"/>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1" y="58"/>
                  </a:moveTo>
                  <a:cubicBezTo>
                    <a:pt x="6" y="58"/>
                    <a:pt x="6" y="58"/>
                    <a:pt x="6" y="58"/>
                  </a:cubicBezTo>
                  <a:cubicBezTo>
                    <a:pt x="3" y="58"/>
                    <a:pt x="0" y="55"/>
                    <a:pt x="0" y="51"/>
                  </a:cubicBezTo>
                  <a:cubicBezTo>
                    <a:pt x="0" y="6"/>
                    <a:pt x="0" y="6"/>
                    <a:pt x="0" y="6"/>
                  </a:cubicBezTo>
                  <a:cubicBezTo>
                    <a:pt x="0" y="3"/>
                    <a:pt x="3" y="0"/>
                    <a:pt x="6" y="0"/>
                  </a:cubicBezTo>
                  <a:cubicBezTo>
                    <a:pt x="51" y="0"/>
                    <a:pt x="51" y="0"/>
                    <a:pt x="51" y="0"/>
                  </a:cubicBezTo>
                  <a:cubicBezTo>
                    <a:pt x="55" y="0"/>
                    <a:pt x="58" y="3"/>
                    <a:pt x="58" y="6"/>
                  </a:cubicBezTo>
                  <a:cubicBezTo>
                    <a:pt x="58" y="51"/>
                    <a:pt x="58" y="51"/>
                    <a:pt x="58" y="51"/>
                  </a:cubicBezTo>
                  <a:cubicBezTo>
                    <a:pt x="58" y="55"/>
                    <a:pt x="55" y="58"/>
                    <a:pt x="51" y="58"/>
                  </a:cubicBezTo>
                  <a:close/>
                </a:path>
              </a:pathLst>
            </a:cu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2" name="Freeform 38">
              <a:extLst>
                <a:ext uri="{FF2B5EF4-FFF2-40B4-BE49-F238E27FC236}">
                  <a16:creationId xmlns:a16="http://schemas.microsoft.com/office/drawing/2014/main" id="{282337F6-23BB-4557-8FF3-EBC31264FB6C}"/>
                </a:ext>
              </a:extLst>
            </p:cNvPr>
            <p:cNvSpPr>
              <a:spLocks/>
            </p:cNvSpPr>
            <p:nvPr/>
          </p:nvSpPr>
          <p:spPr bwMode="auto">
            <a:xfrm>
              <a:off x="8836750" y="2380736"/>
              <a:ext cx="105636" cy="106407"/>
            </a:xfrm>
            <a:custGeom>
              <a:avLst/>
              <a:gdLst>
                <a:gd name="T0" fmla="*/ 52 w 58"/>
                <a:gd name="T1" fmla="*/ 58 h 58"/>
                <a:gd name="T2" fmla="*/ 7 w 58"/>
                <a:gd name="T3" fmla="*/ 58 h 58"/>
                <a:gd name="T4" fmla="*/ 0 w 58"/>
                <a:gd name="T5" fmla="*/ 51 h 58"/>
                <a:gd name="T6" fmla="*/ 0 w 58"/>
                <a:gd name="T7" fmla="*/ 6 h 58"/>
                <a:gd name="T8" fmla="*/ 7 w 58"/>
                <a:gd name="T9" fmla="*/ 0 h 58"/>
                <a:gd name="T10" fmla="*/ 52 w 58"/>
                <a:gd name="T11" fmla="*/ 0 h 58"/>
                <a:gd name="T12" fmla="*/ 58 w 58"/>
                <a:gd name="T13" fmla="*/ 6 h 58"/>
                <a:gd name="T14" fmla="*/ 58 w 58"/>
                <a:gd name="T15" fmla="*/ 51 h 58"/>
                <a:gd name="T16" fmla="*/ 52 w 58"/>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2" y="58"/>
                  </a:moveTo>
                  <a:cubicBezTo>
                    <a:pt x="7" y="58"/>
                    <a:pt x="7" y="58"/>
                    <a:pt x="7" y="58"/>
                  </a:cubicBezTo>
                  <a:cubicBezTo>
                    <a:pt x="3" y="58"/>
                    <a:pt x="0" y="55"/>
                    <a:pt x="0" y="51"/>
                  </a:cubicBezTo>
                  <a:cubicBezTo>
                    <a:pt x="0" y="6"/>
                    <a:pt x="0" y="6"/>
                    <a:pt x="0" y="6"/>
                  </a:cubicBezTo>
                  <a:cubicBezTo>
                    <a:pt x="0" y="3"/>
                    <a:pt x="3" y="0"/>
                    <a:pt x="7" y="0"/>
                  </a:cubicBezTo>
                  <a:cubicBezTo>
                    <a:pt x="52" y="0"/>
                    <a:pt x="52" y="0"/>
                    <a:pt x="52" y="0"/>
                  </a:cubicBezTo>
                  <a:cubicBezTo>
                    <a:pt x="55" y="0"/>
                    <a:pt x="58" y="3"/>
                    <a:pt x="58" y="6"/>
                  </a:cubicBezTo>
                  <a:cubicBezTo>
                    <a:pt x="58" y="51"/>
                    <a:pt x="58" y="51"/>
                    <a:pt x="58" y="51"/>
                  </a:cubicBezTo>
                  <a:cubicBezTo>
                    <a:pt x="58" y="55"/>
                    <a:pt x="55" y="58"/>
                    <a:pt x="52" y="58"/>
                  </a:cubicBez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3" name="Freeform 39">
              <a:extLst>
                <a:ext uri="{FF2B5EF4-FFF2-40B4-BE49-F238E27FC236}">
                  <a16:creationId xmlns:a16="http://schemas.microsoft.com/office/drawing/2014/main" id="{3B510A9A-3057-4C56-AE57-C20D1D666C59}"/>
                </a:ext>
              </a:extLst>
            </p:cNvPr>
            <p:cNvSpPr>
              <a:spLocks/>
            </p:cNvSpPr>
            <p:nvPr/>
          </p:nvSpPr>
          <p:spPr bwMode="auto">
            <a:xfrm>
              <a:off x="9002529" y="2380736"/>
              <a:ext cx="105636" cy="106407"/>
            </a:xfrm>
            <a:custGeom>
              <a:avLst/>
              <a:gdLst>
                <a:gd name="T0" fmla="*/ 51 w 58"/>
                <a:gd name="T1" fmla="*/ 58 h 58"/>
                <a:gd name="T2" fmla="*/ 6 w 58"/>
                <a:gd name="T3" fmla="*/ 58 h 58"/>
                <a:gd name="T4" fmla="*/ 0 w 58"/>
                <a:gd name="T5" fmla="*/ 51 h 58"/>
                <a:gd name="T6" fmla="*/ 0 w 58"/>
                <a:gd name="T7" fmla="*/ 6 h 58"/>
                <a:gd name="T8" fmla="*/ 6 w 58"/>
                <a:gd name="T9" fmla="*/ 0 h 58"/>
                <a:gd name="T10" fmla="*/ 51 w 58"/>
                <a:gd name="T11" fmla="*/ 0 h 58"/>
                <a:gd name="T12" fmla="*/ 58 w 58"/>
                <a:gd name="T13" fmla="*/ 6 h 58"/>
                <a:gd name="T14" fmla="*/ 58 w 58"/>
                <a:gd name="T15" fmla="*/ 51 h 58"/>
                <a:gd name="T16" fmla="*/ 51 w 58"/>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1" y="58"/>
                  </a:moveTo>
                  <a:cubicBezTo>
                    <a:pt x="6" y="58"/>
                    <a:pt x="6" y="58"/>
                    <a:pt x="6" y="58"/>
                  </a:cubicBezTo>
                  <a:cubicBezTo>
                    <a:pt x="3" y="58"/>
                    <a:pt x="0" y="55"/>
                    <a:pt x="0" y="51"/>
                  </a:cubicBezTo>
                  <a:cubicBezTo>
                    <a:pt x="0" y="6"/>
                    <a:pt x="0" y="6"/>
                    <a:pt x="0" y="6"/>
                  </a:cubicBezTo>
                  <a:cubicBezTo>
                    <a:pt x="0" y="3"/>
                    <a:pt x="3" y="0"/>
                    <a:pt x="6" y="0"/>
                  </a:cubicBezTo>
                  <a:cubicBezTo>
                    <a:pt x="51" y="0"/>
                    <a:pt x="51" y="0"/>
                    <a:pt x="51" y="0"/>
                  </a:cubicBezTo>
                  <a:cubicBezTo>
                    <a:pt x="55" y="0"/>
                    <a:pt x="58" y="3"/>
                    <a:pt x="58" y="6"/>
                  </a:cubicBezTo>
                  <a:cubicBezTo>
                    <a:pt x="58" y="51"/>
                    <a:pt x="58" y="51"/>
                    <a:pt x="58" y="51"/>
                  </a:cubicBezTo>
                  <a:cubicBezTo>
                    <a:pt x="58" y="55"/>
                    <a:pt x="55" y="58"/>
                    <a:pt x="51" y="58"/>
                  </a:cubicBezTo>
                  <a:close/>
                </a:path>
              </a:pathLst>
            </a:cu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4" name="Freeform 40">
              <a:extLst>
                <a:ext uri="{FF2B5EF4-FFF2-40B4-BE49-F238E27FC236}">
                  <a16:creationId xmlns:a16="http://schemas.microsoft.com/office/drawing/2014/main" id="{72900ABE-ED44-484B-B6E9-CB9F6DEA1526}"/>
                </a:ext>
              </a:extLst>
            </p:cNvPr>
            <p:cNvSpPr>
              <a:spLocks/>
            </p:cNvSpPr>
            <p:nvPr/>
          </p:nvSpPr>
          <p:spPr bwMode="auto">
            <a:xfrm>
              <a:off x="8672513" y="2541889"/>
              <a:ext cx="105636" cy="105636"/>
            </a:xfrm>
            <a:custGeom>
              <a:avLst/>
              <a:gdLst>
                <a:gd name="T0" fmla="*/ 51 w 58"/>
                <a:gd name="T1" fmla="*/ 58 h 58"/>
                <a:gd name="T2" fmla="*/ 6 w 58"/>
                <a:gd name="T3" fmla="*/ 58 h 58"/>
                <a:gd name="T4" fmla="*/ 0 w 58"/>
                <a:gd name="T5" fmla="*/ 52 h 58"/>
                <a:gd name="T6" fmla="*/ 0 w 58"/>
                <a:gd name="T7" fmla="*/ 7 h 58"/>
                <a:gd name="T8" fmla="*/ 6 w 58"/>
                <a:gd name="T9" fmla="*/ 0 h 58"/>
                <a:gd name="T10" fmla="*/ 51 w 58"/>
                <a:gd name="T11" fmla="*/ 0 h 58"/>
                <a:gd name="T12" fmla="*/ 58 w 58"/>
                <a:gd name="T13" fmla="*/ 7 h 58"/>
                <a:gd name="T14" fmla="*/ 58 w 58"/>
                <a:gd name="T15" fmla="*/ 52 h 58"/>
                <a:gd name="T16" fmla="*/ 51 w 58"/>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1" y="58"/>
                  </a:moveTo>
                  <a:cubicBezTo>
                    <a:pt x="6" y="58"/>
                    <a:pt x="6" y="58"/>
                    <a:pt x="6" y="58"/>
                  </a:cubicBezTo>
                  <a:cubicBezTo>
                    <a:pt x="3" y="58"/>
                    <a:pt x="0" y="55"/>
                    <a:pt x="0" y="52"/>
                  </a:cubicBezTo>
                  <a:cubicBezTo>
                    <a:pt x="0" y="7"/>
                    <a:pt x="0" y="7"/>
                    <a:pt x="0" y="7"/>
                  </a:cubicBezTo>
                  <a:cubicBezTo>
                    <a:pt x="0" y="3"/>
                    <a:pt x="3" y="0"/>
                    <a:pt x="6" y="0"/>
                  </a:cubicBezTo>
                  <a:cubicBezTo>
                    <a:pt x="51" y="0"/>
                    <a:pt x="51" y="0"/>
                    <a:pt x="51" y="0"/>
                  </a:cubicBezTo>
                  <a:cubicBezTo>
                    <a:pt x="55" y="0"/>
                    <a:pt x="58" y="3"/>
                    <a:pt x="58" y="7"/>
                  </a:cubicBezTo>
                  <a:cubicBezTo>
                    <a:pt x="58" y="52"/>
                    <a:pt x="58" y="52"/>
                    <a:pt x="58" y="52"/>
                  </a:cubicBezTo>
                  <a:cubicBezTo>
                    <a:pt x="58" y="55"/>
                    <a:pt x="55" y="58"/>
                    <a:pt x="51" y="58"/>
                  </a:cubicBezTo>
                  <a:close/>
                </a:path>
              </a:pathLst>
            </a:cu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5" name="Freeform 41">
              <a:extLst>
                <a:ext uri="{FF2B5EF4-FFF2-40B4-BE49-F238E27FC236}">
                  <a16:creationId xmlns:a16="http://schemas.microsoft.com/office/drawing/2014/main" id="{7095FD6D-7BC3-4DF6-818B-D47722A06169}"/>
                </a:ext>
              </a:extLst>
            </p:cNvPr>
            <p:cNvSpPr>
              <a:spLocks/>
            </p:cNvSpPr>
            <p:nvPr/>
          </p:nvSpPr>
          <p:spPr bwMode="auto">
            <a:xfrm>
              <a:off x="8836750" y="2541889"/>
              <a:ext cx="105636" cy="105636"/>
            </a:xfrm>
            <a:custGeom>
              <a:avLst/>
              <a:gdLst>
                <a:gd name="T0" fmla="*/ 52 w 58"/>
                <a:gd name="T1" fmla="*/ 58 h 58"/>
                <a:gd name="T2" fmla="*/ 7 w 58"/>
                <a:gd name="T3" fmla="*/ 58 h 58"/>
                <a:gd name="T4" fmla="*/ 0 w 58"/>
                <a:gd name="T5" fmla="*/ 52 h 58"/>
                <a:gd name="T6" fmla="*/ 0 w 58"/>
                <a:gd name="T7" fmla="*/ 7 h 58"/>
                <a:gd name="T8" fmla="*/ 7 w 58"/>
                <a:gd name="T9" fmla="*/ 0 h 58"/>
                <a:gd name="T10" fmla="*/ 52 w 58"/>
                <a:gd name="T11" fmla="*/ 0 h 58"/>
                <a:gd name="T12" fmla="*/ 58 w 58"/>
                <a:gd name="T13" fmla="*/ 7 h 58"/>
                <a:gd name="T14" fmla="*/ 58 w 58"/>
                <a:gd name="T15" fmla="*/ 52 h 58"/>
                <a:gd name="T16" fmla="*/ 52 w 58"/>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2" y="58"/>
                  </a:moveTo>
                  <a:cubicBezTo>
                    <a:pt x="7" y="58"/>
                    <a:pt x="7" y="58"/>
                    <a:pt x="7" y="58"/>
                  </a:cubicBezTo>
                  <a:cubicBezTo>
                    <a:pt x="3" y="58"/>
                    <a:pt x="0" y="55"/>
                    <a:pt x="0" y="52"/>
                  </a:cubicBezTo>
                  <a:cubicBezTo>
                    <a:pt x="0" y="7"/>
                    <a:pt x="0" y="7"/>
                    <a:pt x="0" y="7"/>
                  </a:cubicBezTo>
                  <a:cubicBezTo>
                    <a:pt x="0" y="3"/>
                    <a:pt x="3" y="0"/>
                    <a:pt x="7" y="0"/>
                  </a:cubicBezTo>
                  <a:cubicBezTo>
                    <a:pt x="52" y="0"/>
                    <a:pt x="52" y="0"/>
                    <a:pt x="52" y="0"/>
                  </a:cubicBezTo>
                  <a:cubicBezTo>
                    <a:pt x="55" y="0"/>
                    <a:pt x="58" y="3"/>
                    <a:pt x="58" y="7"/>
                  </a:cubicBezTo>
                  <a:cubicBezTo>
                    <a:pt x="58" y="52"/>
                    <a:pt x="58" y="52"/>
                    <a:pt x="58" y="52"/>
                  </a:cubicBezTo>
                  <a:cubicBezTo>
                    <a:pt x="58" y="55"/>
                    <a:pt x="55" y="58"/>
                    <a:pt x="52" y="58"/>
                  </a:cubicBez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6" name="Freeform 42">
              <a:extLst>
                <a:ext uri="{FF2B5EF4-FFF2-40B4-BE49-F238E27FC236}">
                  <a16:creationId xmlns:a16="http://schemas.microsoft.com/office/drawing/2014/main" id="{99E00D9D-0C99-434D-B0F5-2E5E050612EA}"/>
                </a:ext>
              </a:extLst>
            </p:cNvPr>
            <p:cNvSpPr>
              <a:spLocks/>
            </p:cNvSpPr>
            <p:nvPr/>
          </p:nvSpPr>
          <p:spPr bwMode="auto">
            <a:xfrm>
              <a:off x="8836750" y="2703813"/>
              <a:ext cx="105636" cy="104094"/>
            </a:xfrm>
            <a:custGeom>
              <a:avLst/>
              <a:gdLst>
                <a:gd name="T0" fmla="*/ 52 w 58"/>
                <a:gd name="T1" fmla="*/ 57 h 57"/>
                <a:gd name="T2" fmla="*/ 7 w 58"/>
                <a:gd name="T3" fmla="*/ 57 h 57"/>
                <a:gd name="T4" fmla="*/ 0 w 58"/>
                <a:gd name="T5" fmla="*/ 51 h 57"/>
                <a:gd name="T6" fmla="*/ 0 w 58"/>
                <a:gd name="T7" fmla="*/ 6 h 57"/>
                <a:gd name="T8" fmla="*/ 7 w 58"/>
                <a:gd name="T9" fmla="*/ 0 h 57"/>
                <a:gd name="T10" fmla="*/ 52 w 58"/>
                <a:gd name="T11" fmla="*/ 0 h 57"/>
                <a:gd name="T12" fmla="*/ 58 w 58"/>
                <a:gd name="T13" fmla="*/ 6 h 57"/>
                <a:gd name="T14" fmla="*/ 58 w 58"/>
                <a:gd name="T15" fmla="*/ 51 h 57"/>
                <a:gd name="T16" fmla="*/ 52 w 58"/>
                <a:gd name="T17"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7">
                  <a:moveTo>
                    <a:pt x="52" y="57"/>
                  </a:moveTo>
                  <a:cubicBezTo>
                    <a:pt x="7" y="57"/>
                    <a:pt x="7" y="57"/>
                    <a:pt x="7" y="57"/>
                  </a:cubicBezTo>
                  <a:cubicBezTo>
                    <a:pt x="3" y="57"/>
                    <a:pt x="0" y="55"/>
                    <a:pt x="0" y="51"/>
                  </a:cubicBezTo>
                  <a:cubicBezTo>
                    <a:pt x="0" y="6"/>
                    <a:pt x="0" y="6"/>
                    <a:pt x="0" y="6"/>
                  </a:cubicBezTo>
                  <a:cubicBezTo>
                    <a:pt x="0" y="3"/>
                    <a:pt x="3" y="0"/>
                    <a:pt x="7" y="0"/>
                  </a:cubicBezTo>
                  <a:cubicBezTo>
                    <a:pt x="52" y="0"/>
                    <a:pt x="52" y="0"/>
                    <a:pt x="52" y="0"/>
                  </a:cubicBezTo>
                  <a:cubicBezTo>
                    <a:pt x="55" y="0"/>
                    <a:pt x="58" y="3"/>
                    <a:pt x="58" y="6"/>
                  </a:cubicBezTo>
                  <a:cubicBezTo>
                    <a:pt x="58" y="51"/>
                    <a:pt x="58" y="51"/>
                    <a:pt x="58" y="51"/>
                  </a:cubicBezTo>
                  <a:cubicBezTo>
                    <a:pt x="58" y="55"/>
                    <a:pt x="55" y="57"/>
                    <a:pt x="52" y="57"/>
                  </a:cubicBez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sp>
          <p:nvSpPr>
            <p:cNvPr id="37" name="Freeform 43">
              <a:extLst>
                <a:ext uri="{FF2B5EF4-FFF2-40B4-BE49-F238E27FC236}">
                  <a16:creationId xmlns:a16="http://schemas.microsoft.com/office/drawing/2014/main" id="{BEA73CFC-4C80-482E-9D14-94CC4F20353C}"/>
                </a:ext>
              </a:extLst>
            </p:cNvPr>
            <p:cNvSpPr>
              <a:spLocks/>
            </p:cNvSpPr>
            <p:nvPr/>
          </p:nvSpPr>
          <p:spPr bwMode="auto">
            <a:xfrm>
              <a:off x="9002529" y="2541889"/>
              <a:ext cx="105636" cy="105636"/>
            </a:xfrm>
            <a:custGeom>
              <a:avLst/>
              <a:gdLst>
                <a:gd name="T0" fmla="*/ 51 w 58"/>
                <a:gd name="T1" fmla="*/ 58 h 58"/>
                <a:gd name="T2" fmla="*/ 6 w 58"/>
                <a:gd name="T3" fmla="*/ 58 h 58"/>
                <a:gd name="T4" fmla="*/ 0 w 58"/>
                <a:gd name="T5" fmla="*/ 52 h 58"/>
                <a:gd name="T6" fmla="*/ 0 w 58"/>
                <a:gd name="T7" fmla="*/ 7 h 58"/>
                <a:gd name="T8" fmla="*/ 6 w 58"/>
                <a:gd name="T9" fmla="*/ 0 h 58"/>
                <a:gd name="T10" fmla="*/ 51 w 58"/>
                <a:gd name="T11" fmla="*/ 0 h 58"/>
                <a:gd name="T12" fmla="*/ 58 w 58"/>
                <a:gd name="T13" fmla="*/ 7 h 58"/>
                <a:gd name="T14" fmla="*/ 58 w 58"/>
                <a:gd name="T15" fmla="*/ 52 h 58"/>
                <a:gd name="T16" fmla="*/ 51 w 58"/>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1" y="58"/>
                  </a:moveTo>
                  <a:cubicBezTo>
                    <a:pt x="6" y="58"/>
                    <a:pt x="6" y="58"/>
                    <a:pt x="6" y="58"/>
                  </a:cubicBezTo>
                  <a:cubicBezTo>
                    <a:pt x="3" y="58"/>
                    <a:pt x="0" y="55"/>
                    <a:pt x="0" y="52"/>
                  </a:cubicBezTo>
                  <a:cubicBezTo>
                    <a:pt x="0" y="7"/>
                    <a:pt x="0" y="7"/>
                    <a:pt x="0" y="7"/>
                  </a:cubicBezTo>
                  <a:cubicBezTo>
                    <a:pt x="0" y="3"/>
                    <a:pt x="3" y="0"/>
                    <a:pt x="6" y="0"/>
                  </a:cubicBezTo>
                  <a:cubicBezTo>
                    <a:pt x="51" y="0"/>
                    <a:pt x="51" y="0"/>
                    <a:pt x="51" y="0"/>
                  </a:cubicBezTo>
                  <a:cubicBezTo>
                    <a:pt x="55" y="0"/>
                    <a:pt x="58" y="3"/>
                    <a:pt x="58" y="7"/>
                  </a:cubicBezTo>
                  <a:cubicBezTo>
                    <a:pt x="58" y="52"/>
                    <a:pt x="58" y="52"/>
                    <a:pt x="58" y="52"/>
                  </a:cubicBezTo>
                  <a:cubicBezTo>
                    <a:pt x="58" y="55"/>
                    <a:pt x="55" y="58"/>
                    <a:pt x="51" y="58"/>
                  </a:cubicBezTo>
                  <a:close/>
                </a:path>
              </a:pathLst>
            </a:cu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p>
              <a:endParaRPr lang="en-US" sz="1836"/>
            </a:p>
          </p:txBody>
        </p:sp>
      </p:grpSp>
      <p:sp>
        <p:nvSpPr>
          <p:cNvPr id="38" name="TextBox 37">
            <a:extLst>
              <a:ext uri="{FF2B5EF4-FFF2-40B4-BE49-F238E27FC236}">
                <a16:creationId xmlns:a16="http://schemas.microsoft.com/office/drawing/2014/main" id="{5643E74A-6674-4219-953C-37AAFCCE5745}"/>
              </a:ext>
            </a:extLst>
          </p:cNvPr>
          <p:cNvSpPr txBox="1"/>
          <p:nvPr/>
        </p:nvSpPr>
        <p:spPr>
          <a:xfrm>
            <a:off x="6822414" y="4225876"/>
            <a:ext cx="5519813" cy="555610"/>
          </a:xfrm>
          <a:prstGeom prst="rect">
            <a:avLst/>
          </a:prstGeom>
          <a:noFill/>
        </p:spPr>
        <p:txBody>
          <a:bodyPr wrap="square" lIns="186521" tIns="149217" rIns="186521" bIns="149217" rtlCol="0">
            <a:spAutoFit/>
          </a:bodyPr>
          <a:lstStyle/>
          <a:p>
            <a:pPr marL="900113">
              <a:lnSpc>
                <a:spcPct val="90000"/>
              </a:lnSpc>
              <a:spcAft>
                <a:spcPts val="612"/>
              </a:spcAft>
            </a:pPr>
            <a:r>
              <a:rPr lang="en-US" sz="1836" b="1" dirty="0">
                <a:latin typeface="+mj-lt"/>
              </a:rPr>
              <a:t>Commercial on-premises</a:t>
            </a:r>
          </a:p>
        </p:txBody>
      </p:sp>
      <p:sp>
        <p:nvSpPr>
          <p:cNvPr id="40" name="TextBox 39">
            <a:extLst>
              <a:ext uri="{FF2B5EF4-FFF2-40B4-BE49-F238E27FC236}">
                <a16:creationId xmlns:a16="http://schemas.microsoft.com/office/drawing/2014/main" id="{D7441EE3-E2FC-4596-B673-730CBAD57FA7}"/>
              </a:ext>
            </a:extLst>
          </p:cNvPr>
          <p:cNvSpPr txBox="1"/>
          <p:nvPr/>
        </p:nvSpPr>
        <p:spPr>
          <a:xfrm>
            <a:off x="6822414" y="2088455"/>
            <a:ext cx="5519813" cy="555610"/>
          </a:xfrm>
          <a:prstGeom prst="rect">
            <a:avLst/>
          </a:prstGeom>
          <a:noFill/>
        </p:spPr>
        <p:txBody>
          <a:bodyPr wrap="square" lIns="186521" tIns="149217" rIns="186521" bIns="149217" rtlCol="0">
            <a:spAutoFit/>
          </a:bodyPr>
          <a:lstStyle/>
          <a:p>
            <a:pPr marL="900113">
              <a:lnSpc>
                <a:spcPct val="90000"/>
              </a:lnSpc>
              <a:spcAft>
                <a:spcPts val="612"/>
              </a:spcAft>
            </a:pPr>
            <a:r>
              <a:rPr lang="en-US" sz="1836" b="1" dirty="0">
                <a:latin typeface="+mj-lt"/>
              </a:rPr>
              <a:t>Commercial cloud (Office 365)</a:t>
            </a:r>
          </a:p>
        </p:txBody>
      </p:sp>
      <p:sp>
        <p:nvSpPr>
          <p:cNvPr id="41" name="Rectangle 12">
            <a:extLst>
              <a:ext uri="{FF2B5EF4-FFF2-40B4-BE49-F238E27FC236}">
                <a16:creationId xmlns:a16="http://schemas.microsoft.com/office/drawing/2014/main" id="{8AA0F9BC-1831-44C5-A763-A1B90A133A6A}"/>
              </a:ext>
            </a:extLst>
          </p:cNvPr>
          <p:cNvSpPr>
            <a:spLocks noChangeArrowheads="1"/>
          </p:cNvSpPr>
          <p:nvPr/>
        </p:nvSpPr>
        <p:spPr bwMode="auto">
          <a:xfrm>
            <a:off x="6827837" y="2659062"/>
            <a:ext cx="5519813" cy="1196850"/>
          </a:xfrm>
          <a:prstGeom prst="rect">
            <a:avLst/>
          </a:prstGeom>
          <a:solidFill>
            <a:srgbClr val="00AEEF"/>
          </a:solidFill>
          <a:ln>
            <a:noFill/>
          </a:ln>
          <a:extLst/>
        </p:spPr>
        <p:txBody>
          <a:bodyPr vert="horz" wrap="square" lIns="186521" tIns="186521" rIns="186521" bIns="186521" numCol="1" anchor="ctr" anchorCtr="0" compatLnSpc="1">
            <a:prstTxWarp prst="textNoShape">
              <a:avLst/>
            </a:prstTxWarp>
          </a:bodyPr>
          <a:lstStyle/>
          <a:p>
            <a:pPr marL="236387"/>
            <a:r>
              <a:rPr lang="en-US" sz="2040" b="1" dirty="0">
                <a:solidFill>
                  <a:schemeClr val="bg2"/>
                </a:solidFill>
                <a:latin typeface="+mj-lt"/>
              </a:rPr>
              <a:t>Microsoft Teams</a:t>
            </a:r>
          </a:p>
          <a:p>
            <a:pPr marL="236387">
              <a:lnSpc>
                <a:spcPct val="120000"/>
              </a:lnSpc>
              <a:spcBef>
                <a:spcPts val="612"/>
              </a:spcBef>
            </a:pPr>
            <a:r>
              <a:rPr lang="en-US" sz="1734" dirty="0">
                <a:solidFill>
                  <a:schemeClr val="bg2"/>
                </a:solidFill>
              </a:rPr>
              <a:t>Online voice, video, and meetings</a:t>
            </a:r>
          </a:p>
          <a:p>
            <a:pPr marL="236387">
              <a:lnSpc>
                <a:spcPct val="120000"/>
              </a:lnSpc>
            </a:pPr>
            <a:r>
              <a:rPr lang="en-US" sz="1734" dirty="0">
                <a:solidFill>
                  <a:schemeClr val="bg2"/>
                </a:solidFill>
              </a:rPr>
              <a:t>Teams client</a:t>
            </a:r>
          </a:p>
        </p:txBody>
      </p:sp>
      <p:grpSp>
        <p:nvGrpSpPr>
          <p:cNvPr id="42" name="Group 41">
            <a:extLst>
              <a:ext uri="{FF2B5EF4-FFF2-40B4-BE49-F238E27FC236}">
                <a16:creationId xmlns:a16="http://schemas.microsoft.com/office/drawing/2014/main" id="{7032DD11-76A0-4309-943F-C1498B29DEC0}"/>
              </a:ext>
            </a:extLst>
          </p:cNvPr>
          <p:cNvGrpSpPr/>
          <p:nvPr/>
        </p:nvGrpSpPr>
        <p:grpSpPr>
          <a:xfrm>
            <a:off x="6832754" y="2104980"/>
            <a:ext cx="854097" cy="437465"/>
            <a:chOff x="2807023" y="2221897"/>
            <a:chExt cx="1264547" cy="647695"/>
          </a:xfrm>
        </p:grpSpPr>
        <p:sp>
          <p:nvSpPr>
            <p:cNvPr id="43" name="Freeform 31">
              <a:extLst>
                <a:ext uri="{FF2B5EF4-FFF2-40B4-BE49-F238E27FC236}">
                  <a16:creationId xmlns:a16="http://schemas.microsoft.com/office/drawing/2014/main" id="{1F4D9DCF-F791-49F5-81B8-E9F3474BF961}"/>
                </a:ext>
              </a:extLst>
            </p:cNvPr>
            <p:cNvSpPr>
              <a:spLocks/>
            </p:cNvSpPr>
            <p:nvPr/>
          </p:nvSpPr>
          <p:spPr bwMode="auto">
            <a:xfrm>
              <a:off x="3316697" y="2221897"/>
              <a:ext cx="754873" cy="469579"/>
            </a:xfrm>
            <a:custGeom>
              <a:avLst/>
              <a:gdLst>
                <a:gd name="T0" fmla="*/ 73 w 414"/>
                <a:gd name="T1" fmla="*/ 102 h 257"/>
                <a:gd name="T2" fmla="*/ 199 w 414"/>
                <a:gd name="T3" fmla="*/ 0 h 257"/>
                <a:gd name="T4" fmla="*/ 307 w 414"/>
                <a:gd name="T5" fmla="*/ 59 h 257"/>
                <a:gd name="T6" fmla="*/ 314 w 414"/>
                <a:gd name="T7" fmla="*/ 58 h 257"/>
                <a:gd name="T8" fmla="*/ 414 w 414"/>
                <a:gd name="T9" fmla="*/ 158 h 257"/>
                <a:gd name="T10" fmla="*/ 314 w 414"/>
                <a:gd name="T11" fmla="*/ 257 h 257"/>
                <a:gd name="T12" fmla="*/ 78 w 414"/>
                <a:gd name="T13" fmla="*/ 257 h 257"/>
                <a:gd name="T14" fmla="*/ 0 w 414"/>
                <a:gd name="T15" fmla="*/ 180 h 257"/>
                <a:gd name="T16" fmla="*/ 73 w 414"/>
                <a:gd name="T17" fmla="*/ 10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4" h="257">
                  <a:moveTo>
                    <a:pt x="73" y="102"/>
                  </a:moveTo>
                  <a:cubicBezTo>
                    <a:pt x="85" y="44"/>
                    <a:pt x="137" y="0"/>
                    <a:pt x="199" y="0"/>
                  </a:cubicBezTo>
                  <a:cubicBezTo>
                    <a:pt x="244" y="0"/>
                    <a:pt x="284" y="23"/>
                    <a:pt x="307" y="59"/>
                  </a:cubicBezTo>
                  <a:cubicBezTo>
                    <a:pt x="309" y="59"/>
                    <a:pt x="312" y="58"/>
                    <a:pt x="314" y="58"/>
                  </a:cubicBezTo>
                  <a:cubicBezTo>
                    <a:pt x="369" y="58"/>
                    <a:pt x="414" y="103"/>
                    <a:pt x="414" y="158"/>
                  </a:cubicBezTo>
                  <a:cubicBezTo>
                    <a:pt x="414" y="213"/>
                    <a:pt x="369" y="257"/>
                    <a:pt x="314" y="257"/>
                  </a:cubicBezTo>
                  <a:cubicBezTo>
                    <a:pt x="78" y="257"/>
                    <a:pt x="78" y="257"/>
                    <a:pt x="78" y="257"/>
                  </a:cubicBezTo>
                  <a:cubicBezTo>
                    <a:pt x="35" y="257"/>
                    <a:pt x="0" y="223"/>
                    <a:pt x="0" y="180"/>
                  </a:cubicBezTo>
                  <a:cubicBezTo>
                    <a:pt x="0" y="138"/>
                    <a:pt x="33" y="105"/>
                    <a:pt x="73" y="102"/>
                  </a:cubicBezTo>
                  <a:close/>
                </a:path>
              </a:pathLst>
            </a:custGeom>
            <a:noFill/>
            <a:ln w="38100" cap="rnd">
              <a:solidFill>
                <a:srgbClr val="D2D2D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3260" tIns="46630" rIns="93260" bIns="46630" numCol="1" anchor="t" anchorCtr="0" compatLnSpc="1">
              <a:prstTxWarp prst="textNoShape">
                <a:avLst/>
              </a:prstTxWarp>
            </a:bodyPr>
            <a:lstStyle/>
            <a:p>
              <a:endParaRPr lang="en-US" sz="1836"/>
            </a:p>
          </p:txBody>
        </p:sp>
        <p:sp>
          <p:nvSpPr>
            <p:cNvPr id="44" name="Freeform 32">
              <a:extLst>
                <a:ext uri="{FF2B5EF4-FFF2-40B4-BE49-F238E27FC236}">
                  <a16:creationId xmlns:a16="http://schemas.microsoft.com/office/drawing/2014/main" id="{DA8D625A-2902-44DB-A207-10D3E3F70386}"/>
                </a:ext>
              </a:extLst>
            </p:cNvPr>
            <p:cNvSpPr>
              <a:spLocks/>
            </p:cNvSpPr>
            <p:nvPr/>
          </p:nvSpPr>
          <p:spPr bwMode="auto">
            <a:xfrm>
              <a:off x="2807023" y="2291293"/>
              <a:ext cx="929133" cy="578299"/>
            </a:xfrm>
            <a:custGeom>
              <a:avLst/>
              <a:gdLst>
                <a:gd name="T0" fmla="*/ 420 w 510"/>
                <a:gd name="T1" fmla="*/ 126 h 317"/>
                <a:gd name="T2" fmla="*/ 265 w 510"/>
                <a:gd name="T3" fmla="*/ 0 h 317"/>
                <a:gd name="T4" fmla="*/ 131 w 510"/>
                <a:gd name="T5" fmla="*/ 72 h 317"/>
                <a:gd name="T6" fmla="*/ 123 w 510"/>
                <a:gd name="T7" fmla="*/ 72 h 317"/>
                <a:gd name="T8" fmla="*/ 0 w 510"/>
                <a:gd name="T9" fmla="*/ 195 h 317"/>
                <a:gd name="T10" fmla="*/ 123 w 510"/>
                <a:gd name="T11" fmla="*/ 317 h 317"/>
                <a:gd name="T12" fmla="*/ 414 w 510"/>
                <a:gd name="T13" fmla="*/ 317 h 317"/>
                <a:gd name="T14" fmla="*/ 510 w 510"/>
                <a:gd name="T15" fmla="*/ 222 h 317"/>
                <a:gd name="T16" fmla="*/ 420 w 510"/>
                <a:gd name="T17" fmla="*/ 126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0" h="317">
                  <a:moveTo>
                    <a:pt x="420" y="126"/>
                  </a:moveTo>
                  <a:cubicBezTo>
                    <a:pt x="405" y="54"/>
                    <a:pt x="341" y="0"/>
                    <a:pt x="265" y="0"/>
                  </a:cubicBezTo>
                  <a:cubicBezTo>
                    <a:pt x="209" y="0"/>
                    <a:pt x="160" y="29"/>
                    <a:pt x="131" y="72"/>
                  </a:cubicBezTo>
                  <a:cubicBezTo>
                    <a:pt x="129" y="72"/>
                    <a:pt x="126" y="72"/>
                    <a:pt x="123" y="72"/>
                  </a:cubicBezTo>
                  <a:cubicBezTo>
                    <a:pt x="55" y="72"/>
                    <a:pt x="0" y="127"/>
                    <a:pt x="0" y="195"/>
                  </a:cubicBezTo>
                  <a:cubicBezTo>
                    <a:pt x="0" y="262"/>
                    <a:pt x="55" y="317"/>
                    <a:pt x="123" y="317"/>
                  </a:cubicBezTo>
                  <a:cubicBezTo>
                    <a:pt x="414" y="317"/>
                    <a:pt x="414" y="317"/>
                    <a:pt x="414" y="317"/>
                  </a:cubicBezTo>
                  <a:cubicBezTo>
                    <a:pt x="467" y="317"/>
                    <a:pt x="510" y="274"/>
                    <a:pt x="510" y="222"/>
                  </a:cubicBezTo>
                  <a:cubicBezTo>
                    <a:pt x="510" y="171"/>
                    <a:pt x="470" y="129"/>
                    <a:pt x="420" y="126"/>
                  </a:cubicBezTo>
                  <a:close/>
                </a:path>
              </a:pathLst>
            </a:custGeom>
            <a:solidFill>
              <a:srgbClr val="00AEEF"/>
            </a:solidFill>
            <a:ln w="38100" cap="flat">
              <a:solidFill>
                <a:srgbClr val="FFFFFF"/>
              </a:solidFill>
              <a:prstDash val="solid"/>
              <a:miter lim="800000"/>
              <a:headEnd/>
              <a:tailEnd/>
            </a:ln>
          </p:spPr>
          <p:txBody>
            <a:bodyPr vert="horz" wrap="square" lIns="93260" tIns="46630" rIns="93260" bIns="46630" numCol="1" anchor="t" anchorCtr="0" compatLnSpc="1">
              <a:prstTxWarp prst="textNoShape">
                <a:avLst/>
              </a:prstTxWarp>
            </a:bodyPr>
            <a:lstStyle/>
            <a:p>
              <a:endParaRPr lang="en-US" sz="1836"/>
            </a:p>
          </p:txBody>
        </p:sp>
      </p:grpSp>
    </p:spTree>
    <p:extLst>
      <p:ext uri="{BB962C8B-B14F-4D97-AF65-F5344CB8AC3E}">
        <p14:creationId xmlns:p14="http://schemas.microsoft.com/office/powerpoint/2010/main" val="3054124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A6AF006-899F-4FC7-BC2C-6BAADC0D6842}"/>
              </a:ext>
            </a:extLst>
          </p:cNvPr>
          <p:cNvSpPr>
            <a:spLocks noGrp="1"/>
          </p:cNvSpPr>
          <p:nvPr>
            <p:ph type="title"/>
          </p:nvPr>
        </p:nvSpPr>
        <p:spPr/>
        <p:txBody>
          <a:bodyPr/>
          <a:lstStyle/>
          <a:p>
            <a:r>
              <a:rPr lang="en-US" dirty="0"/>
              <a:t>Skype-to-Teams capabilities transition</a:t>
            </a:r>
          </a:p>
        </p:txBody>
      </p:sp>
      <p:sp>
        <p:nvSpPr>
          <p:cNvPr id="5" name="TextBox 4">
            <a:extLst>
              <a:ext uri="{FF2B5EF4-FFF2-40B4-BE49-F238E27FC236}">
                <a16:creationId xmlns:a16="http://schemas.microsoft.com/office/drawing/2014/main" id="{D9F7FC0C-FD3B-4817-9383-089A24DB86C5}"/>
              </a:ext>
            </a:extLst>
          </p:cNvPr>
          <p:cNvSpPr txBox="1"/>
          <p:nvPr/>
        </p:nvSpPr>
        <p:spPr>
          <a:xfrm>
            <a:off x="674813" y="5056224"/>
            <a:ext cx="11218346" cy="1638013"/>
          </a:xfrm>
          <a:prstGeom prst="rect">
            <a:avLst/>
          </a:prstGeom>
          <a:noFill/>
        </p:spPr>
        <p:txBody>
          <a:bodyPr wrap="square" rtlCol="0">
            <a:spAutoFit/>
          </a:bodyPr>
          <a:lstStyle/>
          <a:p>
            <a:pPr defTabSz="932418">
              <a:lnSpc>
                <a:spcPct val="120000"/>
              </a:lnSpc>
              <a:spcBef>
                <a:spcPts val="1224"/>
              </a:spcBef>
              <a:defRPr/>
            </a:pPr>
            <a:r>
              <a:rPr lang="en-US" sz="1600" dirty="0">
                <a:solidFill>
                  <a:srgbClr val="2F2F2F"/>
                </a:solidFill>
                <a:latin typeface="Segoe UI" panose="020B0502040204020203" pitchFamily="34" charset="0"/>
                <a:cs typeface="Segoe UI" panose="020B0502040204020203" pitchFamily="34" charset="0"/>
              </a:rPr>
              <a:t>All our investments, development, resources are focused on Teams</a:t>
            </a:r>
            <a:endParaRPr kumimoji="0" lang="en-US" sz="1600" b="0" i="0" u="none" strike="noStrike" kern="1200" cap="none" spc="0" normalizeH="0" baseline="0" noProof="0" dirty="0">
              <a:ln>
                <a:noFill/>
              </a:ln>
              <a:solidFill>
                <a:srgbClr val="2F2F2F"/>
              </a:solidFill>
              <a:effectLst/>
              <a:uLnTx/>
              <a:uFillTx/>
              <a:latin typeface="Segoe UI" panose="020B0502040204020203" pitchFamily="34" charset="0"/>
              <a:ea typeface="+mn-ea"/>
              <a:cs typeface="Segoe UI" panose="020B0502040204020203" pitchFamily="34" charset="0"/>
            </a:endParaRPr>
          </a:p>
          <a:p>
            <a:pPr marL="0" marR="0" lvl="0" indent="0" algn="l" defTabSz="932418" rtl="0" eaLnBrk="1" fontAlgn="auto" latinLnBrk="0" hangingPunct="1">
              <a:lnSpc>
                <a:spcPct val="120000"/>
              </a:lnSpc>
              <a:spcBef>
                <a:spcPts val="1224"/>
              </a:spcBef>
              <a:spcAft>
                <a:spcPts val="0"/>
              </a:spcAft>
              <a:buClrTx/>
              <a:buSzTx/>
              <a:buFontTx/>
              <a:buNone/>
              <a:tabLst/>
              <a:defRPr/>
            </a:pPr>
            <a:r>
              <a:rPr kumimoji="0" lang="en-US" sz="1600" b="0" i="0" u="none" strike="noStrike" kern="1200" cap="none" spc="0" normalizeH="0" baseline="0" noProof="0" dirty="0">
                <a:ln>
                  <a:noFill/>
                </a:ln>
                <a:solidFill>
                  <a:srgbClr val="2F2F2F"/>
                </a:solidFill>
                <a:effectLst/>
                <a:uLnTx/>
                <a:uFillTx/>
                <a:latin typeface="Segoe UI" panose="020B0502040204020203" pitchFamily="34" charset="0"/>
                <a:ea typeface="+mn-ea"/>
                <a:cs typeface="Segoe UI" panose="020B0502040204020203" pitchFamily="34" charset="0"/>
              </a:rPr>
              <a:t>New features are coming to Teams first</a:t>
            </a:r>
          </a:p>
          <a:p>
            <a:pPr marL="285750" lvl="0" indent="-285750" defTabSz="932418">
              <a:lnSpc>
                <a:spcPct val="120000"/>
              </a:lnSpc>
              <a:spcBef>
                <a:spcPts val="1224"/>
              </a:spcBef>
              <a:buFont typeface="Arial" panose="020B0604020202020204" pitchFamily="34" charset="0"/>
              <a:buChar char="•"/>
              <a:defRPr/>
            </a:pPr>
            <a:r>
              <a:rPr lang="en-US" sz="1400" dirty="0">
                <a:solidFill>
                  <a:srgbClr val="2F2F2F"/>
                </a:solidFill>
                <a:latin typeface="Segoe UI" panose="020B0502040204020203" pitchFamily="34" charset="0"/>
                <a:cs typeface="Segoe UI" panose="020B0502040204020203" pitchFamily="34" charset="0"/>
                <a:hlinkClick r:id="rId3"/>
              </a:rPr>
              <a:t>What’s new in Microsoft Teams – the Enterprise Connect feature round up</a:t>
            </a:r>
            <a:endParaRPr lang="en-US" sz="1400" dirty="0">
              <a:solidFill>
                <a:srgbClr val="2F2F2F"/>
              </a:solidFill>
              <a:latin typeface="Segoe UI" panose="020B0502040204020203" pitchFamily="34" charset="0"/>
              <a:cs typeface="Segoe UI" panose="020B0502040204020203" pitchFamily="34" charset="0"/>
            </a:endParaRPr>
          </a:p>
          <a:p>
            <a:pPr marL="285750" indent="-285750" defTabSz="932418">
              <a:lnSpc>
                <a:spcPct val="120000"/>
              </a:lnSpc>
              <a:spcBef>
                <a:spcPts val="1224"/>
              </a:spcBef>
              <a:buFont typeface="Arial" panose="020B0604020202020204" pitchFamily="34" charset="0"/>
              <a:buChar char="•"/>
              <a:defRPr/>
            </a:pPr>
            <a:r>
              <a:rPr lang="en-US" sz="1400" dirty="0">
                <a:hlinkClick r:id="rId4"/>
              </a:rPr>
              <a:t>Microsoft Teams wins Enterprise Connect Best in Show award and delivers new experiences for the intelligent workplace</a:t>
            </a:r>
            <a:endParaRPr kumimoji="0" lang="en-US" sz="1400" b="0" i="0" u="none" strike="noStrike" kern="1200" cap="none" spc="0" normalizeH="0" baseline="0" noProof="0" dirty="0">
              <a:ln>
                <a:noFill/>
              </a:ln>
              <a:solidFill>
                <a:srgbClr val="2F2F2F"/>
              </a:solidFill>
              <a:effectLst/>
              <a:uLnTx/>
              <a:uFillTx/>
              <a:latin typeface="Segoe UI" panose="020B0502040204020203" pitchFamily="34" charset="0"/>
              <a:ea typeface="+mn-ea"/>
              <a:cs typeface="Segoe UI" panose="020B0502040204020203" pitchFamily="34" charset="0"/>
            </a:endParaRPr>
          </a:p>
        </p:txBody>
      </p:sp>
      <p:grpSp>
        <p:nvGrpSpPr>
          <p:cNvPr id="6" name="Group 5">
            <a:extLst>
              <a:ext uri="{FF2B5EF4-FFF2-40B4-BE49-F238E27FC236}">
                <a16:creationId xmlns:a16="http://schemas.microsoft.com/office/drawing/2014/main" id="{A720237F-D8A5-45ED-8DBD-4C6C03B25D03}"/>
              </a:ext>
            </a:extLst>
          </p:cNvPr>
          <p:cNvGrpSpPr/>
          <p:nvPr/>
        </p:nvGrpSpPr>
        <p:grpSpPr>
          <a:xfrm>
            <a:off x="674812" y="1583644"/>
            <a:ext cx="11218347" cy="3195969"/>
            <a:chOff x="489401" y="1044951"/>
            <a:chExt cx="11244600" cy="3133587"/>
          </a:xfrm>
        </p:grpSpPr>
        <p:sp>
          <p:nvSpPr>
            <p:cNvPr id="7" name="Rectangle 6">
              <a:extLst>
                <a:ext uri="{FF2B5EF4-FFF2-40B4-BE49-F238E27FC236}">
                  <a16:creationId xmlns:a16="http://schemas.microsoft.com/office/drawing/2014/main" id="{C5C5B63D-891C-4219-8AF8-FA05F9CA2FE2}"/>
                </a:ext>
              </a:extLst>
            </p:cNvPr>
            <p:cNvSpPr/>
            <p:nvPr/>
          </p:nvSpPr>
          <p:spPr>
            <a:xfrm>
              <a:off x="2860182" y="2754554"/>
              <a:ext cx="8873819" cy="459817"/>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ZA" sz="1836" b="0" i="0" u="none" strike="noStrike" kern="1200" cap="none" spc="0" normalizeH="0" baseline="0" noProof="0">
                <a:ln>
                  <a:noFill/>
                </a:ln>
                <a:solidFill>
                  <a:prstClr val="white"/>
                </a:solidFill>
                <a:effectLst/>
                <a:uLnTx/>
                <a:uFillTx/>
                <a:latin typeface="Segoe UI"/>
                <a:ea typeface="+mn-ea"/>
                <a:cs typeface="+mn-cs"/>
              </a:endParaRPr>
            </a:p>
          </p:txBody>
        </p:sp>
        <p:sp>
          <p:nvSpPr>
            <p:cNvPr id="8" name="Rectangle 7">
              <a:extLst>
                <a:ext uri="{FF2B5EF4-FFF2-40B4-BE49-F238E27FC236}">
                  <a16:creationId xmlns:a16="http://schemas.microsoft.com/office/drawing/2014/main" id="{FA2A3B9A-EF5A-4967-95DA-2EE30B36DF32}"/>
                </a:ext>
              </a:extLst>
            </p:cNvPr>
            <p:cNvSpPr/>
            <p:nvPr/>
          </p:nvSpPr>
          <p:spPr>
            <a:xfrm>
              <a:off x="3588155" y="3329612"/>
              <a:ext cx="8145845" cy="459817"/>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ZA" sz="1836" b="0" i="0" u="none" strike="noStrike" kern="1200" cap="none" spc="0" normalizeH="0" baseline="0" noProof="0">
                <a:ln>
                  <a:noFill/>
                </a:ln>
                <a:solidFill>
                  <a:prstClr val="white"/>
                </a:solidFill>
                <a:effectLst/>
                <a:uLnTx/>
                <a:uFillTx/>
                <a:latin typeface="Segoe UI"/>
                <a:ea typeface="+mn-ea"/>
                <a:cs typeface="+mn-cs"/>
              </a:endParaRPr>
            </a:p>
          </p:txBody>
        </p:sp>
        <p:sp>
          <p:nvSpPr>
            <p:cNvPr id="9" name="Rectangle 8">
              <a:extLst>
                <a:ext uri="{FF2B5EF4-FFF2-40B4-BE49-F238E27FC236}">
                  <a16:creationId xmlns:a16="http://schemas.microsoft.com/office/drawing/2014/main" id="{5B912990-771D-4F38-8D15-F80C61028EF2}"/>
                </a:ext>
              </a:extLst>
            </p:cNvPr>
            <p:cNvSpPr/>
            <p:nvPr/>
          </p:nvSpPr>
          <p:spPr>
            <a:xfrm>
              <a:off x="1830423" y="2172076"/>
              <a:ext cx="9896953" cy="460625"/>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ZA" sz="1836" b="0" i="0" u="none" strike="noStrike" kern="1200" cap="none" spc="0" normalizeH="0" baseline="0" noProof="0">
                <a:ln>
                  <a:noFill/>
                </a:ln>
                <a:solidFill>
                  <a:prstClr val="white"/>
                </a:solidFill>
                <a:effectLst/>
                <a:uLnTx/>
                <a:uFillTx/>
                <a:latin typeface="Segoe UI"/>
                <a:ea typeface="+mn-ea"/>
                <a:cs typeface="+mn-cs"/>
              </a:endParaRPr>
            </a:p>
          </p:txBody>
        </p:sp>
        <p:sp>
          <p:nvSpPr>
            <p:cNvPr id="10" name="Manual Input 6">
              <a:extLst>
                <a:ext uri="{FF2B5EF4-FFF2-40B4-BE49-F238E27FC236}">
                  <a16:creationId xmlns:a16="http://schemas.microsoft.com/office/drawing/2014/main" id="{31DB4226-4684-45FE-AD03-8AA676C5797E}"/>
                </a:ext>
              </a:extLst>
            </p:cNvPr>
            <p:cNvSpPr/>
            <p:nvPr/>
          </p:nvSpPr>
          <p:spPr>
            <a:xfrm rot="5400000">
              <a:off x="1297116" y="1364362"/>
              <a:ext cx="464947" cy="2080375"/>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336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336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3360"/>
                  </a:moveTo>
                  <a:lnTo>
                    <a:pt x="10000" y="0"/>
                  </a:lnTo>
                  <a:lnTo>
                    <a:pt x="10000" y="10000"/>
                  </a:lnTo>
                  <a:lnTo>
                    <a:pt x="0" y="10000"/>
                  </a:lnTo>
                  <a:lnTo>
                    <a:pt x="0" y="3360"/>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cxnSp>
          <p:nvCxnSpPr>
            <p:cNvPr id="11" name="Straight Connector 10">
              <a:extLst>
                <a:ext uri="{FF2B5EF4-FFF2-40B4-BE49-F238E27FC236}">
                  <a16:creationId xmlns:a16="http://schemas.microsoft.com/office/drawing/2014/main" id="{35E279FB-9652-412D-8B03-EB246117568F}"/>
                </a:ext>
              </a:extLst>
            </p:cNvPr>
            <p:cNvCxnSpPr>
              <a:cxnSpLocks/>
            </p:cNvCxnSpPr>
            <p:nvPr/>
          </p:nvCxnSpPr>
          <p:spPr>
            <a:xfrm>
              <a:off x="2387410" y="1984484"/>
              <a:ext cx="8728217" cy="7677"/>
            </a:xfrm>
            <a:prstGeom prst="line">
              <a:avLst/>
            </a:prstGeom>
            <a:ln w="95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2" name="Rectangle 11">
              <a:extLst>
                <a:ext uri="{FF2B5EF4-FFF2-40B4-BE49-F238E27FC236}">
                  <a16:creationId xmlns:a16="http://schemas.microsoft.com/office/drawing/2014/main" id="{279E44CF-EB80-4DF6-ABC1-3277E39ABB69}"/>
                </a:ext>
              </a:extLst>
            </p:cNvPr>
            <p:cNvSpPr/>
            <p:nvPr/>
          </p:nvSpPr>
          <p:spPr>
            <a:xfrm>
              <a:off x="496453" y="1592008"/>
              <a:ext cx="11230836" cy="457135"/>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597" rtl="0" eaLnBrk="1" fontAlgn="auto" latinLnBrk="0" hangingPunct="1">
                <a:lnSpc>
                  <a:spcPct val="100000"/>
                </a:lnSpc>
                <a:spcBef>
                  <a:spcPts val="0"/>
                </a:spcBef>
                <a:spcAft>
                  <a:spcPts val="0"/>
                </a:spcAft>
                <a:buClrTx/>
                <a:buSzTx/>
                <a:buFontTx/>
                <a:buNone/>
                <a:tabLst/>
                <a:defRPr/>
              </a:pPr>
              <a:endParaRPr kumimoji="0" lang="en-ZA" sz="1836" b="0" i="0" u="none" strike="noStrike" kern="1200" cap="none" spc="0" normalizeH="0" baseline="0" noProof="0">
                <a:ln>
                  <a:noFill/>
                </a:ln>
                <a:solidFill>
                  <a:prstClr val="white"/>
                </a:solidFill>
                <a:effectLst/>
                <a:uLnTx/>
                <a:uFillTx/>
                <a:latin typeface="Segoe UI"/>
                <a:ea typeface="+mn-ea"/>
                <a:cs typeface="+mn-cs"/>
              </a:endParaRPr>
            </a:p>
          </p:txBody>
        </p:sp>
        <p:sp>
          <p:nvSpPr>
            <p:cNvPr id="13" name="TextBox 12">
              <a:extLst>
                <a:ext uri="{FF2B5EF4-FFF2-40B4-BE49-F238E27FC236}">
                  <a16:creationId xmlns:a16="http://schemas.microsoft.com/office/drawing/2014/main" id="{C4F1C625-8638-467C-81A1-2685EB5D11AA}"/>
                </a:ext>
              </a:extLst>
            </p:cNvPr>
            <p:cNvSpPr txBox="1"/>
            <p:nvPr/>
          </p:nvSpPr>
          <p:spPr>
            <a:xfrm>
              <a:off x="6005324" y="1250839"/>
              <a:ext cx="1707688" cy="312029"/>
            </a:xfrm>
            <a:prstGeom prst="rect">
              <a:avLst/>
            </a:prstGeom>
            <a:noFill/>
          </p:spPr>
          <p:txBody>
            <a:bodyPr wrap="square" rtlCol="0">
              <a:spAutoFit/>
            </a:bodyPr>
            <a:lstStyle/>
            <a:p>
              <a:pPr marL="0" marR="0" lvl="0" indent="0" algn="l" defTabSz="932418" rtl="0" eaLnBrk="1" fontAlgn="auto" latinLnBrk="0" hangingPunct="1">
                <a:lnSpc>
                  <a:spcPct val="100000"/>
                </a:lnSpc>
                <a:spcBef>
                  <a:spcPts val="0"/>
                </a:spcBef>
                <a:spcAft>
                  <a:spcPts val="0"/>
                </a:spcAft>
                <a:buClrTx/>
                <a:buSzTx/>
                <a:buFontTx/>
                <a:buNone/>
                <a:tabLst/>
                <a:defRPr/>
              </a:pPr>
              <a:r>
                <a:rPr kumimoji="0" lang="en-ZA" sz="1400" b="1" i="0" u="none" strike="noStrike" kern="1200" cap="none" spc="0" normalizeH="0" baseline="0" noProof="0">
                  <a:ln>
                    <a:noFill/>
                  </a:ln>
                  <a:solidFill>
                    <a:srgbClr val="000000"/>
                  </a:solidFill>
                  <a:effectLst/>
                  <a:uLnTx/>
                  <a:uFillTx/>
                  <a:latin typeface="Segoe UI Semibold" charset="0"/>
                  <a:ea typeface="Segoe UI Semibold" charset="0"/>
                  <a:cs typeface="Segoe UI Semibold" charset="0"/>
                </a:rPr>
                <a:t>H2 CY2018</a:t>
              </a:r>
            </a:p>
          </p:txBody>
        </p:sp>
        <p:sp>
          <p:nvSpPr>
            <p:cNvPr id="14" name="TextBox 13">
              <a:extLst>
                <a:ext uri="{FF2B5EF4-FFF2-40B4-BE49-F238E27FC236}">
                  <a16:creationId xmlns:a16="http://schemas.microsoft.com/office/drawing/2014/main" id="{D528011A-48F3-427B-995A-BF9BC83E200C}"/>
                </a:ext>
              </a:extLst>
            </p:cNvPr>
            <p:cNvSpPr txBox="1"/>
            <p:nvPr/>
          </p:nvSpPr>
          <p:spPr>
            <a:xfrm>
              <a:off x="3129909" y="1250839"/>
              <a:ext cx="1707688" cy="312029"/>
            </a:xfrm>
            <a:prstGeom prst="rect">
              <a:avLst/>
            </a:prstGeom>
            <a:noFill/>
          </p:spPr>
          <p:txBody>
            <a:bodyPr wrap="square" rtlCol="0">
              <a:spAutoFit/>
            </a:bodyPr>
            <a:lstStyle/>
            <a:p>
              <a:pPr marL="0" marR="0" lvl="0" indent="0" algn="l" defTabSz="932418" rtl="0" eaLnBrk="1" fontAlgn="auto" latinLnBrk="0" hangingPunct="1">
                <a:lnSpc>
                  <a:spcPct val="100000"/>
                </a:lnSpc>
                <a:spcBef>
                  <a:spcPts val="0"/>
                </a:spcBef>
                <a:spcAft>
                  <a:spcPts val="0"/>
                </a:spcAft>
                <a:buClrTx/>
                <a:buSzTx/>
                <a:buFontTx/>
                <a:buNone/>
                <a:tabLst/>
                <a:defRPr/>
              </a:pPr>
              <a:r>
                <a:rPr kumimoji="0" lang="en-ZA" sz="1400" b="1" i="0" u="none" strike="noStrike" kern="1200" cap="none" spc="0" normalizeH="0" baseline="0" noProof="0">
                  <a:ln>
                    <a:noFill/>
                  </a:ln>
                  <a:solidFill>
                    <a:srgbClr val="000000"/>
                  </a:solidFill>
                  <a:effectLst/>
                  <a:uLnTx/>
                  <a:uFillTx/>
                  <a:latin typeface="Segoe UI Semibold" charset="0"/>
                  <a:ea typeface="Segoe UI Semibold" charset="0"/>
                  <a:cs typeface="Segoe UI Semibold" charset="0"/>
                </a:rPr>
                <a:t>H1 CY2018</a:t>
              </a:r>
            </a:p>
          </p:txBody>
        </p:sp>
        <p:sp>
          <p:nvSpPr>
            <p:cNvPr id="15" name="TextBox 14">
              <a:extLst>
                <a:ext uri="{FF2B5EF4-FFF2-40B4-BE49-F238E27FC236}">
                  <a16:creationId xmlns:a16="http://schemas.microsoft.com/office/drawing/2014/main" id="{021B63BF-710C-4147-A4DB-6839C9F368A2}"/>
                </a:ext>
              </a:extLst>
            </p:cNvPr>
            <p:cNvSpPr txBox="1"/>
            <p:nvPr/>
          </p:nvSpPr>
          <p:spPr>
            <a:xfrm>
              <a:off x="8965535" y="1250839"/>
              <a:ext cx="1707688" cy="312029"/>
            </a:xfrm>
            <a:prstGeom prst="rect">
              <a:avLst/>
            </a:prstGeom>
            <a:noFill/>
          </p:spPr>
          <p:txBody>
            <a:bodyPr wrap="square" rtlCol="0">
              <a:spAutoFit/>
            </a:bodyPr>
            <a:lstStyle/>
            <a:p>
              <a:pPr marL="0" marR="0" lvl="0" indent="0" algn="l" defTabSz="932418" rtl="0" eaLnBrk="1" fontAlgn="auto" latinLnBrk="0" hangingPunct="1">
                <a:lnSpc>
                  <a:spcPct val="100000"/>
                </a:lnSpc>
                <a:spcBef>
                  <a:spcPts val="0"/>
                </a:spcBef>
                <a:spcAft>
                  <a:spcPts val="0"/>
                </a:spcAft>
                <a:buClrTx/>
                <a:buSzTx/>
                <a:buFontTx/>
                <a:buNone/>
                <a:tabLst/>
                <a:defRPr/>
              </a:pPr>
              <a:r>
                <a:rPr kumimoji="0" lang="en-ZA" sz="1400" b="1" i="0" u="none" strike="noStrike" kern="1200" cap="none" spc="0" normalizeH="0" baseline="0" noProof="0">
                  <a:ln>
                    <a:noFill/>
                  </a:ln>
                  <a:solidFill>
                    <a:srgbClr val="000000"/>
                  </a:solidFill>
                  <a:effectLst/>
                  <a:uLnTx/>
                  <a:uFillTx/>
                  <a:latin typeface="Segoe UI Semibold" charset="0"/>
                  <a:ea typeface="Segoe UI Semibold" charset="0"/>
                  <a:cs typeface="Segoe UI Semibold" charset="0"/>
                </a:rPr>
                <a:t>CY2019</a:t>
              </a:r>
            </a:p>
          </p:txBody>
        </p:sp>
        <p:sp>
          <p:nvSpPr>
            <p:cNvPr id="16" name="TextBox 15">
              <a:extLst>
                <a:ext uri="{FF2B5EF4-FFF2-40B4-BE49-F238E27FC236}">
                  <a16:creationId xmlns:a16="http://schemas.microsoft.com/office/drawing/2014/main" id="{DA0DCEB0-B023-449B-818B-0F2D44C7337E}"/>
                </a:ext>
              </a:extLst>
            </p:cNvPr>
            <p:cNvSpPr txBox="1"/>
            <p:nvPr/>
          </p:nvSpPr>
          <p:spPr>
            <a:xfrm>
              <a:off x="665721" y="1679919"/>
              <a:ext cx="2009284" cy="312029"/>
            </a:xfrm>
            <a:prstGeom prst="rect">
              <a:avLst/>
            </a:prstGeom>
            <a:noFill/>
          </p:spPr>
          <p:txBody>
            <a:bodyPr wrap="square" rtlCol="0">
              <a:spAutoFit/>
            </a:bodyPr>
            <a:lstStyle/>
            <a:p>
              <a:pPr marL="0" marR="0" lvl="0" indent="0" algn="l" defTabSz="932418" rtl="0" eaLnBrk="1" fontAlgn="auto" latinLnBrk="0" hangingPunct="1">
                <a:lnSpc>
                  <a:spcPct val="100000"/>
                </a:lnSpc>
                <a:spcBef>
                  <a:spcPts val="0"/>
                </a:spcBef>
                <a:spcAft>
                  <a:spcPts val="0"/>
                </a:spcAft>
                <a:buClrTx/>
                <a:buSzTx/>
                <a:buFontTx/>
                <a:buNone/>
                <a:tabLst/>
                <a:defRPr/>
              </a:pPr>
              <a:r>
                <a:rPr kumimoji="0" lang="en-ZA" sz="1400" b="0" i="0" u="none" strike="noStrike" kern="1200" cap="none" spc="0" normalizeH="0" baseline="0" noProof="0">
                  <a:ln>
                    <a:noFill/>
                  </a:ln>
                  <a:solidFill>
                    <a:prstClr val="white"/>
                  </a:solidFill>
                  <a:effectLst/>
                  <a:uLnTx/>
                  <a:uFillTx/>
                  <a:latin typeface="Segoe UI Semibold" charset="0"/>
                  <a:ea typeface="Segoe UI Semibold" charset="0"/>
                  <a:cs typeface="Segoe UI Semibold" charset="0"/>
                </a:rPr>
                <a:t>Hub for teamwork</a:t>
              </a:r>
            </a:p>
          </p:txBody>
        </p:sp>
        <p:sp>
          <p:nvSpPr>
            <p:cNvPr id="17" name="TextBox 16">
              <a:extLst>
                <a:ext uri="{FF2B5EF4-FFF2-40B4-BE49-F238E27FC236}">
                  <a16:creationId xmlns:a16="http://schemas.microsoft.com/office/drawing/2014/main" id="{CD34E701-7A4C-485F-A2AA-B13CCABC4C38}"/>
                </a:ext>
              </a:extLst>
            </p:cNvPr>
            <p:cNvSpPr txBox="1"/>
            <p:nvPr/>
          </p:nvSpPr>
          <p:spPr>
            <a:xfrm>
              <a:off x="593491" y="1044951"/>
              <a:ext cx="1707688" cy="531737"/>
            </a:xfrm>
            <a:prstGeom prst="rect">
              <a:avLst/>
            </a:prstGeom>
            <a:noFill/>
          </p:spPr>
          <p:txBody>
            <a:bodyPr wrap="square" rtlCol="0">
              <a:spAutoFit/>
            </a:bodyPr>
            <a:lstStyle/>
            <a:p>
              <a:pPr marL="0" marR="0" lvl="0" indent="0" algn="l" defTabSz="932418" rtl="0" eaLnBrk="1" fontAlgn="auto" latinLnBrk="0" hangingPunct="1">
                <a:lnSpc>
                  <a:spcPct val="100000"/>
                </a:lnSpc>
                <a:spcBef>
                  <a:spcPts val="0"/>
                </a:spcBef>
                <a:spcAft>
                  <a:spcPts val="0"/>
                </a:spcAft>
                <a:buClrTx/>
                <a:buSzTx/>
                <a:buFontTx/>
                <a:buNone/>
                <a:tabLst/>
                <a:defRPr/>
              </a:pPr>
              <a:br>
                <a:rPr kumimoji="0" lang="en-ZA" sz="1400" b="0" i="0" u="none" strike="noStrike" kern="1200" cap="none" spc="0" normalizeH="0" baseline="0" noProof="0">
                  <a:ln>
                    <a:noFill/>
                  </a:ln>
                  <a:solidFill>
                    <a:srgbClr val="000000"/>
                  </a:solidFill>
                  <a:effectLst/>
                  <a:uLnTx/>
                  <a:uFillTx/>
                  <a:latin typeface="Segoe UI" charset="0"/>
                  <a:ea typeface="Segoe UI" charset="0"/>
                  <a:cs typeface="Segoe UI" charset="0"/>
                </a:rPr>
              </a:br>
              <a:r>
                <a:rPr kumimoji="0" lang="en-ZA" sz="1400" b="1" i="0" u="none" strike="noStrike" kern="1200" cap="none" spc="0" normalizeH="0" baseline="0" noProof="0">
                  <a:ln>
                    <a:noFill/>
                  </a:ln>
                  <a:solidFill>
                    <a:srgbClr val="000000"/>
                  </a:solidFill>
                  <a:effectLst/>
                  <a:uLnTx/>
                  <a:uFillTx/>
                  <a:latin typeface="Segoe UI Semibold" charset="0"/>
                  <a:ea typeface="Segoe UI Semibold" charset="0"/>
                  <a:cs typeface="Segoe UI Semibold" charset="0"/>
                </a:rPr>
                <a:t>September 2017</a:t>
              </a:r>
            </a:p>
          </p:txBody>
        </p:sp>
        <p:sp>
          <p:nvSpPr>
            <p:cNvPr id="18" name="Freeform 76">
              <a:extLst>
                <a:ext uri="{FF2B5EF4-FFF2-40B4-BE49-F238E27FC236}">
                  <a16:creationId xmlns:a16="http://schemas.microsoft.com/office/drawing/2014/main" id="{C62E503A-6E63-4192-8FEA-8853418EA8B9}"/>
                </a:ext>
              </a:extLst>
            </p:cNvPr>
            <p:cNvSpPr/>
            <p:nvPr/>
          </p:nvSpPr>
          <p:spPr>
            <a:xfrm rot="5400000">
              <a:off x="1900746" y="1343211"/>
              <a:ext cx="459810" cy="3282497"/>
            </a:xfrm>
            <a:custGeom>
              <a:avLst/>
              <a:gdLst>
                <a:gd name="connsiteX0" fmla="*/ 0 w 460695"/>
                <a:gd name="connsiteY0" fmla="*/ 6843646 h 6843646"/>
                <a:gd name="connsiteX1" fmla="*/ 0 w 460695"/>
                <a:gd name="connsiteY1" fmla="*/ 4155449 h 6843646"/>
                <a:gd name="connsiteX2" fmla="*/ 1 w 460695"/>
                <a:gd name="connsiteY2" fmla="*/ 4155446 h 6843646"/>
                <a:gd name="connsiteX3" fmla="*/ 1 w 460695"/>
                <a:gd name="connsiteY3" fmla="*/ 2004530 h 6843646"/>
                <a:gd name="connsiteX4" fmla="*/ 4 w 460695"/>
                <a:gd name="connsiteY4" fmla="*/ 2004521 h 6843646"/>
                <a:gd name="connsiteX5" fmla="*/ 4 w 460695"/>
                <a:gd name="connsiteY5" fmla="*/ 1360293 h 6843646"/>
                <a:gd name="connsiteX6" fmla="*/ 460695 w 460695"/>
                <a:gd name="connsiteY6" fmla="*/ 0 h 6843646"/>
                <a:gd name="connsiteX7" fmla="*/ 460695 w 460695"/>
                <a:gd name="connsiteY7" fmla="*/ 4048490 h 6843646"/>
                <a:gd name="connsiteX8" fmla="*/ 460692 w 460695"/>
                <a:gd name="connsiteY8" fmla="*/ 4048490 h 6843646"/>
                <a:gd name="connsiteX9" fmla="*/ 460692 w 460695"/>
                <a:gd name="connsiteY9" fmla="*/ 4692727 h 6843646"/>
                <a:gd name="connsiteX10" fmla="*/ 460691 w 460695"/>
                <a:gd name="connsiteY10" fmla="*/ 4692727 h 6843646"/>
                <a:gd name="connsiteX11" fmla="*/ 460691 w 460695"/>
                <a:gd name="connsiteY11" fmla="*/ 6843646 h 6843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60695" h="6843646">
                  <a:moveTo>
                    <a:pt x="0" y="6843646"/>
                  </a:moveTo>
                  <a:lnTo>
                    <a:pt x="0" y="4155449"/>
                  </a:lnTo>
                  <a:lnTo>
                    <a:pt x="1" y="4155446"/>
                  </a:lnTo>
                  <a:lnTo>
                    <a:pt x="1" y="2004530"/>
                  </a:lnTo>
                  <a:lnTo>
                    <a:pt x="4" y="2004521"/>
                  </a:lnTo>
                  <a:lnTo>
                    <a:pt x="4" y="1360293"/>
                  </a:lnTo>
                  <a:lnTo>
                    <a:pt x="460695" y="0"/>
                  </a:lnTo>
                  <a:lnTo>
                    <a:pt x="460695" y="4048490"/>
                  </a:lnTo>
                  <a:lnTo>
                    <a:pt x="460692" y="4048490"/>
                  </a:lnTo>
                  <a:lnTo>
                    <a:pt x="460692" y="4692727"/>
                  </a:lnTo>
                  <a:lnTo>
                    <a:pt x="460691" y="4692727"/>
                  </a:lnTo>
                  <a:lnTo>
                    <a:pt x="460691" y="6843646"/>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20" name="Freeform 81">
              <a:extLst>
                <a:ext uri="{FF2B5EF4-FFF2-40B4-BE49-F238E27FC236}">
                  <a16:creationId xmlns:a16="http://schemas.microsoft.com/office/drawing/2014/main" id="{470FCB5D-61D1-4BA7-BA8D-AC514137DCB2}"/>
                </a:ext>
              </a:extLst>
            </p:cNvPr>
            <p:cNvSpPr/>
            <p:nvPr/>
          </p:nvSpPr>
          <p:spPr>
            <a:xfrm rot="5400000">
              <a:off x="2072195" y="1746825"/>
              <a:ext cx="459809" cy="3625397"/>
            </a:xfrm>
            <a:custGeom>
              <a:avLst/>
              <a:gdLst>
                <a:gd name="connsiteX0" fmla="*/ 0 w 460695"/>
                <a:gd name="connsiteY0" fmla="*/ 9825836 h 9825836"/>
                <a:gd name="connsiteX1" fmla="*/ 0 w 460695"/>
                <a:gd name="connsiteY1" fmla="*/ 7137638 h 9825836"/>
                <a:gd name="connsiteX2" fmla="*/ 1 w 460695"/>
                <a:gd name="connsiteY2" fmla="*/ 7137635 h 9825836"/>
                <a:gd name="connsiteX3" fmla="*/ 1 w 460695"/>
                <a:gd name="connsiteY3" fmla="*/ 5412748 h 9825836"/>
                <a:gd name="connsiteX4" fmla="*/ 2 w 460695"/>
                <a:gd name="connsiteY4" fmla="*/ 5412745 h 9825836"/>
                <a:gd name="connsiteX5" fmla="*/ 2 w 460695"/>
                <a:gd name="connsiteY5" fmla="*/ 3906066 h 9825836"/>
                <a:gd name="connsiteX6" fmla="*/ 4 w 460695"/>
                <a:gd name="connsiteY6" fmla="*/ 3906060 h 9825836"/>
                <a:gd name="connsiteX7" fmla="*/ 4 w 460695"/>
                <a:gd name="connsiteY7" fmla="*/ 1360292 h 9825836"/>
                <a:gd name="connsiteX8" fmla="*/ 460695 w 460695"/>
                <a:gd name="connsiteY8" fmla="*/ 0 h 9825836"/>
                <a:gd name="connsiteX9" fmla="*/ 460695 w 460695"/>
                <a:gd name="connsiteY9" fmla="*/ 4048489 h 9825836"/>
                <a:gd name="connsiteX10" fmla="*/ 460693 w 460695"/>
                <a:gd name="connsiteY10" fmla="*/ 4048489 h 9825836"/>
                <a:gd name="connsiteX11" fmla="*/ 460693 w 460695"/>
                <a:gd name="connsiteY11" fmla="*/ 6594263 h 9825836"/>
                <a:gd name="connsiteX12" fmla="*/ 460692 w 460695"/>
                <a:gd name="connsiteY12" fmla="*/ 6594263 h 9825836"/>
                <a:gd name="connsiteX13" fmla="*/ 460692 w 460695"/>
                <a:gd name="connsiteY13" fmla="*/ 8100945 h 9825836"/>
                <a:gd name="connsiteX14" fmla="*/ 460691 w 460695"/>
                <a:gd name="connsiteY14" fmla="*/ 8100945 h 9825836"/>
                <a:gd name="connsiteX15" fmla="*/ 460691 w 460695"/>
                <a:gd name="connsiteY15" fmla="*/ 9825836 h 9825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0695" h="9825836">
                  <a:moveTo>
                    <a:pt x="0" y="9825836"/>
                  </a:moveTo>
                  <a:lnTo>
                    <a:pt x="0" y="7137638"/>
                  </a:lnTo>
                  <a:lnTo>
                    <a:pt x="1" y="7137635"/>
                  </a:lnTo>
                  <a:lnTo>
                    <a:pt x="1" y="5412748"/>
                  </a:lnTo>
                  <a:lnTo>
                    <a:pt x="2" y="5412745"/>
                  </a:lnTo>
                  <a:lnTo>
                    <a:pt x="2" y="3906066"/>
                  </a:lnTo>
                  <a:lnTo>
                    <a:pt x="4" y="3906060"/>
                  </a:lnTo>
                  <a:lnTo>
                    <a:pt x="4" y="1360292"/>
                  </a:lnTo>
                  <a:lnTo>
                    <a:pt x="460695" y="0"/>
                  </a:lnTo>
                  <a:lnTo>
                    <a:pt x="460695" y="4048489"/>
                  </a:lnTo>
                  <a:lnTo>
                    <a:pt x="460693" y="4048489"/>
                  </a:lnTo>
                  <a:lnTo>
                    <a:pt x="460693" y="6594263"/>
                  </a:lnTo>
                  <a:lnTo>
                    <a:pt x="460692" y="6594263"/>
                  </a:lnTo>
                  <a:lnTo>
                    <a:pt x="460692" y="8100945"/>
                  </a:lnTo>
                  <a:lnTo>
                    <a:pt x="460691" y="8100945"/>
                  </a:lnTo>
                  <a:lnTo>
                    <a:pt x="460691" y="9825836"/>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21" name="TextBox 20">
              <a:extLst>
                <a:ext uri="{FF2B5EF4-FFF2-40B4-BE49-F238E27FC236}">
                  <a16:creationId xmlns:a16="http://schemas.microsoft.com/office/drawing/2014/main" id="{A3474C51-0BAE-4B8B-86E9-7AB2CAEAC3B7}"/>
                </a:ext>
              </a:extLst>
            </p:cNvPr>
            <p:cNvSpPr txBox="1"/>
            <p:nvPr/>
          </p:nvSpPr>
          <p:spPr>
            <a:xfrm>
              <a:off x="698656" y="2858693"/>
              <a:ext cx="2661751" cy="312073"/>
            </a:xfrm>
            <a:prstGeom prst="rect">
              <a:avLst/>
            </a:prstGeom>
            <a:noFill/>
          </p:spPr>
          <p:txBody>
            <a:bodyPr wrap="square" rtlCol="0">
              <a:spAutoFit/>
            </a:bodyPr>
            <a:lstStyle/>
            <a:p>
              <a:pPr marL="0" marR="0" lvl="0" indent="0" algn="l" defTabSz="932418" rtl="0" eaLnBrk="1" fontAlgn="auto" latinLnBrk="0" hangingPunct="1">
                <a:lnSpc>
                  <a:spcPct val="100000"/>
                </a:lnSpc>
                <a:spcBef>
                  <a:spcPts val="0"/>
                </a:spcBef>
                <a:spcAft>
                  <a:spcPts val="0"/>
                </a:spcAft>
                <a:buClrTx/>
                <a:buSzTx/>
                <a:buFontTx/>
                <a:buNone/>
                <a:tabLst/>
                <a:defRPr/>
              </a:pPr>
              <a:r>
                <a:rPr kumimoji="0" lang="en-ZA" sz="1400" b="0" i="0" u="none" strike="noStrike" kern="1200" cap="none" spc="0" normalizeH="0" baseline="0" noProof="0">
                  <a:ln>
                    <a:noFill/>
                  </a:ln>
                  <a:solidFill>
                    <a:srgbClr val="000000"/>
                  </a:solidFill>
                  <a:effectLst/>
                  <a:uLnTx/>
                  <a:uFillTx/>
                  <a:latin typeface="Segoe UI Semibold" charset="0"/>
                  <a:ea typeface="Segoe UI Semibold" charset="0"/>
                  <a:cs typeface="Segoe UI Semibold" charset="0"/>
                </a:rPr>
                <a:t>Meetings, audio conference</a:t>
              </a:r>
            </a:p>
          </p:txBody>
        </p:sp>
        <p:sp>
          <p:nvSpPr>
            <p:cNvPr id="22" name="TextBox 21">
              <a:extLst>
                <a:ext uri="{FF2B5EF4-FFF2-40B4-BE49-F238E27FC236}">
                  <a16:creationId xmlns:a16="http://schemas.microsoft.com/office/drawing/2014/main" id="{1C2A5C90-7502-4576-9040-EE6047BBC6C0}"/>
                </a:ext>
              </a:extLst>
            </p:cNvPr>
            <p:cNvSpPr txBox="1"/>
            <p:nvPr/>
          </p:nvSpPr>
          <p:spPr>
            <a:xfrm>
              <a:off x="658839" y="3400522"/>
              <a:ext cx="2360318" cy="312029"/>
            </a:xfrm>
            <a:prstGeom prst="rect">
              <a:avLst/>
            </a:prstGeom>
            <a:noFill/>
          </p:spPr>
          <p:txBody>
            <a:bodyPr wrap="square" rtlCol="0">
              <a:spAutoFit/>
            </a:bodyPr>
            <a:lstStyle/>
            <a:p>
              <a:pPr marL="0" marR="0" lvl="0" indent="0" algn="l" defTabSz="932418" rtl="0" eaLnBrk="1" fontAlgn="auto" latinLnBrk="0" hangingPunct="1">
                <a:lnSpc>
                  <a:spcPct val="100000"/>
                </a:lnSpc>
                <a:spcBef>
                  <a:spcPts val="0"/>
                </a:spcBef>
                <a:spcAft>
                  <a:spcPts val="0"/>
                </a:spcAft>
                <a:buClrTx/>
                <a:buSzTx/>
                <a:buFontTx/>
                <a:buNone/>
                <a:tabLst/>
                <a:defRPr/>
              </a:pPr>
              <a:r>
                <a:rPr kumimoji="0" lang="en-ZA" sz="1400" b="0" i="0" u="none" strike="noStrike" kern="1200" cap="none" spc="0" normalizeH="0" baseline="0" noProof="0">
                  <a:ln>
                    <a:noFill/>
                  </a:ln>
                  <a:solidFill>
                    <a:srgbClr val="000000"/>
                  </a:solidFill>
                  <a:effectLst/>
                  <a:uLnTx/>
                  <a:uFillTx/>
                  <a:latin typeface="Segoe UI Semibold" charset="0"/>
                  <a:ea typeface="Segoe UI Semibold" charset="0"/>
                  <a:cs typeface="Segoe UI Semibold" charset="0"/>
                </a:rPr>
                <a:t>Voice, phone system</a:t>
              </a:r>
            </a:p>
          </p:txBody>
        </p:sp>
        <p:sp>
          <p:nvSpPr>
            <p:cNvPr id="23" name="Rectangle 22">
              <a:extLst>
                <a:ext uri="{FF2B5EF4-FFF2-40B4-BE49-F238E27FC236}">
                  <a16:creationId xmlns:a16="http://schemas.microsoft.com/office/drawing/2014/main" id="{3EE5E129-460C-4A39-B573-4E65D4927009}"/>
                </a:ext>
              </a:extLst>
            </p:cNvPr>
            <p:cNvSpPr/>
            <p:nvPr/>
          </p:nvSpPr>
          <p:spPr>
            <a:xfrm>
              <a:off x="495777" y="3942590"/>
              <a:ext cx="153508" cy="153508"/>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cxnSp>
          <p:nvCxnSpPr>
            <p:cNvPr id="24" name="Straight Arrow Connector 23">
              <a:extLst>
                <a:ext uri="{FF2B5EF4-FFF2-40B4-BE49-F238E27FC236}">
                  <a16:creationId xmlns:a16="http://schemas.microsoft.com/office/drawing/2014/main" id="{D1D8A758-2C1E-4F01-8825-41503EAA3787}"/>
                </a:ext>
              </a:extLst>
            </p:cNvPr>
            <p:cNvCxnSpPr>
              <a:cxnSpLocks/>
            </p:cNvCxnSpPr>
            <p:nvPr/>
          </p:nvCxnSpPr>
          <p:spPr>
            <a:xfrm>
              <a:off x="2629285" y="4033858"/>
              <a:ext cx="7080687" cy="0"/>
            </a:xfrm>
            <a:prstGeom prst="straightConnector1">
              <a:avLst/>
            </a:prstGeom>
            <a:ln w="38100">
              <a:solidFill>
                <a:srgbClr val="00000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5" name="Right Triangle 24">
              <a:extLst>
                <a:ext uri="{FF2B5EF4-FFF2-40B4-BE49-F238E27FC236}">
                  <a16:creationId xmlns:a16="http://schemas.microsoft.com/office/drawing/2014/main" id="{042C7243-7273-49DA-B870-C0DB46A021E2}"/>
                </a:ext>
              </a:extLst>
            </p:cNvPr>
            <p:cNvSpPr/>
            <p:nvPr/>
          </p:nvSpPr>
          <p:spPr bwMode="auto">
            <a:xfrm>
              <a:off x="1830424" y="2172075"/>
              <a:ext cx="2743796" cy="464949"/>
            </a:xfrm>
            <a:prstGeom prst="rtTriangl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marL="0" marR="0" lvl="0" indent="0" algn="ctr" defTabSz="951028" rtl="0" eaLnBrk="1" fontAlgn="base" latinLnBrk="0" hangingPunct="1">
                <a:lnSpc>
                  <a:spcPct val="90000"/>
                </a:lnSpc>
                <a:spcBef>
                  <a:spcPct val="0"/>
                </a:spcBef>
                <a:spcAft>
                  <a:spcPct val="0"/>
                </a:spcAft>
                <a:buClrTx/>
                <a:buSzTx/>
                <a:buFontTx/>
                <a:buNone/>
                <a:tabLst/>
                <a:defRPr/>
              </a:pPr>
              <a:endParaRPr kumimoji="0" lang="en-US" sz="2448"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 name="Right Triangle 25">
              <a:extLst>
                <a:ext uri="{FF2B5EF4-FFF2-40B4-BE49-F238E27FC236}">
                  <a16:creationId xmlns:a16="http://schemas.microsoft.com/office/drawing/2014/main" id="{3739E91B-D28C-430B-801E-29C6EDFCFE02}"/>
                </a:ext>
              </a:extLst>
            </p:cNvPr>
            <p:cNvSpPr/>
            <p:nvPr/>
          </p:nvSpPr>
          <p:spPr bwMode="auto">
            <a:xfrm>
              <a:off x="3105667" y="2757188"/>
              <a:ext cx="3161781" cy="457183"/>
            </a:xfrm>
            <a:prstGeom prst="rtTriangl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marL="0" marR="0" lvl="0" indent="0" algn="ctr" defTabSz="951028" rtl="0" eaLnBrk="1" fontAlgn="base" latinLnBrk="0" hangingPunct="1">
                <a:lnSpc>
                  <a:spcPct val="90000"/>
                </a:lnSpc>
                <a:spcBef>
                  <a:spcPct val="0"/>
                </a:spcBef>
                <a:spcAft>
                  <a:spcPct val="0"/>
                </a:spcAft>
                <a:buClrTx/>
                <a:buSzTx/>
                <a:buFontTx/>
                <a:buNone/>
                <a:tabLst/>
                <a:defRPr/>
              </a:pPr>
              <a:endParaRPr kumimoji="0" lang="en-US" sz="2448"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7" name="Right Triangle 26">
              <a:extLst>
                <a:ext uri="{FF2B5EF4-FFF2-40B4-BE49-F238E27FC236}">
                  <a16:creationId xmlns:a16="http://schemas.microsoft.com/office/drawing/2014/main" id="{F9BC8CD4-DC14-44F7-B884-263750BE2FC4}"/>
                </a:ext>
              </a:extLst>
            </p:cNvPr>
            <p:cNvSpPr/>
            <p:nvPr/>
          </p:nvSpPr>
          <p:spPr bwMode="auto">
            <a:xfrm>
              <a:off x="3588155" y="3325297"/>
              <a:ext cx="3948451" cy="464131"/>
            </a:xfrm>
            <a:prstGeom prst="rtTriangl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marL="0" marR="0" lvl="0" indent="0" algn="ctr" defTabSz="951028" rtl="0" eaLnBrk="1" fontAlgn="base" latinLnBrk="0" hangingPunct="1">
                <a:lnSpc>
                  <a:spcPct val="90000"/>
                </a:lnSpc>
                <a:spcBef>
                  <a:spcPct val="0"/>
                </a:spcBef>
                <a:spcAft>
                  <a:spcPct val="0"/>
                </a:spcAft>
                <a:buClrTx/>
                <a:buSzTx/>
                <a:buFontTx/>
                <a:buNone/>
                <a:tabLst/>
                <a:defRPr/>
              </a:pPr>
              <a:endParaRPr kumimoji="0" lang="en-US" sz="2448"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8" name="TextBox 27">
              <a:extLst>
                <a:ext uri="{FF2B5EF4-FFF2-40B4-BE49-F238E27FC236}">
                  <a16:creationId xmlns:a16="http://schemas.microsoft.com/office/drawing/2014/main" id="{74B3A769-8AC3-4F1A-AF94-32A6E4C27612}"/>
                </a:ext>
              </a:extLst>
            </p:cNvPr>
            <p:cNvSpPr txBox="1"/>
            <p:nvPr/>
          </p:nvSpPr>
          <p:spPr>
            <a:xfrm>
              <a:off x="747657" y="3866465"/>
              <a:ext cx="1701768" cy="312073"/>
            </a:xfrm>
            <a:prstGeom prst="rect">
              <a:avLst/>
            </a:prstGeom>
            <a:noFill/>
          </p:spPr>
          <p:txBody>
            <a:bodyPr wrap="square" rtlCol="0">
              <a:spAutoFit/>
            </a:bodyPr>
            <a:lstStyle/>
            <a:p>
              <a:pPr marL="0" marR="0" lvl="0" indent="0" algn="l" defTabSz="932418" rtl="0" eaLnBrk="1" fontAlgn="auto" latinLnBrk="0" hangingPunct="1">
                <a:lnSpc>
                  <a:spcPct val="100000"/>
                </a:lnSpc>
                <a:spcBef>
                  <a:spcPts val="0"/>
                </a:spcBef>
                <a:spcAft>
                  <a:spcPts val="0"/>
                </a:spcAft>
                <a:buClrTx/>
                <a:buSzTx/>
                <a:buFontTx/>
                <a:buNone/>
                <a:tabLst/>
                <a:defRPr/>
              </a:pPr>
              <a:r>
                <a:rPr kumimoji="0" lang="en-ZA" sz="14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Skype for Business</a:t>
              </a:r>
            </a:p>
          </p:txBody>
        </p:sp>
        <p:sp>
          <p:nvSpPr>
            <p:cNvPr id="29" name="TextBox 28">
              <a:extLst>
                <a:ext uri="{FF2B5EF4-FFF2-40B4-BE49-F238E27FC236}">
                  <a16:creationId xmlns:a16="http://schemas.microsoft.com/office/drawing/2014/main" id="{71B41958-A861-444F-B84E-AD53289E9A95}"/>
                </a:ext>
              </a:extLst>
            </p:cNvPr>
            <p:cNvSpPr txBox="1"/>
            <p:nvPr/>
          </p:nvSpPr>
          <p:spPr>
            <a:xfrm>
              <a:off x="9833717" y="3866465"/>
              <a:ext cx="1610627" cy="312073"/>
            </a:xfrm>
            <a:prstGeom prst="rect">
              <a:avLst/>
            </a:prstGeom>
            <a:noFill/>
          </p:spPr>
          <p:txBody>
            <a:bodyPr wrap="square" rtlCol="0">
              <a:spAutoFit/>
            </a:bodyPr>
            <a:lstStyle/>
            <a:p>
              <a:pPr marL="0" marR="0" lvl="0" indent="0" algn="r" defTabSz="932418" rtl="0" eaLnBrk="1" fontAlgn="auto" latinLnBrk="0" hangingPunct="1">
                <a:lnSpc>
                  <a:spcPct val="100000"/>
                </a:lnSpc>
                <a:spcBef>
                  <a:spcPts val="0"/>
                </a:spcBef>
                <a:spcAft>
                  <a:spcPts val="0"/>
                </a:spcAft>
                <a:buClrTx/>
                <a:buSzTx/>
                <a:buFontTx/>
                <a:buNone/>
                <a:tabLst/>
                <a:defRPr/>
              </a:pPr>
              <a:r>
                <a:rPr kumimoji="0" lang="en-ZA" sz="14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Microsoft Teams</a:t>
              </a:r>
            </a:p>
          </p:txBody>
        </p:sp>
        <p:grpSp>
          <p:nvGrpSpPr>
            <p:cNvPr id="30" name="Group 29">
              <a:extLst>
                <a:ext uri="{FF2B5EF4-FFF2-40B4-BE49-F238E27FC236}">
                  <a16:creationId xmlns:a16="http://schemas.microsoft.com/office/drawing/2014/main" id="{DEA3BF5B-CB97-484B-B89F-32999864337F}"/>
                </a:ext>
              </a:extLst>
            </p:cNvPr>
            <p:cNvGrpSpPr/>
            <p:nvPr/>
          </p:nvGrpSpPr>
          <p:grpSpPr>
            <a:xfrm>
              <a:off x="3062413" y="1486741"/>
              <a:ext cx="5841171" cy="2302687"/>
              <a:chOff x="2981960" y="1732281"/>
              <a:chExt cx="5842000" cy="2487044"/>
            </a:xfrm>
          </p:grpSpPr>
          <p:cxnSp>
            <p:nvCxnSpPr>
              <p:cNvPr id="33" name="Straight Connector 32">
                <a:extLst>
                  <a:ext uri="{FF2B5EF4-FFF2-40B4-BE49-F238E27FC236}">
                    <a16:creationId xmlns:a16="http://schemas.microsoft.com/office/drawing/2014/main" id="{CC363B8E-B20D-4013-9D7F-4E4E75879B46}"/>
                  </a:ext>
                </a:extLst>
              </p:cNvPr>
              <p:cNvCxnSpPr>
                <a:cxnSpLocks/>
              </p:cNvCxnSpPr>
              <p:nvPr/>
            </p:nvCxnSpPr>
            <p:spPr>
              <a:xfrm flipV="1">
                <a:off x="2981960" y="1732281"/>
                <a:ext cx="0" cy="2487044"/>
              </a:xfrm>
              <a:prstGeom prst="line">
                <a:avLst/>
              </a:prstGeom>
              <a:ln>
                <a:solidFill>
                  <a:schemeClr val="bg1"/>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32C73D-1555-4022-B459-C7E69CD2C1BB}"/>
                  </a:ext>
                </a:extLst>
              </p:cNvPr>
              <p:cNvCxnSpPr>
                <a:cxnSpLocks/>
              </p:cNvCxnSpPr>
              <p:nvPr/>
            </p:nvCxnSpPr>
            <p:spPr>
              <a:xfrm flipV="1">
                <a:off x="5836920" y="1732281"/>
                <a:ext cx="0" cy="2487044"/>
              </a:xfrm>
              <a:prstGeom prst="line">
                <a:avLst/>
              </a:prstGeom>
              <a:ln>
                <a:solidFill>
                  <a:schemeClr val="bg1"/>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D125CBE-6A37-46E7-8146-14CC96449737}"/>
                  </a:ext>
                </a:extLst>
              </p:cNvPr>
              <p:cNvCxnSpPr>
                <a:cxnSpLocks/>
              </p:cNvCxnSpPr>
              <p:nvPr/>
            </p:nvCxnSpPr>
            <p:spPr>
              <a:xfrm flipV="1">
                <a:off x="8823960" y="1732281"/>
                <a:ext cx="0" cy="2487044"/>
              </a:xfrm>
              <a:prstGeom prst="line">
                <a:avLst/>
              </a:prstGeom>
              <a:ln>
                <a:solidFill>
                  <a:schemeClr val="bg1"/>
                </a:solidFill>
                <a:headEnd type="none"/>
                <a:tailEnd type="oval"/>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58A78A44-B552-4CC1-BD3D-637CAF64E7AF}"/>
                </a:ext>
              </a:extLst>
            </p:cNvPr>
            <p:cNvSpPr/>
            <p:nvPr/>
          </p:nvSpPr>
          <p:spPr>
            <a:xfrm>
              <a:off x="11568088" y="3942590"/>
              <a:ext cx="153508" cy="153508"/>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41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FFFFFF"/>
                </a:solidFill>
                <a:effectLst/>
                <a:uLnTx/>
                <a:uFillTx/>
                <a:latin typeface="Segoe UI"/>
                <a:ea typeface="+mn-ea"/>
                <a:cs typeface="+mn-cs"/>
              </a:endParaRPr>
            </a:p>
          </p:txBody>
        </p:sp>
        <p:sp>
          <p:nvSpPr>
            <p:cNvPr id="32" name="TextBox 31">
              <a:extLst>
                <a:ext uri="{FF2B5EF4-FFF2-40B4-BE49-F238E27FC236}">
                  <a16:creationId xmlns:a16="http://schemas.microsoft.com/office/drawing/2014/main" id="{C3E1361B-8177-4851-9267-5B0CBA8F00C0}"/>
                </a:ext>
              </a:extLst>
            </p:cNvPr>
            <p:cNvSpPr txBox="1"/>
            <p:nvPr/>
          </p:nvSpPr>
          <p:spPr>
            <a:xfrm>
              <a:off x="649285" y="2269227"/>
              <a:ext cx="1596121" cy="312029"/>
            </a:xfrm>
            <a:prstGeom prst="rect">
              <a:avLst/>
            </a:prstGeom>
            <a:noFill/>
          </p:spPr>
          <p:txBody>
            <a:bodyPr wrap="square" rtlCol="0">
              <a:spAutoFit/>
            </a:bodyPr>
            <a:lstStyle/>
            <a:p>
              <a:pPr marL="0" marR="0" lvl="0" indent="0" algn="l" defTabSz="932418" rtl="0" eaLnBrk="1" fontAlgn="auto" latinLnBrk="0" hangingPunct="1">
                <a:lnSpc>
                  <a:spcPct val="100000"/>
                </a:lnSpc>
                <a:spcBef>
                  <a:spcPts val="0"/>
                </a:spcBef>
                <a:spcAft>
                  <a:spcPts val="0"/>
                </a:spcAft>
                <a:buClrTx/>
                <a:buSzTx/>
                <a:buFontTx/>
                <a:buNone/>
                <a:tabLst/>
                <a:defRPr/>
              </a:pPr>
              <a:r>
                <a:rPr kumimoji="0" lang="en-ZA" sz="1400" b="0" i="0" u="none" strike="noStrike" kern="1200" cap="none" spc="0" normalizeH="0" baseline="0" noProof="0">
                  <a:ln>
                    <a:noFill/>
                  </a:ln>
                  <a:solidFill>
                    <a:srgbClr val="000000"/>
                  </a:solidFill>
                  <a:effectLst/>
                  <a:uLnTx/>
                  <a:uFillTx/>
                  <a:latin typeface="Segoe UI Semibold" charset="0"/>
                  <a:ea typeface="Segoe UI Semibold" charset="0"/>
                  <a:cs typeface="Segoe UI Semibold" charset="0"/>
                </a:rPr>
                <a:t>Chat, presence</a:t>
              </a:r>
            </a:p>
          </p:txBody>
        </p:sp>
      </p:grpSp>
    </p:spTree>
    <p:extLst>
      <p:ext uri="{BB962C8B-B14F-4D97-AF65-F5344CB8AC3E}">
        <p14:creationId xmlns:p14="http://schemas.microsoft.com/office/powerpoint/2010/main" val="360658027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9">
            <a:extLst>
              <a:ext uri="{FF2B5EF4-FFF2-40B4-BE49-F238E27FC236}">
                <a16:creationId xmlns:a16="http://schemas.microsoft.com/office/drawing/2014/main" id="{7C43AB3A-215F-49F0-9318-E7E95B5DBCA5}"/>
              </a:ext>
            </a:extLst>
          </p:cNvPr>
          <p:cNvPicPr>
            <a:picLocks noChangeAspect="1"/>
          </p:cNvPicPr>
          <p:nvPr/>
        </p:nvPicPr>
        <p:blipFill>
          <a:blip r:embed="rId3"/>
          <a:stretch>
            <a:fillRect/>
          </a:stretch>
        </p:blipFill>
        <p:spPr>
          <a:xfrm>
            <a:off x="561418" y="122208"/>
            <a:ext cx="5067300" cy="3378200"/>
          </a:xfrm>
          <a:prstGeom prst="rect">
            <a:avLst/>
          </a:prstGeom>
        </p:spPr>
      </p:pic>
      <p:pic>
        <p:nvPicPr>
          <p:cNvPr id="4" name="Picture 6">
            <a:extLst>
              <a:ext uri="{FF2B5EF4-FFF2-40B4-BE49-F238E27FC236}">
                <a16:creationId xmlns:a16="http://schemas.microsoft.com/office/drawing/2014/main" id="{36F41A55-3832-43C6-899F-C4CBA88BEC58}"/>
              </a:ext>
            </a:extLst>
          </p:cNvPr>
          <p:cNvPicPr>
            <a:picLocks noChangeAspect="1"/>
          </p:cNvPicPr>
          <p:nvPr/>
        </p:nvPicPr>
        <p:blipFill>
          <a:blip r:embed="rId4"/>
          <a:stretch>
            <a:fillRect/>
          </a:stretch>
        </p:blipFill>
        <p:spPr>
          <a:xfrm>
            <a:off x="5881612" y="295274"/>
            <a:ext cx="5473852" cy="3107931"/>
          </a:xfrm>
          <a:prstGeom prst="rect">
            <a:avLst/>
          </a:prstGeom>
        </p:spPr>
      </p:pic>
      <p:pic>
        <p:nvPicPr>
          <p:cNvPr id="5" name="Picture 4">
            <a:extLst>
              <a:ext uri="{FF2B5EF4-FFF2-40B4-BE49-F238E27FC236}">
                <a16:creationId xmlns:a16="http://schemas.microsoft.com/office/drawing/2014/main" id="{5C6F8FB5-183B-4F8F-AFB5-ABE67AE539D6}"/>
              </a:ext>
            </a:extLst>
          </p:cNvPr>
          <p:cNvPicPr>
            <a:picLocks noChangeAspect="1"/>
          </p:cNvPicPr>
          <p:nvPr/>
        </p:nvPicPr>
        <p:blipFill>
          <a:blip r:embed="rId5"/>
          <a:stretch>
            <a:fillRect/>
          </a:stretch>
        </p:blipFill>
        <p:spPr>
          <a:xfrm>
            <a:off x="561418" y="3576955"/>
            <a:ext cx="5105400" cy="3403600"/>
          </a:xfrm>
          <a:prstGeom prst="rect">
            <a:avLst/>
          </a:prstGeom>
        </p:spPr>
      </p:pic>
      <p:pic>
        <p:nvPicPr>
          <p:cNvPr id="6" name="Picture 6" descr="A person posing in front of a computer screen&#10;&#10;Description automatically generated">
            <a:extLst>
              <a:ext uri="{FF2B5EF4-FFF2-40B4-BE49-F238E27FC236}">
                <a16:creationId xmlns:a16="http://schemas.microsoft.com/office/drawing/2014/main" id="{B14952B5-D4CF-4DEC-B25A-26879E03A45A}"/>
              </a:ext>
            </a:extLst>
          </p:cNvPr>
          <p:cNvPicPr>
            <a:picLocks noChangeAspect="1"/>
          </p:cNvPicPr>
          <p:nvPr/>
        </p:nvPicPr>
        <p:blipFill>
          <a:blip r:embed="rId6"/>
          <a:stretch>
            <a:fillRect/>
          </a:stretch>
        </p:blipFill>
        <p:spPr>
          <a:xfrm>
            <a:off x="6142038" y="3560589"/>
            <a:ext cx="4953000" cy="3417570"/>
          </a:xfrm>
          <a:prstGeom prst="rect">
            <a:avLst/>
          </a:prstGeom>
        </p:spPr>
      </p:pic>
    </p:spTree>
    <p:extLst>
      <p:ext uri="{BB962C8B-B14F-4D97-AF65-F5344CB8AC3E}">
        <p14:creationId xmlns:p14="http://schemas.microsoft.com/office/powerpoint/2010/main" val="2951684688"/>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09D2AAC-AD5B-4B67-B4D8-CC72E1657C67}"/>
              </a:ext>
            </a:extLst>
          </p:cNvPr>
          <p:cNvSpPr>
            <a:spLocks noGrp="1"/>
          </p:cNvSpPr>
          <p:nvPr>
            <p:ph type="title"/>
          </p:nvPr>
        </p:nvSpPr>
        <p:spPr/>
        <p:txBody>
          <a:bodyPr/>
          <a:lstStyle/>
          <a:p>
            <a:r>
              <a:rPr lang="en-US" dirty="0"/>
              <a:t>Microsoft approach</a:t>
            </a:r>
          </a:p>
        </p:txBody>
      </p:sp>
      <p:sp>
        <p:nvSpPr>
          <p:cNvPr id="3" name="Označba mesta besedila 2">
            <a:extLst>
              <a:ext uri="{FF2B5EF4-FFF2-40B4-BE49-F238E27FC236}">
                <a16:creationId xmlns:a16="http://schemas.microsoft.com/office/drawing/2014/main" id="{0F1AD6A5-1FC3-4F49-A23A-9E9F305C76B8}"/>
              </a:ext>
            </a:extLst>
          </p:cNvPr>
          <p:cNvSpPr>
            <a:spLocks noGrp="1"/>
          </p:cNvSpPr>
          <p:nvPr>
            <p:ph type="body" sz="quarter" idx="4294967295"/>
          </p:nvPr>
        </p:nvSpPr>
        <p:spPr>
          <a:xfrm>
            <a:off x="434974" y="1363663"/>
            <a:ext cx="11453813" cy="5278437"/>
          </a:xfrm>
        </p:spPr>
        <p:txBody>
          <a:bodyPr/>
          <a:lstStyle/>
          <a:p>
            <a:pPr marL="0" indent="0">
              <a:buNone/>
            </a:pPr>
            <a:r>
              <a:rPr lang="en-US" sz="2000" b="1" dirty="0"/>
              <a:t>Starting October 1, 2018, Skype for Business Online is no longer included in Office 365 for new customers with fewer than 500 seats</a:t>
            </a:r>
          </a:p>
          <a:p>
            <a:pPr lvl="1"/>
            <a:r>
              <a:rPr lang="en-US" sz="1800" dirty="0">
                <a:hlinkClick r:id="rId2"/>
              </a:rPr>
              <a:t>https://support.microsoft.com/en-gb/help/4465277/microsoft-teams-now-the-primary-client-for-meetings-and-calling</a:t>
            </a:r>
            <a:r>
              <a:rPr lang="en-US" sz="1800" dirty="0"/>
              <a:t> </a:t>
            </a:r>
          </a:p>
          <a:p>
            <a:pPr marL="0" indent="0">
              <a:buNone/>
            </a:pPr>
            <a:r>
              <a:rPr lang="en-US" sz="2000" b="1" dirty="0"/>
              <a:t>Automated upgrade for &lt;500 </a:t>
            </a:r>
            <a:r>
              <a:rPr lang="en-US" sz="2000" b="1" dirty="0" err="1"/>
              <a:t>SfBO</a:t>
            </a:r>
            <a:r>
              <a:rPr lang="en-US" sz="2000" b="1" dirty="0"/>
              <a:t> seats</a:t>
            </a:r>
          </a:p>
          <a:p>
            <a:pPr lvl="1"/>
            <a:r>
              <a:rPr lang="en-US" sz="1800" dirty="0"/>
              <a:t>Scheduled per tenant</a:t>
            </a:r>
          </a:p>
          <a:p>
            <a:pPr lvl="1"/>
            <a:r>
              <a:rPr lang="en-US" sz="1800" dirty="0"/>
              <a:t>Notification posted through Message Center</a:t>
            </a:r>
          </a:p>
          <a:p>
            <a:pPr lvl="1"/>
            <a:r>
              <a:rPr lang="en-US" sz="1800" dirty="0"/>
              <a:t>Option to postpone the upgrade</a:t>
            </a:r>
          </a:p>
          <a:p>
            <a:pPr lvl="1"/>
            <a:r>
              <a:rPr lang="en-US" sz="1800" dirty="0">
                <a:hlinkClick r:id="rId3"/>
              </a:rPr>
              <a:t>https://docs.microsoft.com/en-us/MicrosoftTeams/faq-journey#is-there-a-firm-deadline-by-which-customers-need-to-move-from-skype-for-business-online-to-teams</a:t>
            </a:r>
            <a:r>
              <a:rPr lang="en-US" sz="1800" dirty="0"/>
              <a:t> </a:t>
            </a:r>
          </a:p>
          <a:p>
            <a:pPr marL="0" indent="0">
              <a:buNone/>
            </a:pPr>
            <a:r>
              <a:rPr lang="en-US" sz="2000" b="1" dirty="0"/>
              <a:t>Microsoft-assisted upgrades for customers with &gt;500 </a:t>
            </a:r>
            <a:r>
              <a:rPr lang="en-US" sz="2000" b="1" dirty="0" err="1"/>
              <a:t>SfBO</a:t>
            </a:r>
            <a:r>
              <a:rPr lang="en-US" sz="2000" b="1" dirty="0"/>
              <a:t> seats</a:t>
            </a:r>
          </a:p>
          <a:p>
            <a:pPr lvl="1"/>
            <a:r>
              <a:rPr lang="en-US" sz="1800" dirty="0"/>
              <a:t>Remote assistance via FastTrack</a:t>
            </a:r>
          </a:p>
          <a:p>
            <a:pPr lvl="1"/>
            <a:r>
              <a:rPr lang="en-US" sz="1800" dirty="0"/>
              <a:t>Request FastTrack assistance </a:t>
            </a:r>
            <a:r>
              <a:rPr lang="sl-SI" sz="1800" dirty="0">
                <a:hlinkClick r:id="rId4"/>
              </a:rPr>
              <a:t>https://techcommunity.microsoft.com/t5/FastTrack-Blog/Requesting-FastTrack-assistance-for-Microsoft-365-just-got/ba-p/393125</a:t>
            </a:r>
            <a:endParaRPr lang="en-US" sz="1800" dirty="0"/>
          </a:p>
          <a:p>
            <a:pPr marL="0" indent="0">
              <a:buNone/>
            </a:pPr>
            <a:r>
              <a:rPr lang="en-US" sz="2000" b="1" dirty="0"/>
              <a:t>Customer self driven upgrades</a:t>
            </a:r>
          </a:p>
          <a:p>
            <a:pPr lvl="1"/>
            <a:r>
              <a:rPr lang="en-US" sz="1800" dirty="0"/>
              <a:t>Guidance can be found here </a:t>
            </a:r>
            <a:r>
              <a:rPr lang="en-US" sz="1800" dirty="0">
                <a:hlinkClick r:id="rId5"/>
              </a:rPr>
              <a:t>https://aka.ms/SkypeToTeams</a:t>
            </a:r>
            <a:r>
              <a:rPr lang="en-US" sz="1800" dirty="0"/>
              <a:t> </a:t>
            </a:r>
          </a:p>
          <a:p>
            <a:pPr marL="0" indent="0">
              <a:buNone/>
            </a:pPr>
            <a:r>
              <a:rPr lang="en-US" sz="2000" b="1" dirty="0"/>
              <a:t>Skype for Business Online shutdown date has not been set or announced</a:t>
            </a:r>
          </a:p>
        </p:txBody>
      </p:sp>
      <p:pic>
        <p:nvPicPr>
          <p:cNvPr id="5" name="Slika 4" descr="Slika, ki vsebuje besede posnetek zaslona&#10;&#10;Opis je samodejno ustvarjen">
            <a:extLst>
              <a:ext uri="{FF2B5EF4-FFF2-40B4-BE49-F238E27FC236}">
                <a16:creationId xmlns:a16="http://schemas.microsoft.com/office/drawing/2014/main" id="{CC236190-2CCE-4F3B-959F-55D8BBFA09B0}"/>
              </a:ext>
            </a:extLst>
          </p:cNvPr>
          <p:cNvPicPr>
            <a:picLocks noChangeAspect="1"/>
          </p:cNvPicPr>
          <p:nvPr/>
        </p:nvPicPr>
        <p:blipFill>
          <a:blip r:embed="rId6"/>
          <a:stretch>
            <a:fillRect/>
          </a:stretch>
        </p:blipFill>
        <p:spPr>
          <a:xfrm>
            <a:off x="8428037" y="2354262"/>
            <a:ext cx="3606466" cy="2514600"/>
          </a:xfrm>
          <a:prstGeom prst="rect">
            <a:avLst/>
          </a:prstGeom>
        </p:spPr>
      </p:pic>
    </p:spTree>
    <p:extLst>
      <p:ext uri="{BB962C8B-B14F-4D97-AF65-F5344CB8AC3E}">
        <p14:creationId xmlns:p14="http://schemas.microsoft.com/office/powerpoint/2010/main" val="302849902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26F7634-22A6-4E07-96D3-E0E3D87A99A0}"/>
              </a:ext>
            </a:extLst>
          </p:cNvPr>
          <p:cNvSpPr>
            <a:spLocks noGrp="1"/>
          </p:cNvSpPr>
          <p:nvPr>
            <p:ph type="title"/>
          </p:nvPr>
        </p:nvSpPr>
        <p:spPr/>
        <p:txBody>
          <a:bodyPr/>
          <a:lstStyle/>
          <a:p>
            <a:r>
              <a:rPr lang="en-US" dirty="0"/>
              <a:t>Understand </a:t>
            </a:r>
            <a:r>
              <a:rPr lang="en-US" dirty="0">
                <a:latin typeface="Segoe UI Semibold" panose="020B0702040204020203" pitchFamily="34" charset="0"/>
                <a:cs typeface="Segoe UI Semibold" panose="020B0702040204020203" pitchFamily="34" charset="0"/>
              </a:rPr>
              <a:t>options and guidance to plan for transition</a:t>
            </a:r>
          </a:p>
        </p:txBody>
      </p:sp>
    </p:spTree>
    <p:extLst>
      <p:ext uri="{BB962C8B-B14F-4D97-AF65-F5344CB8AC3E}">
        <p14:creationId xmlns:p14="http://schemas.microsoft.com/office/powerpoint/2010/main" val="27475710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3AE8E831-EB17-48C9-909A-2B2DF410F693}"/>
              </a:ext>
            </a:extLst>
          </p:cNvPr>
          <p:cNvSpPr>
            <a:spLocks noGrp="1"/>
          </p:cNvSpPr>
          <p:nvPr>
            <p:ph type="title"/>
          </p:nvPr>
        </p:nvSpPr>
        <p:spPr/>
        <p:txBody>
          <a:bodyPr>
            <a:normAutofit/>
          </a:bodyPr>
          <a:lstStyle/>
          <a:p>
            <a:r>
              <a:rPr lang="en-US" sz="3672" dirty="0"/>
              <a:t>Successful Upgrade = Technical Migration + People Change</a:t>
            </a:r>
          </a:p>
        </p:txBody>
      </p:sp>
      <p:sp>
        <p:nvSpPr>
          <p:cNvPr id="17" name="Rectangle 16">
            <a:extLst>
              <a:ext uri="{FF2B5EF4-FFF2-40B4-BE49-F238E27FC236}">
                <a16:creationId xmlns:a16="http://schemas.microsoft.com/office/drawing/2014/main" id="{5F47A0BD-97F2-4651-9E67-4A8CB9745F6E}"/>
              </a:ext>
            </a:extLst>
          </p:cNvPr>
          <p:cNvSpPr/>
          <p:nvPr/>
        </p:nvSpPr>
        <p:spPr>
          <a:xfrm>
            <a:off x="9080878" y="3264548"/>
            <a:ext cx="2520793" cy="3137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defTabSz="932597">
              <a:defRPr/>
            </a:pPr>
            <a:r>
              <a:rPr lang="en-US" sz="1399" i="1" dirty="0">
                <a:solidFill>
                  <a:srgbClr val="2C292A"/>
                </a:solidFill>
                <a:latin typeface="Segoe UI"/>
              </a:rPr>
              <a:t>What are other people doing?</a:t>
            </a:r>
          </a:p>
        </p:txBody>
      </p:sp>
      <p:sp>
        <p:nvSpPr>
          <p:cNvPr id="18" name="Rectangle 17">
            <a:extLst>
              <a:ext uri="{FF2B5EF4-FFF2-40B4-BE49-F238E27FC236}">
                <a16:creationId xmlns:a16="http://schemas.microsoft.com/office/drawing/2014/main" id="{1133DFAD-2716-4FB8-A1F9-D0BEA6D09360}"/>
              </a:ext>
            </a:extLst>
          </p:cNvPr>
          <p:cNvSpPr/>
          <p:nvPr/>
        </p:nvSpPr>
        <p:spPr>
          <a:xfrm>
            <a:off x="9080878" y="2859644"/>
            <a:ext cx="2520793" cy="3137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defTabSz="932597">
              <a:defRPr/>
            </a:pPr>
            <a:r>
              <a:rPr lang="en-US" sz="1399" i="1" dirty="0">
                <a:solidFill>
                  <a:srgbClr val="2C292A"/>
                </a:solidFill>
                <a:latin typeface="Segoe UI"/>
              </a:rPr>
              <a:t>Why should I use Teams?</a:t>
            </a:r>
          </a:p>
        </p:txBody>
      </p:sp>
      <p:sp>
        <p:nvSpPr>
          <p:cNvPr id="19" name="Rectangle 18">
            <a:extLst>
              <a:ext uri="{FF2B5EF4-FFF2-40B4-BE49-F238E27FC236}">
                <a16:creationId xmlns:a16="http://schemas.microsoft.com/office/drawing/2014/main" id="{1D5D1981-299E-43B5-BDF5-BD038090FC28}"/>
              </a:ext>
            </a:extLst>
          </p:cNvPr>
          <p:cNvSpPr/>
          <p:nvPr/>
        </p:nvSpPr>
        <p:spPr>
          <a:xfrm>
            <a:off x="9080878" y="3669450"/>
            <a:ext cx="2212507" cy="5333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defTabSz="932597">
              <a:defRPr/>
            </a:pPr>
            <a:r>
              <a:rPr lang="en-US" sz="1399" i="1" dirty="0">
                <a:solidFill>
                  <a:srgbClr val="2C292A"/>
                </a:solidFill>
                <a:latin typeface="Segoe UI"/>
              </a:rPr>
              <a:t>I don’t like change. There is too much changing</a:t>
            </a:r>
          </a:p>
        </p:txBody>
      </p:sp>
      <p:sp>
        <p:nvSpPr>
          <p:cNvPr id="20" name="Rectangle 19">
            <a:extLst>
              <a:ext uri="{FF2B5EF4-FFF2-40B4-BE49-F238E27FC236}">
                <a16:creationId xmlns:a16="http://schemas.microsoft.com/office/drawing/2014/main" id="{D579B211-423C-4298-92D9-33D1CED2CB89}"/>
              </a:ext>
            </a:extLst>
          </p:cNvPr>
          <p:cNvSpPr/>
          <p:nvPr/>
        </p:nvSpPr>
        <p:spPr>
          <a:xfrm>
            <a:off x="9080878" y="4289767"/>
            <a:ext cx="2836506" cy="5333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defTabSz="932597">
              <a:defRPr/>
            </a:pPr>
            <a:r>
              <a:rPr lang="en-US" sz="1399" i="1" dirty="0">
                <a:solidFill>
                  <a:srgbClr val="2C292A"/>
                </a:solidFill>
                <a:latin typeface="Segoe UI"/>
              </a:rPr>
              <a:t>Skype works for me, why do I need another tool?</a:t>
            </a:r>
          </a:p>
        </p:txBody>
      </p:sp>
      <p:grpSp>
        <p:nvGrpSpPr>
          <p:cNvPr id="21" name="Group 20">
            <a:extLst>
              <a:ext uri="{FF2B5EF4-FFF2-40B4-BE49-F238E27FC236}">
                <a16:creationId xmlns:a16="http://schemas.microsoft.com/office/drawing/2014/main" id="{7F96BF39-C258-4CC3-9E5C-DCBB58170C0D}"/>
              </a:ext>
            </a:extLst>
          </p:cNvPr>
          <p:cNvGrpSpPr/>
          <p:nvPr/>
        </p:nvGrpSpPr>
        <p:grpSpPr>
          <a:xfrm>
            <a:off x="435796" y="1733764"/>
            <a:ext cx="5441640" cy="3161871"/>
            <a:chOff x="434975" y="1733513"/>
            <a:chExt cx="5442412" cy="3162320"/>
          </a:xfrm>
        </p:grpSpPr>
        <p:sp>
          <p:nvSpPr>
            <p:cNvPr id="22" name="Rectangle 21">
              <a:extLst>
                <a:ext uri="{FF2B5EF4-FFF2-40B4-BE49-F238E27FC236}">
                  <a16:creationId xmlns:a16="http://schemas.microsoft.com/office/drawing/2014/main" id="{31E190A1-E9E7-4B49-9C34-14C3DE29A8AE}"/>
                </a:ext>
              </a:extLst>
            </p:cNvPr>
            <p:cNvSpPr/>
            <p:nvPr/>
          </p:nvSpPr>
          <p:spPr>
            <a:xfrm>
              <a:off x="434975" y="1733513"/>
              <a:ext cx="3750330" cy="6592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rtlCol="0" anchor="t">
              <a:spAutoFit/>
            </a:bodyPr>
            <a:lstStyle/>
            <a:p>
              <a:pPr defTabSz="932597">
                <a:defRPr/>
              </a:pPr>
              <a:r>
                <a:rPr lang="en-US" dirty="0">
                  <a:solidFill>
                    <a:srgbClr val="2C292A"/>
                  </a:solidFill>
                  <a:latin typeface="Segoe UI"/>
                </a:rPr>
                <a:t>Technically is programmed to </a:t>
              </a:r>
              <a:r>
                <a:rPr lang="en-US" i="1" u="sng" dirty="0">
                  <a:solidFill>
                    <a:srgbClr val="2C292A"/>
                  </a:solidFill>
                  <a:latin typeface="Segoe UI"/>
                </a:rPr>
                <a:t>act</a:t>
              </a:r>
            </a:p>
            <a:p>
              <a:pPr defTabSz="932597">
                <a:defRPr/>
              </a:pPr>
              <a:r>
                <a:rPr lang="en-US" b="1" dirty="0">
                  <a:solidFill>
                    <a:srgbClr val="00AEEF"/>
                  </a:solidFill>
                  <a:latin typeface="Segoe UI Light"/>
                </a:rPr>
                <a:t>“Let’s do this”</a:t>
              </a:r>
            </a:p>
          </p:txBody>
        </p:sp>
        <p:pic>
          <p:nvPicPr>
            <p:cNvPr id="24" name="Picture 23">
              <a:extLst>
                <a:ext uri="{FF2B5EF4-FFF2-40B4-BE49-F238E27FC236}">
                  <a16:creationId xmlns:a16="http://schemas.microsoft.com/office/drawing/2014/main" id="{B1E2253E-C268-421F-A4B5-0830C90D47F9}"/>
                </a:ext>
              </a:extLst>
            </p:cNvPr>
            <p:cNvPicPr>
              <a:picLocks noChangeAspect="1"/>
            </p:cNvPicPr>
            <p:nvPr/>
          </p:nvPicPr>
          <p:blipFill rotWithShape="1">
            <a:blip r:embed="rId4"/>
            <a:srcRect t="-27124" b="-47848"/>
            <a:stretch/>
          </p:blipFill>
          <p:spPr>
            <a:xfrm>
              <a:off x="434975" y="2605738"/>
              <a:ext cx="5442412" cy="2290095"/>
            </a:xfrm>
            <a:prstGeom prst="rect">
              <a:avLst/>
            </a:prstGeom>
            <a:solidFill>
              <a:srgbClr val="F9F9F9"/>
            </a:solidFill>
          </p:spPr>
        </p:pic>
      </p:grpSp>
      <p:sp>
        <p:nvSpPr>
          <p:cNvPr id="25" name="Rectangle 24">
            <a:extLst>
              <a:ext uri="{FF2B5EF4-FFF2-40B4-BE49-F238E27FC236}">
                <a16:creationId xmlns:a16="http://schemas.microsoft.com/office/drawing/2014/main" id="{6AAEAF94-04D3-4256-86A9-9D0040B70D32}"/>
              </a:ext>
            </a:extLst>
          </p:cNvPr>
          <p:cNvSpPr/>
          <p:nvPr/>
        </p:nvSpPr>
        <p:spPr>
          <a:xfrm>
            <a:off x="9080879" y="4910085"/>
            <a:ext cx="2611996" cy="3137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defTabSz="932597">
              <a:defRPr/>
            </a:pPr>
            <a:r>
              <a:rPr lang="en-US" sz="1399" i="1" dirty="0">
                <a:solidFill>
                  <a:srgbClr val="2C292A"/>
                </a:solidFill>
                <a:latin typeface="Segoe UI"/>
              </a:rPr>
              <a:t>How would I even get started?</a:t>
            </a:r>
          </a:p>
        </p:txBody>
      </p:sp>
      <p:grpSp>
        <p:nvGrpSpPr>
          <p:cNvPr id="26" name="Group 25">
            <a:extLst>
              <a:ext uri="{FF2B5EF4-FFF2-40B4-BE49-F238E27FC236}">
                <a16:creationId xmlns:a16="http://schemas.microsoft.com/office/drawing/2014/main" id="{204C6946-2CCD-4C55-8294-D5143412A0A2}"/>
              </a:ext>
            </a:extLst>
          </p:cNvPr>
          <p:cNvGrpSpPr/>
          <p:nvPr/>
        </p:nvGrpSpPr>
        <p:grpSpPr>
          <a:xfrm>
            <a:off x="881" y="5623776"/>
            <a:ext cx="12432949" cy="978789"/>
            <a:chOff x="0" y="5808744"/>
            <a:chExt cx="12434712" cy="978928"/>
          </a:xfrm>
        </p:grpSpPr>
        <p:sp>
          <p:nvSpPr>
            <p:cNvPr id="27" name="Rectangle 26">
              <a:extLst>
                <a:ext uri="{FF2B5EF4-FFF2-40B4-BE49-F238E27FC236}">
                  <a16:creationId xmlns:a16="http://schemas.microsoft.com/office/drawing/2014/main" id="{13F9E3A6-CCFF-42BD-8B34-135998253EF0}"/>
                </a:ext>
              </a:extLst>
            </p:cNvPr>
            <p:cNvSpPr/>
            <p:nvPr/>
          </p:nvSpPr>
          <p:spPr>
            <a:xfrm>
              <a:off x="0" y="5808744"/>
              <a:ext cx="12434712" cy="97892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418">
                <a:defRPr/>
              </a:pPr>
              <a:endParaRPr lang="en-US" sz="1599" dirty="0">
                <a:solidFill>
                  <a:srgbClr val="2C292A"/>
                </a:solidFill>
                <a:latin typeface="Segoe UI Light"/>
              </a:endParaRPr>
            </a:p>
          </p:txBody>
        </p:sp>
        <p:sp>
          <p:nvSpPr>
            <p:cNvPr id="28" name="Rectangle 27">
              <a:extLst>
                <a:ext uri="{FF2B5EF4-FFF2-40B4-BE49-F238E27FC236}">
                  <a16:creationId xmlns:a16="http://schemas.microsoft.com/office/drawing/2014/main" id="{2F6FB1C0-F3CB-41B5-9153-F51D86A2796D}"/>
                </a:ext>
              </a:extLst>
            </p:cNvPr>
            <p:cNvSpPr/>
            <p:nvPr/>
          </p:nvSpPr>
          <p:spPr>
            <a:xfrm>
              <a:off x="509075" y="6113542"/>
              <a:ext cx="11713791" cy="376738"/>
            </a:xfrm>
            <a:prstGeom prst="rect">
              <a:avLst/>
            </a:prstGeom>
          </p:spPr>
          <p:txBody>
            <a:bodyPr wrap="square" lIns="0" rIns="0">
              <a:spAutoFit/>
            </a:bodyPr>
            <a:lstStyle/>
            <a:p>
              <a:pPr algn="ctr" defTabSz="913873">
                <a:lnSpc>
                  <a:spcPct val="90000"/>
                </a:lnSpc>
                <a:spcAft>
                  <a:spcPts val="2400"/>
                </a:spcAft>
                <a:defRPr/>
              </a:pPr>
              <a:r>
                <a:rPr lang="en-US" sz="2000" kern="0" dirty="0">
                  <a:solidFill>
                    <a:srgbClr val="2C292A"/>
                  </a:solidFill>
                  <a:latin typeface="Segoe UI Semibold" panose="020B0702040204020203" pitchFamily="34" charset="0"/>
                  <a:cs typeface="Segoe UI Semibold" panose="020B0702040204020203" pitchFamily="34" charset="0"/>
                </a:rPr>
                <a:t>Goal: Build a journey that </a:t>
              </a:r>
              <a:r>
                <a:rPr lang="en-US" sz="2000" b="1" dirty="0">
                  <a:solidFill>
                    <a:srgbClr val="00AEEF"/>
                  </a:solidFill>
                  <a:latin typeface="Segoe UI Light"/>
                </a:rPr>
                <a:t>expedites the technical change and facilitates people change</a:t>
              </a:r>
            </a:p>
          </p:txBody>
        </p:sp>
      </p:grpSp>
      <p:cxnSp>
        <p:nvCxnSpPr>
          <p:cNvPr id="29" name="Straight Connector 28">
            <a:extLst>
              <a:ext uri="{FF2B5EF4-FFF2-40B4-BE49-F238E27FC236}">
                <a16:creationId xmlns:a16="http://schemas.microsoft.com/office/drawing/2014/main" id="{B0009BCE-4018-4370-A94F-2F0681FB71D7}"/>
              </a:ext>
            </a:extLst>
          </p:cNvPr>
          <p:cNvCxnSpPr>
            <a:cxnSpLocks/>
          </p:cNvCxnSpPr>
          <p:nvPr/>
        </p:nvCxnSpPr>
        <p:spPr>
          <a:xfrm>
            <a:off x="7822973" y="2808254"/>
            <a:ext cx="3778699" cy="0"/>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0" name="Group 29">
            <a:extLst>
              <a:ext uri="{FF2B5EF4-FFF2-40B4-BE49-F238E27FC236}">
                <a16:creationId xmlns:a16="http://schemas.microsoft.com/office/drawing/2014/main" id="{1F78BA64-4DBA-48AF-B068-88FDB9D170FE}"/>
              </a:ext>
            </a:extLst>
          </p:cNvPr>
          <p:cNvGrpSpPr/>
          <p:nvPr/>
        </p:nvGrpSpPr>
        <p:grpSpPr>
          <a:xfrm>
            <a:off x="6665287" y="1733764"/>
            <a:ext cx="4687825" cy="3176320"/>
            <a:chOff x="6665350" y="1733513"/>
            <a:chExt cx="4688490" cy="3176771"/>
          </a:xfrm>
        </p:grpSpPr>
        <p:sp>
          <p:nvSpPr>
            <p:cNvPr id="31" name="Rectangle 30">
              <a:extLst>
                <a:ext uri="{FF2B5EF4-FFF2-40B4-BE49-F238E27FC236}">
                  <a16:creationId xmlns:a16="http://schemas.microsoft.com/office/drawing/2014/main" id="{DFA85D05-C494-491E-9307-0DE148881077}"/>
                </a:ext>
              </a:extLst>
            </p:cNvPr>
            <p:cNvSpPr/>
            <p:nvPr/>
          </p:nvSpPr>
          <p:spPr>
            <a:xfrm>
              <a:off x="6840024" y="1733513"/>
              <a:ext cx="4513816" cy="6592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rtlCol="0" anchor="t">
              <a:spAutoFit/>
            </a:bodyPr>
            <a:lstStyle/>
            <a:p>
              <a:pPr defTabSz="932597">
                <a:defRPr/>
              </a:pPr>
              <a:r>
                <a:rPr lang="en-US" dirty="0">
                  <a:solidFill>
                    <a:srgbClr val="2C292A"/>
                  </a:solidFill>
                  <a:latin typeface="Segoe UI"/>
                </a:rPr>
                <a:t>People are programmed to </a:t>
              </a:r>
              <a:r>
                <a:rPr lang="en-US" i="1" u="sng" dirty="0">
                  <a:solidFill>
                    <a:srgbClr val="2C292A"/>
                  </a:solidFill>
                  <a:latin typeface="Segoe UI"/>
                </a:rPr>
                <a:t>react</a:t>
              </a:r>
            </a:p>
            <a:p>
              <a:pPr defTabSz="932597">
                <a:defRPr/>
              </a:pPr>
              <a:r>
                <a:rPr lang="en-US" b="1" dirty="0">
                  <a:solidFill>
                    <a:srgbClr val="00AEEF"/>
                  </a:solidFill>
                  <a:latin typeface="Segoe UI Light"/>
                </a:rPr>
                <a:t>“Why should I do this?”</a:t>
              </a:r>
            </a:p>
          </p:txBody>
        </p:sp>
        <p:pic>
          <p:nvPicPr>
            <p:cNvPr id="32" name="Picture 31">
              <a:extLst>
                <a:ext uri="{FF2B5EF4-FFF2-40B4-BE49-F238E27FC236}">
                  <a16:creationId xmlns:a16="http://schemas.microsoft.com/office/drawing/2014/main" id="{96F7F71F-8E4C-427B-8580-1C58082AD3D2}"/>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665350" y="2605737"/>
              <a:ext cx="2304547" cy="2304547"/>
            </a:xfrm>
            <a:prstGeom prst="ellipse">
              <a:avLst/>
            </a:prstGeom>
          </p:spPr>
        </p:pic>
      </p:grpSp>
      <p:cxnSp>
        <p:nvCxnSpPr>
          <p:cNvPr id="33" name="Straight Connector 32">
            <a:extLst>
              <a:ext uri="{FF2B5EF4-FFF2-40B4-BE49-F238E27FC236}">
                <a16:creationId xmlns:a16="http://schemas.microsoft.com/office/drawing/2014/main" id="{3EA484C5-0E18-4E16-A4B3-AD1E2EB0D103}"/>
              </a:ext>
            </a:extLst>
          </p:cNvPr>
          <p:cNvCxnSpPr>
            <a:cxnSpLocks/>
          </p:cNvCxnSpPr>
          <p:nvPr/>
        </p:nvCxnSpPr>
        <p:spPr>
          <a:xfrm>
            <a:off x="458232" y="1595866"/>
            <a:ext cx="834158" cy="0"/>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F0BB3EB5-BA4A-421C-80CA-8518AB8A7D58}"/>
              </a:ext>
            </a:extLst>
          </p:cNvPr>
          <p:cNvCxnSpPr>
            <a:cxnSpLocks/>
          </p:cNvCxnSpPr>
          <p:nvPr/>
        </p:nvCxnSpPr>
        <p:spPr>
          <a:xfrm>
            <a:off x="6851223" y="1595866"/>
            <a:ext cx="834158" cy="0"/>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64599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par>
                                <p:cTn id="8" presetID="2" presetClass="entr" presetSubtype="2" decel="10000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750" fill="hold"/>
                                        <p:tgtEl>
                                          <p:spTgt spid="21"/>
                                        </p:tgtEl>
                                        <p:attrNameLst>
                                          <p:attrName>ppt_x</p:attrName>
                                        </p:attrNameLst>
                                      </p:cBhvr>
                                      <p:tavLst>
                                        <p:tav tm="0">
                                          <p:val>
                                            <p:strVal val="1+#ppt_w/2"/>
                                          </p:val>
                                        </p:tav>
                                        <p:tav tm="100000">
                                          <p:val>
                                            <p:strVal val="#ppt_x"/>
                                          </p:val>
                                        </p:tav>
                                      </p:tavLst>
                                    </p:anim>
                                    <p:anim calcmode="lin" valueType="num">
                                      <p:cBhvr additive="base">
                                        <p:cTn id="11" dur="750" fill="hold"/>
                                        <p:tgtEl>
                                          <p:spTgt spid="21"/>
                                        </p:tgtEl>
                                        <p:attrNameLst>
                                          <p:attrName>ppt_y</p:attrName>
                                        </p:attrNameLst>
                                      </p:cBhvr>
                                      <p:tavLst>
                                        <p:tav tm="0">
                                          <p:val>
                                            <p:strVal val="#ppt_y"/>
                                          </p:val>
                                        </p:tav>
                                        <p:tav tm="100000">
                                          <p:val>
                                            <p:strVal val="#ppt_y"/>
                                          </p:val>
                                        </p:tav>
                                      </p:tavLst>
                                    </p:anim>
                                  </p:childTnLst>
                                </p:cTn>
                              </p:par>
                            </p:childTnLst>
                          </p:cTn>
                        </p:par>
                        <p:par>
                          <p:cTn id="12" fill="hold">
                            <p:stCondLst>
                              <p:cond delay="750"/>
                            </p:stCondLst>
                            <p:childTnLst>
                              <p:par>
                                <p:cTn id="13" presetID="22" presetClass="entr" presetSubtype="8"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left)">
                                      <p:cBhvr>
                                        <p:cTn id="15" dur="500"/>
                                        <p:tgtEl>
                                          <p:spTgt spid="34"/>
                                        </p:tgtEl>
                                      </p:cBhvr>
                                    </p:animEffect>
                                  </p:childTnLst>
                                </p:cTn>
                              </p:par>
                              <p:par>
                                <p:cTn id="16" presetID="2" presetClass="entr" presetSubtype="2" decel="100000"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750" fill="hold"/>
                                        <p:tgtEl>
                                          <p:spTgt spid="30"/>
                                        </p:tgtEl>
                                        <p:attrNameLst>
                                          <p:attrName>ppt_x</p:attrName>
                                        </p:attrNameLst>
                                      </p:cBhvr>
                                      <p:tavLst>
                                        <p:tav tm="0">
                                          <p:val>
                                            <p:strVal val="1+#ppt_w/2"/>
                                          </p:val>
                                        </p:tav>
                                        <p:tav tm="100000">
                                          <p:val>
                                            <p:strVal val="#ppt_x"/>
                                          </p:val>
                                        </p:tav>
                                      </p:tavLst>
                                    </p:anim>
                                    <p:anim calcmode="lin" valueType="num">
                                      <p:cBhvr additive="base">
                                        <p:cTn id="19" dur="750" fill="hold"/>
                                        <p:tgtEl>
                                          <p:spTgt spid="30"/>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wipe(left)">
                                      <p:cBhvr>
                                        <p:cTn id="23" dur="500"/>
                                        <p:tgtEl>
                                          <p:spTgt spid="29"/>
                                        </p:tgtEl>
                                      </p:cBhvr>
                                    </p:animEffect>
                                  </p:childTnLst>
                                </p:cTn>
                              </p:par>
                              <p:par>
                                <p:cTn id="24" presetID="2" presetClass="entr" presetSubtype="2" decel="10000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750" fill="hold"/>
                                        <p:tgtEl>
                                          <p:spTgt spid="18"/>
                                        </p:tgtEl>
                                        <p:attrNameLst>
                                          <p:attrName>ppt_x</p:attrName>
                                        </p:attrNameLst>
                                      </p:cBhvr>
                                      <p:tavLst>
                                        <p:tav tm="0">
                                          <p:val>
                                            <p:strVal val="1+#ppt_w/2"/>
                                          </p:val>
                                        </p:tav>
                                        <p:tav tm="100000">
                                          <p:val>
                                            <p:strVal val="#ppt_x"/>
                                          </p:val>
                                        </p:tav>
                                      </p:tavLst>
                                    </p:anim>
                                    <p:anim calcmode="lin" valueType="num">
                                      <p:cBhvr additive="base">
                                        <p:cTn id="27" dur="750" fill="hold"/>
                                        <p:tgtEl>
                                          <p:spTgt spid="18"/>
                                        </p:tgtEl>
                                        <p:attrNameLst>
                                          <p:attrName>ppt_y</p:attrName>
                                        </p:attrNameLst>
                                      </p:cBhvr>
                                      <p:tavLst>
                                        <p:tav tm="0">
                                          <p:val>
                                            <p:strVal val="#ppt_y"/>
                                          </p:val>
                                        </p:tav>
                                        <p:tav tm="100000">
                                          <p:val>
                                            <p:strVal val="#ppt_y"/>
                                          </p:val>
                                        </p:tav>
                                      </p:tavLst>
                                    </p:anim>
                                  </p:childTnLst>
                                </p:cTn>
                              </p:par>
                              <p:par>
                                <p:cTn id="28" presetID="2" presetClass="entr" presetSubtype="2" decel="100000" fill="hold" grpId="0" nodeType="withEffect">
                                  <p:stCondLst>
                                    <p:cond delay="2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750" fill="hold"/>
                                        <p:tgtEl>
                                          <p:spTgt spid="17"/>
                                        </p:tgtEl>
                                        <p:attrNameLst>
                                          <p:attrName>ppt_x</p:attrName>
                                        </p:attrNameLst>
                                      </p:cBhvr>
                                      <p:tavLst>
                                        <p:tav tm="0">
                                          <p:val>
                                            <p:strVal val="1+#ppt_w/2"/>
                                          </p:val>
                                        </p:tav>
                                        <p:tav tm="100000">
                                          <p:val>
                                            <p:strVal val="#ppt_x"/>
                                          </p:val>
                                        </p:tav>
                                      </p:tavLst>
                                    </p:anim>
                                    <p:anim calcmode="lin" valueType="num">
                                      <p:cBhvr additive="base">
                                        <p:cTn id="31" dur="75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2" decel="100000" fill="hold" grpId="0" nodeType="withEffect">
                                  <p:stCondLst>
                                    <p:cond delay="50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750" fill="hold"/>
                                        <p:tgtEl>
                                          <p:spTgt spid="19"/>
                                        </p:tgtEl>
                                        <p:attrNameLst>
                                          <p:attrName>ppt_x</p:attrName>
                                        </p:attrNameLst>
                                      </p:cBhvr>
                                      <p:tavLst>
                                        <p:tav tm="0">
                                          <p:val>
                                            <p:strVal val="1+#ppt_w/2"/>
                                          </p:val>
                                        </p:tav>
                                        <p:tav tm="100000">
                                          <p:val>
                                            <p:strVal val="#ppt_x"/>
                                          </p:val>
                                        </p:tav>
                                      </p:tavLst>
                                    </p:anim>
                                    <p:anim calcmode="lin" valueType="num">
                                      <p:cBhvr additive="base">
                                        <p:cTn id="35" dur="750" fill="hold"/>
                                        <p:tgtEl>
                                          <p:spTgt spid="19"/>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75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750" fill="hold"/>
                                        <p:tgtEl>
                                          <p:spTgt spid="20"/>
                                        </p:tgtEl>
                                        <p:attrNameLst>
                                          <p:attrName>ppt_x</p:attrName>
                                        </p:attrNameLst>
                                      </p:cBhvr>
                                      <p:tavLst>
                                        <p:tav tm="0">
                                          <p:val>
                                            <p:strVal val="1+#ppt_w/2"/>
                                          </p:val>
                                        </p:tav>
                                        <p:tav tm="100000">
                                          <p:val>
                                            <p:strVal val="#ppt_x"/>
                                          </p:val>
                                        </p:tav>
                                      </p:tavLst>
                                    </p:anim>
                                    <p:anim calcmode="lin" valueType="num">
                                      <p:cBhvr additive="base">
                                        <p:cTn id="39" dur="75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2" decel="100000" fill="hold" grpId="0" nodeType="withEffect">
                                  <p:stCondLst>
                                    <p:cond delay="100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750" fill="hold"/>
                                        <p:tgtEl>
                                          <p:spTgt spid="25"/>
                                        </p:tgtEl>
                                        <p:attrNameLst>
                                          <p:attrName>ppt_x</p:attrName>
                                        </p:attrNameLst>
                                      </p:cBhvr>
                                      <p:tavLst>
                                        <p:tav tm="0">
                                          <p:val>
                                            <p:strVal val="1+#ppt_w/2"/>
                                          </p:val>
                                        </p:tav>
                                        <p:tav tm="100000">
                                          <p:val>
                                            <p:strVal val="#ppt_x"/>
                                          </p:val>
                                        </p:tav>
                                      </p:tavLst>
                                    </p:anim>
                                    <p:anim calcmode="lin" valueType="num">
                                      <p:cBhvr additive="base">
                                        <p:cTn id="43" dur="750" fill="hold"/>
                                        <p:tgtEl>
                                          <p:spTgt spid="25"/>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 presetClass="entr" presetSubtype="2" decel="100000"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750" fill="hold"/>
                                        <p:tgtEl>
                                          <p:spTgt spid="26"/>
                                        </p:tgtEl>
                                        <p:attrNameLst>
                                          <p:attrName>ppt_x</p:attrName>
                                        </p:attrNameLst>
                                      </p:cBhvr>
                                      <p:tavLst>
                                        <p:tav tm="0">
                                          <p:val>
                                            <p:strVal val="1+#ppt_w/2"/>
                                          </p:val>
                                        </p:tav>
                                        <p:tav tm="100000">
                                          <p:val>
                                            <p:strVal val="#ppt_x"/>
                                          </p:val>
                                        </p:tav>
                                      </p:tavLst>
                                    </p:anim>
                                    <p:anim calcmode="lin" valueType="num">
                                      <p:cBhvr additive="base">
                                        <p:cTn id="48" dur="75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59">
            <a:extLst>
              <a:ext uri="{FF2B5EF4-FFF2-40B4-BE49-F238E27FC236}">
                <a16:creationId xmlns:a16="http://schemas.microsoft.com/office/drawing/2014/main" id="{76523821-E423-4354-9723-A1D1163B9738}"/>
              </a:ext>
            </a:extLst>
          </p:cNvPr>
          <p:cNvSpPr/>
          <p:nvPr/>
        </p:nvSpPr>
        <p:spPr bwMode="auto">
          <a:xfrm>
            <a:off x="880" y="4520350"/>
            <a:ext cx="12434711" cy="982783"/>
          </a:xfrm>
          <a:prstGeom prst="rect">
            <a:avLst/>
          </a:prstGeom>
          <a:solidFill>
            <a:srgbClr val="BFDDF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3" name="Rectangle 2">
            <a:extLst>
              <a:ext uri="{FF2B5EF4-FFF2-40B4-BE49-F238E27FC236}">
                <a16:creationId xmlns:a16="http://schemas.microsoft.com/office/drawing/2014/main" id="{C46404A5-B8B3-415B-BA4E-BE6FEDA72ED1}"/>
              </a:ext>
            </a:extLst>
          </p:cNvPr>
          <p:cNvSpPr/>
          <p:nvPr/>
        </p:nvSpPr>
        <p:spPr bwMode="auto">
          <a:xfrm>
            <a:off x="883" y="2485851"/>
            <a:ext cx="12434711" cy="2034499"/>
          </a:xfrm>
          <a:prstGeom prst="rect">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6" name="Group 5">
            <a:extLst>
              <a:ext uri="{FF2B5EF4-FFF2-40B4-BE49-F238E27FC236}">
                <a16:creationId xmlns:a16="http://schemas.microsoft.com/office/drawing/2014/main" id="{F1B8FB83-BEF3-4F00-8B32-6B95276DFE72}"/>
              </a:ext>
            </a:extLst>
          </p:cNvPr>
          <p:cNvGrpSpPr>
            <a:grpSpLocks noChangeAspect="1"/>
          </p:cNvGrpSpPr>
          <p:nvPr/>
        </p:nvGrpSpPr>
        <p:grpSpPr>
          <a:xfrm>
            <a:off x="1304426" y="2888160"/>
            <a:ext cx="802489" cy="775342"/>
            <a:chOff x="5079760" y="449343"/>
            <a:chExt cx="1140542" cy="1101961"/>
          </a:xfrm>
        </p:grpSpPr>
        <p:sp>
          <p:nvSpPr>
            <p:cNvPr id="8" name="Oval 7">
              <a:extLst>
                <a:ext uri="{FF2B5EF4-FFF2-40B4-BE49-F238E27FC236}">
                  <a16:creationId xmlns:a16="http://schemas.microsoft.com/office/drawing/2014/main" id="{3E01E204-ED4C-4521-9473-B43AAF974094}"/>
                </a:ext>
              </a:extLst>
            </p:cNvPr>
            <p:cNvSpPr/>
            <p:nvPr/>
          </p:nvSpPr>
          <p:spPr>
            <a:xfrm>
              <a:off x="5079760" y="449343"/>
              <a:ext cx="1140542" cy="1101961"/>
            </a:xfrm>
            <a:prstGeom prst="ellipse">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endParaRPr lang="en-US" sz="1836" dirty="0">
                <a:solidFill>
                  <a:prstClr val="white"/>
                </a:solidFill>
                <a:latin typeface="Calibri" panose="020F0502020204030204"/>
              </a:endParaRPr>
            </a:p>
          </p:txBody>
        </p:sp>
        <p:pic>
          <p:nvPicPr>
            <p:cNvPr id="9" name="Graphic 8" descr="Meeting">
              <a:extLst>
                <a:ext uri="{FF2B5EF4-FFF2-40B4-BE49-F238E27FC236}">
                  <a16:creationId xmlns:a16="http://schemas.microsoft.com/office/drawing/2014/main" id="{017F2397-7215-4CA7-92DF-C4AA32A34B24}"/>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192831" y="510371"/>
              <a:ext cx="914401" cy="914401"/>
            </a:xfrm>
            <a:prstGeom prst="rect">
              <a:avLst/>
            </a:prstGeom>
          </p:spPr>
        </p:pic>
      </p:grpSp>
      <p:grpSp>
        <p:nvGrpSpPr>
          <p:cNvPr id="10" name="Group 9">
            <a:extLst>
              <a:ext uri="{FF2B5EF4-FFF2-40B4-BE49-F238E27FC236}">
                <a16:creationId xmlns:a16="http://schemas.microsoft.com/office/drawing/2014/main" id="{5CF15AD6-8E25-4055-A3BD-828429B16F81}"/>
              </a:ext>
            </a:extLst>
          </p:cNvPr>
          <p:cNvGrpSpPr>
            <a:grpSpLocks noChangeAspect="1"/>
          </p:cNvGrpSpPr>
          <p:nvPr/>
        </p:nvGrpSpPr>
        <p:grpSpPr>
          <a:xfrm>
            <a:off x="3161914" y="2888160"/>
            <a:ext cx="801475" cy="775342"/>
            <a:chOff x="5088197" y="1432299"/>
            <a:chExt cx="1482698" cy="1434358"/>
          </a:xfrm>
        </p:grpSpPr>
        <p:pic>
          <p:nvPicPr>
            <p:cNvPr id="13" name="Graphic 12" descr="Playbook">
              <a:extLst>
                <a:ext uri="{FF2B5EF4-FFF2-40B4-BE49-F238E27FC236}">
                  <a16:creationId xmlns:a16="http://schemas.microsoft.com/office/drawing/2014/main" id="{B6BA8DCD-B9C9-435A-BC42-79F2186F33C8}"/>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5205327" y="1552541"/>
              <a:ext cx="1190219" cy="1190218"/>
            </a:xfrm>
            <a:prstGeom prst="rect">
              <a:avLst/>
            </a:prstGeom>
          </p:spPr>
        </p:pic>
        <p:sp>
          <p:nvSpPr>
            <p:cNvPr id="14" name="Oval 13">
              <a:extLst>
                <a:ext uri="{FF2B5EF4-FFF2-40B4-BE49-F238E27FC236}">
                  <a16:creationId xmlns:a16="http://schemas.microsoft.com/office/drawing/2014/main" id="{A58EB200-907B-4ACC-9CAC-44D1B2D5B0BD}"/>
                </a:ext>
              </a:extLst>
            </p:cNvPr>
            <p:cNvSpPr>
              <a:spLocks noChangeAspect="1"/>
            </p:cNvSpPr>
            <p:nvPr/>
          </p:nvSpPr>
          <p:spPr>
            <a:xfrm>
              <a:off x="5088197" y="1432299"/>
              <a:ext cx="1482698" cy="1434358"/>
            </a:xfrm>
            <a:prstGeom prst="ellipse">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endParaRPr lang="en-US" sz="1836" dirty="0">
                <a:solidFill>
                  <a:prstClr val="white"/>
                </a:solidFill>
                <a:latin typeface="Calibri" panose="020F0502020204030204"/>
              </a:endParaRPr>
            </a:p>
          </p:txBody>
        </p:sp>
      </p:grpSp>
      <p:grpSp>
        <p:nvGrpSpPr>
          <p:cNvPr id="15" name="Group 14">
            <a:extLst>
              <a:ext uri="{FF2B5EF4-FFF2-40B4-BE49-F238E27FC236}">
                <a16:creationId xmlns:a16="http://schemas.microsoft.com/office/drawing/2014/main" id="{97359D0A-995F-40D6-A332-FAD3B044B857}"/>
              </a:ext>
            </a:extLst>
          </p:cNvPr>
          <p:cNvGrpSpPr/>
          <p:nvPr/>
        </p:nvGrpSpPr>
        <p:grpSpPr>
          <a:xfrm>
            <a:off x="5102822" y="2887661"/>
            <a:ext cx="801477" cy="774363"/>
            <a:chOff x="4183670" y="1914890"/>
            <a:chExt cx="785833" cy="759248"/>
          </a:xfrm>
        </p:grpSpPr>
        <p:pic>
          <p:nvPicPr>
            <p:cNvPr id="16" name="Graphic 15" descr="Tools">
              <a:extLst>
                <a:ext uri="{FF2B5EF4-FFF2-40B4-BE49-F238E27FC236}">
                  <a16:creationId xmlns:a16="http://schemas.microsoft.com/office/drawing/2014/main" id="{7262C405-9CF2-476C-BCA3-839BB4966938}"/>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4311619" y="2021136"/>
              <a:ext cx="533917" cy="533913"/>
            </a:xfrm>
            <a:prstGeom prst="rect">
              <a:avLst/>
            </a:prstGeom>
          </p:spPr>
        </p:pic>
        <p:sp>
          <p:nvSpPr>
            <p:cNvPr id="17" name="Oval 16">
              <a:extLst>
                <a:ext uri="{FF2B5EF4-FFF2-40B4-BE49-F238E27FC236}">
                  <a16:creationId xmlns:a16="http://schemas.microsoft.com/office/drawing/2014/main" id="{A4D1B8D0-09D9-4A05-AAEC-6E14DBBCA347}"/>
                </a:ext>
              </a:extLst>
            </p:cNvPr>
            <p:cNvSpPr>
              <a:spLocks noChangeAspect="1"/>
            </p:cNvSpPr>
            <p:nvPr/>
          </p:nvSpPr>
          <p:spPr>
            <a:xfrm>
              <a:off x="4183670" y="1914890"/>
              <a:ext cx="785833" cy="759248"/>
            </a:xfrm>
            <a:prstGeom prst="ellipse">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endParaRPr lang="en-US" sz="1836" dirty="0">
                <a:solidFill>
                  <a:prstClr val="white"/>
                </a:solidFill>
                <a:latin typeface="Calibri" panose="020F0502020204030204"/>
              </a:endParaRPr>
            </a:p>
          </p:txBody>
        </p:sp>
      </p:grpSp>
      <p:grpSp>
        <p:nvGrpSpPr>
          <p:cNvPr id="18" name="Group 17">
            <a:extLst>
              <a:ext uri="{FF2B5EF4-FFF2-40B4-BE49-F238E27FC236}">
                <a16:creationId xmlns:a16="http://schemas.microsoft.com/office/drawing/2014/main" id="{3F8B2DBC-318A-4D9D-B485-143115C902BF}"/>
              </a:ext>
            </a:extLst>
          </p:cNvPr>
          <p:cNvGrpSpPr/>
          <p:nvPr/>
        </p:nvGrpSpPr>
        <p:grpSpPr>
          <a:xfrm>
            <a:off x="6252695" y="2887661"/>
            <a:ext cx="801477" cy="774363"/>
            <a:chOff x="6052193" y="1893104"/>
            <a:chExt cx="785833" cy="759248"/>
          </a:xfrm>
        </p:grpSpPr>
        <p:sp>
          <p:nvSpPr>
            <p:cNvPr id="19" name="Oval 18">
              <a:extLst>
                <a:ext uri="{FF2B5EF4-FFF2-40B4-BE49-F238E27FC236}">
                  <a16:creationId xmlns:a16="http://schemas.microsoft.com/office/drawing/2014/main" id="{83361FB1-2F30-4D6C-8851-BE6F4C3FF733}"/>
                </a:ext>
              </a:extLst>
            </p:cNvPr>
            <p:cNvSpPr>
              <a:spLocks noChangeAspect="1"/>
            </p:cNvSpPr>
            <p:nvPr/>
          </p:nvSpPr>
          <p:spPr>
            <a:xfrm>
              <a:off x="6052193" y="1893104"/>
              <a:ext cx="785833" cy="759248"/>
            </a:xfrm>
            <a:prstGeom prst="ellipse">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endParaRPr lang="en-US" sz="1836" dirty="0">
                <a:solidFill>
                  <a:prstClr val="white"/>
                </a:solidFill>
                <a:latin typeface="Calibri" panose="020F0502020204030204"/>
              </a:endParaRPr>
            </a:p>
          </p:txBody>
        </p:sp>
        <p:pic>
          <p:nvPicPr>
            <p:cNvPr id="20" name="Graphic 19" descr="Podium">
              <a:extLst>
                <a:ext uri="{FF2B5EF4-FFF2-40B4-BE49-F238E27FC236}">
                  <a16:creationId xmlns:a16="http://schemas.microsoft.com/office/drawing/2014/main" id="{7B5764C1-EAD1-49A8-A319-DA2D1D531C3E}"/>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6178880" y="1961480"/>
              <a:ext cx="558698" cy="558698"/>
            </a:xfrm>
            <a:prstGeom prst="rect">
              <a:avLst/>
            </a:prstGeom>
          </p:spPr>
        </p:pic>
      </p:grpSp>
      <p:grpSp>
        <p:nvGrpSpPr>
          <p:cNvPr id="21" name="Group 20">
            <a:extLst>
              <a:ext uri="{FF2B5EF4-FFF2-40B4-BE49-F238E27FC236}">
                <a16:creationId xmlns:a16="http://schemas.microsoft.com/office/drawing/2014/main" id="{EBBA0ECD-7EA4-42A9-AD2F-48A459BB484E}"/>
              </a:ext>
            </a:extLst>
          </p:cNvPr>
          <p:cNvGrpSpPr>
            <a:grpSpLocks noChangeAspect="1"/>
          </p:cNvGrpSpPr>
          <p:nvPr/>
        </p:nvGrpSpPr>
        <p:grpSpPr>
          <a:xfrm>
            <a:off x="8315973" y="2888583"/>
            <a:ext cx="801477" cy="774363"/>
            <a:chOff x="9733935" y="3324072"/>
            <a:chExt cx="1140542" cy="1101961"/>
          </a:xfrm>
        </p:grpSpPr>
        <p:sp>
          <p:nvSpPr>
            <p:cNvPr id="22" name="Oval 21">
              <a:extLst>
                <a:ext uri="{FF2B5EF4-FFF2-40B4-BE49-F238E27FC236}">
                  <a16:creationId xmlns:a16="http://schemas.microsoft.com/office/drawing/2014/main" id="{09491C3F-A6C0-485B-B30D-82B8BB2AD477}"/>
                </a:ext>
              </a:extLst>
            </p:cNvPr>
            <p:cNvSpPr/>
            <p:nvPr/>
          </p:nvSpPr>
          <p:spPr>
            <a:xfrm>
              <a:off x="9733935" y="3324072"/>
              <a:ext cx="1140542" cy="1101961"/>
            </a:xfrm>
            <a:prstGeom prst="ellipse">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endParaRPr lang="en-US" sz="1836" dirty="0">
                <a:solidFill>
                  <a:prstClr val="white"/>
                </a:solidFill>
                <a:latin typeface="Calibri" panose="020F0502020204030204"/>
              </a:endParaRPr>
            </a:p>
          </p:txBody>
        </p:sp>
        <p:pic>
          <p:nvPicPr>
            <p:cNvPr id="23" name="Graphic 22" descr="Rocket">
              <a:extLst>
                <a:ext uri="{FF2B5EF4-FFF2-40B4-BE49-F238E27FC236}">
                  <a16:creationId xmlns:a16="http://schemas.microsoft.com/office/drawing/2014/main" id="{B5795E42-6DFA-44D7-8525-267D01D345FA}"/>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811635" y="3458496"/>
              <a:ext cx="914400" cy="914400"/>
            </a:xfrm>
            <a:prstGeom prst="rect">
              <a:avLst/>
            </a:prstGeom>
          </p:spPr>
        </p:pic>
      </p:grpSp>
      <p:sp>
        <p:nvSpPr>
          <p:cNvPr id="24" name="Oval 23">
            <a:extLst>
              <a:ext uri="{FF2B5EF4-FFF2-40B4-BE49-F238E27FC236}">
                <a16:creationId xmlns:a16="http://schemas.microsoft.com/office/drawing/2014/main" id="{63ADE4CD-17F5-41BC-8699-DF69973CC626}"/>
              </a:ext>
            </a:extLst>
          </p:cNvPr>
          <p:cNvSpPr/>
          <p:nvPr/>
        </p:nvSpPr>
        <p:spPr>
          <a:xfrm>
            <a:off x="10229485" y="2889787"/>
            <a:ext cx="801477" cy="774363"/>
          </a:xfrm>
          <a:prstGeom prst="ellipse">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endParaRPr lang="en-US" sz="1836" dirty="0">
              <a:solidFill>
                <a:prstClr val="white"/>
              </a:solidFill>
              <a:latin typeface="Calibri" panose="020F0502020204030204"/>
            </a:endParaRPr>
          </a:p>
        </p:txBody>
      </p:sp>
      <p:pic>
        <p:nvPicPr>
          <p:cNvPr id="25" name="Graphic 24" descr="Upward trend">
            <a:extLst>
              <a:ext uri="{FF2B5EF4-FFF2-40B4-BE49-F238E27FC236}">
                <a16:creationId xmlns:a16="http://schemas.microsoft.com/office/drawing/2014/main" id="{8388BF2D-B672-4B90-A652-C13F0AB90F2F}"/>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0328610" y="2958955"/>
            <a:ext cx="615518" cy="615518"/>
          </a:xfrm>
          <a:prstGeom prst="rect">
            <a:avLst/>
          </a:prstGeom>
        </p:spPr>
      </p:pic>
      <p:sp>
        <p:nvSpPr>
          <p:cNvPr id="26" name="Arrow: Down 25">
            <a:extLst>
              <a:ext uri="{FF2B5EF4-FFF2-40B4-BE49-F238E27FC236}">
                <a16:creationId xmlns:a16="http://schemas.microsoft.com/office/drawing/2014/main" id="{E993562F-83A7-4A5C-BB97-8BB09ED1BFCD}"/>
              </a:ext>
            </a:extLst>
          </p:cNvPr>
          <p:cNvSpPr/>
          <p:nvPr/>
        </p:nvSpPr>
        <p:spPr>
          <a:xfrm rot="16200000">
            <a:off x="2533482" y="3004646"/>
            <a:ext cx="244058" cy="553078"/>
          </a:xfrm>
          <a:prstGeom prst="downArrow">
            <a:avLst/>
          </a:prstGeom>
          <a:noFill/>
          <a:ln w="19050">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endParaRPr lang="en-US" sz="1836" dirty="0">
              <a:solidFill>
                <a:prstClr val="white"/>
              </a:solidFill>
              <a:latin typeface="Calibri" panose="020F0502020204030204"/>
            </a:endParaRPr>
          </a:p>
        </p:txBody>
      </p:sp>
      <p:sp>
        <p:nvSpPr>
          <p:cNvPr id="27" name="Arrow: Down 26">
            <a:extLst>
              <a:ext uri="{FF2B5EF4-FFF2-40B4-BE49-F238E27FC236}">
                <a16:creationId xmlns:a16="http://schemas.microsoft.com/office/drawing/2014/main" id="{58E5F60C-6BEE-4F6A-9143-240377CA2A87}"/>
              </a:ext>
            </a:extLst>
          </p:cNvPr>
          <p:cNvSpPr/>
          <p:nvPr/>
        </p:nvSpPr>
        <p:spPr>
          <a:xfrm rot="16200000">
            <a:off x="9568814" y="3004646"/>
            <a:ext cx="244058" cy="553078"/>
          </a:xfrm>
          <a:prstGeom prst="downArrow">
            <a:avLst/>
          </a:prstGeom>
          <a:noFill/>
          <a:ln w="19050">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endParaRPr lang="en-US" sz="1836" dirty="0">
              <a:solidFill>
                <a:prstClr val="white"/>
              </a:solidFill>
              <a:latin typeface="Calibri" panose="020F0502020204030204"/>
            </a:endParaRPr>
          </a:p>
        </p:txBody>
      </p:sp>
      <p:sp>
        <p:nvSpPr>
          <p:cNvPr id="28" name="Arrow: Down 27">
            <a:extLst>
              <a:ext uri="{FF2B5EF4-FFF2-40B4-BE49-F238E27FC236}">
                <a16:creationId xmlns:a16="http://schemas.microsoft.com/office/drawing/2014/main" id="{86B636FD-1266-4F3B-984B-50E9BD4374E5}"/>
              </a:ext>
            </a:extLst>
          </p:cNvPr>
          <p:cNvSpPr/>
          <p:nvPr/>
        </p:nvSpPr>
        <p:spPr>
          <a:xfrm rot="16200000">
            <a:off x="4436006" y="2981659"/>
            <a:ext cx="244058" cy="553078"/>
          </a:xfrm>
          <a:prstGeom prst="downArrow">
            <a:avLst/>
          </a:prstGeom>
          <a:noFill/>
          <a:ln w="19050">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endParaRPr lang="en-US" sz="1836" dirty="0">
              <a:solidFill>
                <a:prstClr val="white"/>
              </a:solidFill>
              <a:latin typeface="Calibri" panose="020F0502020204030204"/>
            </a:endParaRPr>
          </a:p>
        </p:txBody>
      </p:sp>
      <p:sp>
        <p:nvSpPr>
          <p:cNvPr id="29" name="Arrow: Down 28">
            <a:extLst>
              <a:ext uri="{FF2B5EF4-FFF2-40B4-BE49-F238E27FC236}">
                <a16:creationId xmlns:a16="http://schemas.microsoft.com/office/drawing/2014/main" id="{CA6FB0E2-FBB2-43A1-8F25-C19E3589AB17}"/>
              </a:ext>
            </a:extLst>
          </p:cNvPr>
          <p:cNvSpPr/>
          <p:nvPr/>
        </p:nvSpPr>
        <p:spPr>
          <a:xfrm rot="16200000">
            <a:off x="7621424" y="2981658"/>
            <a:ext cx="244058" cy="553078"/>
          </a:xfrm>
          <a:prstGeom prst="downArrow">
            <a:avLst/>
          </a:prstGeom>
          <a:noFill/>
          <a:ln w="19050">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32597">
              <a:defRPr/>
            </a:pPr>
            <a:endParaRPr lang="en-US" sz="1836" dirty="0">
              <a:solidFill>
                <a:prstClr val="white"/>
              </a:solidFill>
              <a:latin typeface="Calibri" panose="020F0502020204030204"/>
            </a:endParaRPr>
          </a:p>
        </p:txBody>
      </p:sp>
      <p:sp>
        <p:nvSpPr>
          <p:cNvPr id="30" name="TextBox 29">
            <a:extLst>
              <a:ext uri="{FF2B5EF4-FFF2-40B4-BE49-F238E27FC236}">
                <a16:creationId xmlns:a16="http://schemas.microsoft.com/office/drawing/2014/main" id="{8B36F79B-1C0A-411D-AB21-1655E4723AFB}"/>
              </a:ext>
            </a:extLst>
          </p:cNvPr>
          <p:cNvSpPr txBox="1"/>
          <p:nvPr/>
        </p:nvSpPr>
        <p:spPr>
          <a:xfrm>
            <a:off x="5883281" y="2930802"/>
            <a:ext cx="352873" cy="606488"/>
          </a:xfrm>
          <a:prstGeom prst="rect">
            <a:avLst/>
          </a:prstGeom>
          <a:noFill/>
        </p:spPr>
        <p:txBody>
          <a:bodyPr wrap="square" rtlCol="0">
            <a:spAutoFit/>
          </a:bodyPr>
          <a:lstStyle/>
          <a:p>
            <a:pPr defTabSz="932597">
              <a:defRPr/>
            </a:pPr>
            <a:r>
              <a:rPr lang="en-US" sz="3264" dirty="0">
                <a:solidFill>
                  <a:srgbClr val="FFFFFF"/>
                </a:solidFill>
                <a:latin typeface="Calibri" panose="020F0502020204030204"/>
              </a:rPr>
              <a:t>+</a:t>
            </a:r>
          </a:p>
        </p:txBody>
      </p:sp>
      <p:sp>
        <p:nvSpPr>
          <p:cNvPr id="31" name="TextBox 30">
            <a:extLst>
              <a:ext uri="{FF2B5EF4-FFF2-40B4-BE49-F238E27FC236}">
                <a16:creationId xmlns:a16="http://schemas.microsoft.com/office/drawing/2014/main" id="{E55D77AA-97C1-4113-8AE7-DCFC574BB397}"/>
              </a:ext>
            </a:extLst>
          </p:cNvPr>
          <p:cNvSpPr txBox="1"/>
          <p:nvPr/>
        </p:nvSpPr>
        <p:spPr>
          <a:xfrm>
            <a:off x="1100447" y="3795280"/>
            <a:ext cx="1227840" cy="448228"/>
          </a:xfrm>
          <a:prstGeom prst="rect">
            <a:avLst/>
          </a:prstGeom>
          <a:noFill/>
        </p:spPr>
        <p:txBody>
          <a:bodyPr wrap="square" lIns="0" tIns="0" rIns="0" bIns="0" rtlCol="0">
            <a:spAutoFit/>
          </a:bodyPr>
          <a:lstStyle/>
          <a:p>
            <a:pPr algn="ctr" defTabSz="932597">
              <a:defRPr/>
            </a:pPr>
            <a:r>
              <a:rPr lang="en-US" sz="1428" dirty="0">
                <a:solidFill>
                  <a:srgbClr val="FFFFFF"/>
                </a:solidFill>
                <a:cs typeface="Segoe UI Semilight" panose="020B0402040204020203" pitchFamily="34" charset="0"/>
              </a:rPr>
              <a:t>Project Stakeholders</a:t>
            </a:r>
          </a:p>
        </p:txBody>
      </p:sp>
      <p:sp>
        <p:nvSpPr>
          <p:cNvPr id="32" name="TextBox 31">
            <a:extLst>
              <a:ext uri="{FF2B5EF4-FFF2-40B4-BE49-F238E27FC236}">
                <a16:creationId xmlns:a16="http://schemas.microsoft.com/office/drawing/2014/main" id="{D2DA8360-1CB3-4BE8-B25B-2D601C44F5CD}"/>
              </a:ext>
            </a:extLst>
          </p:cNvPr>
          <p:cNvSpPr txBox="1"/>
          <p:nvPr/>
        </p:nvSpPr>
        <p:spPr>
          <a:xfrm>
            <a:off x="2978531" y="3795280"/>
            <a:ext cx="1227840" cy="448228"/>
          </a:xfrm>
          <a:prstGeom prst="rect">
            <a:avLst/>
          </a:prstGeom>
          <a:noFill/>
        </p:spPr>
        <p:txBody>
          <a:bodyPr wrap="square" lIns="0" tIns="0" rIns="0" bIns="0" rtlCol="0">
            <a:spAutoFit/>
          </a:bodyPr>
          <a:lstStyle/>
          <a:p>
            <a:pPr algn="ctr" defTabSz="932597">
              <a:defRPr/>
            </a:pPr>
            <a:r>
              <a:rPr lang="en-US" sz="1428" dirty="0">
                <a:solidFill>
                  <a:srgbClr val="FFFFFF"/>
                </a:solidFill>
                <a:cs typeface="Segoe UI Semilight" panose="020B0402040204020203" pitchFamily="34" charset="0"/>
              </a:rPr>
              <a:t>Project Definition</a:t>
            </a:r>
          </a:p>
        </p:txBody>
      </p:sp>
      <p:sp>
        <p:nvSpPr>
          <p:cNvPr id="33" name="TextBox 32">
            <a:extLst>
              <a:ext uri="{FF2B5EF4-FFF2-40B4-BE49-F238E27FC236}">
                <a16:creationId xmlns:a16="http://schemas.microsoft.com/office/drawing/2014/main" id="{0EF71544-E88D-4D4E-9015-D573D07350EB}"/>
              </a:ext>
            </a:extLst>
          </p:cNvPr>
          <p:cNvSpPr txBox="1"/>
          <p:nvPr/>
        </p:nvSpPr>
        <p:spPr>
          <a:xfrm>
            <a:off x="4968515" y="3795280"/>
            <a:ext cx="2266747" cy="448228"/>
          </a:xfrm>
          <a:prstGeom prst="rect">
            <a:avLst/>
          </a:prstGeom>
          <a:noFill/>
        </p:spPr>
        <p:txBody>
          <a:bodyPr wrap="square" lIns="0" tIns="0" rIns="0" bIns="0" rtlCol="0">
            <a:spAutoFit/>
          </a:bodyPr>
          <a:lstStyle/>
          <a:p>
            <a:pPr algn="ctr" defTabSz="932597">
              <a:defRPr/>
            </a:pPr>
            <a:r>
              <a:rPr lang="en-US" sz="1428" dirty="0">
                <a:solidFill>
                  <a:srgbClr val="FFFFFF"/>
                </a:solidFill>
                <a:cs typeface="Segoe UI Semilight" panose="020B0402040204020203" pitchFamily="34" charset="0"/>
              </a:rPr>
              <a:t>Technical Readiness and User Readiness</a:t>
            </a:r>
          </a:p>
        </p:txBody>
      </p:sp>
      <p:sp>
        <p:nvSpPr>
          <p:cNvPr id="34" name="TextBox 33">
            <a:extLst>
              <a:ext uri="{FF2B5EF4-FFF2-40B4-BE49-F238E27FC236}">
                <a16:creationId xmlns:a16="http://schemas.microsoft.com/office/drawing/2014/main" id="{F3018BD8-4112-43DC-ABFE-0B1D7F5B4F1E}"/>
              </a:ext>
            </a:extLst>
          </p:cNvPr>
          <p:cNvSpPr txBox="1"/>
          <p:nvPr/>
        </p:nvSpPr>
        <p:spPr>
          <a:xfrm>
            <a:off x="7918514" y="3795280"/>
            <a:ext cx="1590632" cy="448228"/>
          </a:xfrm>
          <a:prstGeom prst="rect">
            <a:avLst/>
          </a:prstGeom>
          <a:noFill/>
        </p:spPr>
        <p:txBody>
          <a:bodyPr wrap="square" lIns="0" tIns="0" rIns="0" bIns="0" rtlCol="0">
            <a:spAutoFit/>
          </a:bodyPr>
          <a:lstStyle/>
          <a:p>
            <a:pPr algn="ctr" defTabSz="932597">
              <a:defRPr/>
            </a:pPr>
            <a:r>
              <a:rPr lang="en-US" sz="1428" dirty="0">
                <a:solidFill>
                  <a:srgbClr val="FFFFFF"/>
                </a:solidFill>
                <a:cs typeface="Segoe UI Semilight" panose="020B0402040204020203" pitchFamily="34" charset="0"/>
              </a:rPr>
              <a:t>Deployment and Implementation</a:t>
            </a:r>
          </a:p>
        </p:txBody>
      </p:sp>
      <p:sp>
        <p:nvSpPr>
          <p:cNvPr id="35" name="TextBox 34">
            <a:extLst>
              <a:ext uri="{FF2B5EF4-FFF2-40B4-BE49-F238E27FC236}">
                <a16:creationId xmlns:a16="http://schemas.microsoft.com/office/drawing/2014/main" id="{EB77678A-4108-4331-A4BC-BCFA9973CD2C}"/>
              </a:ext>
            </a:extLst>
          </p:cNvPr>
          <p:cNvSpPr txBox="1"/>
          <p:nvPr/>
        </p:nvSpPr>
        <p:spPr>
          <a:xfrm>
            <a:off x="9834907" y="3795280"/>
            <a:ext cx="1590632" cy="448228"/>
          </a:xfrm>
          <a:prstGeom prst="rect">
            <a:avLst/>
          </a:prstGeom>
          <a:noFill/>
        </p:spPr>
        <p:txBody>
          <a:bodyPr wrap="square" lIns="0" tIns="0" rIns="0" bIns="0" rtlCol="0">
            <a:spAutoFit/>
          </a:bodyPr>
          <a:lstStyle/>
          <a:p>
            <a:pPr algn="ctr" defTabSz="932597">
              <a:defRPr/>
            </a:pPr>
            <a:r>
              <a:rPr lang="en-US" sz="1428" dirty="0">
                <a:solidFill>
                  <a:srgbClr val="FFFFFF"/>
                </a:solidFill>
                <a:cs typeface="Segoe UI Semilight" panose="020B0402040204020203" pitchFamily="34" charset="0"/>
              </a:rPr>
              <a:t>Operational Excellence</a:t>
            </a:r>
          </a:p>
        </p:txBody>
      </p:sp>
      <p:sp>
        <p:nvSpPr>
          <p:cNvPr id="36" name="Title 1">
            <a:extLst>
              <a:ext uri="{FF2B5EF4-FFF2-40B4-BE49-F238E27FC236}">
                <a16:creationId xmlns:a16="http://schemas.microsoft.com/office/drawing/2014/main" id="{4BECAEA4-6E40-4978-B24A-D7BCDF278C8A}"/>
              </a:ext>
            </a:extLst>
          </p:cNvPr>
          <p:cNvSpPr txBox="1">
            <a:spLocks/>
          </p:cNvSpPr>
          <p:nvPr/>
        </p:nvSpPr>
        <p:spPr>
          <a:xfrm>
            <a:off x="283608" y="1219506"/>
            <a:ext cx="11243063" cy="917184"/>
          </a:xfrm>
          <a:prstGeom prst="rect">
            <a:avLst/>
          </a:prstGeom>
        </p:spPr>
        <p:txBody>
          <a:bodyPr vert="horz" wrap="square" lIns="149217" tIns="93260" rIns="149217" bIns="93260" rtlCol="0" anchor="t">
            <a:noAutofit/>
          </a:bodyPr>
          <a:lstStyle>
            <a:lvl1pPr algn="l" defTabSz="914367" rtl="0" eaLnBrk="1" latinLnBrk="0" hangingPunct="1">
              <a:lnSpc>
                <a:spcPct val="90000"/>
              </a:lnSpc>
              <a:spcBef>
                <a:spcPct val="0"/>
              </a:spcBef>
              <a:buNone/>
              <a:defRPr lang="en-US" sz="4705" b="0" kern="1200" cap="none" spc="-147"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040" spc="0" dirty="0">
                <a:ln>
                  <a:noFill/>
                </a:ln>
                <a:solidFill>
                  <a:schemeClr val="tx1"/>
                </a:solidFill>
                <a:latin typeface="Segoe UI Semibold" panose="020B0502040204020203" pitchFamily="34" charset="0"/>
                <a:cs typeface="Segoe UI Semibold" panose="020B0502040204020203" pitchFamily="34" charset="0"/>
              </a:rPr>
              <a:t>A proven framework for driving technical and behavioral change</a:t>
            </a:r>
          </a:p>
        </p:txBody>
      </p:sp>
      <p:sp>
        <p:nvSpPr>
          <p:cNvPr id="50" name="Rectangle 49">
            <a:extLst>
              <a:ext uri="{FF2B5EF4-FFF2-40B4-BE49-F238E27FC236}">
                <a16:creationId xmlns:a16="http://schemas.microsoft.com/office/drawing/2014/main" id="{9C67C83C-78EF-4965-A024-87AAFA57DAE6}"/>
              </a:ext>
            </a:extLst>
          </p:cNvPr>
          <p:cNvSpPr/>
          <p:nvPr/>
        </p:nvSpPr>
        <p:spPr>
          <a:xfrm>
            <a:off x="880" y="5807672"/>
            <a:ext cx="12434711" cy="353469"/>
          </a:xfrm>
          <a:prstGeom prst="rect">
            <a:avLst/>
          </a:prstGeom>
        </p:spPr>
        <p:txBody>
          <a:bodyPr wrap="square">
            <a:spAutoFit/>
          </a:bodyPr>
          <a:lstStyle/>
          <a:p>
            <a:pPr algn="ctr">
              <a:lnSpc>
                <a:spcPct val="90000"/>
              </a:lnSpc>
              <a:spcAft>
                <a:spcPts val="612"/>
              </a:spcAft>
            </a:pPr>
            <a:r>
              <a:rPr lang="en-US" sz="1836" dirty="0">
                <a:latin typeface="+mj-lt"/>
                <a:cs typeface="Segoe UI Semibold" panose="020B0502040204020203" pitchFamily="34" charset="0"/>
              </a:rPr>
              <a:t>Learn more at </a:t>
            </a:r>
            <a:r>
              <a:rPr lang="en-US" sz="1836" dirty="0">
                <a:solidFill>
                  <a:srgbClr val="0078D4"/>
                </a:solidFill>
                <a:latin typeface="+mj-lt"/>
                <a:hlinkClick r:id="rId15"/>
              </a:rPr>
              <a:t>aka.ms/SkypeToTeams</a:t>
            </a:r>
            <a:endParaRPr lang="en-US" sz="1836" dirty="0">
              <a:latin typeface="+mj-lt"/>
            </a:endParaRPr>
          </a:p>
        </p:txBody>
      </p:sp>
      <p:sp>
        <p:nvSpPr>
          <p:cNvPr id="54" name="Rectangle 53">
            <a:extLst>
              <a:ext uri="{FF2B5EF4-FFF2-40B4-BE49-F238E27FC236}">
                <a16:creationId xmlns:a16="http://schemas.microsoft.com/office/drawing/2014/main" id="{A38085BF-4B42-438F-A50C-69D5BC05B07A}"/>
              </a:ext>
            </a:extLst>
          </p:cNvPr>
          <p:cNvSpPr/>
          <p:nvPr/>
        </p:nvSpPr>
        <p:spPr>
          <a:xfrm>
            <a:off x="960905" y="4603816"/>
            <a:ext cx="1621931" cy="766513"/>
          </a:xfrm>
          <a:prstGeom prst="rect">
            <a:avLst/>
          </a:prstGeom>
        </p:spPr>
        <p:txBody>
          <a:bodyPr wrap="square">
            <a:spAutoFit/>
          </a:bodyPr>
          <a:lstStyle/>
          <a:p>
            <a:pPr algn="ctr"/>
            <a:r>
              <a:rPr lang="en-US" sz="1428" dirty="0"/>
              <a:t>Gather the right sponsors and project team</a:t>
            </a:r>
          </a:p>
        </p:txBody>
      </p:sp>
      <p:sp>
        <p:nvSpPr>
          <p:cNvPr id="55" name="Rectangle 54">
            <a:extLst>
              <a:ext uri="{FF2B5EF4-FFF2-40B4-BE49-F238E27FC236}">
                <a16:creationId xmlns:a16="http://schemas.microsoft.com/office/drawing/2014/main" id="{744F4E9F-295B-4C68-9F53-786302E4FC50}"/>
              </a:ext>
            </a:extLst>
          </p:cNvPr>
          <p:cNvSpPr/>
          <p:nvPr/>
        </p:nvSpPr>
        <p:spPr>
          <a:xfrm>
            <a:off x="2740173" y="4616471"/>
            <a:ext cx="1728491" cy="766513"/>
          </a:xfrm>
          <a:prstGeom prst="rect">
            <a:avLst/>
          </a:prstGeom>
        </p:spPr>
        <p:txBody>
          <a:bodyPr wrap="square">
            <a:spAutoFit/>
          </a:bodyPr>
          <a:lstStyle/>
          <a:p>
            <a:pPr algn="ctr"/>
            <a:r>
              <a:rPr lang="en-US" sz="1428" dirty="0"/>
              <a:t>Define your project scope, goals and timeline</a:t>
            </a:r>
          </a:p>
        </p:txBody>
      </p:sp>
      <p:sp>
        <p:nvSpPr>
          <p:cNvPr id="56" name="Rectangle 55">
            <a:extLst>
              <a:ext uri="{FF2B5EF4-FFF2-40B4-BE49-F238E27FC236}">
                <a16:creationId xmlns:a16="http://schemas.microsoft.com/office/drawing/2014/main" id="{4211C19E-A341-4D3E-A45E-9C1E38BD6471}"/>
              </a:ext>
            </a:extLst>
          </p:cNvPr>
          <p:cNvSpPr/>
          <p:nvPr/>
        </p:nvSpPr>
        <p:spPr>
          <a:xfrm>
            <a:off x="4689462" y="4616471"/>
            <a:ext cx="1590632" cy="766513"/>
          </a:xfrm>
          <a:prstGeom prst="rect">
            <a:avLst/>
          </a:prstGeom>
        </p:spPr>
        <p:txBody>
          <a:bodyPr wrap="square">
            <a:spAutoFit/>
          </a:bodyPr>
          <a:lstStyle/>
          <a:p>
            <a:pPr algn="ctr"/>
            <a:r>
              <a:rPr lang="en-US" sz="1428" dirty="0"/>
              <a:t>Assess network readiness; test for quality</a:t>
            </a:r>
          </a:p>
        </p:txBody>
      </p:sp>
      <p:sp>
        <p:nvSpPr>
          <p:cNvPr id="57" name="Rectangle 56">
            <a:extLst>
              <a:ext uri="{FF2B5EF4-FFF2-40B4-BE49-F238E27FC236}">
                <a16:creationId xmlns:a16="http://schemas.microsoft.com/office/drawing/2014/main" id="{ADDFB48C-F14D-4ECE-B36A-D14BE163A11F}"/>
              </a:ext>
            </a:extLst>
          </p:cNvPr>
          <p:cNvSpPr/>
          <p:nvPr/>
        </p:nvSpPr>
        <p:spPr>
          <a:xfrm>
            <a:off x="6080214" y="4603816"/>
            <a:ext cx="1639292" cy="766513"/>
          </a:xfrm>
          <a:prstGeom prst="rect">
            <a:avLst/>
          </a:prstGeom>
        </p:spPr>
        <p:txBody>
          <a:bodyPr wrap="square">
            <a:spAutoFit/>
          </a:bodyPr>
          <a:lstStyle/>
          <a:p>
            <a:pPr algn="ctr"/>
            <a:r>
              <a:rPr lang="en-US" sz="1428" dirty="0"/>
              <a:t>Assess user acceptance and design readiness</a:t>
            </a:r>
          </a:p>
        </p:txBody>
      </p:sp>
      <p:sp>
        <p:nvSpPr>
          <p:cNvPr id="58" name="Rectangle 57">
            <a:extLst>
              <a:ext uri="{FF2B5EF4-FFF2-40B4-BE49-F238E27FC236}">
                <a16:creationId xmlns:a16="http://schemas.microsoft.com/office/drawing/2014/main" id="{EBEA5E47-9EA7-4CEF-86D6-58584EBD9C0F}"/>
              </a:ext>
            </a:extLst>
          </p:cNvPr>
          <p:cNvSpPr/>
          <p:nvPr/>
        </p:nvSpPr>
        <p:spPr>
          <a:xfrm>
            <a:off x="7902864" y="4625214"/>
            <a:ext cx="1621930" cy="766513"/>
          </a:xfrm>
          <a:prstGeom prst="rect">
            <a:avLst/>
          </a:prstGeom>
        </p:spPr>
        <p:txBody>
          <a:bodyPr wrap="square">
            <a:spAutoFit/>
          </a:bodyPr>
          <a:lstStyle/>
          <a:p>
            <a:pPr algn="ctr"/>
            <a:r>
              <a:rPr lang="en-US" sz="1428" dirty="0"/>
              <a:t>Implement pilot, coexist and upgrade strategy</a:t>
            </a:r>
          </a:p>
        </p:txBody>
      </p:sp>
      <p:sp>
        <p:nvSpPr>
          <p:cNvPr id="59" name="Rectangle 58">
            <a:extLst>
              <a:ext uri="{FF2B5EF4-FFF2-40B4-BE49-F238E27FC236}">
                <a16:creationId xmlns:a16="http://schemas.microsoft.com/office/drawing/2014/main" id="{C98E6AD2-463B-4D27-9905-03098B4D2C55}"/>
              </a:ext>
            </a:extLst>
          </p:cNvPr>
          <p:cNvSpPr/>
          <p:nvPr/>
        </p:nvSpPr>
        <p:spPr>
          <a:xfrm>
            <a:off x="9721647" y="4635205"/>
            <a:ext cx="1805024" cy="766513"/>
          </a:xfrm>
          <a:prstGeom prst="rect">
            <a:avLst/>
          </a:prstGeom>
        </p:spPr>
        <p:txBody>
          <a:bodyPr wrap="square">
            <a:spAutoFit/>
          </a:bodyPr>
          <a:lstStyle/>
          <a:p>
            <a:pPr algn="ctr"/>
            <a:r>
              <a:rPr lang="en-US" sz="1428" dirty="0"/>
              <a:t>Drive value through optimization and adoption growth</a:t>
            </a:r>
          </a:p>
        </p:txBody>
      </p:sp>
      <p:sp>
        <p:nvSpPr>
          <p:cNvPr id="2" name="Naslov 1">
            <a:extLst>
              <a:ext uri="{FF2B5EF4-FFF2-40B4-BE49-F238E27FC236}">
                <a16:creationId xmlns:a16="http://schemas.microsoft.com/office/drawing/2014/main" id="{17B05665-FB05-4D3A-8428-AC9EA77BF1D1}"/>
              </a:ext>
            </a:extLst>
          </p:cNvPr>
          <p:cNvSpPr>
            <a:spLocks noGrp="1"/>
          </p:cNvSpPr>
          <p:nvPr>
            <p:ph type="title"/>
          </p:nvPr>
        </p:nvSpPr>
        <p:spPr/>
        <p:txBody>
          <a:bodyPr/>
          <a:lstStyle/>
          <a:p>
            <a:r>
              <a:rPr lang="en-US" dirty="0"/>
              <a:t>Planning for a successful upgrade</a:t>
            </a:r>
          </a:p>
        </p:txBody>
      </p:sp>
    </p:spTree>
    <p:extLst>
      <p:ext uri="{BB962C8B-B14F-4D97-AF65-F5344CB8AC3E}">
        <p14:creationId xmlns:p14="http://schemas.microsoft.com/office/powerpoint/2010/main" val="6092468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500"/>
                                        <p:tgtEl>
                                          <p:spTgt spid="54"/>
                                        </p:tgtEl>
                                      </p:cBhvr>
                                    </p:animEffect>
                                  </p:childTnLst>
                                </p:cTn>
                              </p:par>
                            </p:childTnLst>
                          </p:cTn>
                        </p:par>
                        <p:par>
                          <p:cTn id="14" fill="hold">
                            <p:stCondLst>
                              <p:cond delay="500"/>
                            </p:stCondLst>
                            <p:childTnLst>
                              <p:par>
                                <p:cTn id="15" presetID="10" presetClass="entr" presetSubtype="0" fill="hold" nodeType="afterEffect">
                                  <p:stCondLst>
                                    <p:cond delay="75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75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500"/>
                                        <p:tgtEl>
                                          <p:spTgt spid="55"/>
                                        </p:tgtEl>
                                      </p:cBhvr>
                                    </p:animEffect>
                                  </p:childTnLst>
                                </p:cTn>
                              </p:par>
                            </p:childTnLst>
                          </p:cTn>
                        </p:par>
                        <p:par>
                          <p:cTn id="27" fill="hold">
                            <p:stCondLst>
                              <p:cond delay="1750"/>
                            </p:stCondLst>
                            <p:childTnLst>
                              <p:par>
                                <p:cTn id="28" presetID="10" presetClass="entr" presetSubtype="0" fill="hold" nodeType="afterEffect">
                                  <p:stCondLst>
                                    <p:cond delay="75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par>
                                <p:cTn id="34" presetID="10" presetClass="entr" presetSubtype="0" fill="hold" grpId="0" nodeType="withEffect">
                                  <p:stCondLst>
                                    <p:cond delay="75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500"/>
                                        <p:tgtEl>
                                          <p:spTgt spid="30"/>
                                        </p:tgtEl>
                                      </p:cBhvr>
                                    </p:animEffect>
                                  </p:childTnLst>
                                </p:cTn>
                              </p:par>
                              <p:par>
                                <p:cTn id="37" presetID="10" presetClass="entr" presetSubtype="0" fill="hold" nodeType="withEffect">
                                  <p:stCondLst>
                                    <p:cond delay="75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10" presetClass="entr" presetSubtype="0" fill="hold" grpId="0" nodeType="withEffect">
                                  <p:stCondLst>
                                    <p:cond delay="75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par>
                                <p:cTn id="43" presetID="10" presetClass="entr" presetSubtype="0" fill="hold" grpId="0" nodeType="withEffect">
                                  <p:stCondLst>
                                    <p:cond delay="750"/>
                                  </p:stCondLst>
                                  <p:childTnLst>
                                    <p:set>
                                      <p:cBhvr>
                                        <p:cTn id="44" dur="1" fill="hold">
                                          <p:stCondLst>
                                            <p:cond delay="0"/>
                                          </p:stCondLst>
                                        </p:cTn>
                                        <p:tgtEl>
                                          <p:spTgt spid="56"/>
                                        </p:tgtEl>
                                        <p:attrNameLst>
                                          <p:attrName>style.visibility</p:attrName>
                                        </p:attrNameLst>
                                      </p:cBhvr>
                                      <p:to>
                                        <p:strVal val="visible"/>
                                      </p:to>
                                    </p:set>
                                    <p:animEffect transition="in" filter="fade">
                                      <p:cBhvr>
                                        <p:cTn id="45" dur="500"/>
                                        <p:tgtEl>
                                          <p:spTgt spid="56"/>
                                        </p:tgtEl>
                                      </p:cBhvr>
                                    </p:animEffect>
                                  </p:childTnLst>
                                </p:cTn>
                              </p:par>
                              <p:par>
                                <p:cTn id="46" presetID="10" presetClass="entr" presetSubtype="0" fill="hold" grpId="0" nodeType="withEffect">
                                  <p:stCondLst>
                                    <p:cond delay="750"/>
                                  </p:stCondLst>
                                  <p:childTnLst>
                                    <p:set>
                                      <p:cBhvr>
                                        <p:cTn id="47" dur="1" fill="hold">
                                          <p:stCondLst>
                                            <p:cond delay="0"/>
                                          </p:stCondLst>
                                        </p:cTn>
                                        <p:tgtEl>
                                          <p:spTgt spid="57"/>
                                        </p:tgtEl>
                                        <p:attrNameLst>
                                          <p:attrName>style.visibility</p:attrName>
                                        </p:attrNameLst>
                                      </p:cBhvr>
                                      <p:to>
                                        <p:strVal val="visible"/>
                                      </p:to>
                                    </p:set>
                                    <p:animEffect transition="in" filter="fade">
                                      <p:cBhvr>
                                        <p:cTn id="48" dur="500"/>
                                        <p:tgtEl>
                                          <p:spTgt spid="57"/>
                                        </p:tgtEl>
                                      </p:cBhvr>
                                    </p:animEffect>
                                  </p:childTnLst>
                                </p:cTn>
                              </p:par>
                            </p:childTnLst>
                          </p:cTn>
                        </p:par>
                        <p:par>
                          <p:cTn id="49" fill="hold">
                            <p:stCondLst>
                              <p:cond delay="3000"/>
                            </p:stCondLst>
                            <p:childTnLst>
                              <p:par>
                                <p:cTn id="50" presetID="10" presetClass="entr" presetSubtype="0" fill="hold" nodeType="afterEffect">
                                  <p:stCondLst>
                                    <p:cond delay="75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par>
                                <p:cTn id="53" presetID="10" presetClass="entr" presetSubtype="0" fill="hold" grpId="0" nodeType="withEffect">
                                  <p:stCondLst>
                                    <p:cond delay="75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500"/>
                                        <p:tgtEl>
                                          <p:spTgt spid="34"/>
                                        </p:tgtEl>
                                      </p:cBhvr>
                                    </p:animEffect>
                                  </p:childTnLst>
                                </p:cTn>
                              </p:par>
                              <p:par>
                                <p:cTn id="59" presetID="10" presetClass="entr" presetSubtype="0" fill="hold" grpId="0" nodeType="withEffect">
                                  <p:stCondLst>
                                    <p:cond delay="750"/>
                                  </p:stCondLst>
                                  <p:childTnLst>
                                    <p:set>
                                      <p:cBhvr>
                                        <p:cTn id="60" dur="1" fill="hold">
                                          <p:stCondLst>
                                            <p:cond delay="0"/>
                                          </p:stCondLst>
                                        </p:cTn>
                                        <p:tgtEl>
                                          <p:spTgt spid="58"/>
                                        </p:tgtEl>
                                        <p:attrNameLst>
                                          <p:attrName>style.visibility</p:attrName>
                                        </p:attrNameLst>
                                      </p:cBhvr>
                                      <p:to>
                                        <p:strVal val="visible"/>
                                      </p:to>
                                    </p:set>
                                    <p:animEffect transition="in" filter="fade">
                                      <p:cBhvr>
                                        <p:cTn id="61" dur="500"/>
                                        <p:tgtEl>
                                          <p:spTgt spid="58"/>
                                        </p:tgtEl>
                                      </p:cBhvr>
                                    </p:animEffect>
                                  </p:childTnLst>
                                </p:cTn>
                              </p:par>
                            </p:childTnLst>
                          </p:cTn>
                        </p:par>
                        <p:par>
                          <p:cTn id="62" fill="hold">
                            <p:stCondLst>
                              <p:cond delay="4250"/>
                            </p:stCondLst>
                            <p:childTnLst>
                              <p:par>
                                <p:cTn id="63" presetID="10" presetClass="entr" presetSubtype="0" fill="hold" grpId="0" nodeType="afterEffect">
                                  <p:stCondLst>
                                    <p:cond delay="75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500"/>
                                        <p:tgtEl>
                                          <p:spTgt spid="24"/>
                                        </p:tgtEl>
                                      </p:cBhvr>
                                    </p:animEffect>
                                  </p:childTnLst>
                                </p:cTn>
                              </p:par>
                              <p:par>
                                <p:cTn id="66" presetID="10" presetClass="entr" presetSubtype="0" fill="hold" grpId="0" nodeType="withEffect">
                                  <p:stCondLst>
                                    <p:cond delay="75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500"/>
                                        <p:tgtEl>
                                          <p:spTgt spid="27"/>
                                        </p:tgtEl>
                                      </p:cBhvr>
                                    </p:animEffect>
                                  </p:childTnLst>
                                </p:cTn>
                              </p:par>
                              <p:par>
                                <p:cTn id="69" presetID="10" presetClass="entr" presetSubtype="0" fill="hold" nodeType="withEffect">
                                  <p:stCondLst>
                                    <p:cond delay="75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childTnLst>
                                </p:cTn>
                              </p:par>
                              <p:par>
                                <p:cTn id="72" presetID="10" presetClass="entr" presetSubtype="0" fill="hold" grpId="0" nodeType="withEffect">
                                  <p:stCondLst>
                                    <p:cond delay="75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10" presetClass="entr" presetSubtype="0" fill="hold" grpId="0" nodeType="withEffect">
                                  <p:stCondLst>
                                    <p:cond delay="75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500"/>
                                        <p:tgtEl>
                                          <p:spTgt spid="59"/>
                                        </p:tgtEl>
                                      </p:cBhvr>
                                    </p:animEffect>
                                  </p:childTnLst>
                                </p:cTn>
                              </p:par>
                            </p:childTnLst>
                          </p:cTn>
                        </p:par>
                        <p:par>
                          <p:cTn id="78" fill="hold">
                            <p:stCondLst>
                              <p:cond delay="5500"/>
                            </p:stCondLst>
                            <p:childTnLst>
                              <p:par>
                                <p:cTn id="79" presetID="10" presetClass="entr" presetSubtype="0" fill="hold" grpId="0" nodeType="afterEffect">
                                  <p:stCondLst>
                                    <p:cond delay="750"/>
                                  </p:stCondLst>
                                  <p:childTnLst>
                                    <p:set>
                                      <p:cBhvr>
                                        <p:cTn id="80" dur="1" fill="hold">
                                          <p:stCondLst>
                                            <p:cond delay="0"/>
                                          </p:stCondLst>
                                        </p:cTn>
                                        <p:tgtEl>
                                          <p:spTgt spid="50"/>
                                        </p:tgtEl>
                                        <p:attrNameLst>
                                          <p:attrName>style.visibility</p:attrName>
                                        </p:attrNameLst>
                                      </p:cBhvr>
                                      <p:to>
                                        <p:strVal val="visible"/>
                                      </p:to>
                                    </p:set>
                                    <p:animEffect transition="in" filter="fade">
                                      <p:cBhvr>
                                        <p:cTn id="8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animBg="1"/>
      <p:bldP spid="27" grpId="0" animBg="1"/>
      <p:bldP spid="28" grpId="0" animBg="1"/>
      <p:bldP spid="29" grpId="0" animBg="1"/>
      <p:bldP spid="30" grpId="0"/>
      <p:bldP spid="31" grpId="0"/>
      <p:bldP spid="32" grpId="0"/>
      <p:bldP spid="33" grpId="0"/>
      <p:bldP spid="34" grpId="0"/>
      <p:bldP spid="35" grpId="0"/>
      <p:bldP spid="50" grpId="0"/>
      <p:bldP spid="54" grpId="0"/>
      <p:bldP spid="55" grpId="0"/>
      <p:bldP spid="56" grpId="0"/>
      <p:bldP spid="57" grpId="0"/>
      <p:bldP spid="58" grpId="0"/>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100DFA2-E655-48A3-943B-A9F83C5684A4}"/>
              </a:ext>
            </a:extLst>
          </p:cNvPr>
          <p:cNvSpPr>
            <a:spLocks noGrp="1"/>
          </p:cNvSpPr>
          <p:nvPr>
            <p:ph type="title"/>
          </p:nvPr>
        </p:nvSpPr>
        <p:spPr/>
        <p:txBody>
          <a:bodyPr/>
          <a:lstStyle/>
          <a:p>
            <a:r>
              <a:rPr lang="en-US" dirty="0"/>
              <a:t>Identify champions and critical stakeholders</a:t>
            </a:r>
          </a:p>
        </p:txBody>
      </p:sp>
      <p:sp>
        <p:nvSpPr>
          <p:cNvPr id="3" name="Text Placeholder 2">
            <a:extLst>
              <a:ext uri="{FF2B5EF4-FFF2-40B4-BE49-F238E27FC236}">
                <a16:creationId xmlns:a16="http://schemas.microsoft.com/office/drawing/2014/main" id="{FE1E5C1A-6B9C-426A-A335-B4E397FD8CC7}"/>
              </a:ext>
            </a:extLst>
          </p:cNvPr>
          <p:cNvSpPr txBox="1">
            <a:spLocks/>
          </p:cNvSpPr>
          <p:nvPr/>
        </p:nvSpPr>
        <p:spPr>
          <a:xfrm>
            <a:off x="260899" y="4062776"/>
            <a:ext cx="3735900" cy="1998754"/>
          </a:xfrm>
          <a:prstGeom prst="rect">
            <a:avLst/>
          </a:prstGeom>
        </p:spPr>
        <p:txBody>
          <a:bodyPr vert="horz" wrap="square" lIns="93247" tIns="93247" rIns="93247" bIns="93247" rtlCol="0">
            <a:spAutoFit/>
          </a:bodyPr>
          <a:lstStyle>
            <a:defPPr>
              <a:defRPr lang="en-US"/>
            </a:defPPr>
            <a:lvl1pPr marL="0" algn="l" defTabSz="932688" rtl="0" eaLnBrk="1" latinLnBrk="0" hangingPunct="1">
              <a:defRPr sz="1836" kern="1200">
                <a:solidFill>
                  <a:schemeClr val="tx1"/>
                </a:solidFill>
                <a:latin typeface="+mn-lt"/>
                <a:ea typeface="+mn-ea"/>
                <a:cs typeface="+mn-cs"/>
              </a:defRPr>
            </a:lvl1pPr>
            <a:lvl2pPr marL="466344" algn="l" defTabSz="932688" rtl="0" eaLnBrk="1" latinLnBrk="0" hangingPunct="1">
              <a:defRPr sz="1836" kern="1200">
                <a:solidFill>
                  <a:schemeClr val="tx1"/>
                </a:solidFill>
                <a:latin typeface="+mn-lt"/>
                <a:ea typeface="+mn-ea"/>
                <a:cs typeface="+mn-cs"/>
              </a:defRPr>
            </a:lvl2pPr>
            <a:lvl3pPr marL="932688" algn="l" defTabSz="932688" rtl="0" eaLnBrk="1" latinLnBrk="0" hangingPunct="1">
              <a:defRPr sz="1836" kern="1200">
                <a:solidFill>
                  <a:schemeClr val="tx1"/>
                </a:solidFill>
                <a:latin typeface="+mn-lt"/>
                <a:ea typeface="+mn-ea"/>
                <a:cs typeface="+mn-cs"/>
              </a:defRPr>
            </a:lvl3pPr>
            <a:lvl4pPr marL="1399032" algn="l" defTabSz="932688" rtl="0" eaLnBrk="1" latinLnBrk="0" hangingPunct="1">
              <a:defRPr sz="1836" kern="1200">
                <a:solidFill>
                  <a:schemeClr val="tx1"/>
                </a:solidFill>
                <a:latin typeface="+mn-lt"/>
                <a:ea typeface="+mn-ea"/>
                <a:cs typeface="+mn-cs"/>
              </a:defRPr>
            </a:lvl4pPr>
            <a:lvl5pPr marL="1865376" algn="l" defTabSz="932688" rtl="0" eaLnBrk="1" latinLnBrk="0" hangingPunct="1">
              <a:defRPr sz="1836" kern="1200">
                <a:solidFill>
                  <a:schemeClr val="tx1"/>
                </a:solidFill>
                <a:latin typeface="+mn-lt"/>
                <a:ea typeface="+mn-ea"/>
                <a:cs typeface="+mn-cs"/>
              </a:defRPr>
            </a:lvl5pPr>
            <a:lvl6pPr marL="2331720" algn="l" defTabSz="932688" rtl="0" eaLnBrk="1" latinLnBrk="0" hangingPunct="1">
              <a:defRPr sz="1836" kern="1200">
                <a:solidFill>
                  <a:schemeClr val="tx1"/>
                </a:solidFill>
                <a:latin typeface="+mn-lt"/>
                <a:ea typeface="+mn-ea"/>
                <a:cs typeface="+mn-cs"/>
              </a:defRPr>
            </a:lvl6pPr>
            <a:lvl7pPr marL="2798064" algn="l" defTabSz="932688" rtl="0" eaLnBrk="1" latinLnBrk="0" hangingPunct="1">
              <a:defRPr sz="1836" kern="1200">
                <a:solidFill>
                  <a:schemeClr val="tx1"/>
                </a:solidFill>
                <a:latin typeface="+mn-lt"/>
                <a:ea typeface="+mn-ea"/>
                <a:cs typeface="+mn-cs"/>
              </a:defRPr>
            </a:lvl7pPr>
            <a:lvl8pPr marL="3264408" algn="l" defTabSz="932688" rtl="0" eaLnBrk="1" latinLnBrk="0" hangingPunct="1">
              <a:defRPr sz="1836" kern="1200">
                <a:solidFill>
                  <a:schemeClr val="tx1"/>
                </a:solidFill>
                <a:latin typeface="+mn-lt"/>
                <a:ea typeface="+mn-ea"/>
                <a:cs typeface="+mn-cs"/>
              </a:defRPr>
            </a:lvl8pPr>
            <a:lvl9pPr marL="3730752" algn="l" defTabSz="932688" rtl="0" eaLnBrk="1" latinLnBrk="0" hangingPunct="1">
              <a:defRPr sz="1836" kern="1200">
                <a:solidFill>
                  <a:schemeClr val="tx1"/>
                </a:solidFill>
                <a:latin typeface="+mn-lt"/>
                <a:ea typeface="+mn-ea"/>
                <a:cs typeface="+mn-cs"/>
              </a:defRPr>
            </a:lvl9pPr>
          </a:lstStyle>
          <a:p>
            <a:pPr defTabSz="932205">
              <a:lnSpc>
                <a:spcPct val="90000"/>
              </a:lnSpc>
              <a:spcBef>
                <a:spcPct val="20000"/>
              </a:spcBef>
              <a:spcAft>
                <a:spcPts val="612"/>
              </a:spcAft>
              <a:buSzPct val="90000"/>
              <a:defRPr/>
            </a:pPr>
            <a:r>
              <a:rPr lang="en-US" sz="1632" b="1" dirty="0">
                <a:solidFill>
                  <a:srgbClr val="0078D4"/>
                </a:solidFill>
                <a:latin typeface="Segoe UI"/>
              </a:rPr>
              <a:t>Understand the impact of change </a:t>
            </a:r>
          </a:p>
          <a:p>
            <a:pPr marL="174862" indent="-174862" defTabSz="932205">
              <a:lnSpc>
                <a:spcPct val="90000"/>
              </a:lnSpc>
              <a:spcBef>
                <a:spcPct val="20000"/>
              </a:spcBef>
              <a:spcAft>
                <a:spcPts val="612"/>
              </a:spcAft>
              <a:buSzPct val="90000"/>
              <a:buFont typeface="Arial" panose="020B0604020202020204" pitchFamily="34" charset="0"/>
              <a:buChar char="•"/>
              <a:defRPr/>
            </a:pPr>
            <a:r>
              <a:rPr lang="en-US" sz="1428" dirty="0">
                <a:solidFill>
                  <a:srgbClr val="282828"/>
                </a:solidFill>
                <a:latin typeface="Segoe UI" panose="020B0502040204020203" pitchFamily="34" charset="0"/>
                <a:cs typeface="Segoe UI" panose="020B0502040204020203" pitchFamily="34" charset="0"/>
              </a:rPr>
              <a:t>Assess impact to the organization, reflect in adoption plan</a:t>
            </a:r>
          </a:p>
          <a:p>
            <a:pPr marL="174862" indent="-174862" defTabSz="932205">
              <a:lnSpc>
                <a:spcPct val="90000"/>
              </a:lnSpc>
              <a:spcBef>
                <a:spcPct val="20000"/>
              </a:spcBef>
              <a:spcAft>
                <a:spcPts val="612"/>
              </a:spcAft>
              <a:buSzPct val="90000"/>
              <a:buFont typeface="Arial" panose="020B0604020202020204" pitchFamily="34" charset="0"/>
              <a:buChar char="•"/>
              <a:defRPr/>
            </a:pPr>
            <a:r>
              <a:rPr lang="en-US" sz="1428" dirty="0">
                <a:solidFill>
                  <a:srgbClr val="282828"/>
                </a:solidFill>
                <a:latin typeface="Segoe UI" panose="020B0502040204020203" pitchFamily="34" charset="0"/>
                <a:cs typeface="Segoe UI" panose="020B0502040204020203" pitchFamily="34" charset="0"/>
              </a:rPr>
              <a:t>Build user engagement into your communications plan</a:t>
            </a:r>
          </a:p>
          <a:p>
            <a:pPr marL="174862" indent="-174862" defTabSz="932205">
              <a:lnSpc>
                <a:spcPct val="90000"/>
              </a:lnSpc>
              <a:spcBef>
                <a:spcPct val="20000"/>
              </a:spcBef>
              <a:spcAft>
                <a:spcPts val="612"/>
              </a:spcAft>
              <a:buSzPct val="90000"/>
              <a:buFont typeface="Arial" panose="020B0604020202020204" pitchFamily="34" charset="0"/>
              <a:buChar char="•"/>
              <a:defRPr/>
            </a:pPr>
            <a:r>
              <a:rPr lang="en-US" sz="1428" dirty="0">
                <a:solidFill>
                  <a:srgbClr val="282828"/>
                </a:solidFill>
                <a:latin typeface="Segoe UI" panose="020B0502040204020203" pitchFamily="34" charset="0"/>
                <a:cs typeface="Segoe UI" panose="020B0502040204020203" pitchFamily="34" charset="0"/>
              </a:rPr>
              <a:t>Use cases and role-specific benefits help users understand the value of Teams</a:t>
            </a:r>
          </a:p>
        </p:txBody>
      </p:sp>
      <p:sp>
        <p:nvSpPr>
          <p:cNvPr id="4" name="Text Placeholder 2">
            <a:extLst>
              <a:ext uri="{FF2B5EF4-FFF2-40B4-BE49-F238E27FC236}">
                <a16:creationId xmlns:a16="http://schemas.microsoft.com/office/drawing/2014/main" id="{0F394FEE-EDF3-4447-BB07-75668892BC59}"/>
              </a:ext>
            </a:extLst>
          </p:cNvPr>
          <p:cNvSpPr txBox="1">
            <a:spLocks/>
          </p:cNvSpPr>
          <p:nvPr/>
        </p:nvSpPr>
        <p:spPr>
          <a:xfrm>
            <a:off x="4392142" y="4062776"/>
            <a:ext cx="4047535" cy="2200437"/>
          </a:xfrm>
          <a:prstGeom prst="rect">
            <a:avLst/>
          </a:prstGeom>
        </p:spPr>
        <p:txBody>
          <a:bodyPr vert="horz" wrap="square" lIns="93247" tIns="93247" rIns="93247" bIns="93247" rtlCol="0">
            <a:spAutoFit/>
          </a:bodyPr>
          <a:lstStyle>
            <a:defPPr>
              <a:defRPr lang="en-US"/>
            </a:defPPr>
            <a:lvl1pPr marL="0" algn="l" defTabSz="932688" rtl="0" eaLnBrk="1" latinLnBrk="0" hangingPunct="1">
              <a:defRPr sz="1836" kern="1200">
                <a:solidFill>
                  <a:schemeClr val="tx1"/>
                </a:solidFill>
                <a:latin typeface="+mn-lt"/>
                <a:ea typeface="+mn-ea"/>
                <a:cs typeface="+mn-cs"/>
              </a:defRPr>
            </a:lvl1pPr>
            <a:lvl2pPr marL="466344" algn="l" defTabSz="932688" rtl="0" eaLnBrk="1" latinLnBrk="0" hangingPunct="1">
              <a:defRPr sz="1836" kern="1200">
                <a:solidFill>
                  <a:schemeClr val="tx1"/>
                </a:solidFill>
                <a:latin typeface="+mn-lt"/>
                <a:ea typeface="+mn-ea"/>
                <a:cs typeface="+mn-cs"/>
              </a:defRPr>
            </a:lvl2pPr>
            <a:lvl3pPr marL="932688" algn="l" defTabSz="932688" rtl="0" eaLnBrk="1" latinLnBrk="0" hangingPunct="1">
              <a:defRPr sz="1836" kern="1200">
                <a:solidFill>
                  <a:schemeClr val="tx1"/>
                </a:solidFill>
                <a:latin typeface="+mn-lt"/>
                <a:ea typeface="+mn-ea"/>
                <a:cs typeface="+mn-cs"/>
              </a:defRPr>
            </a:lvl3pPr>
            <a:lvl4pPr marL="1399032" algn="l" defTabSz="932688" rtl="0" eaLnBrk="1" latinLnBrk="0" hangingPunct="1">
              <a:defRPr sz="1836" kern="1200">
                <a:solidFill>
                  <a:schemeClr val="tx1"/>
                </a:solidFill>
                <a:latin typeface="+mn-lt"/>
                <a:ea typeface="+mn-ea"/>
                <a:cs typeface="+mn-cs"/>
              </a:defRPr>
            </a:lvl4pPr>
            <a:lvl5pPr marL="1865376" algn="l" defTabSz="932688" rtl="0" eaLnBrk="1" latinLnBrk="0" hangingPunct="1">
              <a:defRPr sz="1836" kern="1200">
                <a:solidFill>
                  <a:schemeClr val="tx1"/>
                </a:solidFill>
                <a:latin typeface="+mn-lt"/>
                <a:ea typeface="+mn-ea"/>
                <a:cs typeface="+mn-cs"/>
              </a:defRPr>
            </a:lvl5pPr>
            <a:lvl6pPr marL="2331720" algn="l" defTabSz="932688" rtl="0" eaLnBrk="1" latinLnBrk="0" hangingPunct="1">
              <a:defRPr sz="1836" kern="1200">
                <a:solidFill>
                  <a:schemeClr val="tx1"/>
                </a:solidFill>
                <a:latin typeface="+mn-lt"/>
                <a:ea typeface="+mn-ea"/>
                <a:cs typeface="+mn-cs"/>
              </a:defRPr>
            </a:lvl6pPr>
            <a:lvl7pPr marL="2798064" algn="l" defTabSz="932688" rtl="0" eaLnBrk="1" latinLnBrk="0" hangingPunct="1">
              <a:defRPr sz="1836" kern="1200">
                <a:solidFill>
                  <a:schemeClr val="tx1"/>
                </a:solidFill>
                <a:latin typeface="+mn-lt"/>
                <a:ea typeface="+mn-ea"/>
                <a:cs typeface="+mn-cs"/>
              </a:defRPr>
            </a:lvl7pPr>
            <a:lvl8pPr marL="3264408" algn="l" defTabSz="932688" rtl="0" eaLnBrk="1" latinLnBrk="0" hangingPunct="1">
              <a:defRPr sz="1836" kern="1200">
                <a:solidFill>
                  <a:schemeClr val="tx1"/>
                </a:solidFill>
                <a:latin typeface="+mn-lt"/>
                <a:ea typeface="+mn-ea"/>
                <a:cs typeface="+mn-cs"/>
              </a:defRPr>
            </a:lvl8pPr>
            <a:lvl9pPr marL="3730752" algn="l" defTabSz="932688" rtl="0" eaLnBrk="1" latinLnBrk="0" hangingPunct="1">
              <a:defRPr sz="1836" kern="1200">
                <a:solidFill>
                  <a:schemeClr val="tx1"/>
                </a:solidFill>
                <a:latin typeface="+mn-lt"/>
                <a:ea typeface="+mn-ea"/>
                <a:cs typeface="+mn-cs"/>
              </a:defRPr>
            </a:lvl9pPr>
          </a:lstStyle>
          <a:p>
            <a:pPr defTabSz="932205">
              <a:lnSpc>
                <a:spcPct val="90000"/>
              </a:lnSpc>
              <a:spcBef>
                <a:spcPct val="20000"/>
              </a:spcBef>
              <a:spcAft>
                <a:spcPts val="612"/>
              </a:spcAft>
              <a:buSzPct val="90000"/>
              <a:defRPr/>
            </a:pPr>
            <a:r>
              <a:rPr lang="en-US" sz="1632" b="1" dirty="0">
                <a:solidFill>
                  <a:srgbClr val="0078D4"/>
                </a:solidFill>
                <a:latin typeface="Segoe UI"/>
              </a:rPr>
              <a:t>Pilot before rolling out broadly</a:t>
            </a:r>
          </a:p>
          <a:p>
            <a:pPr marL="174862" indent="-174862" defTabSz="932205">
              <a:lnSpc>
                <a:spcPct val="90000"/>
              </a:lnSpc>
              <a:spcBef>
                <a:spcPct val="20000"/>
              </a:spcBef>
              <a:spcAft>
                <a:spcPts val="612"/>
              </a:spcAft>
              <a:buSzPct val="90000"/>
              <a:buFont typeface="Arial" panose="020B0604020202020204" pitchFamily="34" charset="0"/>
              <a:buChar char="•"/>
              <a:defRPr/>
            </a:pPr>
            <a:r>
              <a:rPr lang="en-US" sz="1428" dirty="0">
                <a:solidFill>
                  <a:srgbClr val="282828"/>
                </a:solidFill>
                <a:latin typeface="Segoe UI" panose="020B0502040204020203" pitchFamily="34" charset="0"/>
                <a:cs typeface="Segoe UI" panose="020B0502040204020203" pitchFamily="34" charset="0"/>
              </a:rPr>
              <a:t>Identify early adopters and evangelists to champion deployment and provide feedback</a:t>
            </a:r>
          </a:p>
          <a:p>
            <a:pPr marL="174862" indent="-174862" defTabSz="932205">
              <a:lnSpc>
                <a:spcPct val="90000"/>
              </a:lnSpc>
              <a:spcBef>
                <a:spcPct val="20000"/>
              </a:spcBef>
              <a:spcAft>
                <a:spcPts val="612"/>
              </a:spcAft>
              <a:buSzPct val="90000"/>
              <a:buFont typeface="Arial" panose="020B0604020202020204" pitchFamily="34" charset="0"/>
              <a:buChar char="•"/>
              <a:defRPr/>
            </a:pPr>
            <a:r>
              <a:rPr lang="en-US" sz="1428" dirty="0">
                <a:solidFill>
                  <a:srgbClr val="282828"/>
                </a:solidFill>
                <a:latin typeface="Segoe UI" panose="020B0502040204020203" pitchFamily="34" charset="0"/>
                <a:cs typeface="Segoe UI" panose="020B0502040204020203" pitchFamily="34" charset="0"/>
              </a:rPr>
              <a:t>Target users and departments with unique needs and edge-case requirements</a:t>
            </a:r>
          </a:p>
          <a:p>
            <a:pPr marL="174862" indent="-174862" defTabSz="932205">
              <a:lnSpc>
                <a:spcPct val="90000"/>
              </a:lnSpc>
              <a:spcBef>
                <a:spcPct val="20000"/>
              </a:spcBef>
              <a:spcAft>
                <a:spcPts val="612"/>
              </a:spcAft>
              <a:buSzPct val="90000"/>
              <a:buFont typeface="Arial" panose="020B0604020202020204" pitchFamily="34" charset="0"/>
              <a:buChar char="•"/>
              <a:defRPr/>
            </a:pPr>
            <a:r>
              <a:rPr lang="en-US" sz="1428" dirty="0">
                <a:solidFill>
                  <a:srgbClr val="282828"/>
                </a:solidFill>
                <a:latin typeface="Segoe UI" panose="020B0502040204020203" pitchFamily="34" charset="0"/>
                <a:cs typeface="Segoe UI" panose="020B0502040204020203" pitchFamily="34" charset="0"/>
              </a:rPr>
              <a:t>Evaluate awareness building, training, and support – iterate based upon feedback and analysis</a:t>
            </a:r>
            <a:endParaRPr lang="en-US" sz="1224" dirty="0">
              <a:solidFill>
                <a:srgbClr val="282828"/>
              </a:solidFill>
              <a:latin typeface="Segoe UI" panose="020B0502040204020203" pitchFamily="34" charset="0"/>
              <a:cs typeface="Segoe UI" panose="020B0502040204020203" pitchFamily="34" charset="0"/>
            </a:endParaRPr>
          </a:p>
        </p:txBody>
      </p:sp>
      <p:sp>
        <p:nvSpPr>
          <p:cNvPr id="5" name="Text Placeholder 2">
            <a:extLst>
              <a:ext uri="{FF2B5EF4-FFF2-40B4-BE49-F238E27FC236}">
                <a16:creationId xmlns:a16="http://schemas.microsoft.com/office/drawing/2014/main" id="{618543BD-37CC-4EFA-A2F3-2B37E5AD9280}"/>
              </a:ext>
            </a:extLst>
          </p:cNvPr>
          <p:cNvSpPr txBox="1">
            <a:spLocks/>
          </p:cNvSpPr>
          <p:nvPr/>
        </p:nvSpPr>
        <p:spPr>
          <a:xfrm>
            <a:off x="8472029" y="4062775"/>
            <a:ext cx="3510778" cy="1644804"/>
          </a:xfrm>
          <a:prstGeom prst="rect">
            <a:avLst/>
          </a:prstGeom>
        </p:spPr>
        <p:txBody>
          <a:bodyPr vert="horz" wrap="square" lIns="93247" tIns="93247" rIns="93247" bIns="93247" rtlCol="0">
            <a:spAutoFit/>
          </a:bodyPr>
          <a:lstStyle>
            <a:defPPr>
              <a:defRPr lang="en-US"/>
            </a:defPPr>
            <a:lvl1pPr marL="0" algn="l" defTabSz="932688" rtl="0" eaLnBrk="1" latinLnBrk="0" hangingPunct="1">
              <a:defRPr sz="1836" kern="1200">
                <a:solidFill>
                  <a:schemeClr val="tx1"/>
                </a:solidFill>
                <a:latin typeface="+mn-lt"/>
                <a:ea typeface="+mn-ea"/>
                <a:cs typeface="+mn-cs"/>
              </a:defRPr>
            </a:lvl1pPr>
            <a:lvl2pPr marL="466344" algn="l" defTabSz="932688" rtl="0" eaLnBrk="1" latinLnBrk="0" hangingPunct="1">
              <a:defRPr sz="1836" kern="1200">
                <a:solidFill>
                  <a:schemeClr val="tx1"/>
                </a:solidFill>
                <a:latin typeface="+mn-lt"/>
                <a:ea typeface="+mn-ea"/>
                <a:cs typeface="+mn-cs"/>
              </a:defRPr>
            </a:lvl2pPr>
            <a:lvl3pPr marL="932688" algn="l" defTabSz="932688" rtl="0" eaLnBrk="1" latinLnBrk="0" hangingPunct="1">
              <a:defRPr sz="1836" kern="1200">
                <a:solidFill>
                  <a:schemeClr val="tx1"/>
                </a:solidFill>
                <a:latin typeface="+mn-lt"/>
                <a:ea typeface="+mn-ea"/>
                <a:cs typeface="+mn-cs"/>
              </a:defRPr>
            </a:lvl3pPr>
            <a:lvl4pPr marL="1399032" algn="l" defTabSz="932688" rtl="0" eaLnBrk="1" latinLnBrk="0" hangingPunct="1">
              <a:defRPr sz="1836" kern="1200">
                <a:solidFill>
                  <a:schemeClr val="tx1"/>
                </a:solidFill>
                <a:latin typeface="+mn-lt"/>
                <a:ea typeface="+mn-ea"/>
                <a:cs typeface="+mn-cs"/>
              </a:defRPr>
            </a:lvl4pPr>
            <a:lvl5pPr marL="1865376" algn="l" defTabSz="932688" rtl="0" eaLnBrk="1" latinLnBrk="0" hangingPunct="1">
              <a:defRPr sz="1836" kern="1200">
                <a:solidFill>
                  <a:schemeClr val="tx1"/>
                </a:solidFill>
                <a:latin typeface="+mn-lt"/>
                <a:ea typeface="+mn-ea"/>
                <a:cs typeface="+mn-cs"/>
              </a:defRPr>
            </a:lvl5pPr>
            <a:lvl6pPr marL="2331720" algn="l" defTabSz="932688" rtl="0" eaLnBrk="1" latinLnBrk="0" hangingPunct="1">
              <a:defRPr sz="1836" kern="1200">
                <a:solidFill>
                  <a:schemeClr val="tx1"/>
                </a:solidFill>
                <a:latin typeface="+mn-lt"/>
                <a:ea typeface="+mn-ea"/>
                <a:cs typeface="+mn-cs"/>
              </a:defRPr>
            </a:lvl6pPr>
            <a:lvl7pPr marL="2798064" algn="l" defTabSz="932688" rtl="0" eaLnBrk="1" latinLnBrk="0" hangingPunct="1">
              <a:defRPr sz="1836" kern="1200">
                <a:solidFill>
                  <a:schemeClr val="tx1"/>
                </a:solidFill>
                <a:latin typeface="+mn-lt"/>
                <a:ea typeface="+mn-ea"/>
                <a:cs typeface="+mn-cs"/>
              </a:defRPr>
            </a:lvl7pPr>
            <a:lvl8pPr marL="3264408" algn="l" defTabSz="932688" rtl="0" eaLnBrk="1" latinLnBrk="0" hangingPunct="1">
              <a:defRPr sz="1836" kern="1200">
                <a:solidFill>
                  <a:schemeClr val="tx1"/>
                </a:solidFill>
                <a:latin typeface="+mn-lt"/>
                <a:ea typeface="+mn-ea"/>
                <a:cs typeface="+mn-cs"/>
              </a:defRPr>
            </a:lvl8pPr>
            <a:lvl9pPr marL="3730752" algn="l" defTabSz="932688" rtl="0" eaLnBrk="1" latinLnBrk="0" hangingPunct="1">
              <a:defRPr sz="1836" kern="1200">
                <a:solidFill>
                  <a:schemeClr val="tx1"/>
                </a:solidFill>
                <a:latin typeface="+mn-lt"/>
                <a:ea typeface="+mn-ea"/>
                <a:cs typeface="+mn-cs"/>
              </a:defRPr>
            </a:lvl9pPr>
          </a:lstStyle>
          <a:p>
            <a:pPr defTabSz="932205">
              <a:lnSpc>
                <a:spcPct val="90000"/>
              </a:lnSpc>
              <a:spcBef>
                <a:spcPct val="20000"/>
              </a:spcBef>
              <a:spcAft>
                <a:spcPts val="612"/>
              </a:spcAft>
              <a:buSzPct val="90000"/>
              <a:defRPr/>
            </a:pPr>
            <a:r>
              <a:rPr lang="en-US" sz="1632" b="1" dirty="0">
                <a:solidFill>
                  <a:srgbClr val="0078D4"/>
                </a:solidFill>
                <a:latin typeface="Segoe UI"/>
              </a:rPr>
              <a:t>Focus on driving sustained results</a:t>
            </a:r>
          </a:p>
          <a:p>
            <a:pPr marL="174862" indent="-174862" defTabSz="932205">
              <a:lnSpc>
                <a:spcPct val="90000"/>
              </a:lnSpc>
              <a:spcBef>
                <a:spcPct val="20000"/>
              </a:spcBef>
              <a:spcAft>
                <a:spcPts val="612"/>
              </a:spcAft>
              <a:buSzPct val="90000"/>
              <a:buFont typeface="Arial" panose="020B0604020202020204" pitchFamily="34" charset="0"/>
              <a:buChar char="•"/>
              <a:defRPr/>
            </a:pPr>
            <a:r>
              <a:rPr lang="en-US" sz="1428" dirty="0">
                <a:solidFill>
                  <a:srgbClr val="282828"/>
                </a:solidFill>
                <a:latin typeface="Segoe UI" panose="020B0502040204020203" pitchFamily="34" charset="0"/>
                <a:cs typeface="Segoe UI" panose="020B0502040204020203" pitchFamily="34" charset="0"/>
              </a:rPr>
              <a:t>Frequently communicate project progress, to-dos, and next steps</a:t>
            </a:r>
          </a:p>
          <a:p>
            <a:pPr marL="174862" indent="-174862" defTabSz="932205">
              <a:lnSpc>
                <a:spcPct val="90000"/>
              </a:lnSpc>
              <a:spcBef>
                <a:spcPct val="20000"/>
              </a:spcBef>
              <a:spcAft>
                <a:spcPts val="612"/>
              </a:spcAft>
              <a:buSzPct val="90000"/>
              <a:buFont typeface="Arial" panose="020B0604020202020204" pitchFamily="34" charset="0"/>
              <a:buChar char="•"/>
              <a:defRPr/>
            </a:pPr>
            <a:r>
              <a:rPr lang="en-US" sz="1428" dirty="0">
                <a:solidFill>
                  <a:srgbClr val="282828"/>
                </a:solidFill>
                <a:latin typeface="Segoe UI" panose="020B0502040204020203" pitchFamily="34" charset="0"/>
                <a:cs typeface="Segoe UI" panose="020B0502040204020203" pitchFamily="34" charset="0"/>
              </a:rPr>
              <a:t>Consider devices as part of your overall strategy, including personal computers, meeting room systems, and peripherals</a:t>
            </a:r>
          </a:p>
        </p:txBody>
      </p:sp>
      <p:pic>
        <p:nvPicPr>
          <p:cNvPr id="6" name="Content Placeholder 4">
            <a:extLst>
              <a:ext uri="{FF2B5EF4-FFF2-40B4-BE49-F238E27FC236}">
                <a16:creationId xmlns:a16="http://schemas.microsoft.com/office/drawing/2014/main" id="{90D797B7-C75E-4C30-901B-8BCD34698D8B}"/>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1763" y="1624535"/>
            <a:ext cx="12432949" cy="2205089"/>
          </a:xfrm>
          <a:prstGeom prst="rect">
            <a:avLst/>
          </a:prstGeom>
        </p:spPr>
      </p:pic>
      <p:sp>
        <p:nvSpPr>
          <p:cNvPr id="7" name="Rectangle 6">
            <a:extLst>
              <a:ext uri="{FF2B5EF4-FFF2-40B4-BE49-F238E27FC236}">
                <a16:creationId xmlns:a16="http://schemas.microsoft.com/office/drawing/2014/main" id="{9F31AB80-887A-417B-974F-79DC9B09DD36}"/>
              </a:ext>
            </a:extLst>
          </p:cNvPr>
          <p:cNvSpPr/>
          <p:nvPr/>
        </p:nvSpPr>
        <p:spPr bwMode="auto">
          <a:xfrm>
            <a:off x="1764" y="1624536"/>
            <a:ext cx="12432948" cy="2205088"/>
          </a:xfrm>
          <a:prstGeom prst="rect">
            <a:avLst/>
          </a:prstGeom>
          <a:solidFill>
            <a:srgbClr val="171717">
              <a:alpha val="3607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94" tIns="149196" rIns="186494" bIns="149196" numCol="1" spcCol="0" rtlCol="0" fromWordArt="0" anchor="t" anchorCtr="0" forceAA="0" compatLnSpc="1">
            <a:prstTxWarp prst="textNoShape">
              <a:avLst/>
            </a:prstTxWarp>
            <a:noAutofit/>
          </a:bodyPr>
          <a:lstStyle>
            <a:defPPr>
              <a:defRPr lang="en-US"/>
            </a:defPPr>
            <a:lvl1pPr marL="0" algn="l" defTabSz="932688" rtl="0" eaLnBrk="1" latinLnBrk="0" hangingPunct="1">
              <a:defRPr sz="1836" kern="1200">
                <a:solidFill>
                  <a:schemeClr val="tx1"/>
                </a:solidFill>
                <a:latin typeface="+mn-lt"/>
                <a:ea typeface="+mn-ea"/>
                <a:cs typeface="+mn-cs"/>
              </a:defRPr>
            </a:lvl1pPr>
            <a:lvl2pPr marL="466344" algn="l" defTabSz="932688" rtl="0" eaLnBrk="1" latinLnBrk="0" hangingPunct="1">
              <a:defRPr sz="1836" kern="1200">
                <a:solidFill>
                  <a:schemeClr val="tx1"/>
                </a:solidFill>
                <a:latin typeface="+mn-lt"/>
                <a:ea typeface="+mn-ea"/>
                <a:cs typeface="+mn-cs"/>
              </a:defRPr>
            </a:lvl2pPr>
            <a:lvl3pPr marL="932688" algn="l" defTabSz="932688" rtl="0" eaLnBrk="1" latinLnBrk="0" hangingPunct="1">
              <a:defRPr sz="1836" kern="1200">
                <a:solidFill>
                  <a:schemeClr val="tx1"/>
                </a:solidFill>
                <a:latin typeface="+mn-lt"/>
                <a:ea typeface="+mn-ea"/>
                <a:cs typeface="+mn-cs"/>
              </a:defRPr>
            </a:lvl3pPr>
            <a:lvl4pPr marL="1399032" algn="l" defTabSz="932688" rtl="0" eaLnBrk="1" latinLnBrk="0" hangingPunct="1">
              <a:defRPr sz="1836" kern="1200">
                <a:solidFill>
                  <a:schemeClr val="tx1"/>
                </a:solidFill>
                <a:latin typeface="+mn-lt"/>
                <a:ea typeface="+mn-ea"/>
                <a:cs typeface="+mn-cs"/>
              </a:defRPr>
            </a:lvl4pPr>
            <a:lvl5pPr marL="1865376" algn="l" defTabSz="932688" rtl="0" eaLnBrk="1" latinLnBrk="0" hangingPunct="1">
              <a:defRPr sz="1836" kern="1200">
                <a:solidFill>
                  <a:schemeClr val="tx1"/>
                </a:solidFill>
                <a:latin typeface="+mn-lt"/>
                <a:ea typeface="+mn-ea"/>
                <a:cs typeface="+mn-cs"/>
              </a:defRPr>
            </a:lvl5pPr>
            <a:lvl6pPr marL="2331720" algn="l" defTabSz="932688" rtl="0" eaLnBrk="1" latinLnBrk="0" hangingPunct="1">
              <a:defRPr sz="1836" kern="1200">
                <a:solidFill>
                  <a:schemeClr val="tx1"/>
                </a:solidFill>
                <a:latin typeface="+mn-lt"/>
                <a:ea typeface="+mn-ea"/>
                <a:cs typeface="+mn-cs"/>
              </a:defRPr>
            </a:lvl6pPr>
            <a:lvl7pPr marL="2798064" algn="l" defTabSz="932688" rtl="0" eaLnBrk="1" latinLnBrk="0" hangingPunct="1">
              <a:defRPr sz="1836" kern="1200">
                <a:solidFill>
                  <a:schemeClr val="tx1"/>
                </a:solidFill>
                <a:latin typeface="+mn-lt"/>
                <a:ea typeface="+mn-ea"/>
                <a:cs typeface="+mn-cs"/>
              </a:defRPr>
            </a:lvl7pPr>
            <a:lvl8pPr marL="3264408" algn="l" defTabSz="932688" rtl="0" eaLnBrk="1" latinLnBrk="0" hangingPunct="1">
              <a:defRPr sz="1836" kern="1200">
                <a:solidFill>
                  <a:schemeClr val="tx1"/>
                </a:solidFill>
                <a:latin typeface="+mn-lt"/>
                <a:ea typeface="+mn-ea"/>
                <a:cs typeface="+mn-cs"/>
              </a:defRPr>
            </a:lvl8pPr>
            <a:lvl9pPr marL="3730752" algn="l" defTabSz="932688" rtl="0" eaLnBrk="1" latinLnBrk="0" hangingPunct="1">
              <a:defRPr sz="1836" kern="1200">
                <a:solidFill>
                  <a:schemeClr val="tx1"/>
                </a:solidFill>
                <a:latin typeface="+mn-lt"/>
                <a:ea typeface="+mn-ea"/>
                <a:cs typeface="+mn-cs"/>
              </a:defRPr>
            </a:lvl9pPr>
          </a:lstStyle>
          <a:p>
            <a:pPr algn="ctr" defTabSz="950846" fontAlgn="base">
              <a:lnSpc>
                <a:spcPct val="90000"/>
              </a:lnSpc>
              <a:spcBef>
                <a:spcPct val="0"/>
              </a:spcBef>
              <a:spcAft>
                <a:spcPct val="0"/>
              </a:spcAft>
              <a:defRPr/>
            </a:pPr>
            <a:endParaRPr lang="en-US" sz="2448" dirty="0">
              <a:gradFill>
                <a:gsLst>
                  <a:gs pos="0">
                    <a:srgbClr val="FFFFFF"/>
                  </a:gs>
                  <a:gs pos="100000">
                    <a:srgbClr val="FFFFFF"/>
                  </a:gs>
                </a:gsLst>
                <a:lin ang="5400000" scaled="0"/>
              </a:gradFill>
              <a:latin typeface="Segoe UI"/>
              <a:ea typeface="Segoe UI" pitchFamily="34" charset="0"/>
              <a:cs typeface="Segoe UI" pitchFamily="34" charset="0"/>
            </a:endParaRPr>
          </a:p>
        </p:txBody>
      </p:sp>
    </p:spTree>
    <p:custDataLst>
      <p:tags r:id="rId1"/>
    </p:custDataLst>
    <p:extLst>
      <p:ext uri="{BB962C8B-B14F-4D97-AF65-F5344CB8AC3E}">
        <p14:creationId xmlns:p14="http://schemas.microsoft.com/office/powerpoint/2010/main" val="427809823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750"/>
                            </p:stCondLst>
                            <p:childTnLst>
                              <p:par>
                                <p:cTn id="13" presetID="10" presetClass="entr" presetSubtype="0" fill="hold" grpId="0" nodeType="afterEffect">
                                  <p:stCondLst>
                                    <p:cond delay="7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slov 2">
            <a:extLst>
              <a:ext uri="{FF2B5EF4-FFF2-40B4-BE49-F238E27FC236}">
                <a16:creationId xmlns:a16="http://schemas.microsoft.com/office/drawing/2014/main" id="{A3387F51-05B4-4D30-A42A-0CE0147F933B}"/>
              </a:ext>
            </a:extLst>
          </p:cNvPr>
          <p:cNvSpPr>
            <a:spLocks noGrp="1"/>
          </p:cNvSpPr>
          <p:nvPr>
            <p:ph type="title"/>
          </p:nvPr>
        </p:nvSpPr>
        <p:spPr/>
        <p:txBody>
          <a:bodyPr/>
          <a:lstStyle/>
          <a:p>
            <a:r>
              <a:rPr lang="en-US" sz="4600" dirty="0"/>
              <a:t>Journey from Skype for Business to Teams</a:t>
            </a:r>
          </a:p>
        </p:txBody>
      </p:sp>
      <p:grpSp>
        <p:nvGrpSpPr>
          <p:cNvPr id="82" name="Group 81">
            <a:extLst>
              <a:ext uri="{FF2B5EF4-FFF2-40B4-BE49-F238E27FC236}">
                <a16:creationId xmlns:a16="http://schemas.microsoft.com/office/drawing/2014/main" id="{C31C9F84-3592-46D2-A7ED-694F726BEB99}"/>
              </a:ext>
            </a:extLst>
          </p:cNvPr>
          <p:cNvGrpSpPr/>
          <p:nvPr/>
        </p:nvGrpSpPr>
        <p:grpSpPr>
          <a:xfrm>
            <a:off x="4186308" y="3173307"/>
            <a:ext cx="651956" cy="1226179"/>
            <a:chOff x="2705680" y="2647949"/>
            <a:chExt cx="639231" cy="1202245"/>
          </a:xfrm>
        </p:grpSpPr>
        <p:sp>
          <p:nvSpPr>
            <p:cNvPr id="66" name="Rectangle: Rounded Corners 65">
              <a:extLst>
                <a:ext uri="{FF2B5EF4-FFF2-40B4-BE49-F238E27FC236}">
                  <a16:creationId xmlns:a16="http://schemas.microsoft.com/office/drawing/2014/main" id="{37A49B1C-FF05-4126-AB8A-4D8E40B43C2A}"/>
                </a:ext>
              </a:extLst>
            </p:cNvPr>
            <p:cNvSpPr/>
            <p:nvPr/>
          </p:nvSpPr>
          <p:spPr bwMode="auto">
            <a:xfrm>
              <a:off x="2705680" y="2647949"/>
              <a:ext cx="571495" cy="881991"/>
            </a:xfrm>
            <a:prstGeom prst="roundRect">
              <a:avLst/>
            </a:prstGeom>
            <a:solidFill>
              <a:schemeClr val="bg2"/>
            </a:solidFill>
            <a:ln w="34925">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cxnSp>
          <p:nvCxnSpPr>
            <p:cNvPr id="57" name="Straight Connector 56">
              <a:extLst>
                <a:ext uri="{FF2B5EF4-FFF2-40B4-BE49-F238E27FC236}">
                  <a16:creationId xmlns:a16="http://schemas.microsoft.com/office/drawing/2014/main" id="{19936864-3B16-44F8-8C38-C92E5E16C1D4}"/>
                </a:ext>
              </a:extLst>
            </p:cNvPr>
            <p:cNvCxnSpPr>
              <a:cxnSpLocks/>
              <a:stCxn id="66" idx="2"/>
            </p:cNvCxnSpPr>
            <p:nvPr/>
          </p:nvCxnSpPr>
          <p:spPr>
            <a:xfrm>
              <a:off x="2991428" y="3529940"/>
              <a:ext cx="0" cy="320254"/>
            </a:xfrm>
            <a:prstGeom prst="line">
              <a:avLst/>
            </a:prstGeom>
            <a:ln w="1016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2" name="Rectangle: Rounded Corners 41">
              <a:extLst>
                <a:ext uri="{FF2B5EF4-FFF2-40B4-BE49-F238E27FC236}">
                  <a16:creationId xmlns:a16="http://schemas.microsoft.com/office/drawing/2014/main" id="{C0ACE9D8-2F78-4809-9B1C-8B420DD4EE91}"/>
                </a:ext>
              </a:extLst>
            </p:cNvPr>
            <p:cNvSpPr/>
            <p:nvPr/>
          </p:nvSpPr>
          <p:spPr bwMode="auto">
            <a:xfrm>
              <a:off x="2750131" y="2693030"/>
              <a:ext cx="484717" cy="797370"/>
            </a:xfrm>
            <a:prstGeom prst="roundRect">
              <a:avLst>
                <a:gd name="adj" fmla="val 10185"/>
              </a:avLst>
            </a:prstGeom>
            <a:solidFill>
              <a:schemeClr val="tx1"/>
            </a:solidFill>
            <a:ln w="1016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sp>
          <p:nvSpPr>
            <p:cNvPr id="58" name="Rectangle 57">
              <a:extLst>
                <a:ext uri="{FF2B5EF4-FFF2-40B4-BE49-F238E27FC236}">
                  <a16:creationId xmlns:a16="http://schemas.microsoft.com/office/drawing/2014/main" id="{DA15159D-F400-44D4-B1D3-8CDF1DDEBA7B}"/>
                </a:ext>
              </a:extLst>
            </p:cNvPr>
            <p:cNvSpPr/>
            <p:nvPr/>
          </p:nvSpPr>
          <p:spPr>
            <a:xfrm>
              <a:off x="2739544" y="2712006"/>
              <a:ext cx="605367" cy="797370"/>
            </a:xfrm>
            <a:prstGeom prst="rect">
              <a:avLst/>
            </a:prstGeom>
          </p:spPr>
          <p:txBody>
            <a:bodyPr wrap="square">
              <a:spAutoFit/>
            </a:bodyPr>
            <a:lstStyle/>
            <a:p>
              <a:r>
                <a:rPr lang="en-US" sz="4488" dirty="0">
                  <a:solidFill>
                    <a:schemeClr val="bg2"/>
                  </a:solidFill>
                  <a:ea typeface="Segoe UI" pitchFamily="34" charset="0"/>
                  <a:cs typeface="Segoe UI" pitchFamily="34" charset="0"/>
                </a:rPr>
                <a:t>1</a:t>
              </a:r>
              <a:endParaRPr lang="en-US" sz="4488" dirty="0">
                <a:solidFill>
                  <a:schemeClr val="bg2"/>
                </a:solidFill>
              </a:endParaRPr>
            </a:p>
          </p:txBody>
        </p:sp>
      </p:grpSp>
      <p:sp>
        <p:nvSpPr>
          <p:cNvPr id="78" name="Rectangle 77">
            <a:extLst>
              <a:ext uri="{FF2B5EF4-FFF2-40B4-BE49-F238E27FC236}">
                <a16:creationId xmlns:a16="http://schemas.microsoft.com/office/drawing/2014/main" id="{5249C0E7-FBED-4723-BBE6-95504EDF0B8E}"/>
              </a:ext>
            </a:extLst>
          </p:cNvPr>
          <p:cNvSpPr/>
          <p:nvPr/>
        </p:nvSpPr>
        <p:spPr bwMode="auto">
          <a:xfrm>
            <a:off x="882" y="4382652"/>
            <a:ext cx="12434711" cy="1092764"/>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cxnSp>
        <p:nvCxnSpPr>
          <p:cNvPr id="27" name="Straight Arrow Connector 26">
            <a:extLst>
              <a:ext uri="{FF2B5EF4-FFF2-40B4-BE49-F238E27FC236}">
                <a16:creationId xmlns:a16="http://schemas.microsoft.com/office/drawing/2014/main" id="{405DF9B2-94FE-4943-A8CF-7A428464F9AE}"/>
              </a:ext>
            </a:extLst>
          </p:cNvPr>
          <p:cNvCxnSpPr>
            <a:cxnSpLocks/>
          </p:cNvCxnSpPr>
          <p:nvPr/>
        </p:nvCxnSpPr>
        <p:spPr>
          <a:xfrm>
            <a:off x="447997" y="4929032"/>
            <a:ext cx="11440097" cy="0"/>
          </a:xfrm>
          <a:prstGeom prst="straightConnector1">
            <a:avLst/>
          </a:prstGeom>
          <a:ln w="92075">
            <a:solidFill>
              <a:schemeClr val="bg2"/>
            </a:solidFill>
            <a:prstDash val="lgDash"/>
            <a:headEnd type="none"/>
            <a:tailEnd type="none" w="sm" len="sm"/>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7038BB33-6958-4711-935C-A53865A8F9EF}"/>
              </a:ext>
            </a:extLst>
          </p:cNvPr>
          <p:cNvSpPr/>
          <p:nvPr/>
        </p:nvSpPr>
        <p:spPr bwMode="auto">
          <a:xfrm>
            <a:off x="3355652" y="1961712"/>
            <a:ext cx="2273599" cy="12624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lnSpc>
                <a:spcPct val="90000"/>
              </a:lnSpc>
              <a:spcBef>
                <a:spcPct val="0"/>
              </a:spcBef>
              <a:spcAft>
                <a:spcPct val="0"/>
              </a:spcAft>
              <a:defRPr/>
            </a:pPr>
            <a:r>
              <a:rPr lang="en-US" sz="1836" dirty="0">
                <a:solidFill>
                  <a:schemeClr val="bg1">
                    <a:lumMod val="10000"/>
                  </a:schemeClr>
                </a:solidFill>
                <a:ea typeface="Segoe UI" pitchFamily="34" charset="0"/>
                <a:cs typeface="Segoe UI" pitchFamily="34" charset="0"/>
              </a:rPr>
              <a:t>Plan your upgrade to Teams Only</a:t>
            </a:r>
          </a:p>
        </p:txBody>
      </p:sp>
      <p:sp>
        <p:nvSpPr>
          <p:cNvPr id="127" name="Rectangle 126">
            <a:extLst>
              <a:ext uri="{FF2B5EF4-FFF2-40B4-BE49-F238E27FC236}">
                <a16:creationId xmlns:a16="http://schemas.microsoft.com/office/drawing/2014/main" id="{D1240DD8-8381-4299-905A-3D3C581D1FE0}"/>
              </a:ext>
            </a:extLst>
          </p:cNvPr>
          <p:cNvSpPr/>
          <p:nvPr/>
        </p:nvSpPr>
        <p:spPr bwMode="auto">
          <a:xfrm>
            <a:off x="882" y="5478166"/>
            <a:ext cx="12434711" cy="1533761"/>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defPPr>
              <a:defRPr lang="en-US"/>
            </a:defPPr>
            <a:lvl1pPr marL="0" algn="l" defTabSz="932688" rtl="0" eaLnBrk="1" latinLnBrk="0" hangingPunct="1">
              <a:defRPr sz="1836" kern="1200">
                <a:solidFill>
                  <a:schemeClr val="tx1"/>
                </a:solidFill>
                <a:latin typeface="+mn-lt"/>
                <a:ea typeface="+mn-ea"/>
                <a:cs typeface="+mn-cs"/>
              </a:defRPr>
            </a:lvl1pPr>
            <a:lvl2pPr marL="466344" algn="l" defTabSz="932688" rtl="0" eaLnBrk="1" latinLnBrk="0" hangingPunct="1">
              <a:defRPr sz="1836" kern="1200">
                <a:solidFill>
                  <a:schemeClr val="tx1"/>
                </a:solidFill>
                <a:latin typeface="+mn-lt"/>
                <a:ea typeface="+mn-ea"/>
                <a:cs typeface="+mn-cs"/>
              </a:defRPr>
            </a:lvl2pPr>
            <a:lvl3pPr marL="932688" algn="l" defTabSz="932688" rtl="0" eaLnBrk="1" latinLnBrk="0" hangingPunct="1">
              <a:defRPr sz="1836" kern="1200">
                <a:solidFill>
                  <a:schemeClr val="tx1"/>
                </a:solidFill>
                <a:latin typeface="+mn-lt"/>
                <a:ea typeface="+mn-ea"/>
                <a:cs typeface="+mn-cs"/>
              </a:defRPr>
            </a:lvl3pPr>
            <a:lvl4pPr marL="1399032" algn="l" defTabSz="932688" rtl="0" eaLnBrk="1" latinLnBrk="0" hangingPunct="1">
              <a:defRPr sz="1836" kern="1200">
                <a:solidFill>
                  <a:schemeClr val="tx1"/>
                </a:solidFill>
                <a:latin typeface="+mn-lt"/>
                <a:ea typeface="+mn-ea"/>
                <a:cs typeface="+mn-cs"/>
              </a:defRPr>
            </a:lvl4pPr>
            <a:lvl5pPr marL="1865376" algn="l" defTabSz="932688" rtl="0" eaLnBrk="1" latinLnBrk="0" hangingPunct="1">
              <a:defRPr sz="1836" kern="1200">
                <a:solidFill>
                  <a:schemeClr val="tx1"/>
                </a:solidFill>
                <a:latin typeface="+mn-lt"/>
                <a:ea typeface="+mn-ea"/>
                <a:cs typeface="+mn-cs"/>
              </a:defRPr>
            </a:lvl5pPr>
            <a:lvl6pPr marL="2331720" algn="l" defTabSz="932688" rtl="0" eaLnBrk="1" latinLnBrk="0" hangingPunct="1">
              <a:defRPr sz="1836" kern="1200">
                <a:solidFill>
                  <a:schemeClr val="tx1"/>
                </a:solidFill>
                <a:latin typeface="+mn-lt"/>
                <a:ea typeface="+mn-ea"/>
                <a:cs typeface="+mn-cs"/>
              </a:defRPr>
            </a:lvl6pPr>
            <a:lvl7pPr marL="2798064" algn="l" defTabSz="932688" rtl="0" eaLnBrk="1" latinLnBrk="0" hangingPunct="1">
              <a:defRPr sz="1836" kern="1200">
                <a:solidFill>
                  <a:schemeClr val="tx1"/>
                </a:solidFill>
                <a:latin typeface="+mn-lt"/>
                <a:ea typeface="+mn-ea"/>
                <a:cs typeface="+mn-cs"/>
              </a:defRPr>
            </a:lvl7pPr>
            <a:lvl8pPr marL="3264408" algn="l" defTabSz="932688" rtl="0" eaLnBrk="1" latinLnBrk="0" hangingPunct="1">
              <a:defRPr sz="1836" kern="1200">
                <a:solidFill>
                  <a:schemeClr val="tx1"/>
                </a:solidFill>
                <a:latin typeface="+mn-lt"/>
                <a:ea typeface="+mn-ea"/>
                <a:cs typeface="+mn-cs"/>
              </a:defRPr>
            </a:lvl8pPr>
            <a:lvl9pPr marL="3730752" algn="l" defTabSz="932688" rtl="0" eaLnBrk="1" latinLnBrk="0" hangingPunct="1">
              <a:defRPr sz="1836" kern="1200">
                <a:solidFill>
                  <a:schemeClr val="tx1"/>
                </a:solidFill>
                <a:latin typeface="+mn-lt"/>
                <a:ea typeface="+mn-ea"/>
                <a:cs typeface="+mn-cs"/>
              </a:defRPr>
            </a:lvl9pPr>
          </a:lstStyle>
          <a:p>
            <a:pPr algn="ctr" defTabSz="932114" fontAlgn="base">
              <a:lnSpc>
                <a:spcPct val="90000"/>
              </a:lnSpc>
              <a:spcBef>
                <a:spcPct val="0"/>
              </a:spcBef>
              <a:spcAft>
                <a:spcPct val="0"/>
              </a:spcAft>
              <a:defRPr/>
            </a:pPr>
            <a:endParaRPr lang="en-US" sz="240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5" name="Group 44">
            <a:extLst>
              <a:ext uri="{FF2B5EF4-FFF2-40B4-BE49-F238E27FC236}">
                <a16:creationId xmlns:a16="http://schemas.microsoft.com/office/drawing/2014/main" id="{DB4BA66A-6260-494D-A571-3B402AE5B2E6}"/>
              </a:ext>
            </a:extLst>
          </p:cNvPr>
          <p:cNvGrpSpPr/>
          <p:nvPr/>
        </p:nvGrpSpPr>
        <p:grpSpPr>
          <a:xfrm>
            <a:off x="10977312" y="322602"/>
            <a:ext cx="1147620" cy="1217193"/>
            <a:chOff x="4745097" y="3560669"/>
            <a:chExt cx="1754232" cy="1860576"/>
          </a:xfrm>
        </p:grpSpPr>
        <p:pic>
          <p:nvPicPr>
            <p:cNvPr id="47" name="Picture 46">
              <a:extLst>
                <a:ext uri="{FF2B5EF4-FFF2-40B4-BE49-F238E27FC236}">
                  <a16:creationId xmlns:a16="http://schemas.microsoft.com/office/drawing/2014/main" id="{C0A4EC72-BA77-498F-B7D7-1C4B8B632CC7}"/>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3604"/>
                      </a14:imgEffect>
                    </a14:imgLayer>
                  </a14:imgProps>
                </a:ext>
                <a:ext uri="{28A0092B-C50C-407E-A947-70E740481C1C}">
                  <a14:useLocalDpi xmlns:a14="http://schemas.microsoft.com/office/drawing/2010/main" val="0"/>
                </a:ext>
              </a:extLst>
            </a:blip>
            <a:stretch>
              <a:fillRect/>
            </a:stretch>
          </p:blipFill>
          <p:spPr>
            <a:xfrm>
              <a:off x="4745097" y="3560669"/>
              <a:ext cx="1719644" cy="1719644"/>
            </a:xfrm>
            <a:prstGeom prst="rect">
              <a:avLst/>
            </a:prstGeom>
            <a:solidFill>
              <a:srgbClr val="FFFFFF"/>
            </a:solidFill>
          </p:spPr>
        </p:pic>
        <p:sp>
          <p:nvSpPr>
            <p:cNvPr id="51" name="TextBox 50">
              <a:extLst>
                <a:ext uri="{FF2B5EF4-FFF2-40B4-BE49-F238E27FC236}">
                  <a16:creationId xmlns:a16="http://schemas.microsoft.com/office/drawing/2014/main" id="{D1379063-20C7-4A94-8E45-841A76D3C6D4}"/>
                </a:ext>
              </a:extLst>
            </p:cNvPr>
            <p:cNvSpPr txBox="1"/>
            <p:nvPr/>
          </p:nvSpPr>
          <p:spPr>
            <a:xfrm>
              <a:off x="4790378" y="3570132"/>
              <a:ext cx="1708951" cy="806109"/>
            </a:xfrm>
            <a:prstGeom prst="rect">
              <a:avLst/>
            </a:prstGeom>
            <a:noFill/>
          </p:spPr>
          <p:txBody>
            <a:bodyPr wrap="square" lIns="186521" tIns="149217" rIns="186521" bIns="149217" rtlCol="0">
              <a:spAutoFit/>
            </a:bodyPr>
            <a:lstStyle/>
            <a:p>
              <a:pPr>
                <a:lnSpc>
                  <a:spcPct val="90000"/>
                </a:lnSpc>
                <a:spcAft>
                  <a:spcPts val="612"/>
                </a:spcAft>
              </a:pPr>
              <a:r>
                <a:rPr lang="en-US" sz="1632" b="1" dirty="0"/>
                <a:t>ROUTE</a:t>
              </a:r>
              <a:endParaRPr lang="en-US" sz="2040" b="1" dirty="0"/>
            </a:p>
          </p:txBody>
        </p:sp>
        <p:sp>
          <p:nvSpPr>
            <p:cNvPr id="52" name="TextBox 51">
              <a:extLst>
                <a:ext uri="{FF2B5EF4-FFF2-40B4-BE49-F238E27FC236}">
                  <a16:creationId xmlns:a16="http://schemas.microsoft.com/office/drawing/2014/main" id="{7429C55F-D44C-434D-93BB-AA62E3F937F1}"/>
                </a:ext>
              </a:extLst>
            </p:cNvPr>
            <p:cNvSpPr txBox="1"/>
            <p:nvPr/>
          </p:nvSpPr>
          <p:spPr>
            <a:xfrm>
              <a:off x="5056692" y="3991562"/>
              <a:ext cx="913173" cy="1429683"/>
            </a:xfrm>
            <a:prstGeom prst="rect">
              <a:avLst/>
            </a:prstGeom>
            <a:noFill/>
          </p:spPr>
          <p:txBody>
            <a:bodyPr wrap="none" lIns="186521" tIns="149217" rIns="186521" bIns="149217" rtlCol="0">
              <a:spAutoFit/>
            </a:bodyPr>
            <a:lstStyle/>
            <a:p>
              <a:pPr>
                <a:lnSpc>
                  <a:spcPct val="90000"/>
                </a:lnSpc>
                <a:spcAft>
                  <a:spcPts val="612"/>
                </a:spcAft>
              </a:pPr>
              <a:r>
                <a:rPr lang="en-US" sz="4488" b="1" dirty="0"/>
                <a:t>1</a:t>
              </a:r>
            </a:p>
          </p:txBody>
        </p:sp>
        <p:cxnSp>
          <p:nvCxnSpPr>
            <p:cNvPr id="53" name="Straight Connector 52">
              <a:extLst>
                <a:ext uri="{FF2B5EF4-FFF2-40B4-BE49-F238E27FC236}">
                  <a16:creationId xmlns:a16="http://schemas.microsoft.com/office/drawing/2014/main" id="{79F112FC-4159-4465-8037-AB6C647E2D9E}"/>
                </a:ext>
              </a:extLst>
            </p:cNvPr>
            <p:cNvCxnSpPr>
              <a:cxnSpLocks/>
            </p:cNvCxnSpPr>
            <p:nvPr/>
          </p:nvCxnSpPr>
          <p:spPr>
            <a:xfrm flipV="1">
              <a:off x="4879271" y="4155407"/>
              <a:ext cx="1451295" cy="35853"/>
            </a:xfrm>
            <a:prstGeom prst="line">
              <a:avLst/>
            </a:prstGeom>
            <a:ln w="5397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pic>
        <p:nvPicPr>
          <p:cNvPr id="131" name="Graphic 130" descr="Marker">
            <a:extLst>
              <a:ext uri="{FF2B5EF4-FFF2-40B4-BE49-F238E27FC236}">
                <a16:creationId xmlns:a16="http://schemas.microsoft.com/office/drawing/2014/main" id="{4A21BC84-C7CB-41F6-9990-FE2DDB36A2DA}"/>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912139" y="3952202"/>
            <a:ext cx="635099" cy="505146"/>
          </a:xfrm>
          <a:prstGeom prst="rect">
            <a:avLst/>
          </a:prstGeom>
        </p:spPr>
      </p:pic>
      <p:pic>
        <p:nvPicPr>
          <p:cNvPr id="132" name="Graphic 131" descr="Marker">
            <a:extLst>
              <a:ext uri="{FF2B5EF4-FFF2-40B4-BE49-F238E27FC236}">
                <a16:creationId xmlns:a16="http://schemas.microsoft.com/office/drawing/2014/main" id="{5233F056-59F3-4599-8726-716ABC8E7B60}"/>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1299897" y="3949482"/>
            <a:ext cx="635099" cy="505146"/>
          </a:xfrm>
          <a:prstGeom prst="rect">
            <a:avLst/>
          </a:prstGeom>
        </p:spPr>
      </p:pic>
      <p:sp>
        <p:nvSpPr>
          <p:cNvPr id="43" name="Rectangle 42">
            <a:extLst>
              <a:ext uri="{FF2B5EF4-FFF2-40B4-BE49-F238E27FC236}">
                <a16:creationId xmlns:a16="http://schemas.microsoft.com/office/drawing/2014/main" id="{01EC98F8-3142-4240-BD68-CFFACAC474BD}"/>
              </a:ext>
            </a:extLst>
          </p:cNvPr>
          <p:cNvSpPr/>
          <p:nvPr/>
        </p:nvSpPr>
        <p:spPr bwMode="auto">
          <a:xfrm>
            <a:off x="7638746" y="1949601"/>
            <a:ext cx="1985281" cy="12624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lnSpc>
                <a:spcPct val="90000"/>
              </a:lnSpc>
              <a:spcBef>
                <a:spcPct val="0"/>
              </a:spcBef>
              <a:spcAft>
                <a:spcPct val="0"/>
              </a:spcAft>
              <a:defRPr/>
            </a:pPr>
            <a:r>
              <a:rPr lang="en-US" sz="1836" dirty="0">
                <a:solidFill>
                  <a:schemeClr val="bg1">
                    <a:lumMod val="10000"/>
                  </a:schemeClr>
                </a:solidFill>
                <a:ea typeface="Segoe UI" pitchFamily="34" charset="0"/>
                <a:cs typeface="Segoe UI" pitchFamily="34" charset="0"/>
              </a:rPr>
              <a:t>Upgrade to Teams Only</a:t>
            </a:r>
          </a:p>
        </p:txBody>
      </p:sp>
      <p:grpSp>
        <p:nvGrpSpPr>
          <p:cNvPr id="5" name="Group 4">
            <a:extLst>
              <a:ext uri="{FF2B5EF4-FFF2-40B4-BE49-F238E27FC236}">
                <a16:creationId xmlns:a16="http://schemas.microsoft.com/office/drawing/2014/main" id="{11A0A0D5-809D-4AA8-B4EE-B95FA9C86D14}"/>
              </a:ext>
            </a:extLst>
          </p:cNvPr>
          <p:cNvGrpSpPr/>
          <p:nvPr/>
        </p:nvGrpSpPr>
        <p:grpSpPr>
          <a:xfrm>
            <a:off x="568947" y="2890057"/>
            <a:ext cx="830907" cy="858972"/>
            <a:chOff x="166581" y="4359710"/>
            <a:chExt cx="814689" cy="842206"/>
          </a:xfrm>
        </p:grpSpPr>
        <p:sp>
          <p:nvSpPr>
            <p:cNvPr id="4" name="Oval 3">
              <a:extLst>
                <a:ext uri="{FF2B5EF4-FFF2-40B4-BE49-F238E27FC236}">
                  <a16:creationId xmlns:a16="http://schemas.microsoft.com/office/drawing/2014/main" id="{4985488B-3265-4AC4-8B1E-4DBC0D02AB29}"/>
                </a:ext>
              </a:extLst>
            </p:cNvPr>
            <p:cNvSpPr/>
            <p:nvPr/>
          </p:nvSpPr>
          <p:spPr bwMode="auto">
            <a:xfrm>
              <a:off x="262573" y="4487297"/>
              <a:ext cx="640606" cy="640606"/>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sp>
          <p:nvSpPr>
            <p:cNvPr id="86" name="Oval 85">
              <a:extLst>
                <a:ext uri="{FF2B5EF4-FFF2-40B4-BE49-F238E27FC236}">
                  <a16:creationId xmlns:a16="http://schemas.microsoft.com/office/drawing/2014/main" id="{20D734B5-1645-4AFE-8E84-8805819AF4C3}"/>
                </a:ext>
              </a:extLst>
            </p:cNvPr>
            <p:cNvSpPr/>
            <p:nvPr/>
          </p:nvSpPr>
          <p:spPr bwMode="auto">
            <a:xfrm>
              <a:off x="213724" y="4451999"/>
              <a:ext cx="378103" cy="378103"/>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sp>
          <p:nvSpPr>
            <p:cNvPr id="87" name="Oval 86">
              <a:extLst>
                <a:ext uri="{FF2B5EF4-FFF2-40B4-BE49-F238E27FC236}">
                  <a16:creationId xmlns:a16="http://schemas.microsoft.com/office/drawing/2014/main" id="{20655081-C546-4589-AB3C-8B6BC681F08C}"/>
                </a:ext>
              </a:extLst>
            </p:cNvPr>
            <p:cNvSpPr/>
            <p:nvPr/>
          </p:nvSpPr>
          <p:spPr bwMode="auto">
            <a:xfrm>
              <a:off x="551059" y="4797790"/>
              <a:ext cx="378103" cy="378103"/>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pic>
          <p:nvPicPr>
            <p:cNvPr id="32" name="Picture 31">
              <a:extLst>
                <a:ext uri="{FF2B5EF4-FFF2-40B4-BE49-F238E27FC236}">
                  <a16:creationId xmlns:a16="http://schemas.microsoft.com/office/drawing/2014/main" id="{E8E91BEA-3C6C-43DA-AF07-ED999412A7B9}"/>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l="6608" t="23085" r="80690" b="25868"/>
            <a:stretch/>
          </p:blipFill>
          <p:spPr>
            <a:xfrm>
              <a:off x="166581" y="4359710"/>
              <a:ext cx="814689" cy="842206"/>
            </a:xfrm>
            <a:prstGeom prst="rect">
              <a:avLst/>
            </a:prstGeom>
          </p:spPr>
        </p:pic>
      </p:grpSp>
      <p:pic>
        <p:nvPicPr>
          <p:cNvPr id="7" name="Picture 6">
            <a:extLst>
              <a:ext uri="{FF2B5EF4-FFF2-40B4-BE49-F238E27FC236}">
                <a16:creationId xmlns:a16="http://schemas.microsoft.com/office/drawing/2014/main" id="{0D54F741-5289-45B7-B557-6890DE09544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681826" y="2929074"/>
            <a:ext cx="912493" cy="857744"/>
          </a:xfrm>
          <a:prstGeom prst="rect">
            <a:avLst/>
          </a:prstGeom>
        </p:spPr>
      </p:pic>
      <p:grpSp>
        <p:nvGrpSpPr>
          <p:cNvPr id="88" name="Group 87">
            <a:extLst>
              <a:ext uri="{FF2B5EF4-FFF2-40B4-BE49-F238E27FC236}">
                <a16:creationId xmlns:a16="http://schemas.microsoft.com/office/drawing/2014/main" id="{D18F282B-30F9-4207-A9AD-A9F335F64F1E}"/>
              </a:ext>
            </a:extLst>
          </p:cNvPr>
          <p:cNvGrpSpPr/>
          <p:nvPr/>
        </p:nvGrpSpPr>
        <p:grpSpPr>
          <a:xfrm>
            <a:off x="8348934" y="3173307"/>
            <a:ext cx="651956" cy="1226179"/>
            <a:chOff x="2705680" y="2647949"/>
            <a:chExt cx="639231" cy="1202245"/>
          </a:xfrm>
        </p:grpSpPr>
        <p:sp>
          <p:nvSpPr>
            <p:cNvPr id="89" name="Rectangle: Rounded Corners 88">
              <a:extLst>
                <a:ext uri="{FF2B5EF4-FFF2-40B4-BE49-F238E27FC236}">
                  <a16:creationId xmlns:a16="http://schemas.microsoft.com/office/drawing/2014/main" id="{54AFB8AC-CC67-4362-8312-5FA280CEE00D}"/>
                </a:ext>
              </a:extLst>
            </p:cNvPr>
            <p:cNvSpPr/>
            <p:nvPr/>
          </p:nvSpPr>
          <p:spPr bwMode="auto">
            <a:xfrm>
              <a:off x="2705680" y="2647949"/>
              <a:ext cx="571495" cy="881991"/>
            </a:xfrm>
            <a:prstGeom prst="roundRect">
              <a:avLst/>
            </a:prstGeom>
            <a:solidFill>
              <a:schemeClr val="bg2"/>
            </a:solidFill>
            <a:ln w="34925">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cxnSp>
          <p:nvCxnSpPr>
            <p:cNvPr id="90" name="Straight Connector 89">
              <a:extLst>
                <a:ext uri="{FF2B5EF4-FFF2-40B4-BE49-F238E27FC236}">
                  <a16:creationId xmlns:a16="http://schemas.microsoft.com/office/drawing/2014/main" id="{6419EA09-E590-4CA0-A2A3-F5C7614B6EEC}"/>
                </a:ext>
              </a:extLst>
            </p:cNvPr>
            <p:cNvCxnSpPr>
              <a:cxnSpLocks/>
              <a:stCxn id="89" idx="2"/>
            </p:cNvCxnSpPr>
            <p:nvPr/>
          </p:nvCxnSpPr>
          <p:spPr>
            <a:xfrm>
              <a:off x="2991428" y="3529940"/>
              <a:ext cx="0" cy="320254"/>
            </a:xfrm>
            <a:prstGeom prst="line">
              <a:avLst/>
            </a:prstGeom>
            <a:ln w="1016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1" name="Rectangle: Rounded Corners 90">
              <a:extLst>
                <a:ext uri="{FF2B5EF4-FFF2-40B4-BE49-F238E27FC236}">
                  <a16:creationId xmlns:a16="http://schemas.microsoft.com/office/drawing/2014/main" id="{15250A7E-382B-4BBE-94A8-9BC8428B3508}"/>
                </a:ext>
              </a:extLst>
            </p:cNvPr>
            <p:cNvSpPr/>
            <p:nvPr/>
          </p:nvSpPr>
          <p:spPr bwMode="auto">
            <a:xfrm>
              <a:off x="2750131" y="2693030"/>
              <a:ext cx="484717" cy="797370"/>
            </a:xfrm>
            <a:prstGeom prst="roundRect">
              <a:avLst>
                <a:gd name="adj" fmla="val 10185"/>
              </a:avLst>
            </a:prstGeom>
            <a:solidFill>
              <a:schemeClr val="tx1"/>
            </a:solidFill>
            <a:ln w="1016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sp>
          <p:nvSpPr>
            <p:cNvPr id="92" name="Rectangle 91">
              <a:extLst>
                <a:ext uri="{FF2B5EF4-FFF2-40B4-BE49-F238E27FC236}">
                  <a16:creationId xmlns:a16="http://schemas.microsoft.com/office/drawing/2014/main" id="{5374F143-9C14-4D72-A995-EEE85BBEDBB0}"/>
                </a:ext>
              </a:extLst>
            </p:cNvPr>
            <p:cNvSpPr/>
            <p:nvPr/>
          </p:nvSpPr>
          <p:spPr>
            <a:xfrm>
              <a:off x="2739544" y="2712006"/>
              <a:ext cx="605367" cy="797370"/>
            </a:xfrm>
            <a:prstGeom prst="rect">
              <a:avLst/>
            </a:prstGeom>
          </p:spPr>
          <p:txBody>
            <a:bodyPr wrap="square">
              <a:spAutoFit/>
            </a:bodyPr>
            <a:lstStyle/>
            <a:p>
              <a:r>
                <a:rPr lang="en-US" sz="4488" dirty="0">
                  <a:solidFill>
                    <a:schemeClr val="bg2"/>
                  </a:solidFill>
                  <a:ea typeface="Segoe UI" pitchFamily="34" charset="0"/>
                  <a:cs typeface="Segoe UI" pitchFamily="34" charset="0"/>
                </a:rPr>
                <a:t>2</a:t>
              </a:r>
              <a:endParaRPr lang="en-US" sz="4488" dirty="0">
                <a:solidFill>
                  <a:schemeClr val="bg2"/>
                </a:solidFill>
              </a:endParaRPr>
            </a:p>
          </p:txBody>
        </p:sp>
      </p:grpSp>
      <p:pic>
        <p:nvPicPr>
          <p:cNvPr id="136" name="Picture 135">
            <a:extLst>
              <a:ext uri="{FF2B5EF4-FFF2-40B4-BE49-F238E27FC236}">
                <a16:creationId xmlns:a16="http://schemas.microsoft.com/office/drawing/2014/main" id="{CE90F444-0AB7-4DB9-ADAC-3C29970E50C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891683" y="2942858"/>
            <a:ext cx="912493" cy="857744"/>
          </a:xfrm>
          <a:prstGeom prst="rect">
            <a:avLst/>
          </a:prstGeom>
        </p:spPr>
      </p:pic>
      <p:sp>
        <p:nvSpPr>
          <p:cNvPr id="12" name="Rectangle 11">
            <a:extLst>
              <a:ext uri="{FF2B5EF4-FFF2-40B4-BE49-F238E27FC236}">
                <a16:creationId xmlns:a16="http://schemas.microsoft.com/office/drawing/2014/main" id="{86C82F41-5A60-48B1-8F94-E2C1E289293E}"/>
              </a:ext>
            </a:extLst>
          </p:cNvPr>
          <p:cNvSpPr/>
          <p:nvPr/>
        </p:nvSpPr>
        <p:spPr>
          <a:xfrm>
            <a:off x="1376569" y="3005539"/>
            <a:ext cx="466277" cy="606488"/>
          </a:xfrm>
          <a:prstGeom prst="rect">
            <a:avLst/>
          </a:prstGeom>
        </p:spPr>
        <p:txBody>
          <a:bodyPr wrap="none">
            <a:spAutoFit/>
          </a:bodyPr>
          <a:lstStyle/>
          <a:p>
            <a:r>
              <a:rPr lang="en-US" sz="3264" b="1" dirty="0">
                <a:solidFill>
                  <a:schemeClr val="bg1">
                    <a:lumMod val="10000"/>
                  </a:schemeClr>
                </a:solidFill>
                <a:latin typeface="+mj-lt"/>
                <a:ea typeface="Segoe UI" pitchFamily="34" charset="0"/>
                <a:cs typeface="Segoe UI" pitchFamily="34" charset="0"/>
              </a:rPr>
              <a:t>+</a:t>
            </a:r>
            <a:endParaRPr lang="en-US" sz="3264" b="1" dirty="0">
              <a:latin typeface="+mj-lt"/>
            </a:endParaRPr>
          </a:p>
        </p:txBody>
      </p:sp>
      <p:sp>
        <p:nvSpPr>
          <p:cNvPr id="138" name="Rectangle 137">
            <a:extLst>
              <a:ext uri="{FF2B5EF4-FFF2-40B4-BE49-F238E27FC236}">
                <a16:creationId xmlns:a16="http://schemas.microsoft.com/office/drawing/2014/main" id="{E9220A82-6BE4-40FE-8377-D56D771EADB1}"/>
              </a:ext>
            </a:extLst>
          </p:cNvPr>
          <p:cNvSpPr/>
          <p:nvPr/>
        </p:nvSpPr>
        <p:spPr bwMode="auto">
          <a:xfrm>
            <a:off x="467359" y="2332929"/>
            <a:ext cx="2300173" cy="5027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lnSpc>
                <a:spcPct val="90000"/>
              </a:lnSpc>
              <a:spcBef>
                <a:spcPct val="0"/>
              </a:spcBef>
              <a:spcAft>
                <a:spcPct val="0"/>
              </a:spcAft>
              <a:defRPr/>
            </a:pPr>
            <a:r>
              <a:rPr lang="en-US" sz="1836" dirty="0">
                <a:solidFill>
                  <a:schemeClr val="bg1">
                    <a:lumMod val="10000"/>
                  </a:schemeClr>
                </a:solidFill>
                <a:latin typeface="Segoe UI"/>
                <a:ea typeface="Segoe UI" pitchFamily="34" charset="0"/>
                <a:cs typeface="Segoe UI" pitchFamily="34" charset="0"/>
              </a:rPr>
              <a:t>Coexistence</a:t>
            </a:r>
          </a:p>
        </p:txBody>
      </p:sp>
      <p:sp>
        <p:nvSpPr>
          <p:cNvPr id="150" name="Rectangle 149">
            <a:extLst>
              <a:ext uri="{FF2B5EF4-FFF2-40B4-BE49-F238E27FC236}">
                <a16:creationId xmlns:a16="http://schemas.microsoft.com/office/drawing/2014/main" id="{342D202D-979A-4A25-88CE-F005C7686C36}"/>
              </a:ext>
            </a:extLst>
          </p:cNvPr>
          <p:cNvSpPr/>
          <p:nvPr/>
        </p:nvSpPr>
        <p:spPr>
          <a:xfrm>
            <a:off x="1184337" y="5593301"/>
            <a:ext cx="4221916" cy="382308"/>
          </a:xfrm>
          <a:prstGeom prst="rect">
            <a:avLst/>
          </a:prstGeom>
        </p:spPr>
        <p:txBody>
          <a:bodyPr wrap="square">
            <a:spAutoFit/>
          </a:bodyPr>
          <a:lstStyle/>
          <a:p>
            <a:r>
              <a:rPr lang="en-US" sz="1836" b="1" dirty="0"/>
              <a:t>“Islands” mode (side-by-side) when: </a:t>
            </a:r>
          </a:p>
        </p:txBody>
      </p:sp>
      <p:sp>
        <p:nvSpPr>
          <p:cNvPr id="151" name="Rectangle 150">
            <a:extLst>
              <a:ext uri="{FF2B5EF4-FFF2-40B4-BE49-F238E27FC236}">
                <a16:creationId xmlns:a16="http://schemas.microsoft.com/office/drawing/2014/main" id="{E2B51F2E-C99B-4DE6-9373-DD252278846C}"/>
              </a:ext>
            </a:extLst>
          </p:cNvPr>
          <p:cNvSpPr/>
          <p:nvPr/>
        </p:nvSpPr>
        <p:spPr>
          <a:xfrm>
            <a:off x="1202233" y="5917595"/>
            <a:ext cx="4552315" cy="990628"/>
          </a:xfrm>
          <a:prstGeom prst="rect">
            <a:avLst/>
          </a:prstGeom>
        </p:spPr>
        <p:txBody>
          <a:bodyPr wrap="square">
            <a:spAutoFit/>
          </a:bodyPr>
          <a:lstStyle/>
          <a:p>
            <a:pPr marL="285695" indent="-285695">
              <a:buFont typeface="Arial" panose="020B0604020202020204" pitchFamily="34" charset="0"/>
              <a:buChar char="•"/>
            </a:pPr>
            <a:r>
              <a:rPr lang="en-US" sz="1428" dirty="0"/>
              <a:t>Pure Skype for Business Online environment (</a:t>
            </a:r>
            <a:r>
              <a:rPr lang="en-US" sz="1428" b="1" dirty="0"/>
              <a:t>recommended path</a:t>
            </a:r>
            <a:r>
              <a:rPr lang="en-US" sz="1428" dirty="0"/>
              <a:t>)</a:t>
            </a:r>
          </a:p>
          <a:p>
            <a:pPr marL="285695" indent="-285695">
              <a:buFont typeface="Arial" panose="020B0604020202020204" pitchFamily="34" charset="0"/>
              <a:buChar char="•"/>
            </a:pPr>
            <a:r>
              <a:rPr lang="en-US" sz="1428" dirty="0"/>
              <a:t>Desire to quickly move to Teams</a:t>
            </a:r>
          </a:p>
          <a:p>
            <a:pPr marL="285695" indent="-285695">
              <a:buFont typeface="Arial" panose="020B0604020202020204" pitchFamily="34" charset="0"/>
              <a:buChar char="•"/>
            </a:pPr>
            <a:r>
              <a:rPr lang="en-US" sz="1428" dirty="0">
                <a:gradFill>
                  <a:gsLst>
                    <a:gs pos="2917">
                      <a:schemeClr val="tx1"/>
                    </a:gs>
                    <a:gs pos="30000">
                      <a:schemeClr val="tx1"/>
                    </a:gs>
                  </a:gsLst>
                  <a:lin ang="5400000" scaled="0"/>
                </a:gradFill>
              </a:rPr>
              <a:t>Users can handle two-client setup</a:t>
            </a:r>
          </a:p>
        </p:txBody>
      </p:sp>
      <p:sp>
        <p:nvSpPr>
          <p:cNvPr id="152" name="Rectangle 151">
            <a:extLst>
              <a:ext uri="{FF2B5EF4-FFF2-40B4-BE49-F238E27FC236}">
                <a16:creationId xmlns:a16="http://schemas.microsoft.com/office/drawing/2014/main" id="{C5EB116F-4E30-4DC7-B516-45E63E8C98CA}"/>
              </a:ext>
            </a:extLst>
          </p:cNvPr>
          <p:cNvSpPr/>
          <p:nvPr/>
        </p:nvSpPr>
        <p:spPr>
          <a:xfrm>
            <a:off x="6104697" y="5587406"/>
            <a:ext cx="5583117" cy="382308"/>
          </a:xfrm>
          <a:prstGeom prst="rect">
            <a:avLst/>
          </a:prstGeom>
        </p:spPr>
        <p:txBody>
          <a:bodyPr wrap="square">
            <a:spAutoFit/>
          </a:bodyPr>
          <a:lstStyle/>
          <a:p>
            <a:r>
              <a:rPr lang="en-US" sz="1836" b="1" dirty="0">
                <a:solidFill>
                  <a:schemeClr val="bg1">
                    <a:lumMod val="75000"/>
                  </a:schemeClr>
                </a:solidFill>
              </a:rPr>
              <a:t>Teams Collab or Collab+Meetings when:</a:t>
            </a:r>
          </a:p>
        </p:txBody>
      </p:sp>
      <p:sp>
        <p:nvSpPr>
          <p:cNvPr id="153" name="Rectangle 152">
            <a:extLst>
              <a:ext uri="{FF2B5EF4-FFF2-40B4-BE49-F238E27FC236}">
                <a16:creationId xmlns:a16="http://schemas.microsoft.com/office/drawing/2014/main" id="{F65D3946-C6B0-45E3-A16A-EE78D40BB999}"/>
              </a:ext>
            </a:extLst>
          </p:cNvPr>
          <p:cNvSpPr/>
          <p:nvPr/>
        </p:nvSpPr>
        <p:spPr>
          <a:xfrm>
            <a:off x="6122593" y="5911700"/>
            <a:ext cx="5979711" cy="990628"/>
          </a:xfrm>
          <a:prstGeom prst="rect">
            <a:avLst/>
          </a:prstGeom>
        </p:spPr>
        <p:txBody>
          <a:bodyPr wrap="square">
            <a:spAutoFit/>
          </a:bodyPr>
          <a:lstStyle/>
          <a:p>
            <a:pPr marL="285695" indent="-285695">
              <a:buFont typeface="Arial" panose="020B0604020202020204" pitchFamily="34" charset="0"/>
              <a:buChar char="•"/>
            </a:pPr>
            <a:r>
              <a:rPr lang="en-US" sz="1428" dirty="0">
                <a:solidFill>
                  <a:schemeClr val="bg1">
                    <a:lumMod val="75000"/>
                  </a:schemeClr>
                </a:solidFill>
              </a:rPr>
              <a:t>More complex organizational environment (on-premises and hybrid)</a:t>
            </a:r>
          </a:p>
          <a:p>
            <a:pPr marL="285695" indent="-285695">
              <a:buFont typeface="Arial" panose="020B0604020202020204" pitchFamily="34" charset="0"/>
              <a:buChar char="•"/>
            </a:pPr>
            <a:r>
              <a:rPr lang="en-US" sz="1428" dirty="0">
                <a:solidFill>
                  <a:schemeClr val="bg1">
                    <a:lumMod val="75000"/>
                  </a:schemeClr>
                </a:solidFill>
              </a:rPr>
              <a:t>Expect a long co-existence period</a:t>
            </a:r>
          </a:p>
          <a:p>
            <a:pPr marL="285695" indent="-285695">
              <a:buFont typeface="Arial" panose="020B0604020202020204" pitchFamily="34" charset="0"/>
              <a:buChar char="•"/>
            </a:pPr>
            <a:r>
              <a:rPr lang="en-US" sz="1428" dirty="0">
                <a:solidFill>
                  <a:schemeClr val="bg1">
                    <a:lumMod val="75000"/>
                  </a:schemeClr>
                </a:solidFill>
              </a:rPr>
              <a:t>Wish to avoid overlapping UC features</a:t>
            </a:r>
          </a:p>
          <a:p>
            <a:pPr marL="285695" indent="-285695">
              <a:buFont typeface="Arial" panose="020B0604020202020204" pitchFamily="34" charset="0"/>
              <a:buChar char="•"/>
            </a:pPr>
            <a:r>
              <a:rPr lang="en-US" sz="1428" dirty="0">
                <a:solidFill>
                  <a:schemeClr val="bg1">
                    <a:lumMod val="75000"/>
                  </a:schemeClr>
                </a:solidFill>
              </a:rPr>
              <a:t>Third-party integration points</a:t>
            </a:r>
          </a:p>
        </p:txBody>
      </p:sp>
      <p:sp>
        <p:nvSpPr>
          <p:cNvPr id="156" name="Title 1">
            <a:extLst>
              <a:ext uri="{FF2B5EF4-FFF2-40B4-BE49-F238E27FC236}">
                <a16:creationId xmlns:a16="http://schemas.microsoft.com/office/drawing/2014/main" id="{2D82F8A4-CEF1-45D8-8904-52052411910E}"/>
              </a:ext>
            </a:extLst>
          </p:cNvPr>
          <p:cNvSpPr txBox="1">
            <a:spLocks/>
          </p:cNvSpPr>
          <p:nvPr/>
        </p:nvSpPr>
        <p:spPr>
          <a:xfrm>
            <a:off x="272272" y="1208478"/>
            <a:ext cx="11243063" cy="917184"/>
          </a:xfrm>
          <a:prstGeom prst="rect">
            <a:avLst/>
          </a:prstGeom>
        </p:spPr>
        <p:txBody>
          <a:bodyPr vert="horz" wrap="square" lIns="149217" tIns="93260" rIns="149217" bIns="93260" rtlCol="0" anchor="t">
            <a:noAutofit/>
          </a:bodyPr>
          <a:lstStyle>
            <a:lvl1pPr algn="l" defTabSz="914367" rtl="0" eaLnBrk="1" latinLnBrk="0" hangingPunct="1">
              <a:lnSpc>
                <a:spcPct val="90000"/>
              </a:lnSpc>
              <a:spcBef>
                <a:spcPct val="0"/>
              </a:spcBef>
              <a:buNone/>
              <a:defRPr lang="en-US" sz="4705" b="0" kern="1200" cap="none" spc="-147"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040" spc="0" dirty="0">
                <a:ln>
                  <a:noFill/>
                </a:ln>
                <a:solidFill>
                  <a:schemeClr val="tx1"/>
                </a:solidFill>
                <a:latin typeface="Segoe UI Semibold" panose="020B0502040204020203" pitchFamily="34" charset="0"/>
                <a:cs typeface="Segoe UI Semibold" panose="020B0502040204020203" pitchFamily="34" charset="0"/>
              </a:rPr>
              <a:t>For organizations </a:t>
            </a:r>
            <a:r>
              <a:rPr lang="en-US" sz="2040" b="1" spc="0" dirty="0">
                <a:ln>
                  <a:noFill/>
                </a:ln>
                <a:solidFill>
                  <a:schemeClr val="tx1"/>
                </a:solidFill>
                <a:latin typeface="Segoe UI Black" panose="020B0A02040204020203" pitchFamily="34" charset="0"/>
                <a:ea typeface="Segoe UI Black" panose="020B0A02040204020203" pitchFamily="34" charset="0"/>
                <a:cs typeface="Segoe UI Semibold" panose="020B0502040204020203" pitchFamily="34" charset="0"/>
              </a:rPr>
              <a:t>already using Teams</a:t>
            </a:r>
          </a:p>
        </p:txBody>
      </p:sp>
    </p:spTree>
    <p:extLst>
      <p:ext uri="{BB962C8B-B14F-4D97-AF65-F5344CB8AC3E}">
        <p14:creationId xmlns:p14="http://schemas.microsoft.com/office/powerpoint/2010/main" val="30546010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fade">
                                      <p:cBhvr>
                                        <p:cTn id="10" dur="500"/>
                                        <p:tgtEl>
                                          <p:spTgt spid="13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nodeType="withEffect">
                                  <p:stCondLst>
                                    <p:cond delay="0"/>
                                  </p:stCondLst>
                                  <p:childTnLst>
                                    <p:set>
                                      <p:cBhvr>
                                        <p:cTn id="15" dur="1" fill="hold">
                                          <p:stCondLst>
                                            <p:cond delay="0"/>
                                          </p:stCondLst>
                                        </p:cTn>
                                        <p:tgtEl>
                                          <p:spTgt spid="136"/>
                                        </p:tgtEl>
                                        <p:attrNameLst>
                                          <p:attrName>style.visibility</p:attrName>
                                        </p:attrNameLst>
                                      </p:cBhvr>
                                      <p:to>
                                        <p:strVal val="visible"/>
                                      </p:to>
                                    </p:set>
                                    <p:animEffect transition="in" filter="fade">
                                      <p:cBhvr>
                                        <p:cTn id="16" dur="500"/>
                                        <p:tgtEl>
                                          <p:spTgt spid="136"/>
                                        </p:tgtEl>
                                      </p:cBhvr>
                                    </p:animEffect>
                                  </p:childTnLst>
                                </p:cTn>
                              </p:par>
                            </p:childTnLst>
                          </p:cTn>
                        </p:par>
                        <p:par>
                          <p:cTn id="17" fill="hold">
                            <p:stCondLst>
                              <p:cond delay="500"/>
                            </p:stCondLst>
                            <p:childTnLst>
                              <p:par>
                                <p:cTn id="18" presetID="10" presetClass="entr" presetSubtype="0" fill="hold" grpId="0" nodeType="afterEffect">
                                  <p:stCondLst>
                                    <p:cond delay="75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par>
                                <p:cTn id="21" presetID="10" presetClass="entr" presetSubtype="0" fill="hold" nodeType="withEffect">
                                  <p:stCondLst>
                                    <p:cond delay="750"/>
                                  </p:stCondLst>
                                  <p:childTnLst>
                                    <p:set>
                                      <p:cBhvr>
                                        <p:cTn id="22" dur="1" fill="hold">
                                          <p:stCondLst>
                                            <p:cond delay="0"/>
                                          </p:stCondLst>
                                        </p:cTn>
                                        <p:tgtEl>
                                          <p:spTgt spid="82"/>
                                        </p:tgtEl>
                                        <p:attrNameLst>
                                          <p:attrName>style.visibility</p:attrName>
                                        </p:attrNameLst>
                                      </p:cBhvr>
                                      <p:to>
                                        <p:strVal val="visible"/>
                                      </p:to>
                                    </p:set>
                                    <p:animEffect transition="in" filter="fade">
                                      <p:cBhvr>
                                        <p:cTn id="23" dur="500"/>
                                        <p:tgtEl>
                                          <p:spTgt spid="82"/>
                                        </p:tgtEl>
                                      </p:cBhvr>
                                    </p:animEffect>
                                  </p:childTnLst>
                                </p:cTn>
                              </p:par>
                            </p:childTnLst>
                          </p:cTn>
                        </p:par>
                        <p:par>
                          <p:cTn id="24" fill="hold">
                            <p:stCondLst>
                              <p:cond delay="1750"/>
                            </p:stCondLst>
                            <p:childTnLst>
                              <p:par>
                                <p:cTn id="25" presetID="10" presetClass="entr" presetSubtype="0" fill="hold" grpId="0" nodeType="afterEffect">
                                  <p:stCondLst>
                                    <p:cond delay="75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500"/>
                                        <p:tgtEl>
                                          <p:spTgt spid="43"/>
                                        </p:tgtEl>
                                      </p:cBhvr>
                                    </p:animEffect>
                                  </p:childTnLst>
                                </p:cTn>
                              </p:par>
                              <p:par>
                                <p:cTn id="28" presetID="10" presetClass="entr" presetSubtype="0" fill="hold" nodeType="withEffect">
                                  <p:stCondLst>
                                    <p:cond delay="750"/>
                                  </p:stCondLst>
                                  <p:childTnLst>
                                    <p:set>
                                      <p:cBhvr>
                                        <p:cTn id="29" dur="1" fill="hold">
                                          <p:stCondLst>
                                            <p:cond delay="0"/>
                                          </p:stCondLst>
                                        </p:cTn>
                                        <p:tgtEl>
                                          <p:spTgt spid="88"/>
                                        </p:tgtEl>
                                        <p:attrNameLst>
                                          <p:attrName>style.visibility</p:attrName>
                                        </p:attrNameLst>
                                      </p:cBhvr>
                                      <p:to>
                                        <p:strVal val="visible"/>
                                      </p:to>
                                    </p:set>
                                    <p:animEffect transition="in" filter="fade">
                                      <p:cBhvr>
                                        <p:cTn id="30" dur="500"/>
                                        <p:tgtEl>
                                          <p:spTgt spid="88"/>
                                        </p:tgtEl>
                                      </p:cBhvr>
                                    </p:animEffect>
                                  </p:childTnLst>
                                </p:cTn>
                              </p:par>
                            </p:childTnLst>
                          </p:cTn>
                        </p:par>
                        <p:par>
                          <p:cTn id="31" fill="hold">
                            <p:stCondLst>
                              <p:cond delay="3000"/>
                            </p:stCondLst>
                            <p:childTnLst>
                              <p:par>
                                <p:cTn id="32" presetID="10" presetClass="entr" presetSubtype="0" fill="hold" nodeType="afterEffect">
                                  <p:stCondLst>
                                    <p:cond delay="75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43" grpId="0"/>
      <p:bldP spid="12" grpId="0"/>
      <p:bldP spid="13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Group 81">
            <a:extLst>
              <a:ext uri="{FF2B5EF4-FFF2-40B4-BE49-F238E27FC236}">
                <a16:creationId xmlns:a16="http://schemas.microsoft.com/office/drawing/2014/main" id="{C31C9F84-3592-46D2-A7ED-694F726BEB99}"/>
              </a:ext>
            </a:extLst>
          </p:cNvPr>
          <p:cNvGrpSpPr/>
          <p:nvPr/>
        </p:nvGrpSpPr>
        <p:grpSpPr>
          <a:xfrm>
            <a:off x="1606773" y="3173307"/>
            <a:ext cx="651956" cy="1226179"/>
            <a:chOff x="2705680" y="2647949"/>
            <a:chExt cx="639231" cy="1202245"/>
          </a:xfrm>
        </p:grpSpPr>
        <p:sp>
          <p:nvSpPr>
            <p:cNvPr id="66" name="Rectangle: Rounded Corners 65">
              <a:extLst>
                <a:ext uri="{FF2B5EF4-FFF2-40B4-BE49-F238E27FC236}">
                  <a16:creationId xmlns:a16="http://schemas.microsoft.com/office/drawing/2014/main" id="{37A49B1C-FF05-4126-AB8A-4D8E40B43C2A}"/>
                </a:ext>
              </a:extLst>
            </p:cNvPr>
            <p:cNvSpPr/>
            <p:nvPr/>
          </p:nvSpPr>
          <p:spPr bwMode="auto">
            <a:xfrm>
              <a:off x="2705680" y="2647949"/>
              <a:ext cx="571495" cy="881991"/>
            </a:xfrm>
            <a:prstGeom prst="roundRect">
              <a:avLst/>
            </a:prstGeom>
            <a:solidFill>
              <a:schemeClr val="bg2"/>
            </a:solidFill>
            <a:ln w="34925">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cxnSp>
          <p:nvCxnSpPr>
            <p:cNvPr id="57" name="Straight Connector 56">
              <a:extLst>
                <a:ext uri="{FF2B5EF4-FFF2-40B4-BE49-F238E27FC236}">
                  <a16:creationId xmlns:a16="http://schemas.microsoft.com/office/drawing/2014/main" id="{19936864-3B16-44F8-8C38-C92E5E16C1D4}"/>
                </a:ext>
              </a:extLst>
            </p:cNvPr>
            <p:cNvCxnSpPr>
              <a:cxnSpLocks/>
              <a:stCxn id="66" idx="2"/>
            </p:cNvCxnSpPr>
            <p:nvPr/>
          </p:nvCxnSpPr>
          <p:spPr>
            <a:xfrm>
              <a:off x="2991428" y="3529940"/>
              <a:ext cx="0" cy="320254"/>
            </a:xfrm>
            <a:prstGeom prst="line">
              <a:avLst/>
            </a:prstGeom>
            <a:ln w="1016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2" name="Rectangle: Rounded Corners 41">
              <a:extLst>
                <a:ext uri="{FF2B5EF4-FFF2-40B4-BE49-F238E27FC236}">
                  <a16:creationId xmlns:a16="http://schemas.microsoft.com/office/drawing/2014/main" id="{C0ACE9D8-2F78-4809-9B1C-8B420DD4EE91}"/>
                </a:ext>
              </a:extLst>
            </p:cNvPr>
            <p:cNvSpPr/>
            <p:nvPr/>
          </p:nvSpPr>
          <p:spPr bwMode="auto">
            <a:xfrm>
              <a:off x="2750131" y="2693030"/>
              <a:ext cx="484717" cy="797370"/>
            </a:xfrm>
            <a:prstGeom prst="roundRect">
              <a:avLst>
                <a:gd name="adj" fmla="val 10185"/>
              </a:avLst>
            </a:prstGeom>
            <a:solidFill>
              <a:schemeClr val="tx1"/>
            </a:solidFill>
            <a:ln w="1016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sp>
          <p:nvSpPr>
            <p:cNvPr id="58" name="Rectangle 57">
              <a:extLst>
                <a:ext uri="{FF2B5EF4-FFF2-40B4-BE49-F238E27FC236}">
                  <a16:creationId xmlns:a16="http://schemas.microsoft.com/office/drawing/2014/main" id="{DA15159D-F400-44D4-B1D3-8CDF1DDEBA7B}"/>
                </a:ext>
              </a:extLst>
            </p:cNvPr>
            <p:cNvSpPr/>
            <p:nvPr/>
          </p:nvSpPr>
          <p:spPr>
            <a:xfrm>
              <a:off x="2739544" y="2712006"/>
              <a:ext cx="605367" cy="797370"/>
            </a:xfrm>
            <a:prstGeom prst="rect">
              <a:avLst/>
            </a:prstGeom>
          </p:spPr>
          <p:txBody>
            <a:bodyPr wrap="square">
              <a:spAutoFit/>
            </a:bodyPr>
            <a:lstStyle/>
            <a:p>
              <a:r>
                <a:rPr lang="en-US" sz="4488" dirty="0">
                  <a:solidFill>
                    <a:schemeClr val="bg2"/>
                  </a:solidFill>
                  <a:ea typeface="Segoe UI" pitchFamily="34" charset="0"/>
                  <a:cs typeface="Segoe UI" pitchFamily="34" charset="0"/>
                </a:rPr>
                <a:t>1</a:t>
              </a:r>
              <a:endParaRPr lang="en-US" sz="4488" dirty="0">
                <a:solidFill>
                  <a:schemeClr val="bg2"/>
                </a:solidFill>
              </a:endParaRPr>
            </a:p>
          </p:txBody>
        </p:sp>
      </p:grpSp>
      <p:sp>
        <p:nvSpPr>
          <p:cNvPr id="78" name="Rectangle 77">
            <a:extLst>
              <a:ext uri="{FF2B5EF4-FFF2-40B4-BE49-F238E27FC236}">
                <a16:creationId xmlns:a16="http://schemas.microsoft.com/office/drawing/2014/main" id="{5249C0E7-FBED-4723-BBE6-95504EDF0B8E}"/>
              </a:ext>
            </a:extLst>
          </p:cNvPr>
          <p:cNvSpPr/>
          <p:nvPr/>
        </p:nvSpPr>
        <p:spPr bwMode="auto">
          <a:xfrm>
            <a:off x="882" y="4382652"/>
            <a:ext cx="12434711" cy="1092764"/>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cxnSp>
        <p:nvCxnSpPr>
          <p:cNvPr id="27" name="Straight Arrow Connector 26">
            <a:extLst>
              <a:ext uri="{FF2B5EF4-FFF2-40B4-BE49-F238E27FC236}">
                <a16:creationId xmlns:a16="http://schemas.microsoft.com/office/drawing/2014/main" id="{405DF9B2-94FE-4943-A8CF-7A428464F9AE}"/>
              </a:ext>
            </a:extLst>
          </p:cNvPr>
          <p:cNvCxnSpPr>
            <a:cxnSpLocks/>
          </p:cNvCxnSpPr>
          <p:nvPr/>
        </p:nvCxnSpPr>
        <p:spPr>
          <a:xfrm>
            <a:off x="447997" y="4929032"/>
            <a:ext cx="11440097" cy="0"/>
          </a:xfrm>
          <a:prstGeom prst="straightConnector1">
            <a:avLst/>
          </a:prstGeom>
          <a:ln w="92075">
            <a:solidFill>
              <a:schemeClr val="bg2"/>
            </a:solidFill>
            <a:prstDash val="lgDash"/>
            <a:headEnd type="none"/>
            <a:tailEnd type="none" w="sm" len="sm"/>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7038BB33-6958-4711-935C-A53865A8F9EF}"/>
              </a:ext>
            </a:extLst>
          </p:cNvPr>
          <p:cNvSpPr/>
          <p:nvPr/>
        </p:nvSpPr>
        <p:spPr bwMode="auto">
          <a:xfrm>
            <a:off x="772763" y="1882343"/>
            <a:ext cx="2273599" cy="12624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lnSpc>
                <a:spcPct val="90000"/>
              </a:lnSpc>
              <a:spcBef>
                <a:spcPct val="0"/>
              </a:spcBef>
              <a:spcAft>
                <a:spcPct val="0"/>
              </a:spcAft>
              <a:defRPr/>
            </a:pPr>
            <a:r>
              <a:rPr lang="en-US" sz="1836" dirty="0">
                <a:solidFill>
                  <a:schemeClr val="tx1"/>
                </a:solidFill>
                <a:latin typeface="Segoe UI"/>
                <a:ea typeface="Segoe UI" pitchFamily="34" charset="0"/>
                <a:cs typeface="Segoe UI" pitchFamily="34" charset="0"/>
              </a:rPr>
              <a:t>Envision teamwork for your organization</a:t>
            </a:r>
          </a:p>
        </p:txBody>
      </p:sp>
      <p:sp>
        <p:nvSpPr>
          <p:cNvPr id="127" name="Rectangle 126">
            <a:extLst>
              <a:ext uri="{FF2B5EF4-FFF2-40B4-BE49-F238E27FC236}">
                <a16:creationId xmlns:a16="http://schemas.microsoft.com/office/drawing/2014/main" id="{D1240DD8-8381-4299-905A-3D3C581D1FE0}"/>
              </a:ext>
            </a:extLst>
          </p:cNvPr>
          <p:cNvSpPr/>
          <p:nvPr/>
        </p:nvSpPr>
        <p:spPr bwMode="auto">
          <a:xfrm>
            <a:off x="882" y="5478166"/>
            <a:ext cx="12434711" cy="1533761"/>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defPPr>
              <a:defRPr lang="en-US"/>
            </a:defPPr>
            <a:lvl1pPr marL="0" algn="l" defTabSz="932688" rtl="0" eaLnBrk="1" latinLnBrk="0" hangingPunct="1">
              <a:defRPr sz="1836" kern="1200">
                <a:solidFill>
                  <a:schemeClr val="tx1"/>
                </a:solidFill>
                <a:latin typeface="+mn-lt"/>
                <a:ea typeface="+mn-ea"/>
                <a:cs typeface="+mn-cs"/>
              </a:defRPr>
            </a:lvl1pPr>
            <a:lvl2pPr marL="466344" algn="l" defTabSz="932688" rtl="0" eaLnBrk="1" latinLnBrk="0" hangingPunct="1">
              <a:defRPr sz="1836" kern="1200">
                <a:solidFill>
                  <a:schemeClr val="tx1"/>
                </a:solidFill>
                <a:latin typeface="+mn-lt"/>
                <a:ea typeface="+mn-ea"/>
                <a:cs typeface="+mn-cs"/>
              </a:defRPr>
            </a:lvl2pPr>
            <a:lvl3pPr marL="932688" algn="l" defTabSz="932688" rtl="0" eaLnBrk="1" latinLnBrk="0" hangingPunct="1">
              <a:defRPr sz="1836" kern="1200">
                <a:solidFill>
                  <a:schemeClr val="tx1"/>
                </a:solidFill>
                <a:latin typeface="+mn-lt"/>
                <a:ea typeface="+mn-ea"/>
                <a:cs typeface="+mn-cs"/>
              </a:defRPr>
            </a:lvl3pPr>
            <a:lvl4pPr marL="1399032" algn="l" defTabSz="932688" rtl="0" eaLnBrk="1" latinLnBrk="0" hangingPunct="1">
              <a:defRPr sz="1836" kern="1200">
                <a:solidFill>
                  <a:schemeClr val="tx1"/>
                </a:solidFill>
                <a:latin typeface="+mn-lt"/>
                <a:ea typeface="+mn-ea"/>
                <a:cs typeface="+mn-cs"/>
              </a:defRPr>
            </a:lvl4pPr>
            <a:lvl5pPr marL="1865376" algn="l" defTabSz="932688" rtl="0" eaLnBrk="1" latinLnBrk="0" hangingPunct="1">
              <a:defRPr sz="1836" kern="1200">
                <a:solidFill>
                  <a:schemeClr val="tx1"/>
                </a:solidFill>
                <a:latin typeface="+mn-lt"/>
                <a:ea typeface="+mn-ea"/>
                <a:cs typeface="+mn-cs"/>
              </a:defRPr>
            </a:lvl5pPr>
            <a:lvl6pPr marL="2331720" algn="l" defTabSz="932688" rtl="0" eaLnBrk="1" latinLnBrk="0" hangingPunct="1">
              <a:defRPr sz="1836" kern="1200">
                <a:solidFill>
                  <a:schemeClr val="tx1"/>
                </a:solidFill>
                <a:latin typeface="+mn-lt"/>
                <a:ea typeface="+mn-ea"/>
                <a:cs typeface="+mn-cs"/>
              </a:defRPr>
            </a:lvl6pPr>
            <a:lvl7pPr marL="2798064" algn="l" defTabSz="932688" rtl="0" eaLnBrk="1" latinLnBrk="0" hangingPunct="1">
              <a:defRPr sz="1836" kern="1200">
                <a:solidFill>
                  <a:schemeClr val="tx1"/>
                </a:solidFill>
                <a:latin typeface="+mn-lt"/>
                <a:ea typeface="+mn-ea"/>
                <a:cs typeface="+mn-cs"/>
              </a:defRPr>
            </a:lvl7pPr>
            <a:lvl8pPr marL="3264408" algn="l" defTabSz="932688" rtl="0" eaLnBrk="1" latinLnBrk="0" hangingPunct="1">
              <a:defRPr sz="1836" kern="1200">
                <a:solidFill>
                  <a:schemeClr val="tx1"/>
                </a:solidFill>
                <a:latin typeface="+mn-lt"/>
                <a:ea typeface="+mn-ea"/>
                <a:cs typeface="+mn-cs"/>
              </a:defRPr>
            </a:lvl8pPr>
            <a:lvl9pPr marL="3730752" algn="l" defTabSz="932688" rtl="0" eaLnBrk="1" latinLnBrk="0" hangingPunct="1">
              <a:defRPr sz="1836" kern="1200">
                <a:solidFill>
                  <a:schemeClr val="tx1"/>
                </a:solidFill>
                <a:latin typeface="+mn-lt"/>
                <a:ea typeface="+mn-ea"/>
                <a:cs typeface="+mn-cs"/>
              </a:defRPr>
            </a:lvl9pPr>
          </a:lstStyle>
          <a:p>
            <a:pPr algn="ctr" defTabSz="932114" fontAlgn="base">
              <a:lnSpc>
                <a:spcPct val="90000"/>
              </a:lnSpc>
              <a:spcBef>
                <a:spcPct val="0"/>
              </a:spcBef>
              <a:spcAft>
                <a:spcPct val="0"/>
              </a:spcAft>
              <a:defRPr/>
            </a:pPr>
            <a:endParaRPr lang="en-US" sz="2400"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5" name="Group 44">
            <a:extLst>
              <a:ext uri="{FF2B5EF4-FFF2-40B4-BE49-F238E27FC236}">
                <a16:creationId xmlns:a16="http://schemas.microsoft.com/office/drawing/2014/main" id="{DB4BA66A-6260-494D-A571-3B402AE5B2E6}"/>
              </a:ext>
            </a:extLst>
          </p:cNvPr>
          <p:cNvGrpSpPr/>
          <p:nvPr/>
        </p:nvGrpSpPr>
        <p:grpSpPr>
          <a:xfrm>
            <a:off x="10977312" y="322602"/>
            <a:ext cx="1147620" cy="1217193"/>
            <a:chOff x="4745097" y="3560669"/>
            <a:chExt cx="1754232" cy="1860576"/>
          </a:xfrm>
        </p:grpSpPr>
        <p:pic>
          <p:nvPicPr>
            <p:cNvPr id="47" name="Picture 46">
              <a:extLst>
                <a:ext uri="{FF2B5EF4-FFF2-40B4-BE49-F238E27FC236}">
                  <a16:creationId xmlns:a16="http://schemas.microsoft.com/office/drawing/2014/main" id="{C0A4EC72-BA77-498F-B7D7-1C4B8B632CC7}"/>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3604"/>
                      </a14:imgEffect>
                    </a14:imgLayer>
                  </a14:imgProps>
                </a:ext>
                <a:ext uri="{28A0092B-C50C-407E-A947-70E740481C1C}">
                  <a14:useLocalDpi xmlns:a14="http://schemas.microsoft.com/office/drawing/2010/main" val="0"/>
                </a:ext>
              </a:extLst>
            </a:blip>
            <a:stretch>
              <a:fillRect/>
            </a:stretch>
          </p:blipFill>
          <p:spPr>
            <a:xfrm>
              <a:off x="4745097" y="3560669"/>
              <a:ext cx="1719644" cy="1719644"/>
            </a:xfrm>
            <a:prstGeom prst="rect">
              <a:avLst/>
            </a:prstGeom>
            <a:solidFill>
              <a:srgbClr val="FFFFFF"/>
            </a:solidFill>
          </p:spPr>
        </p:pic>
        <p:sp>
          <p:nvSpPr>
            <p:cNvPr id="51" name="TextBox 50">
              <a:extLst>
                <a:ext uri="{FF2B5EF4-FFF2-40B4-BE49-F238E27FC236}">
                  <a16:creationId xmlns:a16="http://schemas.microsoft.com/office/drawing/2014/main" id="{D1379063-20C7-4A94-8E45-841A76D3C6D4}"/>
                </a:ext>
              </a:extLst>
            </p:cNvPr>
            <p:cNvSpPr txBox="1"/>
            <p:nvPr/>
          </p:nvSpPr>
          <p:spPr>
            <a:xfrm>
              <a:off x="4790378" y="3570132"/>
              <a:ext cx="1708951" cy="806109"/>
            </a:xfrm>
            <a:prstGeom prst="rect">
              <a:avLst/>
            </a:prstGeom>
            <a:noFill/>
          </p:spPr>
          <p:txBody>
            <a:bodyPr wrap="square" lIns="186521" tIns="149217" rIns="186521" bIns="149217" rtlCol="0">
              <a:spAutoFit/>
            </a:bodyPr>
            <a:lstStyle/>
            <a:p>
              <a:pPr>
                <a:lnSpc>
                  <a:spcPct val="90000"/>
                </a:lnSpc>
                <a:spcAft>
                  <a:spcPts val="612"/>
                </a:spcAft>
              </a:pPr>
              <a:r>
                <a:rPr lang="en-US" sz="1632" b="1" dirty="0"/>
                <a:t>ROUTE</a:t>
              </a:r>
              <a:endParaRPr lang="en-US" sz="2040" b="1" dirty="0"/>
            </a:p>
          </p:txBody>
        </p:sp>
        <p:sp>
          <p:nvSpPr>
            <p:cNvPr id="52" name="TextBox 51">
              <a:extLst>
                <a:ext uri="{FF2B5EF4-FFF2-40B4-BE49-F238E27FC236}">
                  <a16:creationId xmlns:a16="http://schemas.microsoft.com/office/drawing/2014/main" id="{7429C55F-D44C-434D-93BB-AA62E3F937F1}"/>
                </a:ext>
              </a:extLst>
            </p:cNvPr>
            <p:cNvSpPr txBox="1"/>
            <p:nvPr/>
          </p:nvSpPr>
          <p:spPr>
            <a:xfrm>
              <a:off x="5056692" y="3991562"/>
              <a:ext cx="1048124" cy="1429683"/>
            </a:xfrm>
            <a:prstGeom prst="rect">
              <a:avLst/>
            </a:prstGeom>
            <a:noFill/>
          </p:spPr>
          <p:txBody>
            <a:bodyPr wrap="none" lIns="186521" tIns="149217" rIns="186521" bIns="149217" rtlCol="0">
              <a:spAutoFit/>
            </a:bodyPr>
            <a:lstStyle/>
            <a:p>
              <a:pPr>
                <a:lnSpc>
                  <a:spcPct val="90000"/>
                </a:lnSpc>
                <a:spcAft>
                  <a:spcPts val="612"/>
                </a:spcAft>
              </a:pPr>
              <a:r>
                <a:rPr lang="en-US" sz="4488" b="1" dirty="0"/>
                <a:t>2</a:t>
              </a:r>
            </a:p>
          </p:txBody>
        </p:sp>
        <p:cxnSp>
          <p:nvCxnSpPr>
            <p:cNvPr id="53" name="Straight Connector 52">
              <a:extLst>
                <a:ext uri="{FF2B5EF4-FFF2-40B4-BE49-F238E27FC236}">
                  <a16:creationId xmlns:a16="http://schemas.microsoft.com/office/drawing/2014/main" id="{79F112FC-4159-4465-8037-AB6C647E2D9E}"/>
                </a:ext>
              </a:extLst>
            </p:cNvPr>
            <p:cNvCxnSpPr>
              <a:cxnSpLocks/>
            </p:cNvCxnSpPr>
            <p:nvPr/>
          </p:nvCxnSpPr>
          <p:spPr>
            <a:xfrm flipV="1">
              <a:off x="4879271" y="4155407"/>
              <a:ext cx="1451295" cy="35853"/>
            </a:xfrm>
            <a:prstGeom prst="line">
              <a:avLst/>
            </a:prstGeom>
            <a:ln w="53975">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pic>
        <p:nvPicPr>
          <p:cNvPr id="131" name="Graphic 130" descr="Marker">
            <a:extLst>
              <a:ext uri="{FF2B5EF4-FFF2-40B4-BE49-F238E27FC236}">
                <a16:creationId xmlns:a16="http://schemas.microsoft.com/office/drawing/2014/main" id="{4A21BC84-C7CB-41F6-9990-FE2DDB36A2DA}"/>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1649665" y="3952202"/>
            <a:ext cx="635099" cy="505146"/>
          </a:xfrm>
          <a:prstGeom prst="rect">
            <a:avLst/>
          </a:prstGeom>
        </p:spPr>
      </p:pic>
      <p:pic>
        <p:nvPicPr>
          <p:cNvPr id="132" name="Graphic 131" descr="Marker">
            <a:extLst>
              <a:ext uri="{FF2B5EF4-FFF2-40B4-BE49-F238E27FC236}">
                <a16:creationId xmlns:a16="http://schemas.microsoft.com/office/drawing/2014/main" id="{5233F056-59F3-4599-8726-716ABC8E7B60}"/>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257002" y="3949482"/>
            <a:ext cx="635099" cy="505146"/>
          </a:xfrm>
          <a:prstGeom prst="rect">
            <a:avLst/>
          </a:prstGeom>
        </p:spPr>
      </p:pic>
      <p:sp>
        <p:nvSpPr>
          <p:cNvPr id="43" name="Rectangle 42">
            <a:extLst>
              <a:ext uri="{FF2B5EF4-FFF2-40B4-BE49-F238E27FC236}">
                <a16:creationId xmlns:a16="http://schemas.microsoft.com/office/drawing/2014/main" id="{01EC98F8-3142-4240-BD68-CFFACAC474BD}"/>
              </a:ext>
            </a:extLst>
          </p:cNvPr>
          <p:cNvSpPr/>
          <p:nvPr/>
        </p:nvSpPr>
        <p:spPr bwMode="auto">
          <a:xfrm>
            <a:off x="2975735" y="1949601"/>
            <a:ext cx="1089965" cy="12624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lnSpc>
                <a:spcPct val="90000"/>
              </a:lnSpc>
              <a:spcBef>
                <a:spcPct val="0"/>
              </a:spcBef>
              <a:spcAft>
                <a:spcPct val="0"/>
              </a:spcAft>
              <a:defRPr/>
            </a:pPr>
            <a:r>
              <a:rPr lang="en-US" sz="1836" dirty="0">
                <a:solidFill>
                  <a:schemeClr val="bg1">
                    <a:lumMod val="10000"/>
                  </a:schemeClr>
                </a:solidFill>
                <a:latin typeface="Segoe UI"/>
                <a:ea typeface="Segoe UI" pitchFamily="34" charset="0"/>
                <a:cs typeface="Segoe UI" pitchFamily="34" charset="0"/>
              </a:rPr>
              <a:t>Pilot Teams</a:t>
            </a:r>
          </a:p>
        </p:txBody>
      </p:sp>
      <p:sp>
        <p:nvSpPr>
          <p:cNvPr id="55" name="Rectangle 54">
            <a:extLst>
              <a:ext uri="{FF2B5EF4-FFF2-40B4-BE49-F238E27FC236}">
                <a16:creationId xmlns:a16="http://schemas.microsoft.com/office/drawing/2014/main" id="{5EEE2594-C5B4-489D-B3D1-87A618A1854C}"/>
              </a:ext>
            </a:extLst>
          </p:cNvPr>
          <p:cNvSpPr/>
          <p:nvPr/>
        </p:nvSpPr>
        <p:spPr bwMode="auto">
          <a:xfrm>
            <a:off x="4347308" y="1992629"/>
            <a:ext cx="1335121" cy="12624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lnSpc>
                <a:spcPct val="90000"/>
              </a:lnSpc>
              <a:spcBef>
                <a:spcPct val="0"/>
              </a:spcBef>
              <a:spcAft>
                <a:spcPct val="0"/>
              </a:spcAft>
              <a:defRPr/>
            </a:pPr>
            <a:r>
              <a:rPr lang="en-US" sz="1836" dirty="0">
                <a:solidFill>
                  <a:schemeClr val="bg1">
                    <a:lumMod val="10000"/>
                  </a:schemeClr>
                </a:solidFill>
                <a:latin typeface="Segoe UI"/>
                <a:ea typeface="Segoe UI" pitchFamily="34" charset="0"/>
                <a:cs typeface="Segoe UI" pitchFamily="34" charset="0"/>
              </a:rPr>
              <a:t>Deploy Teams</a:t>
            </a:r>
          </a:p>
        </p:txBody>
      </p:sp>
      <p:sp>
        <p:nvSpPr>
          <p:cNvPr id="63" name="Rectangle 62">
            <a:extLst>
              <a:ext uri="{FF2B5EF4-FFF2-40B4-BE49-F238E27FC236}">
                <a16:creationId xmlns:a16="http://schemas.microsoft.com/office/drawing/2014/main" id="{69A10102-A4AC-4F4F-A8B8-7C1B5F80A4F1}"/>
              </a:ext>
            </a:extLst>
          </p:cNvPr>
          <p:cNvSpPr/>
          <p:nvPr/>
        </p:nvSpPr>
        <p:spPr bwMode="auto">
          <a:xfrm>
            <a:off x="6973927" y="1989310"/>
            <a:ext cx="1335121" cy="12624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lnSpc>
                <a:spcPct val="90000"/>
              </a:lnSpc>
              <a:spcBef>
                <a:spcPct val="0"/>
              </a:spcBef>
              <a:spcAft>
                <a:spcPct val="0"/>
              </a:spcAft>
              <a:defRPr/>
            </a:pPr>
            <a:r>
              <a:rPr lang="en-US" sz="1836" dirty="0">
                <a:solidFill>
                  <a:schemeClr val="bg1">
                    <a:lumMod val="10000"/>
                  </a:schemeClr>
                </a:solidFill>
                <a:latin typeface="Segoe UI"/>
                <a:ea typeface="Segoe UI" pitchFamily="34" charset="0"/>
                <a:cs typeface="Segoe UI" pitchFamily="34" charset="0"/>
              </a:rPr>
              <a:t>Adopt Teams</a:t>
            </a:r>
          </a:p>
        </p:txBody>
      </p:sp>
      <p:sp>
        <p:nvSpPr>
          <p:cNvPr id="75" name="Rectangle 74">
            <a:extLst>
              <a:ext uri="{FF2B5EF4-FFF2-40B4-BE49-F238E27FC236}">
                <a16:creationId xmlns:a16="http://schemas.microsoft.com/office/drawing/2014/main" id="{4C20551B-F92A-470E-860C-0CBCA3771583}"/>
              </a:ext>
            </a:extLst>
          </p:cNvPr>
          <p:cNvSpPr/>
          <p:nvPr/>
        </p:nvSpPr>
        <p:spPr bwMode="auto">
          <a:xfrm>
            <a:off x="8251315" y="1919630"/>
            <a:ext cx="1616052" cy="12624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lnSpc>
                <a:spcPct val="90000"/>
              </a:lnSpc>
              <a:spcBef>
                <a:spcPct val="0"/>
              </a:spcBef>
              <a:spcAft>
                <a:spcPct val="0"/>
              </a:spcAft>
              <a:defRPr/>
            </a:pPr>
            <a:r>
              <a:rPr lang="en-US" sz="1836" dirty="0">
                <a:solidFill>
                  <a:schemeClr val="bg1">
                    <a:lumMod val="10000"/>
                  </a:schemeClr>
                </a:solidFill>
                <a:latin typeface="Segoe UI"/>
                <a:ea typeface="Segoe UI" pitchFamily="34" charset="0"/>
                <a:cs typeface="Segoe UI" pitchFamily="34" charset="0"/>
              </a:rPr>
              <a:t>Plan your upgrade to Teams Only</a:t>
            </a:r>
          </a:p>
        </p:txBody>
      </p:sp>
      <p:sp>
        <p:nvSpPr>
          <p:cNvPr id="83" name="Rectangle 82">
            <a:extLst>
              <a:ext uri="{FF2B5EF4-FFF2-40B4-BE49-F238E27FC236}">
                <a16:creationId xmlns:a16="http://schemas.microsoft.com/office/drawing/2014/main" id="{44AB78A9-7D7A-4BC4-8FA1-C1758FEDF339}"/>
              </a:ext>
            </a:extLst>
          </p:cNvPr>
          <p:cNvSpPr/>
          <p:nvPr/>
        </p:nvSpPr>
        <p:spPr bwMode="auto">
          <a:xfrm>
            <a:off x="9692085" y="1968453"/>
            <a:ext cx="1529376" cy="124523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lnSpc>
                <a:spcPct val="90000"/>
              </a:lnSpc>
              <a:spcBef>
                <a:spcPct val="0"/>
              </a:spcBef>
              <a:spcAft>
                <a:spcPct val="0"/>
              </a:spcAft>
              <a:defRPr/>
            </a:pPr>
            <a:r>
              <a:rPr lang="en-US" sz="1836" dirty="0">
                <a:solidFill>
                  <a:schemeClr val="bg1">
                    <a:lumMod val="10000"/>
                  </a:schemeClr>
                </a:solidFill>
                <a:latin typeface="Segoe UI"/>
                <a:ea typeface="Segoe UI" pitchFamily="34" charset="0"/>
                <a:cs typeface="Segoe UI" pitchFamily="34" charset="0"/>
              </a:rPr>
              <a:t>Upgrade to Teams Only</a:t>
            </a:r>
          </a:p>
        </p:txBody>
      </p:sp>
      <p:grpSp>
        <p:nvGrpSpPr>
          <p:cNvPr id="5" name="Group 4">
            <a:extLst>
              <a:ext uri="{FF2B5EF4-FFF2-40B4-BE49-F238E27FC236}">
                <a16:creationId xmlns:a16="http://schemas.microsoft.com/office/drawing/2014/main" id="{11A0A0D5-809D-4AA8-B4EE-B95FA9C86D14}"/>
              </a:ext>
            </a:extLst>
          </p:cNvPr>
          <p:cNvGrpSpPr/>
          <p:nvPr/>
        </p:nvGrpSpPr>
        <p:grpSpPr>
          <a:xfrm>
            <a:off x="132410" y="3028958"/>
            <a:ext cx="830907" cy="858972"/>
            <a:chOff x="166581" y="4359709"/>
            <a:chExt cx="814689" cy="842206"/>
          </a:xfrm>
        </p:grpSpPr>
        <p:sp>
          <p:nvSpPr>
            <p:cNvPr id="4" name="Oval 3">
              <a:extLst>
                <a:ext uri="{FF2B5EF4-FFF2-40B4-BE49-F238E27FC236}">
                  <a16:creationId xmlns:a16="http://schemas.microsoft.com/office/drawing/2014/main" id="{4985488B-3265-4AC4-8B1E-4DBC0D02AB29}"/>
                </a:ext>
              </a:extLst>
            </p:cNvPr>
            <p:cNvSpPr/>
            <p:nvPr/>
          </p:nvSpPr>
          <p:spPr bwMode="auto">
            <a:xfrm>
              <a:off x="262573" y="4487297"/>
              <a:ext cx="640606" cy="640606"/>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sp>
          <p:nvSpPr>
            <p:cNvPr id="86" name="Oval 85">
              <a:extLst>
                <a:ext uri="{FF2B5EF4-FFF2-40B4-BE49-F238E27FC236}">
                  <a16:creationId xmlns:a16="http://schemas.microsoft.com/office/drawing/2014/main" id="{20D734B5-1645-4AFE-8E84-8805819AF4C3}"/>
                </a:ext>
              </a:extLst>
            </p:cNvPr>
            <p:cNvSpPr/>
            <p:nvPr/>
          </p:nvSpPr>
          <p:spPr bwMode="auto">
            <a:xfrm>
              <a:off x="213724" y="4451999"/>
              <a:ext cx="378103" cy="378103"/>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sp>
          <p:nvSpPr>
            <p:cNvPr id="87" name="Oval 86">
              <a:extLst>
                <a:ext uri="{FF2B5EF4-FFF2-40B4-BE49-F238E27FC236}">
                  <a16:creationId xmlns:a16="http://schemas.microsoft.com/office/drawing/2014/main" id="{20655081-C546-4589-AB3C-8B6BC681F08C}"/>
                </a:ext>
              </a:extLst>
            </p:cNvPr>
            <p:cNvSpPr/>
            <p:nvPr/>
          </p:nvSpPr>
          <p:spPr bwMode="auto">
            <a:xfrm>
              <a:off x="551059" y="4797790"/>
              <a:ext cx="378103" cy="378103"/>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pic>
          <p:nvPicPr>
            <p:cNvPr id="32" name="Picture 31">
              <a:extLst>
                <a:ext uri="{FF2B5EF4-FFF2-40B4-BE49-F238E27FC236}">
                  <a16:creationId xmlns:a16="http://schemas.microsoft.com/office/drawing/2014/main" id="{E8E91BEA-3C6C-43DA-AF07-ED999412A7B9}"/>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l="6608" t="23085" r="80690" b="25868"/>
            <a:stretch/>
          </p:blipFill>
          <p:spPr>
            <a:xfrm>
              <a:off x="166581" y="4359709"/>
              <a:ext cx="814689" cy="842206"/>
            </a:xfrm>
            <a:prstGeom prst="rect">
              <a:avLst/>
            </a:prstGeom>
          </p:spPr>
        </p:pic>
      </p:grpSp>
      <p:pic>
        <p:nvPicPr>
          <p:cNvPr id="7" name="Picture 6">
            <a:extLst>
              <a:ext uri="{FF2B5EF4-FFF2-40B4-BE49-F238E27FC236}">
                <a16:creationId xmlns:a16="http://schemas.microsoft.com/office/drawing/2014/main" id="{0D54F741-5289-45B7-B557-6890DE09544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416827" y="3013854"/>
            <a:ext cx="912493" cy="857744"/>
          </a:xfrm>
          <a:prstGeom prst="rect">
            <a:avLst/>
          </a:prstGeom>
        </p:spPr>
      </p:pic>
      <p:grpSp>
        <p:nvGrpSpPr>
          <p:cNvPr id="88" name="Group 87">
            <a:extLst>
              <a:ext uri="{FF2B5EF4-FFF2-40B4-BE49-F238E27FC236}">
                <a16:creationId xmlns:a16="http://schemas.microsoft.com/office/drawing/2014/main" id="{D18F282B-30F9-4207-A9AD-A9F335F64F1E}"/>
              </a:ext>
            </a:extLst>
          </p:cNvPr>
          <p:cNvGrpSpPr/>
          <p:nvPr/>
        </p:nvGrpSpPr>
        <p:grpSpPr>
          <a:xfrm>
            <a:off x="3209702" y="3173307"/>
            <a:ext cx="651956" cy="1226179"/>
            <a:chOff x="2705680" y="2647949"/>
            <a:chExt cx="639231" cy="1202245"/>
          </a:xfrm>
        </p:grpSpPr>
        <p:sp>
          <p:nvSpPr>
            <p:cNvPr id="89" name="Rectangle: Rounded Corners 88">
              <a:extLst>
                <a:ext uri="{FF2B5EF4-FFF2-40B4-BE49-F238E27FC236}">
                  <a16:creationId xmlns:a16="http://schemas.microsoft.com/office/drawing/2014/main" id="{54AFB8AC-CC67-4362-8312-5FA280CEE00D}"/>
                </a:ext>
              </a:extLst>
            </p:cNvPr>
            <p:cNvSpPr/>
            <p:nvPr/>
          </p:nvSpPr>
          <p:spPr bwMode="auto">
            <a:xfrm>
              <a:off x="2705680" y="2647949"/>
              <a:ext cx="571495" cy="881991"/>
            </a:xfrm>
            <a:prstGeom prst="roundRect">
              <a:avLst/>
            </a:prstGeom>
            <a:solidFill>
              <a:schemeClr val="bg2"/>
            </a:solidFill>
            <a:ln w="34925">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cxnSp>
          <p:nvCxnSpPr>
            <p:cNvPr id="90" name="Straight Connector 89">
              <a:extLst>
                <a:ext uri="{FF2B5EF4-FFF2-40B4-BE49-F238E27FC236}">
                  <a16:creationId xmlns:a16="http://schemas.microsoft.com/office/drawing/2014/main" id="{6419EA09-E590-4CA0-A2A3-F5C7614B6EEC}"/>
                </a:ext>
              </a:extLst>
            </p:cNvPr>
            <p:cNvCxnSpPr>
              <a:cxnSpLocks/>
              <a:stCxn id="89" idx="2"/>
            </p:cNvCxnSpPr>
            <p:nvPr/>
          </p:nvCxnSpPr>
          <p:spPr>
            <a:xfrm>
              <a:off x="2991428" y="3529940"/>
              <a:ext cx="0" cy="320254"/>
            </a:xfrm>
            <a:prstGeom prst="line">
              <a:avLst/>
            </a:prstGeom>
            <a:ln w="1016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1" name="Rectangle: Rounded Corners 90">
              <a:extLst>
                <a:ext uri="{FF2B5EF4-FFF2-40B4-BE49-F238E27FC236}">
                  <a16:creationId xmlns:a16="http://schemas.microsoft.com/office/drawing/2014/main" id="{15250A7E-382B-4BBE-94A8-9BC8428B3508}"/>
                </a:ext>
              </a:extLst>
            </p:cNvPr>
            <p:cNvSpPr/>
            <p:nvPr/>
          </p:nvSpPr>
          <p:spPr bwMode="auto">
            <a:xfrm>
              <a:off x="2750131" y="2693030"/>
              <a:ext cx="484717" cy="797370"/>
            </a:xfrm>
            <a:prstGeom prst="roundRect">
              <a:avLst>
                <a:gd name="adj" fmla="val 10185"/>
              </a:avLst>
            </a:prstGeom>
            <a:solidFill>
              <a:schemeClr val="tx1"/>
            </a:solidFill>
            <a:ln w="1016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sp>
          <p:nvSpPr>
            <p:cNvPr id="92" name="Rectangle 91">
              <a:extLst>
                <a:ext uri="{FF2B5EF4-FFF2-40B4-BE49-F238E27FC236}">
                  <a16:creationId xmlns:a16="http://schemas.microsoft.com/office/drawing/2014/main" id="{5374F143-9C14-4D72-A995-EEE85BBEDBB0}"/>
                </a:ext>
              </a:extLst>
            </p:cNvPr>
            <p:cNvSpPr/>
            <p:nvPr/>
          </p:nvSpPr>
          <p:spPr>
            <a:xfrm>
              <a:off x="2739544" y="2712006"/>
              <a:ext cx="605367" cy="797370"/>
            </a:xfrm>
            <a:prstGeom prst="rect">
              <a:avLst/>
            </a:prstGeom>
          </p:spPr>
          <p:txBody>
            <a:bodyPr wrap="square">
              <a:spAutoFit/>
            </a:bodyPr>
            <a:lstStyle/>
            <a:p>
              <a:r>
                <a:rPr lang="en-US" sz="4488" dirty="0">
                  <a:solidFill>
                    <a:schemeClr val="bg2"/>
                  </a:solidFill>
                  <a:ea typeface="Segoe UI" pitchFamily="34" charset="0"/>
                  <a:cs typeface="Segoe UI" pitchFamily="34" charset="0"/>
                </a:rPr>
                <a:t>2</a:t>
              </a:r>
              <a:endParaRPr lang="en-US" sz="4488" dirty="0">
                <a:solidFill>
                  <a:schemeClr val="bg2"/>
                </a:solidFill>
              </a:endParaRPr>
            </a:p>
          </p:txBody>
        </p:sp>
      </p:grpSp>
      <p:grpSp>
        <p:nvGrpSpPr>
          <p:cNvPr id="103" name="Group 102">
            <a:extLst>
              <a:ext uri="{FF2B5EF4-FFF2-40B4-BE49-F238E27FC236}">
                <a16:creationId xmlns:a16="http://schemas.microsoft.com/office/drawing/2014/main" id="{D7785C44-0FB7-4C2D-810E-61CECE27CE39}"/>
              </a:ext>
            </a:extLst>
          </p:cNvPr>
          <p:cNvGrpSpPr/>
          <p:nvPr/>
        </p:nvGrpSpPr>
        <p:grpSpPr>
          <a:xfrm>
            <a:off x="4722481" y="3187678"/>
            <a:ext cx="651956" cy="1226179"/>
            <a:chOff x="2705680" y="2647949"/>
            <a:chExt cx="639231" cy="1202245"/>
          </a:xfrm>
        </p:grpSpPr>
        <p:sp>
          <p:nvSpPr>
            <p:cNvPr id="106" name="Rectangle: Rounded Corners 105">
              <a:extLst>
                <a:ext uri="{FF2B5EF4-FFF2-40B4-BE49-F238E27FC236}">
                  <a16:creationId xmlns:a16="http://schemas.microsoft.com/office/drawing/2014/main" id="{D2300F0F-4124-4181-98C1-835E9873D6FF}"/>
                </a:ext>
              </a:extLst>
            </p:cNvPr>
            <p:cNvSpPr/>
            <p:nvPr/>
          </p:nvSpPr>
          <p:spPr bwMode="auto">
            <a:xfrm>
              <a:off x="2705680" y="2647949"/>
              <a:ext cx="571495" cy="881991"/>
            </a:xfrm>
            <a:prstGeom prst="roundRect">
              <a:avLst/>
            </a:prstGeom>
            <a:solidFill>
              <a:schemeClr val="bg2"/>
            </a:solidFill>
            <a:ln w="34925">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cxnSp>
          <p:nvCxnSpPr>
            <p:cNvPr id="107" name="Straight Connector 106">
              <a:extLst>
                <a:ext uri="{FF2B5EF4-FFF2-40B4-BE49-F238E27FC236}">
                  <a16:creationId xmlns:a16="http://schemas.microsoft.com/office/drawing/2014/main" id="{9911ABC2-45A7-4F01-B9E5-C91B11C87714}"/>
                </a:ext>
              </a:extLst>
            </p:cNvPr>
            <p:cNvCxnSpPr>
              <a:cxnSpLocks/>
              <a:stCxn id="106" idx="2"/>
            </p:cNvCxnSpPr>
            <p:nvPr/>
          </p:nvCxnSpPr>
          <p:spPr>
            <a:xfrm>
              <a:off x="2991428" y="3529940"/>
              <a:ext cx="0" cy="320254"/>
            </a:xfrm>
            <a:prstGeom prst="line">
              <a:avLst/>
            </a:prstGeom>
            <a:ln w="1016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8" name="Rectangle: Rounded Corners 107">
              <a:extLst>
                <a:ext uri="{FF2B5EF4-FFF2-40B4-BE49-F238E27FC236}">
                  <a16:creationId xmlns:a16="http://schemas.microsoft.com/office/drawing/2014/main" id="{87856A63-D67B-4EA0-9DE9-AD84360FAA55}"/>
                </a:ext>
              </a:extLst>
            </p:cNvPr>
            <p:cNvSpPr/>
            <p:nvPr/>
          </p:nvSpPr>
          <p:spPr bwMode="auto">
            <a:xfrm>
              <a:off x="2750131" y="2693030"/>
              <a:ext cx="484717" cy="797370"/>
            </a:xfrm>
            <a:prstGeom prst="roundRect">
              <a:avLst>
                <a:gd name="adj" fmla="val 10185"/>
              </a:avLst>
            </a:prstGeom>
            <a:solidFill>
              <a:schemeClr val="tx1"/>
            </a:solidFill>
            <a:ln w="1016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sp>
          <p:nvSpPr>
            <p:cNvPr id="109" name="Rectangle 108">
              <a:extLst>
                <a:ext uri="{FF2B5EF4-FFF2-40B4-BE49-F238E27FC236}">
                  <a16:creationId xmlns:a16="http://schemas.microsoft.com/office/drawing/2014/main" id="{A192DA7C-7D56-49BB-9163-4622AB32D689}"/>
                </a:ext>
              </a:extLst>
            </p:cNvPr>
            <p:cNvSpPr/>
            <p:nvPr/>
          </p:nvSpPr>
          <p:spPr>
            <a:xfrm>
              <a:off x="2739544" y="2712006"/>
              <a:ext cx="605367" cy="797370"/>
            </a:xfrm>
            <a:prstGeom prst="rect">
              <a:avLst/>
            </a:prstGeom>
          </p:spPr>
          <p:txBody>
            <a:bodyPr wrap="square">
              <a:spAutoFit/>
            </a:bodyPr>
            <a:lstStyle/>
            <a:p>
              <a:r>
                <a:rPr lang="en-US" sz="4488" dirty="0">
                  <a:solidFill>
                    <a:schemeClr val="bg2"/>
                  </a:solidFill>
                  <a:ea typeface="Segoe UI" pitchFamily="34" charset="0"/>
                  <a:cs typeface="Segoe UI" pitchFamily="34" charset="0"/>
                </a:rPr>
                <a:t>3</a:t>
              </a:r>
              <a:endParaRPr lang="en-US" sz="4488" dirty="0">
                <a:solidFill>
                  <a:schemeClr val="bg2"/>
                </a:solidFill>
              </a:endParaRPr>
            </a:p>
          </p:txBody>
        </p:sp>
      </p:grpSp>
      <p:grpSp>
        <p:nvGrpSpPr>
          <p:cNvPr id="116" name="Group 115">
            <a:extLst>
              <a:ext uri="{FF2B5EF4-FFF2-40B4-BE49-F238E27FC236}">
                <a16:creationId xmlns:a16="http://schemas.microsoft.com/office/drawing/2014/main" id="{E8E3CDFF-35F0-467E-B5DB-7465304D024D}"/>
              </a:ext>
            </a:extLst>
          </p:cNvPr>
          <p:cNvGrpSpPr/>
          <p:nvPr/>
        </p:nvGrpSpPr>
        <p:grpSpPr>
          <a:xfrm>
            <a:off x="7358345" y="3155097"/>
            <a:ext cx="651956" cy="1226179"/>
            <a:chOff x="2705680" y="2647949"/>
            <a:chExt cx="639231" cy="1202245"/>
          </a:xfrm>
        </p:grpSpPr>
        <p:sp>
          <p:nvSpPr>
            <p:cNvPr id="117" name="Rectangle: Rounded Corners 116">
              <a:extLst>
                <a:ext uri="{FF2B5EF4-FFF2-40B4-BE49-F238E27FC236}">
                  <a16:creationId xmlns:a16="http://schemas.microsoft.com/office/drawing/2014/main" id="{940E5FA3-7FEB-49D5-9544-4A49F1CF4503}"/>
                </a:ext>
              </a:extLst>
            </p:cNvPr>
            <p:cNvSpPr/>
            <p:nvPr/>
          </p:nvSpPr>
          <p:spPr bwMode="auto">
            <a:xfrm>
              <a:off x="2705680" y="2647949"/>
              <a:ext cx="571495" cy="881991"/>
            </a:xfrm>
            <a:prstGeom prst="roundRect">
              <a:avLst/>
            </a:prstGeom>
            <a:solidFill>
              <a:schemeClr val="bg2"/>
            </a:solidFill>
            <a:ln w="34925">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cxnSp>
          <p:nvCxnSpPr>
            <p:cNvPr id="118" name="Straight Connector 117">
              <a:extLst>
                <a:ext uri="{FF2B5EF4-FFF2-40B4-BE49-F238E27FC236}">
                  <a16:creationId xmlns:a16="http://schemas.microsoft.com/office/drawing/2014/main" id="{45CFA904-EF9A-4B7D-86B4-02B52D426132}"/>
                </a:ext>
              </a:extLst>
            </p:cNvPr>
            <p:cNvCxnSpPr>
              <a:cxnSpLocks/>
              <a:stCxn id="117" idx="2"/>
            </p:cNvCxnSpPr>
            <p:nvPr/>
          </p:nvCxnSpPr>
          <p:spPr>
            <a:xfrm>
              <a:off x="2991428" y="3529940"/>
              <a:ext cx="0" cy="320254"/>
            </a:xfrm>
            <a:prstGeom prst="line">
              <a:avLst/>
            </a:prstGeom>
            <a:ln w="1016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19" name="Rectangle: Rounded Corners 118">
              <a:extLst>
                <a:ext uri="{FF2B5EF4-FFF2-40B4-BE49-F238E27FC236}">
                  <a16:creationId xmlns:a16="http://schemas.microsoft.com/office/drawing/2014/main" id="{771B25C3-F769-4F3B-9071-047702E9FBA7}"/>
                </a:ext>
              </a:extLst>
            </p:cNvPr>
            <p:cNvSpPr/>
            <p:nvPr/>
          </p:nvSpPr>
          <p:spPr bwMode="auto">
            <a:xfrm>
              <a:off x="2750131" y="2693030"/>
              <a:ext cx="484717" cy="797370"/>
            </a:xfrm>
            <a:prstGeom prst="roundRect">
              <a:avLst>
                <a:gd name="adj" fmla="val 10185"/>
              </a:avLst>
            </a:prstGeom>
            <a:solidFill>
              <a:schemeClr val="tx1"/>
            </a:solidFill>
            <a:ln w="1016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sp>
          <p:nvSpPr>
            <p:cNvPr id="120" name="Rectangle 119">
              <a:extLst>
                <a:ext uri="{FF2B5EF4-FFF2-40B4-BE49-F238E27FC236}">
                  <a16:creationId xmlns:a16="http://schemas.microsoft.com/office/drawing/2014/main" id="{08EF5166-0CE4-4C11-ADE8-8B122F8CD573}"/>
                </a:ext>
              </a:extLst>
            </p:cNvPr>
            <p:cNvSpPr/>
            <p:nvPr/>
          </p:nvSpPr>
          <p:spPr>
            <a:xfrm>
              <a:off x="2739544" y="2712006"/>
              <a:ext cx="605367" cy="797370"/>
            </a:xfrm>
            <a:prstGeom prst="rect">
              <a:avLst/>
            </a:prstGeom>
          </p:spPr>
          <p:txBody>
            <a:bodyPr wrap="square">
              <a:spAutoFit/>
            </a:bodyPr>
            <a:lstStyle/>
            <a:p>
              <a:r>
                <a:rPr lang="en-US" sz="4488" dirty="0">
                  <a:solidFill>
                    <a:schemeClr val="bg2"/>
                  </a:solidFill>
                  <a:ea typeface="Segoe UI" pitchFamily="34" charset="0"/>
                  <a:cs typeface="Segoe UI" pitchFamily="34" charset="0"/>
                </a:rPr>
                <a:t>4</a:t>
              </a:r>
              <a:endParaRPr lang="en-US" sz="4488" dirty="0">
                <a:solidFill>
                  <a:schemeClr val="bg2"/>
                </a:solidFill>
              </a:endParaRPr>
            </a:p>
          </p:txBody>
        </p:sp>
      </p:grpSp>
      <p:grpSp>
        <p:nvGrpSpPr>
          <p:cNvPr id="121" name="Group 120">
            <a:extLst>
              <a:ext uri="{FF2B5EF4-FFF2-40B4-BE49-F238E27FC236}">
                <a16:creationId xmlns:a16="http://schemas.microsoft.com/office/drawing/2014/main" id="{0B90FF93-FCB7-4EF7-BD52-0E868CE5BB7F}"/>
              </a:ext>
            </a:extLst>
          </p:cNvPr>
          <p:cNvGrpSpPr/>
          <p:nvPr/>
        </p:nvGrpSpPr>
        <p:grpSpPr>
          <a:xfrm>
            <a:off x="8767906" y="3163732"/>
            <a:ext cx="651956" cy="1226179"/>
            <a:chOff x="2705680" y="2647949"/>
            <a:chExt cx="639231" cy="1202245"/>
          </a:xfrm>
        </p:grpSpPr>
        <p:sp>
          <p:nvSpPr>
            <p:cNvPr id="122" name="Rectangle: Rounded Corners 121">
              <a:extLst>
                <a:ext uri="{FF2B5EF4-FFF2-40B4-BE49-F238E27FC236}">
                  <a16:creationId xmlns:a16="http://schemas.microsoft.com/office/drawing/2014/main" id="{EEB94AAF-82C8-4378-9031-7A8123EA0548}"/>
                </a:ext>
              </a:extLst>
            </p:cNvPr>
            <p:cNvSpPr/>
            <p:nvPr/>
          </p:nvSpPr>
          <p:spPr bwMode="auto">
            <a:xfrm>
              <a:off x="2705680" y="2647949"/>
              <a:ext cx="571495" cy="881991"/>
            </a:xfrm>
            <a:prstGeom prst="roundRect">
              <a:avLst/>
            </a:prstGeom>
            <a:solidFill>
              <a:schemeClr val="bg2"/>
            </a:solidFill>
            <a:ln w="34925">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cxnSp>
          <p:nvCxnSpPr>
            <p:cNvPr id="123" name="Straight Connector 122">
              <a:extLst>
                <a:ext uri="{FF2B5EF4-FFF2-40B4-BE49-F238E27FC236}">
                  <a16:creationId xmlns:a16="http://schemas.microsoft.com/office/drawing/2014/main" id="{57ED5FF5-B6B0-4CFD-B63F-0D227F07CB53}"/>
                </a:ext>
              </a:extLst>
            </p:cNvPr>
            <p:cNvCxnSpPr>
              <a:cxnSpLocks/>
              <a:stCxn id="122" idx="2"/>
            </p:cNvCxnSpPr>
            <p:nvPr/>
          </p:nvCxnSpPr>
          <p:spPr>
            <a:xfrm>
              <a:off x="2991428" y="3529940"/>
              <a:ext cx="0" cy="320254"/>
            </a:xfrm>
            <a:prstGeom prst="line">
              <a:avLst/>
            </a:prstGeom>
            <a:ln w="1016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24" name="Rectangle: Rounded Corners 123">
              <a:extLst>
                <a:ext uri="{FF2B5EF4-FFF2-40B4-BE49-F238E27FC236}">
                  <a16:creationId xmlns:a16="http://schemas.microsoft.com/office/drawing/2014/main" id="{590BE880-E568-4D9D-8097-6DB78B71A0E1}"/>
                </a:ext>
              </a:extLst>
            </p:cNvPr>
            <p:cNvSpPr/>
            <p:nvPr/>
          </p:nvSpPr>
          <p:spPr bwMode="auto">
            <a:xfrm>
              <a:off x="2750131" y="2693030"/>
              <a:ext cx="484717" cy="797370"/>
            </a:xfrm>
            <a:prstGeom prst="roundRect">
              <a:avLst>
                <a:gd name="adj" fmla="val 10185"/>
              </a:avLst>
            </a:prstGeom>
            <a:solidFill>
              <a:schemeClr val="tx1"/>
            </a:solidFill>
            <a:ln w="1016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sp>
          <p:nvSpPr>
            <p:cNvPr id="126" name="Rectangle 125">
              <a:extLst>
                <a:ext uri="{FF2B5EF4-FFF2-40B4-BE49-F238E27FC236}">
                  <a16:creationId xmlns:a16="http://schemas.microsoft.com/office/drawing/2014/main" id="{14E932B7-FC2A-4DDA-A10E-764A8519741B}"/>
                </a:ext>
              </a:extLst>
            </p:cNvPr>
            <p:cNvSpPr/>
            <p:nvPr/>
          </p:nvSpPr>
          <p:spPr>
            <a:xfrm>
              <a:off x="2739544" y="2712006"/>
              <a:ext cx="605367" cy="797370"/>
            </a:xfrm>
            <a:prstGeom prst="rect">
              <a:avLst/>
            </a:prstGeom>
          </p:spPr>
          <p:txBody>
            <a:bodyPr wrap="square">
              <a:spAutoFit/>
            </a:bodyPr>
            <a:lstStyle/>
            <a:p>
              <a:r>
                <a:rPr lang="en-US" sz="4488" dirty="0">
                  <a:solidFill>
                    <a:schemeClr val="bg2"/>
                  </a:solidFill>
                  <a:ea typeface="Segoe UI" pitchFamily="34" charset="0"/>
                  <a:cs typeface="Segoe UI" pitchFamily="34" charset="0"/>
                </a:rPr>
                <a:t>5</a:t>
              </a:r>
              <a:endParaRPr lang="en-US" sz="4488" dirty="0">
                <a:solidFill>
                  <a:schemeClr val="bg2"/>
                </a:solidFill>
              </a:endParaRPr>
            </a:p>
          </p:txBody>
        </p:sp>
      </p:grpSp>
      <p:grpSp>
        <p:nvGrpSpPr>
          <p:cNvPr id="128" name="Group 127">
            <a:extLst>
              <a:ext uri="{FF2B5EF4-FFF2-40B4-BE49-F238E27FC236}">
                <a16:creationId xmlns:a16="http://schemas.microsoft.com/office/drawing/2014/main" id="{29A565A4-5C10-4849-9825-9AC635FCB019}"/>
              </a:ext>
            </a:extLst>
          </p:cNvPr>
          <p:cNvGrpSpPr/>
          <p:nvPr/>
        </p:nvGrpSpPr>
        <p:grpSpPr>
          <a:xfrm>
            <a:off x="10172167" y="3153722"/>
            <a:ext cx="651956" cy="1226179"/>
            <a:chOff x="2705680" y="2647949"/>
            <a:chExt cx="639231" cy="1202245"/>
          </a:xfrm>
        </p:grpSpPr>
        <p:sp>
          <p:nvSpPr>
            <p:cNvPr id="129" name="Rectangle: Rounded Corners 128">
              <a:extLst>
                <a:ext uri="{FF2B5EF4-FFF2-40B4-BE49-F238E27FC236}">
                  <a16:creationId xmlns:a16="http://schemas.microsoft.com/office/drawing/2014/main" id="{7B1F9A3D-11CC-4228-9B17-106D47C353D8}"/>
                </a:ext>
              </a:extLst>
            </p:cNvPr>
            <p:cNvSpPr/>
            <p:nvPr/>
          </p:nvSpPr>
          <p:spPr bwMode="auto">
            <a:xfrm>
              <a:off x="2705680" y="2647949"/>
              <a:ext cx="571495" cy="881991"/>
            </a:xfrm>
            <a:prstGeom prst="roundRect">
              <a:avLst/>
            </a:prstGeom>
            <a:solidFill>
              <a:schemeClr val="bg2"/>
            </a:solidFill>
            <a:ln w="34925">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cxnSp>
          <p:nvCxnSpPr>
            <p:cNvPr id="133" name="Straight Connector 132">
              <a:extLst>
                <a:ext uri="{FF2B5EF4-FFF2-40B4-BE49-F238E27FC236}">
                  <a16:creationId xmlns:a16="http://schemas.microsoft.com/office/drawing/2014/main" id="{50EC9FD4-53E0-4734-A32F-66FB26D3EA3F}"/>
                </a:ext>
              </a:extLst>
            </p:cNvPr>
            <p:cNvCxnSpPr>
              <a:cxnSpLocks/>
              <a:stCxn id="129" idx="2"/>
            </p:cNvCxnSpPr>
            <p:nvPr/>
          </p:nvCxnSpPr>
          <p:spPr>
            <a:xfrm>
              <a:off x="2991428" y="3529940"/>
              <a:ext cx="0" cy="320254"/>
            </a:xfrm>
            <a:prstGeom prst="line">
              <a:avLst/>
            </a:prstGeom>
            <a:ln w="1016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34" name="Rectangle: Rounded Corners 133">
              <a:extLst>
                <a:ext uri="{FF2B5EF4-FFF2-40B4-BE49-F238E27FC236}">
                  <a16:creationId xmlns:a16="http://schemas.microsoft.com/office/drawing/2014/main" id="{0A75AB16-ECA0-429D-BB68-1872B86C8526}"/>
                </a:ext>
              </a:extLst>
            </p:cNvPr>
            <p:cNvSpPr/>
            <p:nvPr/>
          </p:nvSpPr>
          <p:spPr bwMode="auto">
            <a:xfrm>
              <a:off x="2750131" y="2693030"/>
              <a:ext cx="484717" cy="797370"/>
            </a:xfrm>
            <a:prstGeom prst="roundRect">
              <a:avLst>
                <a:gd name="adj" fmla="val 10185"/>
              </a:avLst>
            </a:prstGeom>
            <a:solidFill>
              <a:schemeClr val="tx1"/>
            </a:solidFill>
            <a:ln w="1016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1836" dirty="0">
                <a:gradFill>
                  <a:gsLst>
                    <a:gs pos="0">
                      <a:srgbClr val="FFFFFF"/>
                    </a:gs>
                    <a:gs pos="100000">
                      <a:srgbClr val="FFFFFF"/>
                    </a:gs>
                  </a:gsLst>
                  <a:lin ang="5400000" scaled="0"/>
                </a:gradFill>
                <a:ea typeface="Segoe UI" pitchFamily="34" charset="0"/>
                <a:cs typeface="Segoe UI" pitchFamily="34" charset="0"/>
              </a:endParaRPr>
            </a:p>
          </p:txBody>
        </p:sp>
        <p:sp>
          <p:nvSpPr>
            <p:cNvPr id="135" name="Rectangle 134">
              <a:extLst>
                <a:ext uri="{FF2B5EF4-FFF2-40B4-BE49-F238E27FC236}">
                  <a16:creationId xmlns:a16="http://schemas.microsoft.com/office/drawing/2014/main" id="{4D7BFFBE-D4E2-43AF-BAD0-48BAC921BCFB}"/>
                </a:ext>
              </a:extLst>
            </p:cNvPr>
            <p:cNvSpPr/>
            <p:nvPr/>
          </p:nvSpPr>
          <p:spPr>
            <a:xfrm>
              <a:off x="2739544" y="2712006"/>
              <a:ext cx="605367" cy="797370"/>
            </a:xfrm>
            <a:prstGeom prst="rect">
              <a:avLst/>
            </a:prstGeom>
          </p:spPr>
          <p:txBody>
            <a:bodyPr wrap="square">
              <a:spAutoFit/>
            </a:bodyPr>
            <a:lstStyle/>
            <a:p>
              <a:r>
                <a:rPr lang="en-US" sz="4488" dirty="0">
                  <a:solidFill>
                    <a:schemeClr val="bg2"/>
                  </a:solidFill>
                  <a:ea typeface="Segoe UI" pitchFamily="34" charset="0"/>
                  <a:cs typeface="Segoe UI" pitchFamily="34" charset="0"/>
                </a:rPr>
                <a:t>6</a:t>
              </a:r>
              <a:endParaRPr lang="en-US" sz="4488" dirty="0">
                <a:solidFill>
                  <a:schemeClr val="bg2"/>
                </a:solidFill>
              </a:endParaRPr>
            </a:p>
          </p:txBody>
        </p:sp>
      </p:grpSp>
      <p:grpSp>
        <p:nvGrpSpPr>
          <p:cNvPr id="3" name="Group 2">
            <a:extLst>
              <a:ext uri="{FF2B5EF4-FFF2-40B4-BE49-F238E27FC236}">
                <a16:creationId xmlns:a16="http://schemas.microsoft.com/office/drawing/2014/main" id="{F8885D29-D8DC-4195-BC35-A968C2FDEFF8}"/>
              </a:ext>
            </a:extLst>
          </p:cNvPr>
          <p:cNvGrpSpPr/>
          <p:nvPr/>
        </p:nvGrpSpPr>
        <p:grpSpPr>
          <a:xfrm>
            <a:off x="6066847" y="2454703"/>
            <a:ext cx="695860" cy="1767317"/>
            <a:chOff x="4617507" y="2381545"/>
            <a:chExt cx="682278" cy="1732821"/>
          </a:xfrm>
        </p:grpSpPr>
        <p:grpSp>
          <p:nvGrpSpPr>
            <p:cNvPr id="61" name="Group 60">
              <a:extLst>
                <a:ext uri="{FF2B5EF4-FFF2-40B4-BE49-F238E27FC236}">
                  <a16:creationId xmlns:a16="http://schemas.microsoft.com/office/drawing/2014/main" id="{2D10264E-CEBF-4F17-A3B4-08A7C1449E0C}"/>
                </a:ext>
              </a:extLst>
            </p:cNvPr>
            <p:cNvGrpSpPr/>
            <p:nvPr/>
          </p:nvGrpSpPr>
          <p:grpSpPr>
            <a:xfrm>
              <a:off x="4617507" y="2381545"/>
              <a:ext cx="620625" cy="641587"/>
              <a:chOff x="166581" y="4359707"/>
              <a:chExt cx="814689" cy="842206"/>
            </a:xfrm>
          </p:grpSpPr>
          <p:sp>
            <p:nvSpPr>
              <p:cNvPr id="62" name="Oval 61">
                <a:extLst>
                  <a:ext uri="{FF2B5EF4-FFF2-40B4-BE49-F238E27FC236}">
                    <a16:creationId xmlns:a16="http://schemas.microsoft.com/office/drawing/2014/main" id="{7278C077-E7B7-4916-9248-8969D226F853}"/>
                  </a:ext>
                </a:extLst>
              </p:cNvPr>
              <p:cNvSpPr/>
              <p:nvPr/>
            </p:nvSpPr>
            <p:spPr bwMode="auto">
              <a:xfrm>
                <a:off x="262573" y="4487297"/>
                <a:ext cx="640606" cy="640606"/>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sp>
            <p:nvSpPr>
              <p:cNvPr id="64" name="Oval 63">
                <a:extLst>
                  <a:ext uri="{FF2B5EF4-FFF2-40B4-BE49-F238E27FC236}">
                    <a16:creationId xmlns:a16="http://schemas.microsoft.com/office/drawing/2014/main" id="{4EE10192-2A23-4E7C-91D8-2528B7E18BFE}"/>
                  </a:ext>
                </a:extLst>
              </p:cNvPr>
              <p:cNvSpPr/>
              <p:nvPr/>
            </p:nvSpPr>
            <p:spPr bwMode="auto">
              <a:xfrm>
                <a:off x="213724" y="4451999"/>
                <a:ext cx="378103" cy="378103"/>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sp>
            <p:nvSpPr>
              <p:cNvPr id="65" name="Oval 64">
                <a:extLst>
                  <a:ext uri="{FF2B5EF4-FFF2-40B4-BE49-F238E27FC236}">
                    <a16:creationId xmlns:a16="http://schemas.microsoft.com/office/drawing/2014/main" id="{99C02D80-6D49-4761-B88B-E0D28F4D8F35}"/>
                  </a:ext>
                </a:extLst>
              </p:cNvPr>
              <p:cNvSpPr/>
              <p:nvPr/>
            </p:nvSpPr>
            <p:spPr bwMode="auto">
              <a:xfrm>
                <a:off x="551059" y="4797790"/>
                <a:ext cx="378103" cy="378103"/>
              </a:xfrm>
              <a:prstGeom prst="ellips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pic>
            <p:nvPicPr>
              <p:cNvPr id="67" name="Picture 66">
                <a:extLst>
                  <a:ext uri="{FF2B5EF4-FFF2-40B4-BE49-F238E27FC236}">
                    <a16:creationId xmlns:a16="http://schemas.microsoft.com/office/drawing/2014/main" id="{BF0F75B8-BF54-4D24-B692-16726FD3B75B}"/>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l="6608" t="23085" r="80690" b="25868"/>
              <a:stretch/>
            </p:blipFill>
            <p:spPr>
              <a:xfrm>
                <a:off x="166581" y="4359707"/>
                <a:ext cx="814689" cy="842206"/>
              </a:xfrm>
              <a:prstGeom prst="rect">
                <a:avLst/>
              </a:prstGeom>
            </p:spPr>
          </p:pic>
        </p:grpSp>
        <p:pic>
          <p:nvPicPr>
            <p:cNvPr id="68" name="Picture 67">
              <a:extLst>
                <a:ext uri="{FF2B5EF4-FFF2-40B4-BE49-F238E27FC236}">
                  <a16:creationId xmlns:a16="http://schemas.microsoft.com/office/drawing/2014/main" id="{18CD11D2-C717-4B4B-8C7C-A6FACE3B0D9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618222" y="3473696"/>
              <a:ext cx="681563" cy="640670"/>
            </a:xfrm>
            <a:prstGeom prst="rect">
              <a:avLst/>
            </a:prstGeom>
          </p:spPr>
        </p:pic>
        <p:sp>
          <p:nvSpPr>
            <p:cNvPr id="70" name="Rectangle 69">
              <a:extLst>
                <a:ext uri="{FF2B5EF4-FFF2-40B4-BE49-F238E27FC236}">
                  <a16:creationId xmlns:a16="http://schemas.microsoft.com/office/drawing/2014/main" id="{B7B4D2F7-F9A2-42E0-9FA3-97D6216C2410}"/>
                </a:ext>
              </a:extLst>
            </p:cNvPr>
            <p:cNvSpPr/>
            <p:nvPr/>
          </p:nvSpPr>
          <p:spPr>
            <a:xfrm>
              <a:off x="4690491" y="2921848"/>
              <a:ext cx="457176" cy="594650"/>
            </a:xfrm>
            <a:prstGeom prst="rect">
              <a:avLst/>
            </a:prstGeom>
          </p:spPr>
          <p:txBody>
            <a:bodyPr wrap="none">
              <a:spAutoFit/>
            </a:bodyPr>
            <a:lstStyle/>
            <a:p>
              <a:r>
                <a:rPr lang="en-US" sz="3264" b="1" dirty="0">
                  <a:solidFill>
                    <a:schemeClr val="bg1">
                      <a:lumMod val="10000"/>
                    </a:schemeClr>
                  </a:solidFill>
                  <a:latin typeface="+mj-lt"/>
                  <a:ea typeface="Segoe UI" pitchFamily="34" charset="0"/>
                  <a:cs typeface="Segoe UI" pitchFamily="34" charset="0"/>
                </a:rPr>
                <a:t>+</a:t>
              </a:r>
              <a:endParaRPr lang="en-US" sz="3264" b="1" dirty="0">
                <a:latin typeface="+mj-lt"/>
              </a:endParaRPr>
            </a:p>
          </p:txBody>
        </p:sp>
      </p:grpSp>
      <p:sp>
        <p:nvSpPr>
          <p:cNvPr id="73" name="Rectangle 72">
            <a:extLst>
              <a:ext uri="{FF2B5EF4-FFF2-40B4-BE49-F238E27FC236}">
                <a16:creationId xmlns:a16="http://schemas.microsoft.com/office/drawing/2014/main" id="{DDDACE3D-2D3C-4D1E-85AE-3DD27DC2399E}"/>
              </a:ext>
            </a:extLst>
          </p:cNvPr>
          <p:cNvSpPr/>
          <p:nvPr/>
        </p:nvSpPr>
        <p:spPr bwMode="auto">
          <a:xfrm>
            <a:off x="5217776" y="1927231"/>
            <a:ext cx="2300173" cy="5027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lnSpc>
                <a:spcPct val="90000"/>
              </a:lnSpc>
              <a:spcBef>
                <a:spcPct val="0"/>
              </a:spcBef>
              <a:spcAft>
                <a:spcPct val="0"/>
              </a:spcAft>
              <a:defRPr/>
            </a:pPr>
            <a:r>
              <a:rPr lang="en-US" sz="1836" dirty="0">
                <a:solidFill>
                  <a:schemeClr val="bg1">
                    <a:lumMod val="10000"/>
                  </a:schemeClr>
                </a:solidFill>
                <a:latin typeface="Segoe UI"/>
                <a:ea typeface="Segoe UI" pitchFamily="34" charset="0"/>
                <a:cs typeface="Segoe UI" pitchFamily="34" charset="0"/>
              </a:rPr>
              <a:t>Coexistence</a:t>
            </a:r>
          </a:p>
        </p:txBody>
      </p:sp>
      <p:sp>
        <p:nvSpPr>
          <p:cNvPr id="79" name="Rectangle 78">
            <a:extLst>
              <a:ext uri="{FF2B5EF4-FFF2-40B4-BE49-F238E27FC236}">
                <a16:creationId xmlns:a16="http://schemas.microsoft.com/office/drawing/2014/main" id="{5A551DA8-63C3-4A5A-95C4-4391439609AA}"/>
              </a:ext>
            </a:extLst>
          </p:cNvPr>
          <p:cNvSpPr/>
          <p:nvPr/>
        </p:nvSpPr>
        <p:spPr>
          <a:xfrm>
            <a:off x="1184337" y="5593301"/>
            <a:ext cx="4221916" cy="382308"/>
          </a:xfrm>
          <a:prstGeom prst="rect">
            <a:avLst/>
          </a:prstGeom>
        </p:spPr>
        <p:txBody>
          <a:bodyPr wrap="square">
            <a:spAutoFit/>
          </a:bodyPr>
          <a:lstStyle/>
          <a:p>
            <a:r>
              <a:rPr lang="en-US" sz="1836" b="1" dirty="0">
                <a:solidFill>
                  <a:schemeClr val="bg1">
                    <a:lumMod val="75000"/>
                  </a:schemeClr>
                </a:solidFill>
              </a:rPr>
              <a:t>“Islands” mode (side-by-side) when: </a:t>
            </a:r>
          </a:p>
        </p:txBody>
      </p:sp>
      <p:sp>
        <p:nvSpPr>
          <p:cNvPr id="80" name="Rectangle 79">
            <a:extLst>
              <a:ext uri="{FF2B5EF4-FFF2-40B4-BE49-F238E27FC236}">
                <a16:creationId xmlns:a16="http://schemas.microsoft.com/office/drawing/2014/main" id="{5AF75B7B-A536-4381-8874-2C44BB33784F}"/>
              </a:ext>
            </a:extLst>
          </p:cNvPr>
          <p:cNvSpPr/>
          <p:nvPr/>
        </p:nvSpPr>
        <p:spPr>
          <a:xfrm>
            <a:off x="1202233" y="5917595"/>
            <a:ext cx="4552315" cy="990628"/>
          </a:xfrm>
          <a:prstGeom prst="rect">
            <a:avLst/>
          </a:prstGeom>
        </p:spPr>
        <p:txBody>
          <a:bodyPr wrap="square">
            <a:spAutoFit/>
          </a:bodyPr>
          <a:lstStyle/>
          <a:p>
            <a:pPr marL="285695" indent="-285695">
              <a:buFont typeface="Arial" panose="020B0604020202020204" pitchFamily="34" charset="0"/>
              <a:buChar char="•"/>
            </a:pPr>
            <a:r>
              <a:rPr lang="en-US" sz="1428" dirty="0">
                <a:solidFill>
                  <a:schemeClr val="bg1">
                    <a:lumMod val="75000"/>
                  </a:schemeClr>
                </a:solidFill>
              </a:rPr>
              <a:t>Pure Skype for Business Online environment (</a:t>
            </a:r>
            <a:r>
              <a:rPr lang="en-US" sz="1428" b="1" dirty="0">
                <a:solidFill>
                  <a:schemeClr val="bg1">
                    <a:lumMod val="75000"/>
                  </a:schemeClr>
                </a:solidFill>
              </a:rPr>
              <a:t>recommended path</a:t>
            </a:r>
            <a:r>
              <a:rPr lang="en-US" sz="1428" dirty="0">
                <a:solidFill>
                  <a:schemeClr val="bg1">
                    <a:lumMod val="75000"/>
                  </a:schemeClr>
                </a:solidFill>
              </a:rPr>
              <a:t>)</a:t>
            </a:r>
          </a:p>
          <a:p>
            <a:pPr marL="285695" indent="-285695">
              <a:buFont typeface="Arial" panose="020B0604020202020204" pitchFamily="34" charset="0"/>
              <a:buChar char="•"/>
            </a:pPr>
            <a:r>
              <a:rPr lang="en-US" sz="1428" dirty="0">
                <a:solidFill>
                  <a:schemeClr val="bg1">
                    <a:lumMod val="75000"/>
                  </a:schemeClr>
                </a:solidFill>
              </a:rPr>
              <a:t>Desire to quickly move to Teams</a:t>
            </a:r>
          </a:p>
          <a:p>
            <a:pPr marL="285695" indent="-285695">
              <a:buFont typeface="Arial" panose="020B0604020202020204" pitchFamily="34" charset="0"/>
              <a:buChar char="•"/>
            </a:pPr>
            <a:r>
              <a:rPr lang="en-US" sz="1428" dirty="0">
                <a:solidFill>
                  <a:schemeClr val="bg1">
                    <a:lumMod val="75000"/>
                  </a:schemeClr>
                </a:solidFill>
              </a:rPr>
              <a:t>Users can handle two-client setup</a:t>
            </a:r>
          </a:p>
        </p:txBody>
      </p:sp>
      <p:sp>
        <p:nvSpPr>
          <p:cNvPr id="81" name="Rectangle 80">
            <a:extLst>
              <a:ext uri="{FF2B5EF4-FFF2-40B4-BE49-F238E27FC236}">
                <a16:creationId xmlns:a16="http://schemas.microsoft.com/office/drawing/2014/main" id="{24402638-8ADA-45A0-B9D4-C10AE1D7AA67}"/>
              </a:ext>
            </a:extLst>
          </p:cNvPr>
          <p:cNvSpPr/>
          <p:nvPr/>
        </p:nvSpPr>
        <p:spPr>
          <a:xfrm>
            <a:off x="6104697" y="5587406"/>
            <a:ext cx="5583117" cy="382308"/>
          </a:xfrm>
          <a:prstGeom prst="rect">
            <a:avLst/>
          </a:prstGeom>
        </p:spPr>
        <p:txBody>
          <a:bodyPr wrap="square">
            <a:spAutoFit/>
          </a:bodyPr>
          <a:lstStyle/>
          <a:p>
            <a:r>
              <a:rPr lang="en-US" sz="1836" b="1" dirty="0"/>
              <a:t>Teams Collab or Collab+Meetings when:</a:t>
            </a:r>
          </a:p>
        </p:txBody>
      </p:sp>
      <p:sp>
        <p:nvSpPr>
          <p:cNvPr id="84" name="Rectangle 83">
            <a:extLst>
              <a:ext uri="{FF2B5EF4-FFF2-40B4-BE49-F238E27FC236}">
                <a16:creationId xmlns:a16="http://schemas.microsoft.com/office/drawing/2014/main" id="{00A7C853-D5AE-4AE3-ACC6-0388B5869AFF}"/>
              </a:ext>
            </a:extLst>
          </p:cNvPr>
          <p:cNvSpPr/>
          <p:nvPr/>
        </p:nvSpPr>
        <p:spPr>
          <a:xfrm>
            <a:off x="6122593" y="5911700"/>
            <a:ext cx="6002339" cy="990628"/>
          </a:xfrm>
          <a:prstGeom prst="rect">
            <a:avLst/>
          </a:prstGeom>
        </p:spPr>
        <p:txBody>
          <a:bodyPr wrap="square">
            <a:spAutoFit/>
          </a:bodyPr>
          <a:lstStyle/>
          <a:p>
            <a:pPr marL="285695" indent="-285695">
              <a:buFont typeface="Arial" panose="020B0604020202020204" pitchFamily="34" charset="0"/>
              <a:buChar char="•"/>
            </a:pPr>
            <a:r>
              <a:rPr lang="en-US" sz="1428" dirty="0"/>
              <a:t>More complex organizational environment (on-premises and hybrid)</a:t>
            </a:r>
          </a:p>
          <a:p>
            <a:pPr marL="285695" indent="-285695">
              <a:buFont typeface="Arial" panose="020B0604020202020204" pitchFamily="34" charset="0"/>
              <a:buChar char="•"/>
            </a:pPr>
            <a:r>
              <a:rPr lang="en-US" sz="1428" dirty="0"/>
              <a:t>Expect a long co-existence period</a:t>
            </a:r>
          </a:p>
          <a:p>
            <a:pPr marL="285695" indent="-285695">
              <a:buFont typeface="Arial" panose="020B0604020202020204" pitchFamily="34" charset="0"/>
              <a:buChar char="•"/>
            </a:pPr>
            <a:r>
              <a:rPr lang="en-US" sz="1428" dirty="0">
                <a:gradFill>
                  <a:gsLst>
                    <a:gs pos="2917">
                      <a:schemeClr val="tx1"/>
                    </a:gs>
                    <a:gs pos="30000">
                      <a:schemeClr val="tx1"/>
                    </a:gs>
                  </a:gsLst>
                  <a:lin ang="5400000" scaled="0"/>
                </a:gradFill>
              </a:rPr>
              <a:t>Wish to avoid overlapping UC features</a:t>
            </a:r>
          </a:p>
          <a:p>
            <a:pPr marL="285695" indent="-285695">
              <a:buFont typeface="Arial" panose="020B0604020202020204" pitchFamily="34" charset="0"/>
              <a:buChar char="•"/>
            </a:pPr>
            <a:r>
              <a:rPr lang="en-US" sz="1428" dirty="0">
                <a:gradFill>
                  <a:gsLst>
                    <a:gs pos="2917">
                      <a:schemeClr val="tx1"/>
                    </a:gs>
                    <a:gs pos="30000">
                      <a:schemeClr val="tx1"/>
                    </a:gs>
                  </a:gsLst>
                  <a:lin ang="5400000" scaled="0"/>
                </a:gradFill>
              </a:rPr>
              <a:t>Third-party integration points</a:t>
            </a:r>
          </a:p>
        </p:txBody>
      </p:sp>
      <p:sp>
        <p:nvSpPr>
          <p:cNvPr id="94" name="Title 1">
            <a:extLst>
              <a:ext uri="{FF2B5EF4-FFF2-40B4-BE49-F238E27FC236}">
                <a16:creationId xmlns:a16="http://schemas.microsoft.com/office/drawing/2014/main" id="{021D936B-20C9-4DA0-AF36-180DC0E167DC}"/>
              </a:ext>
            </a:extLst>
          </p:cNvPr>
          <p:cNvSpPr txBox="1">
            <a:spLocks/>
          </p:cNvSpPr>
          <p:nvPr/>
        </p:nvSpPr>
        <p:spPr>
          <a:xfrm>
            <a:off x="272272" y="1287462"/>
            <a:ext cx="11243063" cy="597479"/>
          </a:xfrm>
          <a:prstGeom prst="rect">
            <a:avLst/>
          </a:prstGeom>
        </p:spPr>
        <p:txBody>
          <a:bodyPr vert="horz" wrap="square" lIns="149217" tIns="93260" rIns="149217" bIns="93260" rtlCol="0" anchor="t">
            <a:noAutofit/>
          </a:bodyPr>
          <a:lstStyle>
            <a:lvl1pPr algn="l" defTabSz="914367" rtl="0" eaLnBrk="1" latinLnBrk="0" hangingPunct="1">
              <a:lnSpc>
                <a:spcPct val="90000"/>
              </a:lnSpc>
              <a:spcBef>
                <a:spcPct val="0"/>
              </a:spcBef>
              <a:buNone/>
              <a:defRPr lang="en-US" sz="4705" b="0" kern="1200" cap="none" spc="-147"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040" spc="0" dirty="0">
                <a:ln>
                  <a:noFill/>
                </a:ln>
                <a:solidFill>
                  <a:schemeClr val="tx1"/>
                </a:solidFill>
                <a:latin typeface="Segoe UI Semibold" panose="020B0502040204020203" pitchFamily="34" charset="0"/>
                <a:cs typeface="Segoe UI Semibold" panose="020B0502040204020203" pitchFamily="34" charset="0"/>
              </a:rPr>
              <a:t>For organizations </a:t>
            </a:r>
            <a:r>
              <a:rPr lang="en-US" sz="2040" spc="0" dirty="0">
                <a:ln>
                  <a:noFill/>
                </a:ln>
                <a:solidFill>
                  <a:schemeClr val="tx1"/>
                </a:solidFill>
                <a:latin typeface="Segoe UI Black" panose="020B0A02040204020203" pitchFamily="34" charset="0"/>
                <a:ea typeface="Segoe UI Black" panose="020B0A02040204020203" pitchFamily="34" charset="0"/>
                <a:cs typeface="Segoe UI Semibold" panose="020B0502040204020203" pitchFamily="34" charset="0"/>
              </a:rPr>
              <a:t>not yet using Teams</a:t>
            </a:r>
          </a:p>
        </p:txBody>
      </p:sp>
      <p:sp>
        <p:nvSpPr>
          <p:cNvPr id="2" name="Naslov 1">
            <a:extLst>
              <a:ext uri="{FF2B5EF4-FFF2-40B4-BE49-F238E27FC236}">
                <a16:creationId xmlns:a16="http://schemas.microsoft.com/office/drawing/2014/main" id="{C4C75467-E8E4-4CBC-854C-499016384AB8}"/>
              </a:ext>
            </a:extLst>
          </p:cNvPr>
          <p:cNvSpPr>
            <a:spLocks noGrp="1"/>
          </p:cNvSpPr>
          <p:nvPr>
            <p:ph type="title"/>
          </p:nvPr>
        </p:nvSpPr>
        <p:spPr/>
        <p:txBody>
          <a:bodyPr/>
          <a:lstStyle/>
          <a:p>
            <a:r>
              <a:rPr lang="en-US" sz="4600" dirty="0"/>
              <a:t>Journey from Skype for Business to Teams</a:t>
            </a:r>
          </a:p>
        </p:txBody>
      </p:sp>
    </p:spTree>
    <p:extLst>
      <p:ext uri="{BB962C8B-B14F-4D97-AF65-F5344CB8AC3E}">
        <p14:creationId xmlns:p14="http://schemas.microsoft.com/office/powerpoint/2010/main" val="39871129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75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nodeType="withEffect">
                                  <p:stCondLst>
                                    <p:cond delay="750"/>
                                  </p:stCondLst>
                                  <p:childTnLst>
                                    <p:set>
                                      <p:cBhvr>
                                        <p:cTn id="13" dur="1" fill="hold">
                                          <p:stCondLst>
                                            <p:cond delay="0"/>
                                          </p:stCondLst>
                                        </p:cTn>
                                        <p:tgtEl>
                                          <p:spTgt spid="82"/>
                                        </p:tgtEl>
                                        <p:attrNameLst>
                                          <p:attrName>style.visibility</p:attrName>
                                        </p:attrNameLst>
                                      </p:cBhvr>
                                      <p:to>
                                        <p:strVal val="visible"/>
                                      </p:to>
                                    </p:set>
                                    <p:animEffect transition="in" filter="fade">
                                      <p:cBhvr>
                                        <p:cTn id="14" dur="500"/>
                                        <p:tgtEl>
                                          <p:spTgt spid="82"/>
                                        </p:tgtEl>
                                      </p:cBhvr>
                                    </p:animEffect>
                                  </p:childTnLst>
                                </p:cTn>
                              </p:par>
                            </p:childTnLst>
                          </p:cTn>
                        </p:par>
                        <p:par>
                          <p:cTn id="15" fill="hold">
                            <p:stCondLst>
                              <p:cond delay="1750"/>
                            </p:stCondLst>
                            <p:childTnLst>
                              <p:par>
                                <p:cTn id="16" presetID="10" presetClass="entr" presetSubtype="0" fill="hold" grpId="0" nodeType="afterEffect">
                                  <p:stCondLst>
                                    <p:cond delay="750"/>
                                  </p:stCondLst>
                                  <p:childTnLst>
                                    <p:set>
                                      <p:cBhvr>
                                        <p:cTn id="17" dur="1" fill="hold">
                                          <p:stCondLst>
                                            <p:cond delay="0"/>
                                          </p:stCondLst>
                                        </p:cTn>
                                        <p:tgtEl>
                                          <p:spTgt spid="43"/>
                                        </p:tgtEl>
                                        <p:attrNameLst>
                                          <p:attrName>style.visibility</p:attrName>
                                        </p:attrNameLst>
                                      </p:cBhvr>
                                      <p:to>
                                        <p:strVal val="visible"/>
                                      </p:to>
                                    </p:set>
                                    <p:animEffect transition="in" filter="fade">
                                      <p:cBhvr>
                                        <p:cTn id="18" dur="500"/>
                                        <p:tgtEl>
                                          <p:spTgt spid="43"/>
                                        </p:tgtEl>
                                      </p:cBhvr>
                                    </p:animEffect>
                                  </p:childTnLst>
                                </p:cTn>
                              </p:par>
                              <p:par>
                                <p:cTn id="19" presetID="10" presetClass="entr" presetSubtype="0" fill="hold" nodeType="withEffect">
                                  <p:stCondLst>
                                    <p:cond delay="750"/>
                                  </p:stCondLst>
                                  <p:childTnLst>
                                    <p:set>
                                      <p:cBhvr>
                                        <p:cTn id="20" dur="1" fill="hold">
                                          <p:stCondLst>
                                            <p:cond delay="0"/>
                                          </p:stCondLst>
                                        </p:cTn>
                                        <p:tgtEl>
                                          <p:spTgt spid="88"/>
                                        </p:tgtEl>
                                        <p:attrNameLst>
                                          <p:attrName>style.visibility</p:attrName>
                                        </p:attrNameLst>
                                      </p:cBhvr>
                                      <p:to>
                                        <p:strVal val="visible"/>
                                      </p:to>
                                    </p:set>
                                    <p:animEffect transition="in" filter="fade">
                                      <p:cBhvr>
                                        <p:cTn id="21" dur="500"/>
                                        <p:tgtEl>
                                          <p:spTgt spid="88"/>
                                        </p:tgtEl>
                                      </p:cBhvr>
                                    </p:animEffect>
                                  </p:childTnLst>
                                </p:cTn>
                              </p:par>
                            </p:childTnLst>
                          </p:cTn>
                        </p:par>
                        <p:par>
                          <p:cTn id="22" fill="hold">
                            <p:stCondLst>
                              <p:cond delay="3000"/>
                            </p:stCondLst>
                            <p:childTnLst>
                              <p:par>
                                <p:cTn id="23" presetID="10" presetClass="entr" presetSubtype="0" fill="hold" grpId="0" nodeType="afterEffect">
                                  <p:stCondLst>
                                    <p:cond delay="75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500"/>
                                        <p:tgtEl>
                                          <p:spTgt spid="55"/>
                                        </p:tgtEl>
                                      </p:cBhvr>
                                    </p:animEffect>
                                  </p:childTnLst>
                                </p:cTn>
                              </p:par>
                              <p:par>
                                <p:cTn id="26" presetID="10" presetClass="entr" presetSubtype="0" fill="hold" nodeType="withEffect">
                                  <p:stCondLst>
                                    <p:cond delay="750"/>
                                  </p:stCondLst>
                                  <p:childTnLst>
                                    <p:set>
                                      <p:cBhvr>
                                        <p:cTn id="27" dur="1" fill="hold">
                                          <p:stCondLst>
                                            <p:cond delay="0"/>
                                          </p:stCondLst>
                                        </p:cTn>
                                        <p:tgtEl>
                                          <p:spTgt spid="103"/>
                                        </p:tgtEl>
                                        <p:attrNameLst>
                                          <p:attrName>style.visibility</p:attrName>
                                        </p:attrNameLst>
                                      </p:cBhvr>
                                      <p:to>
                                        <p:strVal val="visible"/>
                                      </p:to>
                                    </p:set>
                                    <p:animEffect transition="in" filter="fade">
                                      <p:cBhvr>
                                        <p:cTn id="28" dur="500"/>
                                        <p:tgtEl>
                                          <p:spTgt spid="103"/>
                                        </p:tgtEl>
                                      </p:cBhvr>
                                    </p:animEffect>
                                  </p:childTnLst>
                                </p:cTn>
                              </p:par>
                            </p:childTnLst>
                          </p:cTn>
                        </p:par>
                        <p:par>
                          <p:cTn id="29" fill="hold">
                            <p:stCondLst>
                              <p:cond delay="4250"/>
                            </p:stCondLst>
                            <p:childTnLst>
                              <p:par>
                                <p:cTn id="30" presetID="10" presetClass="entr" presetSubtype="0" fill="hold" grpId="0" nodeType="afterEffect">
                                  <p:stCondLst>
                                    <p:cond delay="75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500"/>
                                        <p:tgtEl>
                                          <p:spTgt spid="73"/>
                                        </p:tgtEl>
                                      </p:cBhvr>
                                    </p:animEffect>
                                  </p:childTnLst>
                                </p:cTn>
                              </p:par>
                              <p:par>
                                <p:cTn id="33" presetID="10" presetClass="entr" presetSubtype="0" fill="hold" nodeType="withEffect">
                                  <p:stCondLst>
                                    <p:cond delay="75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500"/>
                                        <p:tgtEl>
                                          <p:spTgt spid="3"/>
                                        </p:tgtEl>
                                      </p:cBhvr>
                                    </p:animEffect>
                                  </p:childTnLst>
                                </p:cTn>
                              </p:par>
                            </p:childTnLst>
                          </p:cTn>
                        </p:par>
                        <p:par>
                          <p:cTn id="36" fill="hold">
                            <p:stCondLst>
                              <p:cond delay="5500"/>
                            </p:stCondLst>
                            <p:childTnLst>
                              <p:par>
                                <p:cTn id="37" presetID="10" presetClass="entr" presetSubtype="0" fill="hold" grpId="0" nodeType="afterEffect">
                                  <p:stCondLst>
                                    <p:cond delay="750"/>
                                  </p:stCondLst>
                                  <p:childTnLst>
                                    <p:set>
                                      <p:cBhvr>
                                        <p:cTn id="38" dur="1" fill="hold">
                                          <p:stCondLst>
                                            <p:cond delay="0"/>
                                          </p:stCondLst>
                                        </p:cTn>
                                        <p:tgtEl>
                                          <p:spTgt spid="63"/>
                                        </p:tgtEl>
                                        <p:attrNameLst>
                                          <p:attrName>style.visibility</p:attrName>
                                        </p:attrNameLst>
                                      </p:cBhvr>
                                      <p:to>
                                        <p:strVal val="visible"/>
                                      </p:to>
                                    </p:set>
                                    <p:animEffect transition="in" filter="fade">
                                      <p:cBhvr>
                                        <p:cTn id="39" dur="500"/>
                                        <p:tgtEl>
                                          <p:spTgt spid="63"/>
                                        </p:tgtEl>
                                      </p:cBhvr>
                                    </p:animEffect>
                                  </p:childTnLst>
                                </p:cTn>
                              </p:par>
                              <p:par>
                                <p:cTn id="40" presetID="10" presetClass="entr" presetSubtype="0" fill="hold" nodeType="withEffect">
                                  <p:stCondLst>
                                    <p:cond delay="750"/>
                                  </p:stCondLst>
                                  <p:childTnLst>
                                    <p:set>
                                      <p:cBhvr>
                                        <p:cTn id="41" dur="1" fill="hold">
                                          <p:stCondLst>
                                            <p:cond delay="0"/>
                                          </p:stCondLst>
                                        </p:cTn>
                                        <p:tgtEl>
                                          <p:spTgt spid="116"/>
                                        </p:tgtEl>
                                        <p:attrNameLst>
                                          <p:attrName>style.visibility</p:attrName>
                                        </p:attrNameLst>
                                      </p:cBhvr>
                                      <p:to>
                                        <p:strVal val="visible"/>
                                      </p:to>
                                    </p:set>
                                    <p:animEffect transition="in" filter="fade">
                                      <p:cBhvr>
                                        <p:cTn id="42" dur="500"/>
                                        <p:tgtEl>
                                          <p:spTgt spid="116"/>
                                        </p:tgtEl>
                                      </p:cBhvr>
                                    </p:animEffect>
                                  </p:childTnLst>
                                </p:cTn>
                              </p:par>
                            </p:childTnLst>
                          </p:cTn>
                        </p:par>
                        <p:par>
                          <p:cTn id="43" fill="hold">
                            <p:stCondLst>
                              <p:cond delay="6750"/>
                            </p:stCondLst>
                            <p:childTnLst>
                              <p:par>
                                <p:cTn id="44" presetID="10" presetClass="entr" presetSubtype="0" fill="hold" grpId="0" nodeType="afterEffect">
                                  <p:stCondLst>
                                    <p:cond delay="750"/>
                                  </p:stCondLst>
                                  <p:childTnLst>
                                    <p:set>
                                      <p:cBhvr>
                                        <p:cTn id="45" dur="1" fill="hold">
                                          <p:stCondLst>
                                            <p:cond delay="0"/>
                                          </p:stCondLst>
                                        </p:cTn>
                                        <p:tgtEl>
                                          <p:spTgt spid="75"/>
                                        </p:tgtEl>
                                        <p:attrNameLst>
                                          <p:attrName>style.visibility</p:attrName>
                                        </p:attrNameLst>
                                      </p:cBhvr>
                                      <p:to>
                                        <p:strVal val="visible"/>
                                      </p:to>
                                    </p:set>
                                    <p:animEffect transition="in" filter="fade">
                                      <p:cBhvr>
                                        <p:cTn id="46" dur="500"/>
                                        <p:tgtEl>
                                          <p:spTgt spid="75"/>
                                        </p:tgtEl>
                                      </p:cBhvr>
                                    </p:animEffect>
                                  </p:childTnLst>
                                </p:cTn>
                              </p:par>
                              <p:par>
                                <p:cTn id="47" presetID="10" presetClass="entr" presetSubtype="0" fill="hold" nodeType="withEffect">
                                  <p:stCondLst>
                                    <p:cond delay="750"/>
                                  </p:stCondLst>
                                  <p:childTnLst>
                                    <p:set>
                                      <p:cBhvr>
                                        <p:cTn id="48" dur="1" fill="hold">
                                          <p:stCondLst>
                                            <p:cond delay="0"/>
                                          </p:stCondLst>
                                        </p:cTn>
                                        <p:tgtEl>
                                          <p:spTgt spid="121"/>
                                        </p:tgtEl>
                                        <p:attrNameLst>
                                          <p:attrName>style.visibility</p:attrName>
                                        </p:attrNameLst>
                                      </p:cBhvr>
                                      <p:to>
                                        <p:strVal val="visible"/>
                                      </p:to>
                                    </p:set>
                                    <p:animEffect transition="in" filter="fade">
                                      <p:cBhvr>
                                        <p:cTn id="49" dur="500"/>
                                        <p:tgtEl>
                                          <p:spTgt spid="121"/>
                                        </p:tgtEl>
                                      </p:cBhvr>
                                    </p:animEffect>
                                  </p:childTnLst>
                                </p:cTn>
                              </p:par>
                            </p:childTnLst>
                          </p:cTn>
                        </p:par>
                        <p:par>
                          <p:cTn id="50" fill="hold">
                            <p:stCondLst>
                              <p:cond delay="8000"/>
                            </p:stCondLst>
                            <p:childTnLst>
                              <p:par>
                                <p:cTn id="51" presetID="10" presetClass="entr" presetSubtype="0" fill="hold" grpId="0" nodeType="afterEffect">
                                  <p:stCondLst>
                                    <p:cond delay="750"/>
                                  </p:stCondLst>
                                  <p:childTnLst>
                                    <p:set>
                                      <p:cBhvr>
                                        <p:cTn id="52" dur="1" fill="hold">
                                          <p:stCondLst>
                                            <p:cond delay="0"/>
                                          </p:stCondLst>
                                        </p:cTn>
                                        <p:tgtEl>
                                          <p:spTgt spid="83"/>
                                        </p:tgtEl>
                                        <p:attrNameLst>
                                          <p:attrName>style.visibility</p:attrName>
                                        </p:attrNameLst>
                                      </p:cBhvr>
                                      <p:to>
                                        <p:strVal val="visible"/>
                                      </p:to>
                                    </p:set>
                                    <p:animEffect transition="in" filter="fade">
                                      <p:cBhvr>
                                        <p:cTn id="53" dur="500"/>
                                        <p:tgtEl>
                                          <p:spTgt spid="83"/>
                                        </p:tgtEl>
                                      </p:cBhvr>
                                    </p:animEffect>
                                  </p:childTnLst>
                                </p:cTn>
                              </p:par>
                              <p:par>
                                <p:cTn id="54" presetID="10" presetClass="entr" presetSubtype="0" fill="hold" nodeType="withEffect">
                                  <p:stCondLst>
                                    <p:cond delay="750"/>
                                  </p:stCondLst>
                                  <p:childTnLst>
                                    <p:set>
                                      <p:cBhvr>
                                        <p:cTn id="55" dur="1" fill="hold">
                                          <p:stCondLst>
                                            <p:cond delay="0"/>
                                          </p:stCondLst>
                                        </p:cTn>
                                        <p:tgtEl>
                                          <p:spTgt spid="128"/>
                                        </p:tgtEl>
                                        <p:attrNameLst>
                                          <p:attrName>style.visibility</p:attrName>
                                        </p:attrNameLst>
                                      </p:cBhvr>
                                      <p:to>
                                        <p:strVal val="visible"/>
                                      </p:to>
                                    </p:set>
                                    <p:animEffect transition="in" filter="fade">
                                      <p:cBhvr>
                                        <p:cTn id="56" dur="500"/>
                                        <p:tgtEl>
                                          <p:spTgt spid="128"/>
                                        </p:tgtEl>
                                      </p:cBhvr>
                                    </p:animEffect>
                                  </p:childTnLst>
                                </p:cTn>
                              </p:par>
                            </p:childTnLst>
                          </p:cTn>
                        </p:par>
                        <p:par>
                          <p:cTn id="57" fill="hold">
                            <p:stCondLst>
                              <p:cond delay="9250"/>
                            </p:stCondLst>
                            <p:childTnLst>
                              <p:par>
                                <p:cTn id="58" presetID="10" presetClass="entr" presetSubtype="0" fill="hold" nodeType="afterEffect">
                                  <p:stCondLst>
                                    <p:cond delay="75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43" grpId="0"/>
      <p:bldP spid="55" grpId="0"/>
      <p:bldP spid="63" grpId="0"/>
      <p:bldP spid="75" grpId="0"/>
      <p:bldP spid="83" grpId="0"/>
      <p:bldP spid="7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98" name="Straight Arrow Connector 97">
            <a:extLst>
              <a:ext uri="{FF2B5EF4-FFF2-40B4-BE49-F238E27FC236}">
                <a16:creationId xmlns:a16="http://schemas.microsoft.com/office/drawing/2014/main" id="{E796FA57-8545-4DD5-841A-5FF43FE40DBC}"/>
              </a:ext>
            </a:extLst>
          </p:cNvPr>
          <p:cNvCxnSpPr>
            <a:cxnSpLocks/>
          </p:cNvCxnSpPr>
          <p:nvPr/>
        </p:nvCxnSpPr>
        <p:spPr>
          <a:xfrm>
            <a:off x="4700297" y="5390441"/>
            <a:ext cx="3232241" cy="0"/>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 name="Naslov 3">
            <a:extLst>
              <a:ext uri="{FF2B5EF4-FFF2-40B4-BE49-F238E27FC236}">
                <a16:creationId xmlns:a16="http://schemas.microsoft.com/office/drawing/2014/main" id="{04FB838A-1FFB-4C32-A3E4-5D6EBFD34921}"/>
              </a:ext>
            </a:extLst>
          </p:cNvPr>
          <p:cNvSpPr>
            <a:spLocks noGrp="1"/>
          </p:cNvSpPr>
          <p:nvPr>
            <p:ph type="title"/>
          </p:nvPr>
        </p:nvSpPr>
        <p:spPr>
          <a:xfrm>
            <a:off x="434975" y="-160338"/>
            <a:ext cx="11563350" cy="773112"/>
          </a:xfrm>
        </p:spPr>
        <p:txBody>
          <a:bodyPr/>
          <a:lstStyle/>
          <a:p>
            <a:r>
              <a:rPr lang="en-US" dirty="0"/>
              <a:t>Migration/coexistence options</a:t>
            </a:r>
          </a:p>
        </p:txBody>
      </p:sp>
      <p:grpSp>
        <p:nvGrpSpPr>
          <p:cNvPr id="129" name="Group 128">
            <a:extLst>
              <a:ext uri="{FF2B5EF4-FFF2-40B4-BE49-F238E27FC236}">
                <a16:creationId xmlns:a16="http://schemas.microsoft.com/office/drawing/2014/main" id="{97EC5F6C-E6FC-453A-930B-5D7DE77095D2}"/>
              </a:ext>
            </a:extLst>
          </p:cNvPr>
          <p:cNvGrpSpPr/>
          <p:nvPr/>
        </p:nvGrpSpPr>
        <p:grpSpPr>
          <a:xfrm>
            <a:off x="1726341" y="1528847"/>
            <a:ext cx="760309" cy="4361623"/>
            <a:chOff x="1691780" y="1405292"/>
            <a:chExt cx="745469" cy="4276489"/>
          </a:xfrm>
        </p:grpSpPr>
        <p:cxnSp>
          <p:nvCxnSpPr>
            <p:cNvPr id="34" name="Straight Connector 33">
              <a:extLst>
                <a:ext uri="{FF2B5EF4-FFF2-40B4-BE49-F238E27FC236}">
                  <a16:creationId xmlns:a16="http://schemas.microsoft.com/office/drawing/2014/main" id="{8180C6FF-39F3-48BE-BC46-FD57B531B4CF}"/>
                </a:ext>
              </a:extLst>
            </p:cNvPr>
            <p:cNvCxnSpPr>
              <a:cxnSpLocks/>
            </p:cNvCxnSpPr>
            <p:nvPr/>
          </p:nvCxnSpPr>
          <p:spPr>
            <a:xfrm>
              <a:off x="2062263" y="1405292"/>
              <a:ext cx="0" cy="4276488"/>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A6780D4A-D087-420B-A834-04799684DD0D}"/>
                </a:ext>
              </a:extLst>
            </p:cNvPr>
            <p:cNvCxnSpPr>
              <a:cxnSpLocks/>
            </p:cNvCxnSpPr>
            <p:nvPr/>
          </p:nvCxnSpPr>
          <p:spPr>
            <a:xfrm flipV="1">
              <a:off x="1691780" y="3453063"/>
              <a:ext cx="377107" cy="1"/>
            </a:xfrm>
            <a:prstGeom prst="line">
              <a:avLst/>
            </a:prstGeom>
            <a:ln w="1905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id="{89D8623E-063B-4B93-A528-A82F3DB46EF1}"/>
                </a:ext>
              </a:extLst>
            </p:cNvPr>
            <p:cNvCxnSpPr>
              <a:cxnSpLocks/>
            </p:cNvCxnSpPr>
            <p:nvPr/>
          </p:nvCxnSpPr>
          <p:spPr>
            <a:xfrm>
              <a:off x="2060142" y="1405292"/>
              <a:ext cx="377107" cy="0"/>
            </a:xfrm>
            <a:prstGeom prst="straightConnector1">
              <a:avLst/>
            </a:prstGeom>
            <a:ln w="19050">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4" name="Straight Arrow Connector 93">
              <a:extLst>
                <a:ext uri="{FF2B5EF4-FFF2-40B4-BE49-F238E27FC236}">
                  <a16:creationId xmlns:a16="http://schemas.microsoft.com/office/drawing/2014/main" id="{1A36F33C-D848-4829-BC87-0EA8FF1A69F6}"/>
                </a:ext>
              </a:extLst>
            </p:cNvPr>
            <p:cNvCxnSpPr/>
            <p:nvPr/>
          </p:nvCxnSpPr>
          <p:spPr>
            <a:xfrm>
              <a:off x="2062263" y="2493839"/>
              <a:ext cx="367611" cy="0"/>
            </a:xfrm>
            <a:prstGeom prst="straightConnector1">
              <a:avLst/>
            </a:prstGeom>
            <a:ln w="19050">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95">
              <a:extLst>
                <a:ext uri="{FF2B5EF4-FFF2-40B4-BE49-F238E27FC236}">
                  <a16:creationId xmlns:a16="http://schemas.microsoft.com/office/drawing/2014/main" id="{E78005F7-EE54-47BF-8BC3-600CB15A6A75}"/>
                </a:ext>
              </a:extLst>
            </p:cNvPr>
            <p:cNvCxnSpPr>
              <a:cxnSpLocks/>
              <a:endCxn id="44" idx="1"/>
            </p:cNvCxnSpPr>
            <p:nvPr/>
          </p:nvCxnSpPr>
          <p:spPr>
            <a:xfrm flipV="1">
              <a:off x="2062263" y="3994254"/>
              <a:ext cx="367612" cy="0"/>
            </a:xfrm>
            <a:prstGeom prst="straightConnector1">
              <a:avLst/>
            </a:prstGeom>
            <a:ln w="19050">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04" name="Straight Arrow Connector 103">
              <a:extLst>
                <a:ext uri="{FF2B5EF4-FFF2-40B4-BE49-F238E27FC236}">
                  <a16:creationId xmlns:a16="http://schemas.microsoft.com/office/drawing/2014/main" id="{9CA9CC80-D97E-433A-9911-4E3E3D082C20}"/>
                </a:ext>
              </a:extLst>
            </p:cNvPr>
            <p:cNvCxnSpPr>
              <a:cxnSpLocks/>
            </p:cNvCxnSpPr>
            <p:nvPr/>
          </p:nvCxnSpPr>
          <p:spPr>
            <a:xfrm>
              <a:off x="2060142" y="5681781"/>
              <a:ext cx="369732" cy="0"/>
            </a:xfrm>
            <a:prstGeom prst="straightConnector1">
              <a:avLst/>
            </a:prstGeom>
            <a:ln w="19050">
              <a:headEnd type="none"/>
              <a:tailEnd type="triangle"/>
            </a:ln>
          </p:spPr>
          <p:style>
            <a:lnRef idx="1">
              <a:schemeClr val="accent1"/>
            </a:lnRef>
            <a:fillRef idx="0">
              <a:schemeClr val="accent1"/>
            </a:fillRef>
            <a:effectRef idx="0">
              <a:schemeClr val="accent1"/>
            </a:effectRef>
            <a:fontRef idx="minor">
              <a:schemeClr val="tx1"/>
            </a:fontRef>
          </p:style>
        </p:cxnSp>
      </p:grpSp>
      <p:cxnSp>
        <p:nvCxnSpPr>
          <p:cNvPr id="117" name="Straight Connector 116">
            <a:extLst>
              <a:ext uri="{FF2B5EF4-FFF2-40B4-BE49-F238E27FC236}">
                <a16:creationId xmlns:a16="http://schemas.microsoft.com/office/drawing/2014/main" id="{D2FFC571-C7FD-409A-B917-A940F853D6AE}"/>
              </a:ext>
            </a:extLst>
          </p:cNvPr>
          <p:cNvCxnSpPr>
            <a:cxnSpLocks/>
          </p:cNvCxnSpPr>
          <p:nvPr/>
        </p:nvCxnSpPr>
        <p:spPr>
          <a:xfrm flipH="1" flipV="1">
            <a:off x="9991566" y="3617384"/>
            <a:ext cx="321594" cy="0"/>
          </a:xfrm>
          <a:prstGeom prst="line">
            <a:avLst/>
          </a:prstGeom>
          <a:ln w="19050">
            <a:solidFill>
              <a:schemeClr val="accent1"/>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62" name="Rectangle 61">
            <a:extLst>
              <a:ext uri="{FF2B5EF4-FFF2-40B4-BE49-F238E27FC236}">
                <a16:creationId xmlns:a16="http://schemas.microsoft.com/office/drawing/2014/main" id="{CBE24924-B5A3-6E47-8EE4-D439ACC96BCA}"/>
              </a:ext>
            </a:extLst>
          </p:cNvPr>
          <p:cNvSpPr/>
          <p:nvPr/>
        </p:nvSpPr>
        <p:spPr>
          <a:xfrm>
            <a:off x="8372931" y="718015"/>
            <a:ext cx="686468" cy="298077"/>
          </a:xfrm>
          <a:prstGeom prst="rect">
            <a:avLst/>
          </a:prstGeom>
        </p:spPr>
        <p:txBody>
          <a:bodyPr wrap="none">
            <a:spAutoFit/>
          </a:bodyPr>
          <a:lstStyle/>
          <a:p>
            <a:pPr defTabSz="932418">
              <a:defRPr/>
            </a:pPr>
            <a:r>
              <a:rPr lang="en-US" sz="1299" b="1">
                <a:solidFill>
                  <a:srgbClr val="2F2F2F"/>
                </a:solidFill>
                <a:latin typeface="Segoe UI"/>
              </a:rPr>
              <a:t>Teams</a:t>
            </a:r>
            <a:endParaRPr lang="en-US" sz="1299">
              <a:solidFill>
                <a:srgbClr val="2F2F2F"/>
              </a:solidFill>
              <a:latin typeface="Segoe UI"/>
            </a:endParaRPr>
          </a:p>
        </p:txBody>
      </p:sp>
      <p:sp>
        <p:nvSpPr>
          <p:cNvPr id="74" name="Rectangle 73">
            <a:extLst>
              <a:ext uri="{FF2B5EF4-FFF2-40B4-BE49-F238E27FC236}">
                <a16:creationId xmlns:a16="http://schemas.microsoft.com/office/drawing/2014/main" id="{AA942916-6627-BB4F-A3AE-925AD8C4B433}"/>
              </a:ext>
            </a:extLst>
          </p:cNvPr>
          <p:cNvSpPr/>
          <p:nvPr/>
        </p:nvSpPr>
        <p:spPr>
          <a:xfrm>
            <a:off x="5654803" y="699376"/>
            <a:ext cx="1790818" cy="298077"/>
          </a:xfrm>
          <a:prstGeom prst="rect">
            <a:avLst/>
          </a:prstGeom>
        </p:spPr>
        <p:txBody>
          <a:bodyPr wrap="square">
            <a:spAutoFit/>
          </a:bodyPr>
          <a:lstStyle/>
          <a:p>
            <a:pPr algn="ctr" defTabSz="932418">
              <a:defRPr/>
            </a:pPr>
            <a:r>
              <a:rPr lang="en-US" sz="1299" b="1" dirty="0">
                <a:latin typeface="Segoe UI"/>
              </a:rPr>
              <a:t>Skype for Business</a:t>
            </a:r>
            <a:endParaRPr lang="en-US" sz="1299" dirty="0">
              <a:latin typeface="Segoe UI"/>
            </a:endParaRPr>
          </a:p>
        </p:txBody>
      </p:sp>
      <p:grpSp>
        <p:nvGrpSpPr>
          <p:cNvPr id="123" name="Group 122">
            <a:extLst>
              <a:ext uri="{FF2B5EF4-FFF2-40B4-BE49-F238E27FC236}">
                <a16:creationId xmlns:a16="http://schemas.microsoft.com/office/drawing/2014/main" id="{C647A93D-CE42-46AE-9251-A989B9EB3EA7}"/>
              </a:ext>
            </a:extLst>
          </p:cNvPr>
          <p:cNvGrpSpPr/>
          <p:nvPr/>
        </p:nvGrpSpPr>
        <p:grpSpPr>
          <a:xfrm>
            <a:off x="10432996" y="2623920"/>
            <a:ext cx="1194900" cy="1599365"/>
            <a:chOff x="10228491" y="2454927"/>
            <a:chExt cx="1171577" cy="1568147"/>
          </a:xfrm>
        </p:grpSpPr>
        <p:sp>
          <p:nvSpPr>
            <p:cNvPr id="11" name="Rectangle: Rounded Corners 10">
              <a:extLst>
                <a:ext uri="{FF2B5EF4-FFF2-40B4-BE49-F238E27FC236}">
                  <a16:creationId xmlns:a16="http://schemas.microsoft.com/office/drawing/2014/main" id="{434E73CC-A800-44C2-A579-E28B8D45A1DD}"/>
                </a:ext>
              </a:extLst>
            </p:cNvPr>
            <p:cNvSpPr/>
            <p:nvPr/>
          </p:nvSpPr>
          <p:spPr bwMode="auto">
            <a:xfrm>
              <a:off x="10228491" y="2834926"/>
              <a:ext cx="1171577" cy="1188148"/>
            </a:xfrm>
            <a:prstGeom prst="roundRect">
              <a:avLst>
                <a:gd name="adj" fmla="val 0"/>
              </a:avLst>
            </a:prstGeom>
            <a:solidFill>
              <a:srgbClr val="5754B5"/>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68" tIns="149175" rIns="186468" bIns="182854" numCol="1" spcCol="0" rtlCol="0" fromWordArt="0" anchor="b" anchorCtr="0" forceAA="0" compatLnSpc="1">
              <a:prstTxWarp prst="textNoShape">
                <a:avLst/>
              </a:prstTxWarp>
              <a:noAutofit/>
            </a:bodyPr>
            <a:lstStyle/>
            <a:p>
              <a:pPr algn="ctr" defTabSz="950663" fontAlgn="base">
                <a:lnSpc>
                  <a:spcPct val="90000"/>
                </a:lnSpc>
                <a:spcBef>
                  <a:spcPct val="0"/>
                </a:spcBef>
                <a:spcAft>
                  <a:spcPct val="0"/>
                </a:spcAft>
                <a:defRPr/>
              </a:pPr>
              <a:r>
                <a:rPr lang="en-US" sz="1299" dirty="0">
                  <a:solidFill>
                    <a:schemeClr val="bg2"/>
                  </a:solidFill>
                  <a:latin typeface="Segoe UI"/>
                  <a:ea typeface="Segoe UI" pitchFamily="34" charset="0"/>
                  <a:cs typeface="Segoe UI" pitchFamily="34" charset="0"/>
                </a:rPr>
                <a:t>Teams</a:t>
              </a:r>
            </a:p>
          </p:txBody>
        </p:sp>
        <p:sp>
          <p:nvSpPr>
            <p:cNvPr id="39" name="TextBox 38">
              <a:extLst>
                <a:ext uri="{FF2B5EF4-FFF2-40B4-BE49-F238E27FC236}">
                  <a16:creationId xmlns:a16="http://schemas.microsoft.com/office/drawing/2014/main" id="{812B7419-FCA3-496F-8089-F23079C42CBF}"/>
                </a:ext>
              </a:extLst>
            </p:cNvPr>
            <p:cNvSpPr txBox="1"/>
            <p:nvPr/>
          </p:nvSpPr>
          <p:spPr>
            <a:xfrm>
              <a:off x="10374324" y="2454927"/>
              <a:ext cx="879912" cy="485470"/>
            </a:xfrm>
            <a:prstGeom prst="rect">
              <a:avLst/>
            </a:prstGeom>
            <a:noFill/>
          </p:spPr>
          <p:txBody>
            <a:bodyPr wrap="square" lIns="186468" tIns="149175" rIns="186468" bIns="149175" rtlCol="0">
              <a:spAutoFit/>
            </a:bodyPr>
            <a:lstStyle/>
            <a:p>
              <a:pPr algn="ctr" defTabSz="466120">
                <a:lnSpc>
                  <a:spcPct val="90000"/>
                </a:lnSpc>
                <a:spcAft>
                  <a:spcPts val="612"/>
                </a:spcAft>
                <a:defRPr/>
              </a:pPr>
              <a:r>
                <a:rPr lang="en-US" sz="1299" b="1" dirty="0">
                  <a:latin typeface="Segoe UI"/>
                </a:rPr>
                <a:t>End</a:t>
              </a:r>
            </a:p>
          </p:txBody>
        </p:sp>
        <p:sp>
          <p:nvSpPr>
            <p:cNvPr id="35" name="Freeform 5">
              <a:extLst>
                <a:ext uri="{FF2B5EF4-FFF2-40B4-BE49-F238E27FC236}">
                  <a16:creationId xmlns:a16="http://schemas.microsoft.com/office/drawing/2014/main" id="{3377AAB8-C8A9-D844-9DB8-5D7F96EF8F23}"/>
                </a:ext>
              </a:extLst>
            </p:cNvPr>
            <p:cNvSpPr>
              <a:spLocks noEditPoints="1"/>
            </p:cNvSpPr>
            <p:nvPr/>
          </p:nvSpPr>
          <p:spPr bwMode="auto">
            <a:xfrm>
              <a:off x="10590481" y="3009309"/>
              <a:ext cx="530287" cy="524487"/>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1"/>
            </a:solidFill>
            <a:ln>
              <a:noFill/>
            </a:ln>
            <a:extLst/>
          </p:spPr>
          <p:txBody>
            <a:bodyPr vert="horz" wrap="square" lIns="91427" tIns="45713" rIns="91427" bIns="45713" numCol="1" anchor="t" anchorCtr="0" compatLnSpc="1">
              <a:prstTxWarp prst="textNoShape">
                <a:avLst/>
              </a:prstTxWarp>
            </a:bodyPr>
            <a:lstStyle/>
            <a:p>
              <a:endParaRPr lang="en-US" sz="1299" dirty="0">
                <a:solidFill>
                  <a:schemeClr val="bg2"/>
                </a:solidFill>
              </a:endParaRPr>
            </a:p>
          </p:txBody>
        </p:sp>
      </p:grpSp>
      <p:grpSp>
        <p:nvGrpSpPr>
          <p:cNvPr id="124" name="Group 123">
            <a:extLst>
              <a:ext uri="{FF2B5EF4-FFF2-40B4-BE49-F238E27FC236}">
                <a16:creationId xmlns:a16="http://schemas.microsoft.com/office/drawing/2014/main" id="{45129257-DEA1-4599-B99F-179FBB07EFA7}"/>
              </a:ext>
            </a:extLst>
          </p:cNvPr>
          <p:cNvGrpSpPr/>
          <p:nvPr/>
        </p:nvGrpSpPr>
        <p:grpSpPr>
          <a:xfrm>
            <a:off x="427348" y="2623920"/>
            <a:ext cx="1352652" cy="1599365"/>
            <a:chOff x="418142" y="2454927"/>
            <a:chExt cx="1326250" cy="1568147"/>
          </a:xfrm>
        </p:grpSpPr>
        <p:sp>
          <p:nvSpPr>
            <p:cNvPr id="10" name="Rectangle: Rounded Corners 9">
              <a:extLst>
                <a:ext uri="{FF2B5EF4-FFF2-40B4-BE49-F238E27FC236}">
                  <a16:creationId xmlns:a16="http://schemas.microsoft.com/office/drawing/2014/main" id="{A383947B-3AB0-4964-9636-46E4CBF785F7}"/>
                </a:ext>
              </a:extLst>
            </p:cNvPr>
            <p:cNvSpPr/>
            <p:nvPr/>
          </p:nvSpPr>
          <p:spPr bwMode="auto">
            <a:xfrm>
              <a:off x="463931" y="2834926"/>
              <a:ext cx="1234673" cy="1188148"/>
            </a:xfrm>
            <a:prstGeom prst="roundRect">
              <a:avLst>
                <a:gd name="adj" fmla="val 0"/>
              </a:avLst>
            </a:prstGeom>
            <a:solidFill>
              <a:srgbClr val="00AEEF"/>
            </a:solidFill>
            <a:ln>
              <a:solidFill>
                <a:schemeClr val="bg1"/>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68" tIns="149175" rIns="186468" bIns="91427" numCol="1" spcCol="0" rtlCol="0" fromWordArt="0" anchor="b" anchorCtr="0" forceAA="0" compatLnSpc="1">
              <a:prstTxWarp prst="textNoShape">
                <a:avLst/>
              </a:prstTxWarp>
              <a:noAutofit/>
            </a:bodyPr>
            <a:lstStyle/>
            <a:p>
              <a:pPr algn="ctr" defTabSz="950663" fontAlgn="base">
                <a:lnSpc>
                  <a:spcPct val="90000"/>
                </a:lnSpc>
                <a:spcBef>
                  <a:spcPct val="0"/>
                </a:spcBef>
                <a:spcAft>
                  <a:spcPct val="0"/>
                </a:spcAft>
                <a:defRPr/>
              </a:pPr>
              <a:r>
                <a:rPr lang="en-US" sz="1299" dirty="0">
                  <a:solidFill>
                    <a:schemeClr val="bg2"/>
                  </a:solidFill>
                  <a:latin typeface="Segoe UI"/>
                  <a:ea typeface="Segoe UI" pitchFamily="34" charset="0"/>
                  <a:cs typeface="Segoe UI" pitchFamily="34" charset="0"/>
                </a:rPr>
                <a:t>Skype for Business</a:t>
              </a:r>
            </a:p>
          </p:txBody>
        </p:sp>
        <p:sp>
          <p:nvSpPr>
            <p:cNvPr id="38" name="TextBox 37">
              <a:extLst>
                <a:ext uri="{FF2B5EF4-FFF2-40B4-BE49-F238E27FC236}">
                  <a16:creationId xmlns:a16="http://schemas.microsoft.com/office/drawing/2014/main" id="{4735374E-1D8D-4375-92A4-A253471B51FB}"/>
                </a:ext>
              </a:extLst>
            </p:cNvPr>
            <p:cNvSpPr txBox="1"/>
            <p:nvPr/>
          </p:nvSpPr>
          <p:spPr>
            <a:xfrm>
              <a:off x="418142" y="2454927"/>
              <a:ext cx="1326250" cy="485470"/>
            </a:xfrm>
            <a:prstGeom prst="rect">
              <a:avLst/>
            </a:prstGeom>
            <a:noFill/>
          </p:spPr>
          <p:txBody>
            <a:bodyPr wrap="square" lIns="186468" tIns="149175" rIns="186468" bIns="149175" rtlCol="0">
              <a:spAutoFit/>
            </a:bodyPr>
            <a:lstStyle/>
            <a:p>
              <a:pPr algn="ctr" defTabSz="466120">
                <a:lnSpc>
                  <a:spcPct val="90000"/>
                </a:lnSpc>
                <a:spcAft>
                  <a:spcPts val="612"/>
                </a:spcAft>
                <a:defRPr/>
              </a:pPr>
              <a:r>
                <a:rPr lang="en-US" sz="1299" b="1" dirty="0">
                  <a:latin typeface="Segoe UI"/>
                </a:rPr>
                <a:t>Start</a:t>
              </a:r>
            </a:p>
          </p:txBody>
        </p:sp>
        <p:grpSp>
          <p:nvGrpSpPr>
            <p:cNvPr id="36" name="Group 35">
              <a:extLst>
                <a:ext uri="{FF2B5EF4-FFF2-40B4-BE49-F238E27FC236}">
                  <a16:creationId xmlns:a16="http://schemas.microsoft.com/office/drawing/2014/main" id="{D997B05B-3A2C-6E46-9810-AAFAEDB847E8}"/>
                </a:ext>
              </a:extLst>
            </p:cNvPr>
            <p:cNvGrpSpPr/>
            <p:nvPr/>
          </p:nvGrpSpPr>
          <p:grpSpPr>
            <a:xfrm>
              <a:off x="866943" y="3009309"/>
              <a:ext cx="428647" cy="430767"/>
              <a:chOff x="5810252" y="4715095"/>
              <a:chExt cx="149966" cy="150708"/>
            </a:xfrm>
            <a:solidFill>
              <a:schemeClr val="bg2"/>
            </a:solidFill>
          </p:grpSpPr>
          <p:sp>
            <p:nvSpPr>
              <p:cNvPr id="42" name="Freeform 5">
                <a:extLst>
                  <a:ext uri="{FF2B5EF4-FFF2-40B4-BE49-F238E27FC236}">
                    <a16:creationId xmlns:a16="http://schemas.microsoft.com/office/drawing/2014/main" id="{071D9E41-B8C8-1943-A788-537686B597CD}"/>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sp>
            <p:nvSpPr>
              <p:cNvPr id="43" name="Freeform 6">
                <a:extLst>
                  <a:ext uri="{FF2B5EF4-FFF2-40B4-BE49-F238E27FC236}">
                    <a16:creationId xmlns:a16="http://schemas.microsoft.com/office/drawing/2014/main" id="{E7B0AA22-4601-7745-B1C9-45125362DEB1}"/>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grpSp>
      </p:grpSp>
      <p:sp>
        <p:nvSpPr>
          <p:cNvPr id="48" name="Rectangle 47">
            <a:extLst>
              <a:ext uri="{FF2B5EF4-FFF2-40B4-BE49-F238E27FC236}">
                <a16:creationId xmlns:a16="http://schemas.microsoft.com/office/drawing/2014/main" id="{4B9884A9-1E31-4E1B-903A-D267E8B69376}"/>
              </a:ext>
            </a:extLst>
          </p:cNvPr>
          <p:cNvSpPr/>
          <p:nvPr/>
        </p:nvSpPr>
        <p:spPr>
          <a:xfrm>
            <a:off x="2809829" y="697241"/>
            <a:ext cx="1790818" cy="298077"/>
          </a:xfrm>
          <a:prstGeom prst="rect">
            <a:avLst/>
          </a:prstGeom>
        </p:spPr>
        <p:txBody>
          <a:bodyPr wrap="square">
            <a:spAutoFit/>
          </a:bodyPr>
          <a:lstStyle/>
          <a:p>
            <a:pPr algn="ctr" defTabSz="932418">
              <a:defRPr/>
            </a:pPr>
            <a:r>
              <a:rPr lang="en-US" sz="1299" b="1" dirty="0">
                <a:latin typeface="Segoe UI"/>
              </a:rPr>
              <a:t>Modes</a:t>
            </a:r>
            <a:endParaRPr lang="en-US" sz="1299" dirty="0">
              <a:latin typeface="Segoe UI"/>
            </a:endParaRPr>
          </a:p>
        </p:txBody>
      </p:sp>
      <p:grpSp>
        <p:nvGrpSpPr>
          <p:cNvPr id="13" name="Group 12">
            <a:extLst>
              <a:ext uri="{FF2B5EF4-FFF2-40B4-BE49-F238E27FC236}">
                <a16:creationId xmlns:a16="http://schemas.microsoft.com/office/drawing/2014/main" id="{527F1960-6F48-454F-AAB6-F7F086A5A1A0}"/>
              </a:ext>
            </a:extLst>
          </p:cNvPr>
          <p:cNvGrpSpPr/>
          <p:nvPr/>
        </p:nvGrpSpPr>
        <p:grpSpPr>
          <a:xfrm>
            <a:off x="2479129" y="946724"/>
            <a:ext cx="7115717" cy="2320684"/>
            <a:chOff x="2460097" y="1353310"/>
            <a:chExt cx="7116726" cy="2321013"/>
          </a:xfrm>
        </p:grpSpPr>
        <p:grpSp>
          <p:nvGrpSpPr>
            <p:cNvPr id="16" name="Group 15">
              <a:extLst>
                <a:ext uri="{FF2B5EF4-FFF2-40B4-BE49-F238E27FC236}">
                  <a16:creationId xmlns:a16="http://schemas.microsoft.com/office/drawing/2014/main" id="{27297EC2-B5EC-0049-9F4C-218EA5496123}"/>
                </a:ext>
              </a:extLst>
            </p:cNvPr>
            <p:cNvGrpSpPr/>
            <p:nvPr/>
          </p:nvGrpSpPr>
          <p:grpSpPr>
            <a:xfrm>
              <a:off x="2460097" y="1353310"/>
              <a:ext cx="7116726" cy="2321013"/>
              <a:chOff x="2460097" y="1353310"/>
              <a:chExt cx="7116726" cy="2321013"/>
            </a:xfrm>
          </p:grpSpPr>
          <p:sp>
            <p:nvSpPr>
              <p:cNvPr id="59" name="Rectangle: Rounded Corners 67">
                <a:extLst>
                  <a:ext uri="{FF2B5EF4-FFF2-40B4-BE49-F238E27FC236}">
                    <a16:creationId xmlns:a16="http://schemas.microsoft.com/office/drawing/2014/main" id="{2B5CBCF3-094E-044E-BE87-7F9DF17553F7}"/>
                  </a:ext>
                </a:extLst>
              </p:cNvPr>
              <p:cNvSpPr/>
              <p:nvPr/>
            </p:nvSpPr>
            <p:spPr bwMode="auto">
              <a:xfrm>
                <a:off x="7989302" y="1499611"/>
                <a:ext cx="1408922" cy="914400"/>
              </a:xfrm>
              <a:prstGeom prst="roundRect">
                <a:avLst>
                  <a:gd name="adj" fmla="val 0"/>
                </a:avLst>
              </a:prstGeom>
              <a:solidFill>
                <a:srgbClr val="5754B5"/>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299">
                    <a:solidFill>
                      <a:schemeClr val="bg2"/>
                    </a:solidFill>
                    <a:latin typeface="Segoe UI"/>
                  </a:rPr>
                  <a:t>Collaboration</a:t>
                </a:r>
                <a:endParaRPr lang="en-US" sz="1299">
                  <a:solidFill>
                    <a:schemeClr val="bg2"/>
                  </a:solidFill>
                  <a:latin typeface="Segoe UI"/>
                  <a:ea typeface="Segoe UI" pitchFamily="34" charset="0"/>
                  <a:cs typeface="Segoe UI" pitchFamily="34" charset="0"/>
                </a:endParaRPr>
              </a:p>
            </p:txBody>
          </p:sp>
          <p:sp>
            <p:nvSpPr>
              <p:cNvPr id="60" name="Rectangle: Rounded Corners 68">
                <a:extLst>
                  <a:ext uri="{FF2B5EF4-FFF2-40B4-BE49-F238E27FC236}">
                    <a16:creationId xmlns:a16="http://schemas.microsoft.com/office/drawing/2014/main" id="{4E8394F0-83F6-D240-AEAC-C30D9C1CA314}"/>
                  </a:ext>
                </a:extLst>
              </p:cNvPr>
              <p:cNvSpPr/>
              <p:nvPr/>
            </p:nvSpPr>
            <p:spPr bwMode="auto">
              <a:xfrm>
                <a:off x="7989302" y="2560324"/>
                <a:ext cx="1408922" cy="914400"/>
              </a:xfrm>
              <a:prstGeom prst="roundRect">
                <a:avLst>
                  <a:gd name="adj" fmla="val 0"/>
                </a:avLst>
              </a:prstGeom>
              <a:solidFill>
                <a:srgbClr val="5754B5"/>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299">
                    <a:solidFill>
                      <a:schemeClr val="bg2"/>
                    </a:solidFill>
                    <a:latin typeface="Segoe UI"/>
                  </a:rPr>
                  <a:t>Meetings</a:t>
                </a:r>
              </a:p>
              <a:p>
                <a:pPr defTabSz="932418">
                  <a:lnSpc>
                    <a:spcPct val="90000"/>
                  </a:lnSpc>
                  <a:spcAft>
                    <a:spcPts val="300"/>
                  </a:spcAft>
                  <a:defRPr/>
                </a:pPr>
                <a:r>
                  <a:rPr lang="en-US" sz="1299">
                    <a:solidFill>
                      <a:schemeClr val="bg2"/>
                    </a:solidFill>
                    <a:latin typeface="Segoe UI"/>
                  </a:rPr>
                  <a:t>Collaboration</a:t>
                </a:r>
                <a:endParaRPr lang="en-US" sz="1299">
                  <a:solidFill>
                    <a:schemeClr val="bg2"/>
                  </a:solidFill>
                  <a:latin typeface="Segoe UI"/>
                  <a:ea typeface="Segoe UI" pitchFamily="34" charset="0"/>
                  <a:cs typeface="Segoe UI" pitchFamily="34" charset="0"/>
                </a:endParaRPr>
              </a:p>
            </p:txBody>
          </p:sp>
          <p:sp>
            <p:nvSpPr>
              <p:cNvPr id="64" name="TextBox 63">
                <a:extLst>
                  <a:ext uri="{FF2B5EF4-FFF2-40B4-BE49-F238E27FC236}">
                    <a16:creationId xmlns:a16="http://schemas.microsoft.com/office/drawing/2014/main" id="{CDB1A273-964D-7E46-B0E5-02B2B3288C6A}"/>
                  </a:ext>
                </a:extLst>
              </p:cNvPr>
              <p:cNvSpPr txBox="1"/>
              <p:nvPr/>
            </p:nvSpPr>
            <p:spPr>
              <a:xfrm>
                <a:off x="7161245" y="1722010"/>
                <a:ext cx="914400" cy="522905"/>
              </a:xfrm>
              <a:prstGeom prst="rect">
                <a:avLst/>
              </a:prstGeom>
              <a:noFill/>
            </p:spPr>
            <p:txBody>
              <a:bodyPr wrap="square" lIns="186468" tIns="149175" rIns="186468" bIns="149175" rtlCol="0">
                <a:spAutoFit/>
              </a:bodyPr>
              <a:lstStyle/>
              <a:p>
                <a:pPr algn="ctr" defTabSz="466120">
                  <a:lnSpc>
                    <a:spcPct val="90000"/>
                  </a:lnSpc>
                  <a:spcAft>
                    <a:spcPts val="612"/>
                  </a:spcAft>
                  <a:defRPr/>
                </a:pPr>
                <a:r>
                  <a:rPr lang="en-US" sz="1599" b="1" dirty="0">
                    <a:latin typeface="Segoe UI"/>
                  </a:rPr>
                  <a:t>AND</a:t>
                </a:r>
              </a:p>
            </p:txBody>
          </p:sp>
          <p:sp>
            <p:nvSpPr>
              <p:cNvPr id="65" name="TextBox 64">
                <a:extLst>
                  <a:ext uri="{FF2B5EF4-FFF2-40B4-BE49-F238E27FC236}">
                    <a16:creationId xmlns:a16="http://schemas.microsoft.com/office/drawing/2014/main" id="{B6100A7F-327A-3F4A-ABEB-A64F34B08DD5}"/>
                  </a:ext>
                </a:extLst>
              </p:cNvPr>
              <p:cNvSpPr txBox="1"/>
              <p:nvPr/>
            </p:nvSpPr>
            <p:spPr>
              <a:xfrm>
                <a:off x="7161245" y="2782723"/>
                <a:ext cx="914400" cy="522905"/>
              </a:xfrm>
              <a:prstGeom prst="rect">
                <a:avLst/>
              </a:prstGeom>
              <a:noFill/>
            </p:spPr>
            <p:txBody>
              <a:bodyPr wrap="square" lIns="186468" tIns="149175" rIns="186468" bIns="149175" rtlCol="0">
                <a:spAutoFit/>
              </a:bodyPr>
              <a:lstStyle/>
              <a:p>
                <a:pPr algn="ctr" defTabSz="466120">
                  <a:lnSpc>
                    <a:spcPct val="90000"/>
                  </a:lnSpc>
                  <a:spcAft>
                    <a:spcPts val="612"/>
                  </a:spcAft>
                  <a:defRPr/>
                </a:pPr>
                <a:r>
                  <a:rPr lang="en-US" sz="1599" b="1">
                    <a:latin typeface="Segoe UI"/>
                  </a:rPr>
                  <a:t>AND</a:t>
                </a:r>
              </a:p>
            </p:txBody>
          </p:sp>
          <p:sp>
            <p:nvSpPr>
              <p:cNvPr id="71" name="Rectangle: Rounded Corners 40">
                <a:extLst>
                  <a:ext uri="{FF2B5EF4-FFF2-40B4-BE49-F238E27FC236}">
                    <a16:creationId xmlns:a16="http://schemas.microsoft.com/office/drawing/2014/main" id="{35A56790-3B5F-7F4B-BEF4-B14A33F138E2}"/>
                  </a:ext>
                </a:extLst>
              </p:cNvPr>
              <p:cNvSpPr/>
              <p:nvPr/>
            </p:nvSpPr>
            <p:spPr bwMode="auto">
              <a:xfrm>
                <a:off x="5827669" y="1499611"/>
                <a:ext cx="1408176" cy="914400"/>
              </a:xfrm>
              <a:prstGeom prst="roundRect">
                <a:avLst>
                  <a:gd name="adj" fmla="val 0"/>
                </a:avLst>
              </a:prstGeom>
              <a:solidFill>
                <a:srgbClr val="00AEEF"/>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299" dirty="0">
                    <a:solidFill>
                      <a:schemeClr val="bg2"/>
                    </a:solidFill>
                    <a:latin typeface="Segoe UI"/>
                  </a:rPr>
                  <a:t>Chat</a:t>
                </a:r>
              </a:p>
              <a:p>
                <a:pPr defTabSz="932418">
                  <a:lnSpc>
                    <a:spcPct val="90000"/>
                  </a:lnSpc>
                  <a:spcAft>
                    <a:spcPts val="300"/>
                  </a:spcAft>
                  <a:defRPr/>
                </a:pPr>
                <a:r>
                  <a:rPr lang="en-US" sz="1299" dirty="0">
                    <a:solidFill>
                      <a:schemeClr val="bg2"/>
                    </a:solidFill>
                    <a:latin typeface="Segoe UI"/>
                  </a:rPr>
                  <a:t>Calling</a:t>
                </a:r>
              </a:p>
              <a:p>
                <a:pPr defTabSz="932418">
                  <a:lnSpc>
                    <a:spcPct val="90000"/>
                  </a:lnSpc>
                  <a:spcAft>
                    <a:spcPts val="300"/>
                  </a:spcAft>
                  <a:defRPr/>
                </a:pPr>
                <a:r>
                  <a:rPr lang="en-US" sz="1299" dirty="0">
                    <a:solidFill>
                      <a:schemeClr val="bg2"/>
                    </a:solidFill>
                    <a:latin typeface="Segoe UI"/>
                  </a:rPr>
                  <a:t>Meetings</a:t>
                </a:r>
              </a:p>
            </p:txBody>
          </p:sp>
          <p:sp>
            <p:nvSpPr>
              <p:cNvPr id="72" name="Rectangle: Rounded Corners 45">
                <a:extLst>
                  <a:ext uri="{FF2B5EF4-FFF2-40B4-BE49-F238E27FC236}">
                    <a16:creationId xmlns:a16="http://schemas.microsoft.com/office/drawing/2014/main" id="{163487D2-B488-6C49-807C-ABC59D20EAE1}"/>
                  </a:ext>
                </a:extLst>
              </p:cNvPr>
              <p:cNvSpPr/>
              <p:nvPr/>
            </p:nvSpPr>
            <p:spPr bwMode="auto">
              <a:xfrm>
                <a:off x="5827669" y="2560324"/>
                <a:ext cx="1408176" cy="914400"/>
              </a:xfrm>
              <a:prstGeom prst="roundRect">
                <a:avLst>
                  <a:gd name="adj" fmla="val 0"/>
                </a:avLst>
              </a:prstGeom>
              <a:solidFill>
                <a:srgbClr val="00AEEF"/>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299">
                    <a:solidFill>
                      <a:schemeClr val="bg2"/>
                    </a:solidFill>
                    <a:latin typeface="Segoe UI"/>
                  </a:rPr>
                  <a:t>Chat</a:t>
                </a:r>
              </a:p>
              <a:p>
                <a:pPr defTabSz="932418">
                  <a:lnSpc>
                    <a:spcPct val="90000"/>
                  </a:lnSpc>
                  <a:spcAft>
                    <a:spcPts val="300"/>
                  </a:spcAft>
                  <a:defRPr/>
                </a:pPr>
                <a:r>
                  <a:rPr lang="en-US" sz="1299">
                    <a:solidFill>
                      <a:schemeClr val="bg2"/>
                    </a:solidFill>
                    <a:latin typeface="Segoe UI"/>
                  </a:rPr>
                  <a:t>Calling</a:t>
                </a:r>
              </a:p>
            </p:txBody>
          </p:sp>
          <p:cxnSp>
            <p:nvCxnSpPr>
              <p:cNvPr id="53" name="Straight Arrow Connector 52">
                <a:extLst>
                  <a:ext uri="{FF2B5EF4-FFF2-40B4-BE49-F238E27FC236}">
                    <a16:creationId xmlns:a16="http://schemas.microsoft.com/office/drawing/2014/main" id="{709AC9CE-3468-2347-A324-ED2A1FF592C7}"/>
                  </a:ext>
                </a:extLst>
              </p:cNvPr>
              <p:cNvCxnSpPr/>
              <p:nvPr/>
            </p:nvCxnSpPr>
            <p:spPr>
              <a:xfrm>
                <a:off x="4681580" y="1983462"/>
                <a:ext cx="1097280" cy="0"/>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20F8B2B0-5BE4-3043-A11F-C96CBDC3F710}"/>
                  </a:ext>
                </a:extLst>
              </p:cNvPr>
              <p:cNvCxnSpPr/>
              <p:nvPr/>
            </p:nvCxnSpPr>
            <p:spPr>
              <a:xfrm>
                <a:off x="4681580" y="3044175"/>
                <a:ext cx="1097280" cy="0"/>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6" name="Rectangle 45">
                <a:extLst>
                  <a:ext uri="{FF2B5EF4-FFF2-40B4-BE49-F238E27FC236}">
                    <a16:creationId xmlns:a16="http://schemas.microsoft.com/office/drawing/2014/main" id="{1C4293E8-59F1-EE47-8440-C73213DF4D56}"/>
                  </a:ext>
                </a:extLst>
              </p:cNvPr>
              <p:cNvSpPr/>
              <p:nvPr/>
            </p:nvSpPr>
            <p:spPr bwMode="auto">
              <a:xfrm>
                <a:off x="2460097" y="1353310"/>
                <a:ext cx="7116726" cy="2321013"/>
              </a:xfrm>
              <a:prstGeom prst="rect">
                <a:avLst/>
              </a:prstGeom>
              <a:noFill/>
              <a:ln w="9525">
                <a:solidFill>
                  <a:schemeClr val="accent1"/>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1299" err="1">
                  <a:solidFill>
                    <a:schemeClr val="bg1"/>
                  </a:solidFill>
                  <a:ea typeface="Segoe UI" pitchFamily="34" charset="0"/>
                  <a:cs typeface="Segoe UI" pitchFamily="34" charset="0"/>
                </a:endParaRPr>
              </a:p>
            </p:txBody>
          </p:sp>
        </p:grpSp>
        <p:sp>
          <p:nvSpPr>
            <p:cNvPr id="49" name="Freeform 5">
              <a:extLst>
                <a:ext uri="{FF2B5EF4-FFF2-40B4-BE49-F238E27FC236}">
                  <a16:creationId xmlns:a16="http://schemas.microsoft.com/office/drawing/2014/main" id="{8CDDC27C-7398-CD41-AD79-B976BD970B9C}"/>
                </a:ext>
              </a:extLst>
            </p:cNvPr>
            <p:cNvSpPr>
              <a:spLocks noChangeAspect="1" noEditPoints="1"/>
            </p:cNvSpPr>
            <p:nvPr/>
          </p:nvSpPr>
          <p:spPr bwMode="auto">
            <a:xfrm>
              <a:off x="9125881" y="1584337"/>
              <a:ext cx="212639" cy="210312"/>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solidFill>
                  <a:schemeClr val="bg1"/>
                </a:solidFill>
              </a:endParaRPr>
            </a:p>
          </p:txBody>
        </p:sp>
        <p:sp>
          <p:nvSpPr>
            <p:cNvPr id="80" name="Freeform 5">
              <a:extLst>
                <a:ext uri="{FF2B5EF4-FFF2-40B4-BE49-F238E27FC236}">
                  <a16:creationId xmlns:a16="http://schemas.microsoft.com/office/drawing/2014/main" id="{6D755CDC-CA45-814B-9D2A-AA37FA114194}"/>
                </a:ext>
              </a:extLst>
            </p:cNvPr>
            <p:cNvSpPr>
              <a:spLocks noChangeAspect="1" noEditPoints="1"/>
            </p:cNvSpPr>
            <p:nvPr/>
          </p:nvSpPr>
          <p:spPr bwMode="auto">
            <a:xfrm>
              <a:off x="9125881" y="2649344"/>
              <a:ext cx="212639" cy="210312"/>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solidFill>
                  <a:schemeClr val="bg1"/>
                </a:solidFill>
              </a:endParaRPr>
            </a:p>
          </p:txBody>
        </p:sp>
        <p:grpSp>
          <p:nvGrpSpPr>
            <p:cNvPr id="83" name="Group 82">
              <a:extLst>
                <a:ext uri="{FF2B5EF4-FFF2-40B4-BE49-F238E27FC236}">
                  <a16:creationId xmlns:a16="http://schemas.microsoft.com/office/drawing/2014/main" id="{7EF0BF3F-C26C-814C-8113-637BACB322B0}"/>
                </a:ext>
              </a:extLst>
            </p:cNvPr>
            <p:cNvGrpSpPr/>
            <p:nvPr/>
          </p:nvGrpSpPr>
          <p:grpSpPr>
            <a:xfrm>
              <a:off x="6979673" y="1584337"/>
              <a:ext cx="210312" cy="210312"/>
              <a:chOff x="5810252" y="4715095"/>
              <a:chExt cx="149966" cy="150708"/>
            </a:xfrm>
            <a:solidFill>
              <a:schemeClr val="bg2"/>
            </a:solidFill>
          </p:grpSpPr>
          <p:sp>
            <p:nvSpPr>
              <p:cNvPr id="84" name="Freeform 5">
                <a:extLst>
                  <a:ext uri="{FF2B5EF4-FFF2-40B4-BE49-F238E27FC236}">
                    <a16:creationId xmlns:a16="http://schemas.microsoft.com/office/drawing/2014/main" id="{2E42F4B1-31C5-1F4F-9875-18306F928630}"/>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solidFill>
                    <a:schemeClr val="bg1"/>
                  </a:solidFill>
                </a:endParaRPr>
              </a:p>
            </p:txBody>
          </p:sp>
          <p:sp>
            <p:nvSpPr>
              <p:cNvPr id="85" name="Freeform 6">
                <a:extLst>
                  <a:ext uri="{FF2B5EF4-FFF2-40B4-BE49-F238E27FC236}">
                    <a16:creationId xmlns:a16="http://schemas.microsoft.com/office/drawing/2014/main" id="{03B4E0FB-B4D4-8647-BE39-302DE72FC016}"/>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solidFill>
                    <a:schemeClr val="bg1"/>
                  </a:solidFill>
                </a:endParaRPr>
              </a:p>
            </p:txBody>
          </p:sp>
        </p:grpSp>
        <p:grpSp>
          <p:nvGrpSpPr>
            <p:cNvPr id="86" name="Group 85">
              <a:extLst>
                <a:ext uri="{FF2B5EF4-FFF2-40B4-BE49-F238E27FC236}">
                  <a16:creationId xmlns:a16="http://schemas.microsoft.com/office/drawing/2014/main" id="{743CF3AE-27B3-9342-A854-EB780B1140C2}"/>
                </a:ext>
              </a:extLst>
            </p:cNvPr>
            <p:cNvGrpSpPr/>
            <p:nvPr/>
          </p:nvGrpSpPr>
          <p:grpSpPr>
            <a:xfrm>
              <a:off x="6979673" y="2649344"/>
              <a:ext cx="210312" cy="210312"/>
              <a:chOff x="5810252" y="4715095"/>
              <a:chExt cx="149966" cy="150708"/>
            </a:xfrm>
            <a:solidFill>
              <a:schemeClr val="bg2"/>
            </a:solidFill>
          </p:grpSpPr>
          <p:sp>
            <p:nvSpPr>
              <p:cNvPr id="87" name="Freeform 5">
                <a:extLst>
                  <a:ext uri="{FF2B5EF4-FFF2-40B4-BE49-F238E27FC236}">
                    <a16:creationId xmlns:a16="http://schemas.microsoft.com/office/drawing/2014/main" id="{FB56DE19-47B6-EB4B-A9C3-BA9C9779201C}"/>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solidFill>
                    <a:schemeClr val="bg1"/>
                  </a:solidFill>
                </a:endParaRPr>
              </a:p>
            </p:txBody>
          </p:sp>
          <p:sp>
            <p:nvSpPr>
              <p:cNvPr id="88" name="Freeform 6">
                <a:extLst>
                  <a:ext uri="{FF2B5EF4-FFF2-40B4-BE49-F238E27FC236}">
                    <a16:creationId xmlns:a16="http://schemas.microsoft.com/office/drawing/2014/main" id="{DF0FA5D6-5740-F14F-BD07-93B4A510C01E}"/>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solidFill>
                    <a:schemeClr val="bg1"/>
                  </a:solidFill>
                </a:endParaRPr>
              </a:p>
            </p:txBody>
          </p:sp>
        </p:grpSp>
      </p:grpSp>
      <p:grpSp>
        <p:nvGrpSpPr>
          <p:cNvPr id="14" name="Group 13">
            <a:extLst>
              <a:ext uri="{FF2B5EF4-FFF2-40B4-BE49-F238E27FC236}">
                <a16:creationId xmlns:a16="http://schemas.microsoft.com/office/drawing/2014/main" id="{22DCBA91-05C8-434D-8853-B46759BB1034}"/>
              </a:ext>
            </a:extLst>
          </p:cNvPr>
          <p:cNvGrpSpPr/>
          <p:nvPr/>
        </p:nvGrpSpPr>
        <p:grpSpPr>
          <a:xfrm>
            <a:off x="2479129" y="3484065"/>
            <a:ext cx="7115717" cy="1179409"/>
            <a:chOff x="2460097" y="3891011"/>
            <a:chExt cx="7116726" cy="1179576"/>
          </a:xfrm>
        </p:grpSpPr>
        <p:grpSp>
          <p:nvGrpSpPr>
            <p:cNvPr id="17" name="Group 16">
              <a:extLst>
                <a:ext uri="{FF2B5EF4-FFF2-40B4-BE49-F238E27FC236}">
                  <a16:creationId xmlns:a16="http://schemas.microsoft.com/office/drawing/2014/main" id="{F9B14F1B-4F13-9C42-8FC2-11FB6330DB6B}"/>
                </a:ext>
              </a:extLst>
            </p:cNvPr>
            <p:cNvGrpSpPr/>
            <p:nvPr/>
          </p:nvGrpSpPr>
          <p:grpSpPr>
            <a:xfrm>
              <a:off x="2460097" y="3891011"/>
              <a:ext cx="7116726" cy="1179576"/>
              <a:chOff x="2460097" y="3891011"/>
              <a:chExt cx="7116726" cy="1179576"/>
            </a:xfrm>
          </p:grpSpPr>
          <p:sp>
            <p:nvSpPr>
              <p:cNvPr id="58" name="Rectangle: Rounded Corners 31">
                <a:extLst>
                  <a:ext uri="{FF2B5EF4-FFF2-40B4-BE49-F238E27FC236}">
                    <a16:creationId xmlns:a16="http://schemas.microsoft.com/office/drawing/2014/main" id="{1A6CCA35-1590-5C41-AF70-F483FDC54C29}"/>
                  </a:ext>
                </a:extLst>
              </p:cNvPr>
              <p:cNvSpPr/>
              <p:nvPr/>
            </p:nvSpPr>
            <p:spPr bwMode="auto">
              <a:xfrm>
                <a:off x="7989302" y="4023599"/>
                <a:ext cx="1408922" cy="914400"/>
              </a:xfrm>
              <a:prstGeom prst="roundRect">
                <a:avLst>
                  <a:gd name="adj" fmla="val 0"/>
                </a:avLst>
              </a:prstGeom>
              <a:solidFill>
                <a:srgbClr val="5754B5"/>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299" dirty="0">
                    <a:solidFill>
                      <a:schemeClr val="bg2"/>
                    </a:solidFill>
                    <a:latin typeface="Segoe UI"/>
                  </a:rPr>
                  <a:t>Chat</a:t>
                </a:r>
              </a:p>
              <a:p>
                <a:pPr defTabSz="932418">
                  <a:lnSpc>
                    <a:spcPct val="90000"/>
                  </a:lnSpc>
                  <a:spcAft>
                    <a:spcPts val="300"/>
                  </a:spcAft>
                  <a:defRPr/>
                </a:pPr>
                <a:r>
                  <a:rPr lang="en-US" sz="1299" dirty="0">
                    <a:solidFill>
                      <a:schemeClr val="bg2"/>
                    </a:solidFill>
                    <a:latin typeface="Segoe UI"/>
                  </a:rPr>
                  <a:t>Calling</a:t>
                </a:r>
              </a:p>
              <a:p>
                <a:pPr defTabSz="932418">
                  <a:lnSpc>
                    <a:spcPct val="90000"/>
                  </a:lnSpc>
                  <a:spcAft>
                    <a:spcPts val="300"/>
                  </a:spcAft>
                  <a:defRPr/>
                </a:pPr>
                <a:r>
                  <a:rPr lang="en-US" sz="1299" dirty="0">
                    <a:solidFill>
                      <a:schemeClr val="bg2"/>
                    </a:solidFill>
                    <a:latin typeface="Segoe UI"/>
                  </a:rPr>
                  <a:t>Meetings</a:t>
                </a:r>
              </a:p>
              <a:p>
                <a:pPr defTabSz="932418">
                  <a:lnSpc>
                    <a:spcPct val="90000"/>
                  </a:lnSpc>
                  <a:spcAft>
                    <a:spcPts val="300"/>
                  </a:spcAft>
                  <a:defRPr/>
                </a:pPr>
                <a:r>
                  <a:rPr lang="en-US" sz="1299" dirty="0">
                    <a:solidFill>
                      <a:schemeClr val="bg2"/>
                    </a:solidFill>
                    <a:latin typeface="Segoe UI"/>
                  </a:rPr>
                  <a:t>Collaboration</a:t>
                </a:r>
                <a:endParaRPr lang="en-US" sz="1299" dirty="0">
                  <a:solidFill>
                    <a:schemeClr val="bg2"/>
                  </a:solidFill>
                  <a:latin typeface="Segoe UI"/>
                  <a:ea typeface="Segoe UI" pitchFamily="34" charset="0"/>
                  <a:cs typeface="Segoe UI" pitchFamily="34" charset="0"/>
                </a:endParaRPr>
              </a:p>
            </p:txBody>
          </p:sp>
          <p:sp>
            <p:nvSpPr>
              <p:cNvPr id="63" name="TextBox 62">
                <a:extLst>
                  <a:ext uri="{FF2B5EF4-FFF2-40B4-BE49-F238E27FC236}">
                    <a16:creationId xmlns:a16="http://schemas.microsoft.com/office/drawing/2014/main" id="{18126BE5-6E76-C642-AF24-B15BFC53744F}"/>
                  </a:ext>
                </a:extLst>
              </p:cNvPr>
              <p:cNvSpPr txBox="1"/>
              <p:nvPr/>
            </p:nvSpPr>
            <p:spPr>
              <a:xfrm>
                <a:off x="7161245" y="4219347"/>
                <a:ext cx="914400" cy="522905"/>
              </a:xfrm>
              <a:prstGeom prst="rect">
                <a:avLst/>
              </a:prstGeom>
              <a:noFill/>
            </p:spPr>
            <p:txBody>
              <a:bodyPr wrap="square" lIns="186468" tIns="149175" rIns="186468" bIns="149175" rtlCol="0">
                <a:spAutoFit/>
              </a:bodyPr>
              <a:lstStyle/>
              <a:p>
                <a:pPr algn="ctr" defTabSz="466120">
                  <a:lnSpc>
                    <a:spcPct val="90000"/>
                  </a:lnSpc>
                  <a:spcAft>
                    <a:spcPts val="612"/>
                  </a:spcAft>
                  <a:defRPr/>
                </a:pPr>
                <a:r>
                  <a:rPr lang="en-US" sz="1599" b="1" dirty="0">
                    <a:solidFill>
                      <a:schemeClr val="bg2"/>
                    </a:solidFill>
                    <a:latin typeface="Segoe UI"/>
                  </a:rPr>
                  <a:t>AND</a:t>
                </a:r>
              </a:p>
            </p:txBody>
          </p:sp>
          <p:sp>
            <p:nvSpPr>
              <p:cNvPr id="67" name="Rectangle: Rounded Corners 30">
                <a:extLst>
                  <a:ext uri="{FF2B5EF4-FFF2-40B4-BE49-F238E27FC236}">
                    <a16:creationId xmlns:a16="http://schemas.microsoft.com/office/drawing/2014/main" id="{EA79E690-E292-1443-AE95-503163DA1222}"/>
                  </a:ext>
                </a:extLst>
              </p:cNvPr>
              <p:cNvSpPr/>
              <p:nvPr/>
            </p:nvSpPr>
            <p:spPr bwMode="auto">
              <a:xfrm>
                <a:off x="5827669" y="4023599"/>
                <a:ext cx="1408176" cy="914400"/>
              </a:xfrm>
              <a:prstGeom prst="roundRect">
                <a:avLst>
                  <a:gd name="adj" fmla="val 0"/>
                </a:avLst>
              </a:prstGeom>
              <a:solidFill>
                <a:srgbClr val="00AEEF"/>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299">
                    <a:solidFill>
                      <a:schemeClr val="bg2"/>
                    </a:solidFill>
                    <a:latin typeface="Segoe UI"/>
                  </a:rPr>
                  <a:t>Chat</a:t>
                </a:r>
              </a:p>
              <a:p>
                <a:pPr defTabSz="932418">
                  <a:lnSpc>
                    <a:spcPct val="90000"/>
                  </a:lnSpc>
                  <a:spcAft>
                    <a:spcPts val="300"/>
                  </a:spcAft>
                  <a:defRPr/>
                </a:pPr>
                <a:r>
                  <a:rPr lang="en-US" sz="1299" dirty="0">
                    <a:solidFill>
                      <a:schemeClr val="bg2"/>
                    </a:solidFill>
                    <a:latin typeface="Segoe UI"/>
                  </a:rPr>
                  <a:t>Calling</a:t>
                </a:r>
              </a:p>
              <a:p>
                <a:pPr defTabSz="932418">
                  <a:lnSpc>
                    <a:spcPct val="90000"/>
                  </a:lnSpc>
                  <a:spcAft>
                    <a:spcPts val="300"/>
                  </a:spcAft>
                  <a:defRPr/>
                </a:pPr>
                <a:r>
                  <a:rPr lang="en-US" sz="1299" dirty="0">
                    <a:solidFill>
                      <a:schemeClr val="bg2"/>
                    </a:solidFill>
                    <a:latin typeface="Segoe UI"/>
                  </a:rPr>
                  <a:t>Meetings</a:t>
                </a:r>
                <a:endParaRPr lang="en-US" sz="1299" dirty="0">
                  <a:solidFill>
                    <a:schemeClr val="bg2"/>
                  </a:solidFill>
                  <a:latin typeface="Segoe UI"/>
                  <a:ea typeface="Segoe UI" pitchFamily="34" charset="0"/>
                  <a:cs typeface="Segoe UI" pitchFamily="34" charset="0"/>
                </a:endParaRPr>
              </a:p>
            </p:txBody>
          </p:sp>
          <p:cxnSp>
            <p:nvCxnSpPr>
              <p:cNvPr id="51" name="Straight Arrow Connector 50">
                <a:extLst>
                  <a:ext uri="{FF2B5EF4-FFF2-40B4-BE49-F238E27FC236}">
                    <a16:creationId xmlns:a16="http://schemas.microsoft.com/office/drawing/2014/main" id="{9F51A7EA-5EA0-704F-A6A9-ACAE77C8E483}"/>
                  </a:ext>
                </a:extLst>
              </p:cNvPr>
              <p:cNvCxnSpPr/>
              <p:nvPr/>
            </p:nvCxnSpPr>
            <p:spPr>
              <a:xfrm>
                <a:off x="4681580" y="4480799"/>
                <a:ext cx="1097280" cy="0"/>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3D5E0503-23FE-DD42-8CBA-C5D66C8BDCF9}"/>
                  </a:ext>
                </a:extLst>
              </p:cNvPr>
              <p:cNvSpPr txBox="1"/>
              <p:nvPr/>
            </p:nvSpPr>
            <p:spPr>
              <a:xfrm>
                <a:off x="2634820" y="4023599"/>
                <a:ext cx="2103120" cy="914400"/>
              </a:xfrm>
              <a:prstGeom prst="rect">
                <a:avLst/>
              </a:prstGeom>
              <a:solidFill>
                <a:srgbClr val="F26522"/>
              </a:solidFill>
              <a:ln w="12700">
                <a:noFill/>
                <a:prstDash val="solid"/>
              </a:ln>
            </p:spPr>
            <p:txBody>
              <a:bodyPr wrap="square" lIns="91427" tIns="91427" rIns="91427" bIns="91427" rtlCol="0" anchor="ctr">
                <a:noAutofit/>
              </a:bodyPr>
              <a:lstStyle/>
              <a:p>
                <a:pPr defTabSz="466120">
                  <a:lnSpc>
                    <a:spcPct val="90000"/>
                  </a:lnSpc>
                  <a:spcAft>
                    <a:spcPts val="612"/>
                  </a:spcAft>
                  <a:defRPr/>
                </a:pPr>
                <a:r>
                  <a:rPr lang="en-US" sz="1599" b="1" dirty="0">
                    <a:solidFill>
                      <a:schemeClr val="bg2"/>
                    </a:solidFill>
                    <a:latin typeface="Segoe UI"/>
                  </a:rPr>
                  <a:t>Islands</a:t>
                </a:r>
              </a:p>
              <a:p>
                <a:pPr defTabSz="466120">
                  <a:lnSpc>
                    <a:spcPct val="90000"/>
                  </a:lnSpc>
                  <a:spcAft>
                    <a:spcPts val="612"/>
                  </a:spcAft>
                  <a:defRPr/>
                </a:pPr>
                <a:r>
                  <a:rPr lang="en-US" sz="1199" dirty="0">
                    <a:solidFill>
                      <a:schemeClr val="bg2"/>
                    </a:solidFill>
                    <a:latin typeface="Segoe UI"/>
                  </a:rPr>
                  <a:t>All workloads on both products</a:t>
                </a:r>
              </a:p>
            </p:txBody>
          </p:sp>
          <p:sp>
            <p:nvSpPr>
              <p:cNvPr id="44" name="Rectangle 43">
                <a:extLst>
                  <a:ext uri="{FF2B5EF4-FFF2-40B4-BE49-F238E27FC236}">
                    <a16:creationId xmlns:a16="http://schemas.microsoft.com/office/drawing/2014/main" id="{7EF7DCE0-7413-EC4B-AD91-F461C079936D}"/>
                  </a:ext>
                </a:extLst>
              </p:cNvPr>
              <p:cNvSpPr/>
              <p:nvPr/>
            </p:nvSpPr>
            <p:spPr bwMode="auto">
              <a:xfrm>
                <a:off x="2460097" y="3891011"/>
                <a:ext cx="7116726" cy="1179576"/>
              </a:xfrm>
              <a:prstGeom prst="rect">
                <a:avLst/>
              </a:prstGeom>
              <a:noFill/>
              <a:ln w="9525">
                <a:solidFill>
                  <a:schemeClr val="accent1"/>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1299" err="1">
                  <a:solidFill>
                    <a:schemeClr val="bg2"/>
                  </a:solidFill>
                  <a:ea typeface="Segoe UI" pitchFamily="34" charset="0"/>
                  <a:cs typeface="Segoe UI" pitchFamily="34" charset="0"/>
                </a:endParaRPr>
              </a:p>
            </p:txBody>
          </p:sp>
        </p:grpSp>
        <p:sp>
          <p:nvSpPr>
            <p:cNvPr id="81" name="Freeform 5">
              <a:extLst>
                <a:ext uri="{FF2B5EF4-FFF2-40B4-BE49-F238E27FC236}">
                  <a16:creationId xmlns:a16="http://schemas.microsoft.com/office/drawing/2014/main" id="{FE882E75-2FD5-6C4C-B013-B8B992A2B29A}"/>
                </a:ext>
              </a:extLst>
            </p:cNvPr>
            <p:cNvSpPr>
              <a:spLocks noChangeAspect="1" noEditPoints="1"/>
            </p:cNvSpPr>
            <p:nvPr/>
          </p:nvSpPr>
          <p:spPr bwMode="auto">
            <a:xfrm>
              <a:off x="9125881" y="4101627"/>
              <a:ext cx="212639" cy="210312"/>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solidFill>
                  <a:schemeClr val="bg2"/>
                </a:solidFill>
              </a:endParaRPr>
            </a:p>
          </p:txBody>
        </p:sp>
        <p:grpSp>
          <p:nvGrpSpPr>
            <p:cNvPr id="89" name="Group 88">
              <a:extLst>
                <a:ext uri="{FF2B5EF4-FFF2-40B4-BE49-F238E27FC236}">
                  <a16:creationId xmlns:a16="http://schemas.microsoft.com/office/drawing/2014/main" id="{D73B386D-E253-B34B-BDFF-4C057E1A0EEE}"/>
                </a:ext>
              </a:extLst>
            </p:cNvPr>
            <p:cNvGrpSpPr/>
            <p:nvPr/>
          </p:nvGrpSpPr>
          <p:grpSpPr>
            <a:xfrm>
              <a:off x="6979673" y="4101627"/>
              <a:ext cx="210312" cy="210312"/>
              <a:chOff x="5810252" y="4715095"/>
              <a:chExt cx="149966" cy="150708"/>
            </a:xfrm>
            <a:solidFill>
              <a:schemeClr val="bg2"/>
            </a:solidFill>
          </p:grpSpPr>
          <p:sp>
            <p:nvSpPr>
              <p:cNvPr id="90" name="Freeform 5">
                <a:extLst>
                  <a:ext uri="{FF2B5EF4-FFF2-40B4-BE49-F238E27FC236}">
                    <a16:creationId xmlns:a16="http://schemas.microsoft.com/office/drawing/2014/main" id="{5D0881BE-5F77-A04C-8EB9-550B6ED540CB}"/>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solidFill>
                    <a:schemeClr val="bg2"/>
                  </a:solidFill>
                </a:endParaRPr>
              </a:p>
            </p:txBody>
          </p:sp>
          <p:sp>
            <p:nvSpPr>
              <p:cNvPr id="91" name="Freeform 6">
                <a:extLst>
                  <a:ext uri="{FF2B5EF4-FFF2-40B4-BE49-F238E27FC236}">
                    <a16:creationId xmlns:a16="http://schemas.microsoft.com/office/drawing/2014/main" id="{B764AD81-957C-4E49-8C97-8F9C2EAFC860}"/>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solidFill>
                    <a:schemeClr val="bg2"/>
                  </a:solidFill>
                </a:endParaRPr>
              </a:p>
            </p:txBody>
          </p:sp>
        </p:grpSp>
      </p:grpSp>
      <p:sp>
        <p:nvSpPr>
          <p:cNvPr id="52" name="TextBox 51">
            <a:extLst>
              <a:ext uri="{FF2B5EF4-FFF2-40B4-BE49-F238E27FC236}">
                <a16:creationId xmlns:a16="http://schemas.microsoft.com/office/drawing/2014/main" id="{D740E98C-66B4-254C-BB3F-E2F6CB345E43}"/>
              </a:ext>
            </a:extLst>
          </p:cNvPr>
          <p:cNvSpPr txBox="1"/>
          <p:nvPr/>
        </p:nvSpPr>
        <p:spPr>
          <a:xfrm>
            <a:off x="2653827" y="4895193"/>
            <a:ext cx="2102822" cy="911064"/>
          </a:xfrm>
          <a:prstGeom prst="rect">
            <a:avLst/>
          </a:prstGeom>
          <a:solidFill>
            <a:srgbClr val="F26522"/>
          </a:solidFill>
          <a:ln w="12700">
            <a:noFill/>
            <a:prstDash val="solid"/>
          </a:ln>
        </p:spPr>
        <p:txBody>
          <a:bodyPr wrap="square" lIns="91427" tIns="91427" rIns="91427" bIns="91427" rtlCol="0" anchor="ctr">
            <a:noAutofit/>
          </a:bodyPr>
          <a:lstStyle/>
          <a:p>
            <a:pPr defTabSz="466120">
              <a:lnSpc>
                <a:spcPct val="90000"/>
              </a:lnSpc>
              <a:spcAft>
                <a:spcPts val="612"/>
              </a:spcAft>
              <a:defRPr/>
            </a:pPr>
            <a:r>
              <a:rPr lang="en-US" sz="1599" b="1" dirty="0">
                <a:solidFill>
                  <a:schemeClr val="bg2"/>
                </a:solidFill>
                <a:latin typeface="Segoe UI"/>
              </a:rPr>
              <a:t>Teams Only</a:t>
            </a:r>
          </a:p>
          <a:p>
            <a:pPr defTabSz="466120">
              <a:lnSpc>
                <a:spcPct val="90000"/>
              </a:lnSpc>
              <a:spcAft>
                <a:spcPts val="612"/>
              </a:spcAft>
              <a:defRPr/>
            </a:pPr>
            <a:r>
              <a:rPr lang="en-US" sz="1199" dirty="0">
                <a:solidFill>
                  <a:schemeClr val="bg2"/>
                </a:solidFill>
                <a:latin typeface="Segoe UI"/>
              </a:rPr>
              <a:t>Single client experience</a:t>
            </a:r>
            <a:endParaRPr lang="en-US" sz="1299" dirty="0">
              <a:solidFill>
                <a:schemeClr val="bg2"/>
              </a:solidFill>
              <a:latin typeface="Segoe UI"/>
            </a:endParaRPr>
          </a:p>
        </p:txBody>
      </p:sp>
      <p:sp>
        <p:nvSpPr>
          <p:cNvPr id="73" name="Rectangle: Rounded Corners 50">
            <a:extLst>
              <a:ext uri="{FF2B5EF4-FFF2-40B4-BE49-F238E27FC236}">
                <a16:creationId xmlns:a16="http://schemas.microsoft.com/office/drawing/2014/main" id="{C3394697-9F9A-5440-B8EC-770B2C43B187}"/>
              </a:ext>
            </a:extLst>
          </p:cNvPr>
          <p:cNvSpPr/>
          <p:nvPr/>
        </p:nvSpPr>
        <p:spPr bwMode="auto">
          <a:xfrm>
            <a:off x="5846223" y="5927400"/>
            <a:ext cx="1407976" cy="914270"/>
          </a:xfrm>
          <a:prstGeom prst="roundRect">
            <a:avLst>
              <a:gd name="adj" fmla="val 0"/>
            </a:avLst>
          </a:prstGeom>
          <a:solidFill>
            <a:srgbClr val="00AEEF"/>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299">
                <a:solidFill>
                  <a:schemeClr val="bg2"/>
                </a:solidFill>
                <a:latin typeface="Segoe UI"/>
              </a:rPr>
              <a:t>Chat</a:t>
            </a:r>
          </a:p>
          <a:p>
            <a:pPr defTabSz="932418">
              <a:lnSpc>
                <a:spcPct val="90000"/>
              </a:lnSpc>
              <a:spcAft>
                <a:spcPts val="300"/>
              </a:spcAft>
              <a:defRPr/>
            </a:pPr>
            <a:r>
              <a:rPr lang="en-US" sz="1299">
                <a:solidFill>
                  <a:schemeClr val="bg2"/>
                </a:solidFill>
                <a:latin typeface="Segoe UI"/>
              </a:rPr>
              <a:t>Calling</a:t>
            </a:r>
          </a:p>
          <a:p>
            <a:pPr defTabSz="932418">
              <a:lnSpc>
                <a:spcPct val="90000"/>
              </a:lnSpc>
              <a:spcAft>
                <a:spcPts val="300"/>
              </a:spcAft>
              <a:defRPr/>
            </a:pPr>
            <a:r>
              <a:rPr lang="en-US" sz="1299">
                <a:solidFill>
                  <a:schemeClr val="bg2"/>
                </a:solidFill>
                <a:latin typeface="Segoe UI"/>
              </a:rPr>
              <a:t>Meetings</a:t>
            </a:r>
          </a:p>
        </p:txBody>
      </p:sp>
      <p:cxnSp>
        <p:nvCxnSpPr>
          <p:cNvPr id="20" name="Straight Arrow Connector 19">
            <a:extLst>
              <a:ext uri="{FF2B5EF4-FFF2-40B4-BE49-F238E27FC236}">
                <a16:creationId xmlns:a16="http://schemas.microsoft.com/office/drawing/2014/main" id="{6A5E5803-F84D-A647-A5D5-32D64B9D9219}"/>
              </a:ext>
            </a:extLst>
          </p:cNvPr>
          <p:cNvCxnSpPr/>
          <p:nvPr/>
        </p:nvCxnSpPr>
        <p:spPr>
          <a:xfrm>
            <a:off x="4700296" y="6393585"/>
            <a:ext cx="1097125" cy="0"/>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82" name="Freeform 5">
            <a:extLst>
              <a:ext uri="{FF2B5EF4-FFF2-40B4-BE49-F238E27FC236}">
                <a16:creationId xmlns:a16="http://schemas.microsoft.com/office/drawing/2014/main" id="{D6835E86-008F-094F-AC88-9B3A6EEAF96B}"/>
              </a:ext>
            </a:extLst>
          </p:cNvPr>
          <p:cNvSpPr>
            <a:spLocks noChangeAspect="1" noEditPoints="1"/>
          </p:cNvSpPr>
          <p:nvPr/>
        </p:nvSpPr>
        <p:spPr bwMode="auto">
          <a:xfrm>
            <a:off x="9143968" y="5087568"/>
            <a:ext cx="212609" cy="210282"/>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p>
        </p:txBody>
      </p:sp>
      <p:sp>
        <p:nvSpPr>
          <p:cNvPr id="79" name="TextBox 78">
            <a:extLst>
              <a:ext uri="{FF2B5EF4-FFF2-40B4-BE49-F238E27FC236}">
                <a16:creationId xmlns:a16="http://schemas.microsoft.com/office/drawing/2014/main" id="{0BFAFD10-2273-465D-92F5-0829E188CCB8}"/>
              </a:ext>
            </a:extLst>
          </p:cNvPr>
          <p:cNvSpPr txBox="1"/>
          <p:nvPr/>
        </p:nvSpPr>
        <p:spPr>
          <a:xfrm>
            <a:off x="2653827" y="5920240"/>
            <a:ext cx="2102822" cy="911064"/>
          </a:xfrm>
          <a:prstGeom prst="rect">
            <a:avLst/>
          </a:prstGeom>
          <a:solidFill>
            <a:srgbClr val="F26522"/>
          </a:solidFill>
          <a:ln w="12700">
            <a:noFill/>
            <a:prstDash val="solid"/>
          </a:ln>
        </p:spPr>
        <p:txBody>
          <a:bodyPr wrap="square" lIns="91427" tIns="91427" rIns="91427" bIns="91427" rtlCol="0" anchor="ctr">
            <a:noAutofit/>
          </a:bodyPr>
          <a:lstStyle/>
          <a:p>
            <a:pPr defTabSz="466120">
              <a:lnSpc>
                <a:spcPct val="90000"/>
              </a:lnSpc>
              <a:spcAft>
                <a:spcPts val="612"/>
              </a:spcAft>
              <a:defRPr/>
            </a:pPr>
            <a:r>
              <a:rPr lang="en-US" sz="1599" b="1" dirty="0">
                <a:solidFill>
                  <a:schemeClr val="bg2"/>
                </a:solidFill>
                <a:latin typeface="Segoe UI"/>
              </a:rPr>
              <a:t>Skype for Business Only</a:t>
            </a:r>
          </a:p>
          <a:p>
            <a:pPr defTabSz="466120">
              <a:lnSpc>
                <a:spcPct val="90000"/>
              </a:lnSpc>
              <a:spcAft>
                <a:spcPts val="612"/>
              </a:spcAft>
              <a:defRPr/>
            </a:pPr>
            <a:r>
              <a:rPr lang="en-US" sz="1199" dirty="0">
                <a:solidFill>
                  <a:schemeClr val="bg2"/>
                </a:solidFill>
                <a:latin typeface="Segoe UI"/>
              </a:rPr>
              <a:t>Single client experience</a:t>
            </a:r>
            <a:endParaRPr lang="en-US" sz="1299" dirty="0">
              <a:solidFill>
                <a:schemeClr val="bg2"/>
              </a:solidFill>
              <a:latin typeface="Segoe UI"/>
            </a:endParaRPr>
          </a:p>
        </p:txBody>
      </p:sp>
      <p:sp>
        <p:nvSpPr>
          <p:cNvPr id="99" name="Rectangle 98">
            <a:extLst>
              <a:ext uri="{FF2B5EF4-FFF2-40B4-BE49-F238E27FC236}">
                <a16:creationId xmlns:a16="http://schemas.microsoft.com/office/drawing/2014/main" id="{F6251757-B1FE-4130-B7D6-CF544E2735CD}"/>
              </a:ext>
            </a:extLst>
          </p:cNvPr>
          <p:cNvSpPr/>
          <p:nvPr/>
        </p:nvSpPr>
        <p:spPr bwMode="auto">
          <a:xfrm>
            <a:off x="2479128" y="4781177"/>
            <a:ext cx="7120401" cy="2145085"/>
          </a:xfrm>
          <a:prstGeom prst="rect">
            <a:avLst/>
          </a:prstGeom>
          <a:noFill/>
          <a:ln w="9525">
            <a:solidFill>
              <a:schemeClr val="accent1"/>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1299" err="1">
              <a:gradFill>
                <a:gsLst>
                  <a:gs pos="0">
                    <a:srgbClr val="FFFFFF"/>
                  </a:gs>
                  <a:gs pos="100000">
                    <a:srgbClr val="FFFFFF"/>
                  </a:gs>
                </a:gsLst>
                <a:lin ang="5400000" scaled="0"/>
              </a:gradFill>
              <a:ea typeface="Segoe UI" pitchFamily="34" charset="0"/>
              <a:cs typeface="Segoe UI" pitchFamily="34" charset="0"/>
            </a:endParaRPr>
          </a:p>
        </p:txBody>
      </p:sp>
      <p:sp>
        <p:nvSpPr>
          <p:cNvPr id="76" name="Rectangle: Rounded Corners 69">
            <a:extLst>
              <a:ext uri="{FF2B5EF4-FFF2-40B4-BE49-F238E27FC236}">
                <a16:creationId xmlns:a16="http://schemas.microsoft.com/office/drawing/2014/main" id="{001F03AF-1196-4D1A-A1CF-7469FB46E005}"/>
              </a:ext>
            </a:extLst>
          </p:cNvPr>
          <p:cNvSpPr/>
          <p:nvPr/>
        </p:nvSpPr>
        <p:spPr bwMode="auto">
          <a:xfrm>
            <a:off x="8008295" y="4902166"/>
            <a:ext cx="1407976" cy="914270"/>
          </a:xfrm>
          <a:prstGeom prst="roundRect">
            <a:avLst>
              <a:gd name="adj" fmla="val 0"/>
            </a:avLst>
          </a:prstGeom>
          <a:solidFill>
            <a:srgbClr val="5754B5"/>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299" dirty="0">
                <a:solidFill>
                  <a:schemeClr val="bg2"/>
                </a:solidFill>
                <a:latin typeface="Segoe UI"/>
              </a:rPr>
              <a:t>Chat</a:t>
            </a:r>
          </a:p>
          <a:p>
            <a:pPr defTabSz="932418">
              <a:lnSpc>
                <a:spcPct val="90000"/>
              </a:lnSpc>
              <a:spcAft>
                <a:spcPts val="300"/>
              </a:spcAft>
              <a:defRPr/>
            </a:pPr>
            <a:r>
              <a:rPr lang="en-US" sz="1299" dirty="0">
                <a:solidFill>
                  <a:schemeClr val="bg2"/>
                </a:solidFill>
                <a:latin typeface="Segoe UI"/>
              </a:rPr>
              <a:t>Calling</a:t>
            </a:r>
          </a:p>
          <a:p>
            <a:pPr defTabSz="932418">
              <a:lnSpc>
                <a:spcPct val="90000"/>
              </a:lnSpc>
              <a:spcAft>
                <a:spcPts val="300"/>
              </a:spcAft>
              <a:defRPr/>
            </a:pPr>
            <a:r>
              <a:rPr lang="en-US" sz="1299" dirty="0">
                <a:solidFill>
                  <a:schemeClr val="bg2"/>
                </a:solidFill>
                <a:latin typeface="Segoe UI"/>
              </a:rPr>
              <a:t>Meetings</a:t>
            </a:r>
          </a:p>
          <a:p>
            <a:pPr defTabSz="932418">
              <a:lnSpc>
                <a:spcPct val="90000"/>
              </a:lnSpc>
              <a:spcAft>
                <a:spcPts val="300"/>
              </a:spcAft>
              <a:defRPr/>
            </a:pPr>
            <a:r>
              <a:rPr lang="en-US" sz="1299" dirty="0">
                <a:solidFill>
                  <a:schemeClr val="bg2"/>
                </a:solidFill>
                <a:latin typeface="Segoe UI"/>
              </a:rPr>
              <a:t>Collaboration</a:t>
            </a:r>
            <a:endParaRPr lang="en-US" sz="1299" dirty="0">
              <a:solidFill>
                <a:schemeClr val="bg2"/>
              </a:solidFill>
              <a:latin typeface="Segoe UI"/>
              <a:ea typeface="Segoe UI" pitchFamily="34" charset="0"/>
              <a:cs typeface="Segoe UI" pitchFamily="34" charset="0"/>
            </a:endParaRPr>
          </a:p>
        </p:txBody>
      </p:sp>
      <p:sp>
        <p:nvSpPr>
          <p:cNvPr id="78" name="Freeform 5">
            <a:extLst>
              <a:ext uri="{FF2B5EF4-FFF2-40B4-BE49-F238E27FC236}">
                <a16:creationId xmlns:a16="http://schemas.microsoft.com/office/drawing/2014/main" id="{758E58DE-3310-47F3-992A-9410AB9AC42A}"/>
              </a:ext>
            </a:extLst>
          </p:cNvPr>
          <p:cNvSpPr>
            <a:spLocks noChangeAspect="1" noEditPoints="1"/>
          </p:cNvSpPr>
          <p:nvPr/>
        </p:nvSpPr>
        <p:spPr bwMode="auto">
          <a:xfrm>
            <a:off x="9165733" y="4954849"/>
            <a:ext cx="212609" cy="210282"/>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p>
        </p:txBody>
      </p:sp>
      <p:grpSp>
        <p:nvGrpSpPr>
          <p:cNvPr id="3" name="Group 2">
            <a:extLst>
              <a:ext uri="{FF2B5EF4-FFF2-40B4-BE49-F238E27FC236}">
                <a16:creationId xmlns:a16="http://schemas.microsoft.com/office/drawing/2014/main" id="{0B99170C-789B-40C5-853D-004E0C73131A}"/>
              </a:ext>
            </a:extLst>
          </p:cNvPr>
          <p:cNvGrpSpPr/>
          <p:nvPr/>
        </p:nvGrpSpPr>
        <p:grpSpPr>
          <a:xfrm>
            <a:off x="6998065" y="5993505"/>
            <a:ext cx="210282" cy="210282"/>
            <a:chOff x="7013006" y="3681223"/>
            <a:chExt cx="206178" cy="206178"/>
          </a:xfrm>
        </p:grpSpPr>
        <p:sp>
          <p:nvSpPr>
            <p:cNvPr id="97" name="Freeform 5">
              <a:extLst>
                <a:ext uri="{FF2B5EF4-FFF2-40B4-BE49-F238E27FC236}">
                  <a16:creationId xmlns:a16="http://schemas.microsoft.com/office/drawing/2014/main" id="{AD12F957-FD4D-46CA-813D-F3729F6EE7C9}"/>
                </a:ext>
              </a:extLst>
            </p:cNvPr>
            <p:cNvSpPr>
              <a:spLocks noEditPoints="1"/>
            </p:cNvSpPr>
            <p:nvPr/>
          </p:nvSpPr>
          <p:spPr bwMode="auto">
            <a:xfrm>
              <a:off x="7013006" y="3681223"/>
              <a:ext cx="206178" cy="20617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sp>
          <p:nvSpPr>
            <p:cNvPr id="100" name="Freeform 6">
              <a:extLst>
                <a:ext uri="{FF2B5EF4-FFF2-40B4-BE49-F238E27FC236}">
                  <a16:creationId xmlns:a16="http://schemas.microsoft.com/office/drawing/2014/main" id="{7BBA7C97-222C-4273-9BD3-041B3086F215}"/>
                </a:ext>
              </a:extLst>
            </p:cNvPr>
            <p:cNvSpPr>
              <a:spLocks/>
            </p:cNvSpPr>
            <p:nvPr/>
          </p:nvSpPr>
          <p:spPr bwMode="auto">
            <a:xfrm>
              <a:off x="7068032" y="3724149"/>
              <a:ext cx="96127" cy="119651"/>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grpSp>
      <p:sp>
        <p:nvSpPr>
          <p:cNvPr id="70" name="TextBox 69">
            <a:extLst>
              <a:ext uri="{FF2B5EF4-FFF2-40B4-BE49-F238E27FC236}">
                <a16:creationId xmlns:a16="http://schemas.microsoft.com/office/drawing/2014/main" id="{19CDA88A-F348-4791-B71C-96FD519A728E}"/>
              </a:ext>
            </a:extLst>
          </p:cNvPr>
          <p:cNvSpPr txBox="1"/>
          <p:nvPr/>
        </p:nvSpPr>
        <p:spPr>
          <a:xfrm>
            <a:off x="2660536" y="2144632"/>
            <a:ext cx="2102822" cy="914270"/>
          </a:xfrm>
          <a:prstGeom prst="rect">
            <a:avLst/>
          </a:prstGeom>
          <a:solidFill>
            <a:srgbClr val="F26522"/>
          </a:solidFill>
          <a:ln w="12700">
            <a:noFill/>
            <a:prstDash val="solid"/>
          </a:ln>
        </p:spPr>
        <p:txBody>
          <a:bodyPr wrap="square" lIns="91427" tIns="91427" rIns="91427" bIns="91427" rtlCol="0" anchor="ctr">
            <a:noAutofit/>
          </a:bodyPr>
          <a:lstStyle/>
          <a:p>
            <a:pPr defTabSz="466120">
              <a:lnSpc>
                <a:spcPct val="90000"/>
              </a:lnSpc>
              <a:spcAft>
                <a:spcPts val="612"/>
              </a:spcAft>
              <a:defRPr/>
            </a:pPr>
            <a:r>
              <a:rPr lang="en-US" sz="1599" b="1" dirty="0">
                <a:solidFill>
                  <a:schemeClr val="bg2"/>
                </a:solidFill>
              </a:rPr>
              <a:t>Skype for Business with Teams </a:t>
            </a:r>
            <a:r>
              <a:rPr lang="en-US" sz="1199" dirty="0">
                <a:solidFill>
                  <a:schemeClr val="bg2"/>
                </a:solidFill>
              </a:rPr>
              <a:t>Collaboration and meetings</a:t>
            </a:r>
          </a:p>
        </p:txBody>
      </p:sp>
      <p:sp>
        <p:nvSpPr>
          <p:cNvPr id="75" name="TextBox 74">
            <a:extLst>
              <a:ext uri="{FF2B5EF4-FFF2-40B4-BE49-F238E27FC236}">
                <a16:creationId xmlns:a16="http://schemas.microsoft.com/office/drawing/2014/main" id="{60FAF758-0E68-47F2-A56C-F4BF31646064}"/>
              </a:ext>
            </a:extLst>
          </p:cNvPr>
          <p:cNvSpPr txBox="1"/>
          <p:nvPr/>
        </p:nvSpPr>
        <p:spPr>
          <a:xfrm>
            <a:off x="2653827" y="1071706"/>
            <a:ext cx="2102822" cy="914270"/>
          </a:xfrm>
          <a:prstGeom prst="rect">
            <a:avLst/>
          </a:prstGeom>
          <a:solidFill>
            <a:srgbClr val="F26522"/>
          </a:solidFill>
          <a:ln w="12700">
            <a:noFill/>
            <a:prstDash val="solid"/>
          </a:ln>
        </p:spPr>
        <p:txBody>
          <a:bodyPr wrap="square" lIns="91427" tIns="91427" rIns="91427" bIns="91427" rtlCol="0" anchor="ctr">
            <a:noAutofit/>
          </a:bodyPr>
          <a:lstStyle/>
          <a:p>
            <a:pPr defTabSz="466120">
              <a:lnSpc>
                <a:spcPct val="90000"/>
              </a:lnSpc>
              <a:spcAft>
                <a:spcPts val="612"/>
              </a:spcAft>
              <a:defRPr/>
            </a:pPr>
            <a:r>
              <a:rPr lang="en-US" sz="1599" b="1" dirty="0">
                <a:solidFill>
                  <a:schemeClr val="bg2"/>
                </a:solidFill>
              </a:rPr>
              <a:t>Skype for Business with Teams </a:t>
            </a:r>
            <a:r>
              <a:rPr lang="en-US" sz="1199" dirty="0">
                <a:solidFill>
                  <a:schemeClr val="bg2"/>
                </a:solidFill>
              </a:rPr>
              <a:t>Collaboration Only</a:t>
            </a:r>
          </a:p>
        </p:txBody>
      </p:sp>
      <p:grpSp>
        <p:nvGrpSpPr>
          <p:cNvPr id="119" name="Group 118">
            <a:extLst>
              <a:ext uri="{FF2B5EF4-FFF2-40B4-BE49-F238E27FC236}">
                <a16:creationId xmlns:a16="http://schemas.microsoft.com/office/drawing/2014/main" id="{ACA5E2AC-410D-431E-8B84-545F7AE703EC}"/>
              </a:ext>
            </a:extLst>
          </p:cNvPr>
          <p:cNvGrpSpPr/>
          <p:nvPr/>
        </p:nvGrpSpPr>
        <p:grpSpPr>
          <a:xfrm>
            <a:off x="9609116" y="1528846"/>
            <a:ext cx="384614" cy="4391393"/>
            <a:chOff x="9420692" y="1405292"/>
            <a:chExt cx="377107" cy="4305678"/>
          </a:xfrm>
        </p:grpSpPr>
        <p:cxnSp>
          <p:nvCxnSpPr>
            <p:cNvPr id="116" name="Straight Connector 115">
              <a:extLst>
                <a:ext uri="{FF2B5EF4-FFF2-40B4-BE49-F238E27FC236}">
                  <a16:creationId xmlns:a16="http://schemas.microsoft.com/office/drawing/2014/main" id="{6285887C-92F6-43B0-BE03-869C977D996E}"/>
                </a:ext>
              </a:extLst>
            </p:cNvPr>
            <p:cNvCxnSpPr>
              <a:cxnSpLocks/>
            </p:cNvCxnSpPr>
            <p:nvPr/>
          </p:nvCxnSpPr>
          <p:spPr>
            <a:xfrm rot="10800000">
              <a:off x="9795676" y="1405292"/>
              <a:ext cx="0" cy="4305678"/>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2" name="Straight Arrow Connector 111">
              <a:extLst>
                <a:ext uri="{FF2B5EF4-FFF2-40B4-BE49-F238E27FC236}">
                  <a16:creationId xmlns:a16="http://schemas.microsoft.com/office/drawing/2014/main" id="{35D94FD0-DD59-47F0-BE9A-F8C31B8FACBE}"/>
                </a:ext>
              </a:extLst>
            </p:cNvPr>
            <p:cNvCxnSpPr/>
            <p:nvPr/>
          </p:nvCxnSpPr>
          <p:spPr>
            <a:xfrm rot="10800000">
              <a:off x="9428067" y="5700136"/>
              <a:ext cx="367611" cy="0"/>
            </a:xfrm>
            <a:prstGeom prst="straightConnector1">
              <a:avLst/>
            </a:prstGeom>
            <a:ln w="19050">
              <a:headEnd type="none"/>
              <a:tailEnd type="none"/>
            </a:ln>
          </p:spPr>
          <p:style>
            <a:lnRef idx="1">
              <a:schemeClr val="accent1"/>
            </a:lnRef>
            <a:fillRef idx="0">
              <a:schemeClr val="accent1"/>
            </a:fillRef>
            <a:effectRef idx="0">
              <a:schemeClr val="accent1"/>
            </a:effectRef>
            <a:fontRef idx="minor">
              <a:schemeClr val="tx1"/>
            </a:fontRef>
          </p:style>
        </p:cxnSp>
        <p:cxnSp>
          <p:nvCxnSpPr>
            <p:cNvPr id="113" name="Straight Arrow Connector 112">
              <a:extLst>
                <a:ext uri="{FF2B5EF4-FFF2-40B4-BE49-F238E27FC236}">
                  <a16:creationId xmlns:a16="http://schemas.microsoft.com/office/drawing/2014/main" id="{2467D8F4-6135-4642-9795-3335D37C0889}"/>
                </a:ext>
              </a:extLst>
            </p:cNvPr>
            <p:cNvCxnSpPr/>
            <p:nvPr/>
          </p:nvCxnSpPr>
          <p:spPr>
            <a:xfrm rot="10800000" flipV="1">
              <a:off x="9428066" y="3913392"/>
              <a:ext cx="367612" cy="7069"/>
            </a:xfrm>
            <a:prstGeom prst="straightConnector1">
              <a:avLst/>
            </a:prstGeom>
            <a:ln w="19050">
              <a:headEnd type="none"/>
              <a:tailEnd type="none"/>
            </a:ln>
          </p:spPr>
          <p:style>
            <a:lnRef idx="1">
              <a:schemeClr val="accent1"/>
            </a:lnRef>
            <a:fillRef idx="0">
              <a:schemeClr val="accent1"/>
            </a:fillRef>
            <a:effectRef idx="0">
              <a:schemeClr val="accent1"/>
            </a:effectRef>
            <a:fontRef idx="minor">
              <a:schemeClr val="tx1"/>
            </a:fontRef>
          </p:style>
        </p:cxnSp>
        <p:cxnSp>
          <p:nvCxnSpPr>
            <p:cNvPr id="114" name="Straight Arrow Connector 113">
              <a:extLst>
                <a:ext uri="{FF2B5EF4-FFF2-40B4-BE49-F238E27FC236}">
                  <a16:creationId xmlns:a16="http://schemas.microsoft.com/office/drawing/2014/main" id="{198CD226-2375-454A-BE10-3692F5DC44D1}"/>
                </a:ext>
              </a:extLst>
            </p:cNvPr>
            <p:cNvCxnSpPr/>
            <p:nvPr/>
          </p:nvCxnSpPr>
          <p:spPr>
            <a:xfrm rot="10800000">
              <a:off x="9420692" y="2388857"/>
              <a:ext cx="377107" cy="0"/>
            </a:xfrm>
            <a:prstGeom prst="straightConnector1">
              <a:avLst/>
            </a:prstGeom>
            <a:ln w="19050">
              <a:headEnd type="none"/>
              <a:tailEnd type="none"/>
            </a:ln>
          </p:spPr>
          <p:style>
            <a:lnRef idx="1">
              <a:schemeClr val="accent1"/>
            </a:lnRef>
            <a:fillRef idx="0">
              <a:schemeClr val="accent1"/>
            </a:fillRef>
            <a:effectRef idx="0">
              <a:schemeClr val="accent1"/>
            </a:effectRef>
            <a:fontRef idx="minor">
              <a:schemeClr val="tx1"/>
            </a:fontRef>
          </p:style>
        </p:cxnSp>
        <p:cxnSp>
          <p:nvCxnSpPr>
            <p:cNvPr id="115" name="Straight Arrow Connector 114">
              <a:extLst>
                <a:ext uri="{FF2B5EF4-FFF2-40B4-BE49-F238E27FC236}">
                  <a16:creationId xmlns:a16="http://schemas.microsoft.com/office/drawing/2014/main" id="{D12F7B87-B2B6-42AF-B4FC-4AAC630EFD5A}"/>
                </a:ext>
              </a:extLst>
            </p:cNvPr>
            <p:cNvCxnSpPr>
              <a:cxnSpLocks/>
            </p:cNvCxnSpPr>
            <p:nvPr/>
          </p:nvCxnSpPr>
          <p:spPr>
            <a:xfrm rot="10800000">
              <a:off x="9428067" y="1405293"/>
              <a:ext cx="369732" cy="0"/>
            </a:xfrm>
            <a:prstGeom prst="straightConnector1">
              <a:avLst/>
            </a:prstGeom>
            <a:ln w="19050">
              <a:headEnd type="none"/>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06193567"/>
      </p:ext>
    </p:extLst>
  </p:cSld>
  <p:clrMapOvr>
    <a:masterClrMapping/>
  </p:clrMapOvr>
  <p:transition>
    <p:fade/>
  </p:transition>
  <p:extLst mod="1"/>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A9FE3C7-48E8-4643-A0A8-E702C89FB573}"/>
              </a:ext>
            </a:extLst>
          </p:cNvPr>
          <p:cNvSpPr>
            <a:spLocks noGrp="1"/>
          </p:cNvSpPr>
          <p:nvPr>
            <p:ph type="title"/>
          </p:nvPr>
        </p:nvSpPr>
        <p:spPr/>
        <p:txBody>
          <a:bodyPr/>
          <a:lstStyle/>
          <a:p>
            <a:r>
              <a:rPr lang="en-US" dirty="0"/>
              <a:t>DEMO</a:t>
            </a:r>
          </a:p>
        </p:txBody>
      </p:sp>
      <p:sp>
        <p:nvSpPr>
          <p:cNvPr id="4" name="Text Placeholder 3">
            <a:extLst>
              <a:ext uri="{FF2B5EF4-FFF2-40B4-BE49-F238E27FC236}">
                <a16:creationId xmlns:a16="http://schemas.microsoft.com/office/drawing/2014/main" id="{D66DDBEF-B551-4337-96DB-B59EFB420FF7}"/>
              </a:ext>
            </a:extLst>
          </p:cNvPr>
          <p:cNvSpPr>
            <a:spLocks noGrp="1"/>
          </p:cNvSpPr>
          <p:nvPr>
            <p:ph type="body" sz="quarter" idx="12"/>
          </p:nvPr>
        </p:nvSpPr>
        <p:spPr>
          <a:xfrm>
            <a:off x="434977" y="4546888"/>
            <a:ext cx="9590081" cy="2425296"/>
          </a:xfrm>
        </p:spPr>
        <p:txBody>
          <a:bodyPr/>
          <a:lstStyle/>
          <a:p>
            <a:r>
              <a:rPr lang="en-US" sz="2400" dirty="0"/>
              <a:t>Configure upgrade mode in Office 365 tenant</a:t>
            </a:r>
          </a:p>
        </p:txBody>
      </p:sp>
    </p:spTree>
    <p:extLst>
      <p:ext uri="{BB962C8B-B14F-4D97-AF65-F5344CB8AC3E}">
        <p14:creationId xmlns:p14="http://schemas.microsoft.com/office/powerpoint/2010/main" val="4283657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A530C282-D243-42A1-A7FA-66B7689F9F6F}"/>
              </a:ext>
            </a:extLst>
          </p:cNvPr>
          <p:cNvGrpSpPr/>
          <p:nvPr/>
        </p:nvGrpSpPr>
        <p:grpSpPr>
          <a:xfrm>
            <a:off x="6355306" y="1597829"/>
            <a:ext cx="5918975" cy="4988585"/>
            <a:chOff x="6230393" y="1566642"/>
            <a:chExt cx="5803443" cy="4891214"/>
          </a:xfrm>
        </p:grpSpPr>
        <p:sp>
          <p:nvSpPr>
            <p:cNvPr id="45" name="TextBox 44">
              <a:extLst>
                <a:ext uri="{FF2B5EF4-FFF2-40B4-BE49-F238E27FC236}">
                  <a16:creationId xmlns:a16="http://schemas.microsoft.com/office/drawing/2014/main" id="{D4D519A1-4F0B-4D2E-A800-DF74ED0B79CC}"/>
                </a:ext>
              </a:extLst>
            </p:cNvPr>
            <p:cNvSpPr txBox="1">
              <a:spLocks/>
            </p:cNvSpPr>
            <p:nvPr/>
          </p:nvSpPr>
          <p:spPr>
            <a:xfrm>
              <a:off x="6230393" y="1566642"/>
              <a:ext cx="5803443" cy="4891214"/>
            </a:xfrm>
            <a:prstGeom prst="rect">
              <a:avLst/>
            </a:prstGeom>
            <a:noFill/>
            <a:ln>
              <a:solidFill>
                <a:schemeClr val="accent4"/>
              </a:solidFill>
            </a:ln>
          </p:spPr>
          <p:txBody>
            <a:bodyPr wrap="square" lIns="186521" tIns="149217" rIns="186521" bIns="149217" rtlCol="0">
              <a:noAutofit/>
            </a:bodyPr>
            <a:lstStyle/>
            <a:p>
              <a:pPr>
                <a:lnSpc>
                  <a:spcPct val="90000"/>
                </a:lnSpc>
                <a:spcAft>
                  <a:spcPts val="612"/>
                </a:spcAft>
              </a:pPr>
              <a:endParaRPr lang="en-US" sz="2448" dirty="0" err="1">
                <a:gradFill>
                  <a:gsLst>
                    <a:gs pos="2917">
                      <a:schemeClr val="tx1"/>
                    </a:gs>
                    <a:gs pos="30000">
                      <a:schemeClr val="tx1"/>
                    </a:gs>
                  </a:gsLst>
                  <a:lin ang="5400000" scaled="0"/>
                </a:gradFill>
              </a:endParaRPr>
            </a:p>
          </p:txBody>
        </p:sp>
        <p:sp>
          <p:nvSpPr>
            <p:cNvPr id="50" name="TextBox 49">
              <a:extLst>
                <a:ext uri="{FF2B5EF4-FFF2-40B4-BE49-F238E27FC236}">
                  <a16:creationId xmlns:a16="http://schemas.microsoft.com/office/drawing/2014/main" id="{1C64E663-7BE4-423A-AE7D-1AE24C58CB6C}"/>
                </a:ext>
              </a:extLst>
            </p:cNvPr>
            <p:cNvSpPr txBox="1"/>
            <p:nvPr/>
          </p:nvSpPr>
          <p:spPr>
            <a:xfrm>
              <a:off x="6230393" y="1568000"/>
              <a:ext cx="5803442" cy="544765"/>
            </a:xfrm>
            <a:prstGeom prst="rect">
              <a:avLst/>
            </a:prstGeom>
            <a:noFill/>
            <a:ln>
              <a:solidFill>
                <a:schemeClr val="accent4"/>
              </a:solidFill>
            </a:ln>
          </p:spPr>
          <p:txBody>
            <a:bodyPr wrap="square" lIns="186521" tIns="149217" rIns="186521" bIns="149217" rtlCol="0">
              <a:spAutoFit/>
            </a:bodyPr>
            <a:lstStyle/>
            <a:p>
              <a:pPr>
                <a:lnSpc>
                  <a:spcPct val="90000"/>
                </a:lnSpc>
                <a:spcAft>
                  <a:spcPts val="612"/>
                </a:spcAft>
              </a:pPr>
              <a:r>
                <a:rPr lang="en-US" sz="1836" dirty="0">
                  <a:solidFill>
                    <a:schemeClr val="accent1"/>
                  </a:solidFill>
                </a:rPr>
                <a:t>Meetings</a:t>
              </a:r>
              <a:endParaRPr lang="en-US" sz="1632" dirty="0">
                <a:solidFill>
                  <a:schemeClr val="accent1"/>
                </a:solidFill>
              </a:endParaRPr>
            </a:p>
          </p:txBody>
        </p:sp>
      </p:grpSp>
      <p:grpSp>
        <p:nvGrpSpPr>
          <p:cNvPr id="51" name="Group 50">
            <a:extLst>
              <a:ext uri="{FF2B5EF4-FFF2-40B4-BE49-F238E27FC236}">
                <a16:creationId xmlns:a16="http://schemas.microsoft.com/office/drawing/2014/main" id="{39A229AF-B5AD-4F96-B93A-317BB5A54E3E}"/>
              </a:ext>
            </a:extLst>
          </p:cNvPr>
          <p:cNvGrpSpPr/>
          <p:nvPr/>
        </p:nvGrpSpPr>
        <p:grpSpPr>
          <a:xfrm>
            <a:off x="350032" y="1602462"/>
            <a:ext cx="5918975" cy="4983953"/>
            <a:chOff x="342335" y="1566642"/>
            <a:chExt cx="5803443" cy="4886672"/>
          </a:xfrm>
        </p:grpSpPr>
        <p:sp>
          <p:nvSpPr>
            <p:cNvPr id="44" name="TextBox 43">
              <a:extLst>
                <a:ext uri="{FF2B5EF4-FFF2-40B4-BE49-F238E27FC236}">
                  <a16:creationId xmlns:a16="http://schemas.microsoft.com/office/drawing/2014/main" id="{334B9A80-9EE7-42F7-88FA-EEAA4E39E221}"/>
                </a:ext>
              </a:extLst>
            </p:cNvPr>
            <p:cNvSpPr txBox="1">
              <a:spLocks/>
            </p:cNvSpPr>
            <p:nvPr/>
          </p:nvSpPr>
          <p:spPr>
            <a:xfrm>
              <a:off x="342335" y="1566642"/>
              <a:ext cx="5803443" cy="4886672"/>
            </a:xfrm>
            <a:prstGeom prst="rect">
              <a:avLst/>
            </a:prstGeom>
            <a:noFill/>
            <a:ln>
              <a:solidFill>
                <a:schemeClr val="accent4"/>
              </a:solidFill>
            </a:ln>
          </p:spPr>
          <p:txBody>
            <a:bodyPr wrap="square" lIns="186521" tIns="149217" rIns="186521" bIns="149217" rtlCol="0">
              <a:noAutofit/>
            </a:bodyPr>
            <a:lstStyle/>
            <a:p>
              <a:pPr>
                <a:lnSpc>
                  <a:spcPct val="90000"/>
                </a:lnSpc>
                <a:spcAft>
                  <a:spcPts val="612"/>
                </a:spcAft>
              </a:pPr>
              <a:endParaRPr lang="en-US" sz="2448" dirty="0">
                <a:gradFill>
                  <a:gsLst>
                    <a:gs pos="2917">
                      <a:schemeClr val="tx1"/>
                    </a:gs>
                    <a:gs pos="30000">
                      <a:schemeClr val="tx1"/>
                    </a:gs>
                  </a:gsLst>
                  <a:lin ang="5400000" scaled="0"/>
                </a:gradFill>
              </a:endParaRPr>
            </a:p>
            <a:p>
              <a:pPr>
                <a:lnSpc>
                  <a:spcPct val="90000"/>
                </a:lnSpc>
                <a:spcAft>
                  <a:spcPts val="612"/>
                </a:spcAft>
              </a:pPr>
              <a:endParaRPr lang="en-US" sz="2448" dirty="0" err="1">
                <a:gradFill>
                  <a:gsLst>
                    <a:gs pos="2917">
                      <a:schemeClr val="tx1"/>
                    </a:gs>
                    <a:gs pos="30000">
                      <a:schemeClr val="tx1"/>
                    </a:gs>
                  </a:gsLst>
                  <a:lin ang="5400000" scaled="0"/>
                </a:gradFill>
              </a:endParaRPr>
            </a:p>
          </p:txBody>
        </p:sp>
        <p:sp>
          <p:nvSpPr>
            <p:cNvPr id="49" name="TextBox 48">
              <a:extLst>
                <a:ext uri="{FF2B5EF4-FFF2-40B4-BE49-F238E27FC236}">
                  <a16:creationId xmlns:a16="http://schemas.microsoft.com/office/drawing/2014/main" id="{BE94B691-E1B4-411C-9E6B-5577E1DBB8C8}"/>
                </a:ext>
              </a:extLst>
            </p:cNvPr>
            <p:cNvSpPr txBox="1"/>
            <p:nvPr/>
          </p:nvSpPr>
          <p:spPr>
            <a:xfrm>
              <a:off x="342336" y="1566642"/>
              <a:ext cx="5803442" cy="544765"/>
            </a:xfrm>
            <a:prstGeom prst="rect">
              <a:avLst/>
            </a:prstGeom>
            <a:noFill/>
            <a:ln>
              <a:solidFill>
                <a:schemeClr val="accent4"/>
              </a:solidFill>
            </a:ln>
          </p:spPr>
          <p:txBody>
            <a:bodyPr wrap="square" lIns="186521" tIns="149217" rIns="186521" bIns="149217" rtlCol="0">
              <a:spAutoFit/>
            </a:bodyPr>
            <a:lstStyle/>
            <a:p>
              <a:pPr>
                <a:lnSpc>
                  <a:spcPct val="90000"/>
                </a:lnSpc>
                <a:spcAft>
                  <a:spcPts val="612"/>
                </a:spcAft>
              </a:pPr>
              <a:r>
                <a:rPr lang="en-US" sz="1836" dirty="0">
                  <a:solidFill>
                    <a:schemeClr val="accent1"/>
                  </a:solidFill>
                </a:rPr>
                <a:t>Calling and Chat</a:t>
              </a:r>
            </a:p>
          </p:txBody>
        </p:sp>
      </p:grpSp>
      <p:sp>
        <p:nvSpPr>
          <p:cNvPr id="5" name="Title 4">
            <a:extLst>
              <a:ext uri="{FF2B5EF4-FFF2-40B4-BE49-F238E27FC236}">
                <a16:creationId xmlns:a16="http://schemas.microsoft.com/office/drawing/2014/main" id="{8B583BDF-78FD-4546-AA60-BB9C50F4FD97}"/>
              </a:ext>
            </a:extLst>
          </p:cNvPr>
          <p:cNvSpPr>
            <a:spLocks noGrp="1"/>
          </p:cNvSpPr>
          <p:nvPr>
            <p:ph type="title"/>
          </p:nvPr>
        </p:nvSpPr>
        <p:spPr/>
        <p:txBody>
          <a:bodyPr>
            <a:normAutofit fontScale="90000"/>
          </a:bodyPr>
          <a:lstStyle/>
          <a:p>
            <a:pPr lvl="0"/>
            <a:r>
              <a:rPr lang="en-US" dirty="0"/>
              <a:t>Skype for Business Only</a:t>
            </a:r>
            <a:br>
              <a:rPr lang="en-US" dirty="0"/>
            </a:br>
            <a:r>
              <a:rPr lang="en-US" sz="2000" dirty="0">
                <a:solidFill>
                  <a:schemeClr val="tx1"/>
                </a:solidFill>
                <a:latin typeface="Segoe UI" panose="020B0502040204020203" pitchFamily="34" charset="0"/>
                <a:cs typeface="Segoe UI" panose="020B0502040204020203" pitchFamily="34" charset="0"/>
              </a:rPr>
              <a:t>Existing Skype for Business feature set</a:t>
            </a:r>
            <a:br>
              <a:rPr lang="en-US" sz="2000" dirty="0">
                <a:solidFill>
                  <a:schemeClr val="tx1"/>
                </a:solidFill>
              </a:rPr>
            </a:br>
            <a:endParaRPr lang="en-US" sz="2000" dirty="0">
              <a:solidFill>
                <a:schemeClr val="tx1"/>
              </a:solidFill>
            </a:endParaRPr>
          </a:p>
        </p:txBody>
      </p:sp>
      <p:sp>
        <p:nvSpPr>
          <p:cNvPr id="15" name="Freeform 5">
            <a:extLst>
              <a:ext uri="{FF2B5EF4-FFF2-40B4-BE49-F238E27FC236}">
                <a16:creationId xmlns:a16="http://schemas.microsoft.com/office/drawing/2014/main" id="{6EE21DCE-F94C-F44E-99D5-122103EC7ABB}"/>
              </a:ext>
            </a:extLst>
          </p:cNvPr>
          <p:cNvSpPr>
            <a:spLocks noChangeAspect="1" noEditPoints="1"/>
          </p:cNvSpPr>
          <p:nvPr/>
        </p:nvSpPr>
        <p:spPr bwMode="auto">
          <a:xfrm>
            <a:off x="11807556" y="522464"/>
            <a:ext cx="212609" cy="210282"/>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p>
        </p:txBody>
      </p:sp>
      <p:grpSp>
        <p:nvGrpSpPr>
          <p:cNvPr id="17" name="Group 16">
            <a:extLst>
              <a:ext uri="{FF2B5EF4-FFF2-40B4-BE49-F238E27FC236}">
                <a16:creationId xmlns:a16="http://schemas.microsoft.com/office/drawing/2014/main" id="{B7912FE9-C15F-C841-9CB2-A46B03D74D71}"/>
              </a:ext>
            </a:extLst>
          </p:cNvPr>
          <p:cNvGrpSpPr/>
          <p:nvPr/>
        </p:nvGrpSpPr>
        <p:grpSpPr>
          <a:xfrm>
            <a:off x="9866909" y="522410"/>
            <a:ext cx="209352" cy="210389"/>
            <a:chOff x="5810252" y="4715095"/>
            <a:chExt cx="149966" cy="150708"/>
          </a:xfrm>
          <a:solidFill>
            <a:schemeClr val="bg2"/>
          </a:solidFill>
        </p:grpSpPr>
        <p:sp>
          <p:nvSpPr>
            <p:cNvPr id="18" name="Freeform 5">
              <a:extLst>
                <a:ext uri="{FF2B5EF4-FFF2-40B4-BE49-F238E27FC236}">
                  <a16:creationId xmlns:a16="http://schemas.microsoft.com/office/drawing/2014/main" id="{9CA00BA4-75B0-644F-8A56-06821CDA9A97}"/>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sp>
          <p:nvSpPr>
            <p:cNvPr id="19" name="Freeform 6">
              <a:extLst>
                <a:ext uri="{FF2B5EF4-FFF2-40B4-BE49-F238E27FC236}">
                  <a16:creationId xmlns:a16="http://schemas.microsoft.com/office/drawing/2014/main" id="{2775271A-67A6-7A4E-85CB-45C8F6001396}"/>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grpSp>
      <p:grpSp>
        <p:nvGrpSpPr>
          <p:cNvPr id="27" name="Group 26">
            <a:extLst>
              <a:ext uri="{FF2B5EF4-FFF2-40B4-BE49-F238E27FC236}">
                <a16:creationId xmlns:a16="http://schemas.microsoft.com/office/drawing/2014/main" id="{17BC44F2-F2C2-4FBC-9A75-3B1094E01C6E}"/>
              </a:ext>
            </a:extLst>
          </p:cNvPr>
          <p:cNvGrpSpPr/>
          <p:nvPr/>
        </p:nvGrpSpPr>
        <p:grpSpPr>
          <a:xfrm>
            <a:off x="1752558" y="4675530"/>
            <a:ext cx="3113921" cy="1525617"/>
            <a:chOff x="4721332" y="1571757"/>
            <a:chExt cx="3053141" cy="1495839"/>
          </a:xfrm>
        </p:grpSpPr>
        <p:grpSp>
          <p:nvGrpSpPr>
            <p:cNvPr id="28" name="Group 27">
              <a:extLst>
                <a:ext uri="{FF2B5EF4-FFF2-40B4-BE49-F238E27FC236}">
                  <a16:creationId xmlns:a16="http://schemas.microsoft.com/office/drawing/2014/main" id="{BF19B615-2EF5-4B53-9B30-CF51235B62F7}"/>
                </a:ext>
              </a:extLst>
            </p:cNvPr>
            <p:cNvGrpSpPr/>
            <p:nvPr/>
          </p:nvGrpSpPr>
          <p:grpSpPr>
            <a:xfrm>
              <a:off x="4721332" y="1571757"/>
              <a:ext cx="3053141" cy="1495839"/>
              <a:chOff x="5304375" y="1882514"/>
              <a:chExt cx="3859503" cy="1829192"/>
            </a:xfrm>
          </p:grpSpPr>
          <p:pic>
            <p:nvPicPr>
              <p:cNvPr id="30" name="Picture 29">
                <a:extLst>
                  <a:ext uri="{FF2B5EF4-FFF2-40B4-BE49-F238E27FC236}">
                    <a16:creationId xmlns:a16="http://schemas.microsoft.com/office/drawing/2014/main" id="{EC82ECA9-20DB-495D-BDE8-5D7ECF8CC647}"/>
                  </a:ext>
                </a:extLst>
              </p:cNvPr>
              <p:cNvPicPr>
                <a:picLocks noChangeAspect="1"/>
              </p:cNvPicPr>
              <p:nvPr/>
            </p:nvPicPr>
            <p:blipFill>
              <a:blip r:embed="rId3"/>
              <a:stretch>
                <a:fillRect/>
              </a:stretch>
            </p:blipFill>
            <p:spPr>
              <a:xfrm>
                <a:off x="5304375" y="1882514"/>
                <a:ext cx="3859503" cy="1829192"/>
              </a:xfrm>
              <a:prstGeom prst="rect">
                <a:avLst/>
              </a:prstGeom>
            </p:spPr>
          </p:pic>
          <p:pic>
            <p:nvPicPr>
              <p:cNvPr id="31" name="Picture 30">
                <a:extLst>
                  <a:ext uri="{FF2B5EF4-FFF2-40B4-BE49-F238E27FC236}">
                    <a16:creationId xmlns:a16="http://schemas.microsoft.com/office/drawing/2014/main" id="{F64543F1-1B35-4CA3-92D7-4B1BB9185A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04375" y="1882514"/>
                <a:ext cx="3839625" cy="1009657"/>
              </a:xfrm>
              <a:prstGeom prst="rect">
                <a:avLst/>
              </a:prstGeom>
            </p:spPr>
          </p:pic>
        </p:grpSp>
        <p:sp>
          <p:nvSpPr>
            <p:cNvPr id="29" name="Rectangle 28">
              <a:extLst>
                <a:ext uri="{FF2B5EF4-FFF2-40B4-BE49-F238E27FC236}">
                  <a16:creationId xmlns:a16="http://schemas.microsoft.com/office/drawing/2014/main" id="{FACC5A57-C433-4932-8177-2ADF06564D5C}"/>
                </a:ext>
              </a:extLst>
            </p:cNvPr>
            <p:cNvSpPr/>
            <p:nvPr/>
          </p:nvSpPr>
          <p:spPr bwMode="auto">
            <a:xfrm>
              <a:off x="4753320" y="2408038"/>
              <a:ext cx="2989163" cy="457134"/>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
        <p:nvSpPr>
          <p:cNvPr id="46" name="TextBox 45">
            <a:extLst>
              <a:ext uri="{FF2B5EF4-FFF2-40B4-BE49-F238E27FC236}">
                <a16:creationId xmlns:a16="http://schemas.microsoft.com/office/drawing/2014/main" id="{8FCBAB2F-CA62-41B4-8D45-1E92509625F9}"/>
              </a:ext>
            </a:extLst>
          </p:cNvPr>
          <p:cNvSpPr txBox="1"/>
          <p:nvPr/>
        </p:nvSpPr>
        <p:spPr>
          <a:xfrm>
            <a:off x="350030" y="2219565"/>
            <a:ext cx="5790490" cy="2351858"/>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t>Incoming VOIP calls and chats land in Skype for Business, regardless of where initiated</a:t>
            </a:r>
          </a:p>
          <a:p>
            <a:pPr marL="291436" indent="-291436">
              <a:lnSpc>
                <a:spcPct val="90000"/>
              </a:lnSpc>
              <a:spcAft>
                <a:spcPts val="612"/>
              </a:spcAft>
              <a:buFont typeface="Arial" panose="020B0604020202020204" pitchFamily="34" charset="0"/>
              <a:buChar char="•"/>
            </a:pPr>
            <a:r>
              <a:rPr lang="en-US" sz="1836" dirty="0"/>
              <a:t>End user can initiate calls and chats from only Skype for Business</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Skype for Business Presence is shown in both systems</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Interoperability available with Teams Only user</a:t>
            </a:r>
          </a:p>
        </p:txBody>
      </p:sp>
      <p:sp>
        <p:nvSpPr>
          <p:cNvPr id="47" name="TextBox 46">
            <a:extLst>
              <a:ext uri="{FF2B5EF4-FFF2-40B4-BE49-F238E27FC236}">
                <a16:creationId xmlns:a16="http://schemas.microsoft.com/office/drawing/2014/main" id="{2A914D4D-106F-4B6A-BD05-412E19D4ED2E}"/>
              </a:ext>
            </a:extLst>
          </p:cNvPr>
          <p:cNvSpPr txBox="1"/>
          <p:nvPr/>
        </p:nvSpPr>
        <p:spPr>
          <a:xfrm>
            <a:off x="6347184" y="2219565"/>
            <a:ext cx="5672981" cy="1157716"/>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Meeting scheduling available only in Skype for Business</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Outlook shows only Skype for Business add-in</a:t>
            </a:r>
          </a:p>
        </p:txBody>
      </p:sp>
      <p:grpSp>
        <p:nvGrpSpPr>
          <p:cNvPr id="3" name="Group 2">
            <a:extLst>
              <a:ext uri="{FF2B5EF4-FFF2-40B4-BE49-F238E27FC236}">
                <a16:creationId xmlns:a16="http://schemas.microsoft.com/office/drawing/2014/main" id="{14A116B8-C8E8-4ECA-AC72-CEA03668AC68}"/>
              </a:ext>
            </a:extLst>
          </p:cNvPr>
          <p:cNvGrpSpPr/>
          <p:nvPr/>
        </p:nvGrpSpPr>
        <p:grpSpPr>
          <a:xfrm>
            <a:off x="6503157" y="5096576"/>
            <a:ext cx="2761753" cy="1393009"/>
            <a:chOff x="7091865" y="3639575"/>
            <a:chExt cx="2989163" cy="1612266"/>
          </a:xfrm>
        </p:grpSpPr>
        <p:pic>
          <p:nvPicPr>
            <p:cNvPr id="66" name="Picture 65">
              <a:extLst>
                <a:ext uri="{FF2B5EF4-FFF2-40B4-BE49-F238E27FC236}">
                  <a16:creationId xmlns:a16="http://schemas.microsoft.com/office/drawing/2014/main" id="{48F1CE24-D8AF-4ECF-BC89-0FA2C712EEF5}"/>
                </a:ext>
              </a:extLst>
            </p:cNvPr>
            <p:cNvPicPr>
              <a:picLocks noChangeAspect="1"/>
            </p:cNvPicPr>
            <p:nvPr/>
          </p:nvPicPr>
          <p:blipFill>
            <a:blip r:embed="rId5"/>
            <a:stretch>
              <a:fillRect/>
            </a:stretch>
          </p:blipFill>
          <p:spPr>
            <a:xfrm>
              <a:off x="7091865" y="3639575"/>
              <a:ext cx="2989163" cy="1612266"/>
            </a:xfrm>
            <a:prstGeom prst="rect">
              <a:avLst/>
            </a:prstGeom>
          </p:spPr>
        </p:pic>
        <p:sp>
          <p:nvSpPr>
            <p:cNvPr id="67" name="Rectangle 66">
              <a:extLst>
                <a:ext uri="{FF2B5EF4-FFF2-40B4-BE49-F238E27FC236}">
                  <a16:creationId xmlns:a16="http://schemas.microsoft.com/office/drawing/2014/main" id="{5C324F24-C7C7-4666-B223-DD1574ED0C08}"/>
                </a:ext>
              </a:extLst>
            </p:cNvPr>
            <p:cNvSpPr/>
            <p:nvPr/>
          </p:nvSpPr>
          <p:spPr bwMode="auto">
            <a:xfrm>
              <a:off x="9159548" y="3979337"/>
              <a:ext cx="889112" cy="1263268"/>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1" name="Group 40">
            <a:extLst>
              <a:ext uri="{FF2B5EF4-FFF2-40B4-BE49-F238E27FC236}">
                <a16:creationId xmlns:a16="http://schemas.microsoft.com/office/drawing/2014/main" id="{AFF6A22C-0E58-4222-8916-4D16BF72CBCD}"/>
              </a:ext>
            </a:extLst>
          </p:cNvPr>
          <p:cNvGrpSpPr/>
          <p:nvPr/>
        </p:nvGrpSpPr>
        <p:grpSpPr>
          <a:xfrm>
            <a:off x="8656055" y="142168"/>
            <a:ext cx="3611898" cy="1367988"/>
            <a:chOff x="8486235" y="139394"/>
            <a:chExt cx="3541398" cy="1341286"/>
          </a:xfrm>
        </p:grpSpPr>
        <p:sp>
          <p:nvSpPr>
            <p:cNvPr id="43" name="Rectangle: Rounded Corners 50">
              <a:extLst>
                <a:ext uri="{FF2B5EF4-FFF2-40B4-BE49-F238E27FC236}">
                  <a16:creationId xmlns:a16="http://schemas.microsoft.com/office/drawing/2014/main" id="{837D2C40-DE27-4606-9BB9-F306EBFBB72F}"/>
                </a:ext>
              </a:extLst>
            </p:cNvPr>
            <p:cNvSpPr/>
            <p:nvPr/>
          </p:nvSpPr>
          <p:spPr bwMode="auto">
            <a:xfrm>
              <a:off x="8690819" y="455283"/>
              <a:ext cx="1241545" cy="877986"/>
            </a:xfrm>
            <a:prstGeom prst="roundRect">
              <a:avLst>
                <a:gd name="adj" fmla="val 0"/>
              </a:avLst>
            </a:prstGeom>
            <a:solidFill>
              <a:srgbClr val="00AEEF"/>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199" dirty="0">
                  <a:solidFill>
                    <a:schemeClr val="bg2"/>
                  </a:solidFill>
                  <a:latin typeface="Segoe UI"/>
                </a:rPr>
                <a:t>Chat</a:t>
              </a:r>
            </a:p>
            <a:p>
              <a:pPr defTabSz="932418">
                <a:lnSpc>
                  <a:spcPct val="90000"/>
                </a:lnSpc>
                <a:spcAft>
                  <a:spcPts val="300"/>
                </a:spcAft>
                <a:defRPr/>
              </a:pPr>
              <a:r>
                <a:rPr lang="en-US" sz="1199" dirty="0">
                  <a:solidFill>
                    <a:schemeClr val="bg2"/>
                  </a:solidFill>
                  <a:latin typeface="Segoe UI"/>
                </a:rPr>
                <a:t>Calling</a:t>
              </a:r>
            </a:p>
            <a:p>
              <a:pPr defTabSz="932418">
                <a:lnSpc>
                  <a:spcPct val="90000"/>
                </a:lnSpc>
                <a:spcAft>
                  <a:spcPts val="300"/>
                </a:spcAft>
                <a:defRPr/>
              </a:pPr>
              <a:r>
                <a:rPr lang="en-US" sz="1199" dirty="0">
                  <a:solidFill>
                    <a:schemeClr val="bg2"/>
                  </a:solidFill>
                  <a:latin typeface="Segoe UI"/>
                </a:rPr>
                <a:t>Meetings</a:t>
              </a:r>
            </a:p>
          </p:txBody>
        </p:sp>
        <p:sp>
          <p:nvSpPr>
            <p:cNvPr id="48" name="Rectangle 47">
              <a:extLst>
                <a:ext uri="{FF2B5EF4-FFF2-40B4-BE49-F238E27FC236}">
                  <a16:creationId xmlns:a16="http://schemas.microsoft.com/office/drawing/2014/main" id="{7A40479E-CE8A-4E70-9918-E473C045C458}"/>
                </a:ext>
              </a:extLst>
            </p:cNvPr>
            <p:cNvSpPr/>
            <p:nvPr/>
          </p:nvSpPr>
          <p:spPr>
            <a:xfrm>
              <a:off x="8486235" y="212189"/>
              <a:ext cx="1646387" cy="261482"/>
            </a:xfrm>
            <a:prstGeom prst="rect">
              <a:avLst/>
            </a:prstGeom>
          </p:spPr>
          <p:txBody>
            <a:bodyPr wrap="square" anchor="ctr">
              <a:spAutoFit/>
            </a:bodyPr>
            <a:lstStyle/>
            <a:p>
              <a:pPr algn="ctr" defTabSz="932418">
                <a:defRPr/>
              </a:pPr>
              <a:r>
                <a:rPr lang="en-US" sz="1099" b="1" dirty="0">
                  <a:latin typeface="Segoe UI"/>
                </a:rPr>
                <a:t>Skype for Business</a:t>
              </a:r>
              <a:endParaRPr lang="en-US" sz="1099" dirty="0">
                <a:latin typeface="Segoe UI"/>
              </a:endParaRPr>
            </a:p>
          </p:txBody>
        </p:sp>
        <p:sp>
          <p:nvSpPr>
            <p:cNvPr id="65" name="Rectangle 64">
              <a:extLst>
                <a:ext uri="{FF2B5EF4-FFF2-40B4-BE49-F238E27FC236}">
                  <a16:creationId xmlns:a16="http://schemas.microsoft.com/office/drawing/2014/main" id="{CB0291E5-1560-4936-8FF0-4769702DC945}"/>
                </a:ext>
              </a:extLst>
            </p:cNvPr>
            <p:cNvSpPr/>
            <p:nvPr/>
          </p:nvSpPr>
          <p:spPr bwMode="auto">
            <a:xfrm>
              <a:off x="8518331" y="139394"/>
              <a:ext cx="3509302" cy="1341286"/>
            </a:xfrm>
            <a:prstGeom prst="rect">
              <a:avLst/>
            </a:prstGeom>
            <a:noFill/>
            <a:ln>
              <a:solidFill>
                <a:srgbClr val="D83B01"/>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68" name="Group 67">
              <a:extLst>
                <a:ext uri="{FF2B5EF4-FFF2-40B4-BE49-F238E27FC236}">
                  <a16:creationId xmlns:a16="http://schemas.microsoft.com/office/drawing/2014/main" id="{69DE2F51-335D-4FF7-9D66-882E5D45DBCC}"/>
                </a:ext>
              </a:extLst>
            </p:cNvPr>
            <p:cNvGrpSpPr/>
            <p:nvPr/>
          </p:nvGrpSpPr>
          <p:grpSpPr>
            <a:xfrm>
              <a:off x="9673454" y="512214"/>
              <a:ext cx="205266" cy="206282"/>
              <a:chOff x="5810252" y="4715095"/>
              <a:chExt cx="149966" cy="150708"/>
            </a:xfrm>
            <a:solidFill>
              <a:schemeClr val="bg2"/>
            </a:solidFill>
          </p:grpSpPr>
          <p:sp>
            <p:nvSpPr>
              <p:cNvPr id="69" name="Freeform 5">
                <a:extLst>
                  <a:ext uri="{FF2B5EF4-FFF2-40B4-BE49-F238E27FC236}">
                    <a16:creationId xmlns:a16="http://schemas.microsoft.com/office/drawing/2014/main" id="{D233F87B-0637-4565-85F9-005A834F962F}"/>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sp>
            <p:nvSpPr>
              <p:cNvPr id="70" name="Freeform 6">
                <a:extLst>
                  <a:ext uri="{FF2B5EF4-FFF2-40B4-BE49-F238E27FC236}">
                    <a16:creationId xmlns:a16="http://schemas.microsoft.com/office/drawing/2014/main" id="{C499FF5E-6FA2-4746-89C4-195616C40122}"/>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grpSp>
      </p:grpSp>
      <p:sp>
        <p:nvSpPr>
          <p:cNvPr id="4" name="TextBox 3">
            <a:extLst>
              <a:ext uri="{FF2B5EF4-FFF2-40B4-BE49-F238E27FC236}">
                <a16:creationId xmlns:a16="http://schemas.microsoft.com/office/drawing/2014/main" id="{3DEE3306-59F4-4518-8A06-FD70657BA36E}"/>
              </a:ext>
            </a:extLst>
          </p:cNvPr>
          <p:cNvSpPr txBox="1"/>
          <p:nvPr/>
        </p:nvSpPr>
        <p:spPr>
          <a:xfrm>
            <a:off x="6347184" y="3234730"/>
            <a:ext cx="3186001" cy="1935608"/>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t>End user can schedule meetings from only Skype for Business</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End user can join both Skype for Business and Teams meetings</a:t>
            </a:r>
          </a:p>
        </p:txBody>
      </p:sp>
      <p:pic>
        <p:nvPicPr>
          <p:cNvPr id="6" name="Picture 5">
            <a:extLst>
              <a:ext uri="{FF2B5EF4-FFF2-40B4-BE49-F238E27FC236}">
                <a16:creationId xmlns:a16="http://schemas.microsoft.com/office/drawing/2014/main" id="{FEB9C110-70EE-4F3E-B91A-D5F738ADB0A2}"/>
              </a:ext>
            </a:extLst>
          </p:cNvPr>
          <p:cNvPicPr>
            <a:picLocks noChangeAspect="1"/>
          </p:cNvPicPr>
          <p:nvPr/>
        </p:nvPicPr>
        <p:blipFill>
          <a:blip r:embed="rId6"/>
          <a:stretch>
            <a:fillRect/>
          </a:stretch>
        </p:blipFill>
        <p:spPr>
          <a:xfrm>
            <a:off x="9354814" y="3462500"/>
            <a:ext cx="2898558" cy="2967315"/>
          </a:xfrm>
          <a:prstGeom prst="rect">
            <a:avLst/>
          </a:prstGeom>
        </p:spPr>
      </p:pic>
    </p:spTree>
    <p:extLst>
      <p:ext uri="{BB962C8B-B14F-4D97-AF65-F5344CB8AC3E}">
        <p14:creationId xmlns:p14="http://schemas.microsoft.com/office/powerpoint/2010/main" val="3102259943"/>
      </p:ext>
    </p:extLst>
  </p:cSld>
  <p:clrMapOvr>
    <a:masterClrMapping/>
  </p:clrMapOvr>
  <p:transition>
    <p:fade/>
  </p:transition>
  <p:extLst mod="1"/>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A530C282-D243-42A1-A7FA-66B7689F9F6F}"/>
              </a:ext>
            </a:extLst>
          </p:cNvPr>
          <p:cNvGrpSpPr/>
          <p:nvPr/>
        </p:nvGrpSpPr>
        <p:grpSpPr>
          <a:xfrm>
            <a:off x="6355306" y="1597829"/>
            <a:ext cx="5918975" cy="4988585"/>
            <a:chOff x="6230393" y="1566642"/>
            <a:chExt cx="5803443" cy="4891214"/>
          </a:xfrm>
        </p:grpSpPr>
        <p:sp>
          <p:nvSpPr>
            <p:cNvPr id="45" name="TextBox 44">
              <a:extLst>
                <a:ext uri="{FF2B5EF4-FFF2-40B4-BE49-F238E27FC236}">
                  <a16:creationId xmlns:a16="http://schemas.microsoft.com/office/drawing/2014/main" id="{D4D519A1-4F0B-4D2E-A800-DF74ED0B79CC}"/>
                </a:ext>
              </a:extLst>
            </p:cNvPr>
            <p:cNvSpPr txBox="1">
              <a:spLocks/>
            </p:cNvSpPr>
            <p:nvPr/>
          </p:nvSpPr>
          <p:spPr>
            <a:xfrm>
              <a:off x="6230393" y="1566642"/>
              <a:ext cx="5803443" cy="4891214"/>
            </a:xfrm>
            <a:prstGeom prst="rect">
              <a:avLst/>
            </a:prstGeom>
            <a:noFill/>
            <a:ln>
              <a:solidFill>
                <a:schemeClr val="accent4"/>
              </a:solidFill>
            </a:ln>
          </p:spPr>
          <p:txBody>
            <a:bodyPr wrap="square" lIns="186521" tIns="149217" rIns="186521" bIns="149217" rtlCol="0">
              <a:noAutofit/>
            </a:bodyPr>
            <a:lstStyle/>
            <a:p>
              <a:pPr>
                <a:lnSpc>
                  <a:spcPct val="90000"/>
                </a:lnSpc>
                <a:spcAft>
                  <a:spcPts val="612"/>
                </a:spcAft>
              </a:pPr>
              <a:endParaRPr lang="en-US" sz="2448" dirty="0" err="1">
                <a:gradFill>
                  <a:gsLst>
                    <a:gs pos="2917">
                      <a:schemeClr val="tx1"/>
                    </a:gs>
                    <a:gs pos="30000">
                      <a:schemeClr val="tx1"/>
                    </a:gs>
                  </a:gsLst>
                  <a:lin ang="5400000" scaled="0"/>
                </a:gradFill>
              </a:endParaRPr>
            </a:p>
          </p:txBody>
        </p:sp>
        <p:sp>
          <p:nvSpPr>
            <p:cNvPr id="50" name="TextBox 49">
              <a:extLst>
                <a:ext uri="{FF2B5EF4-FFF2-40B4-BE49-F238E27FC236}">
                  <a16:creationId xmlns:a16="http://schemas.microsoft.com/office/drawing/2014/main" id="{1C64E663-7BE4-423A-AE7D-1AE24C58CB6C}"/>
                </a:ext>
              </a:extLst>
            </p:cNvPr>
            <p:cNvSpPr txBox="1"/>
            <p:nvPr/>
          </p:nvSpPr>
          <p:spPr>
            <a:xfrm>
              <a:off x="6230393" y="1568000"/>
              <a:ext cx="5803442" cy="544765"/>
            </a:xfrm>
            <a:prstGeom prst="rect">
              <a:avLst/>
            </a:prstGeom>
            <a:noFill/>
            <a:ln>
              <a:solidFill>
                <a:schemeClr val="accent4"/>
              </a:solidFill>
            </a:ln>
          </p:spPr>
          <p:txBody>
            <a:bodyPr wrap="square" lIns="186521" tIns="149217" rIns="186521" bIns="149217" rtlCol="0">
              <a:spAutoFit/>
            </a:bodyPr>
            <a:lstStyle/>
            <a:p>
              <a:pPr>
                <a:lnSpc>
                  <a:spcPct val="90000"/>
                </a:lnSpc>
                <a:spcAft>
                  <a:spcPts val="612"/>
                </a:spcAft>
              </a:pPr>
              <a:r>
                <a:rPr lang="en-US" sz="1836" dirty="0">
                  <a:solidFill>
                    <a:schemeClr val="accent1"/>
                  </a:solidFill>
                </a:rPr>
                <a:t>Meetings</a:t>
              </a:r>
              <a:endParaRPr lang="en-US" sz="1632" dirty="0">
                <a:solidFill>
                  <a:schemeClr val="accent1"/>
                </a:solidFill>
              </a:endParaRPr>
            </a:p>
          </p:txBody>
        </p:sp>
      </p:grpSp>
      <p:grpSp>
        <p:nvGrpSpPr>
          <p:cNvPr id="51" name="Group 50">
            <a:extLst>
              <a:ext uri="{FF2B5EF4-FFF2-40B4-BE49-F238E27FC236}">
                <a16:creationId xmlns:a16="http://schemas.microsoft.com/office/drawing/2014/main" id="{39A229AF-B5AD-4F96-B93A-317BB5A54E3E}"/>
              </a:ext>
            </a:extLst>
          </p:cNvPr>
          <p:cNvGrpSpPr/>
          <p:nvPr/>
        </p:nvGrpSpPr>
        <p:grpSpPr>
          <a:xfrm>
            <a:off x="350032" y="1602462"/>
            <a:ext cx="5918975" cy="4983953"/>
            <a:chOff x="342335" y="1566642"/>
            <a:chExt cx="5803443" cy="4886672"/>
          </a:xfrm>
        </p:grpSpPr>
        <p:sp>
          <p:nvSpPr>
            <p:cNvPr id="44" name="TextBox 43">
              <a:extLst>
                <a:ext uri="{FF2B5EF4-FFF2-40B4-BE49-F238E27FC236}">
                  <a16:creationId xmlns:a16="http://schemas.microsoft.com/office/drawing/2014/main" id="{334B9A80-9EE7-42F7-88FA-EEAA4E39E221}"/>
                </a:ext>
              </a:extLst>
            </p:cNvPr>
            <p:cNvSpPr txBox="1">
              <a:spLocks/>
            </p:cNvSpPr>
            <p:nvPr/>
          </p:nvSpPr>
          <p:spPr>
            <a:xfrm>
              <a:off x="342335" y="1566642"/>
              <a:ext cx="5803443" cy="4886672"/>
            </a:xfrm>
            <a:prstGeom prst="rect">
              <a:avLst/>
            </a:prstGeom>
            <a:noFill/>
            <a:ln>
              <a:solidFill>
                <a:schemeClr val="accent4"/>
              </a:solidFill>
            </a:ln>
          </p:spPr>
          <p:txBody>
            <a:bodyPr wrap="square" lIns="186521" tIns="149217" rIns="186521" bIns="149217" rtlCol="0">
              <a:noAutofit/>
            </a:bodyPr>
            <a:lstStyle/>
            <a:p>
              <a:pPr>
                <a:lnSpc>
                  <a:spcPct val="90000"/>
                </a:lnSpc>
                <a:spcAft>
                  <a:spcPts val="612"/>
                </a:spcAft>
              </a:pPr>
              <a:endParaRPr lang="en-US" sz="2448" dirty="0">
                <a:gradFill>
                  <a:gsLst>
                    <a:gs pos="2917">
                      <a:schemeClr val="tx1"/>
                    </a:gs>
                    <a:gs pos="30000">
                      <a:schemeClr val="tx1"/>
                    </a:gs>
                  </a:gsLst>
                  <a:lin ang="5400000" scaled="0"/>
                </a:gradFill>
              </a:endParaRPr>
            </a:p>
            <a:p>
              <a:pPr>
                <a:lnSpc>
                  <a:spcPct val="90000"/>
                </a:lnSpc>
                <a:spcAft>
                  <a:spcPts val="612"/>
                </a:spcAft>
              </a:pPr>
              <a:endParaRPr lang="en-US" sz="2448" dirty="0" err="1">
                <a:gradFill>
                  <a:gsLst>
                    <a:gs pos="2917">
                      <a:schemeClr val="tx1"/>
                    </a:gs>
                    <a:gs pos="30000">
                      <a:schemeClr val="tx1"/>
                    </a:gs>
                  </a:gsLst>
                  <a:lin ang="5400000" scaled="0"/>
                </a:gradFill>
              </a:endParaRPr>
            </a:p>
          </p:txBody>
        </p:sp>
        <p:sp>
          <p:nvSpPr>
            <p:cNvPr id="49" name="TextBox 48">
              <a:extLst>
                <a:ext uri="{FF2B5EF4-FFF2-40B4-BE49-F238E27FC236}">
                  <a16:creationId xmlns:a16="http://schemas.microsoft.com/office/drawing/2014/main" id="{BE94B691-E1B4-411C-9E6B-5577E1DBB8C8}"/>
                </a:ext>
              </a:extLst>
            </p:cNvPr>
            <p:cNvSpPr txBox="1"/>
            <p:nvPr/>
          </p:nvSpPr>
          <p:spPr>
            <a:xfrm>
              <a:off x="342336" y="1566642"/>
              <a:ext cx="5803442" cy="544765"/>
            </a:xfrm>
            <a:prstGeom prst="rect">
              <a:avLst/>
            </a:prstGeom>
            <a:noFill/>
            <a:ln>
              <a:solidFill>
                <a:schemeClr val="accent4"/>
              </a:solidFill>
            </a:ln>
          </p:spPr>
          <p:txBody>
            <a:bodyPr wrap="square" lIns="186521" tIns="149217" rIns="186521" bIns="149217" rtlCol="0">
              <a:spAutoFit/>
            </a:bodyPr>
            <a:lstStyle/>
            <a:p>
              <a:pPr>
                <a:lnSpc>
                  <a:spcPct val="90000"/>
                </a:lnSpc>
                <a:spcAft>
                  <a:spcPts val="612"/>
                </a:spcAft>
              </a:pPr>
              <a:r>
                <a:rPr lang="en-US" sz="1836" dirty="0">
                  <a:solidFill>
                    <a:schemeClr val="accent1"/>
                  </a:solidFill>
                </a:rPr>
                <a:t>Calling and Chat</a:t>
              </a:r>
            </a:p>
          </p:txBody>
        </p:sp>
      </p:grpSp>
      <p:sp>
        <p:nvSpPr>
          <p:cNvPr id="5" name="Title 4">
            <a:extLst>
              <a:ext uri="{FF2B5EF4-FFF2-40B4-BE49-F238E27FC236}">
                <a16:creationId xmlns:a16="http://schemas.microsoft.com/office/drawing/2014/main" id="{8B583BDF-78FD-4546-AA60-BB9C50F4FD97}"/>
              </a:ext>
            </a:extLst>
          </p:cNvPr>
          <p:cNvSpPr>
            <a:spLocks noGrp="1"/>
          </p:cNvSpPr>
          <p:nvPr>
            <p:ph type="title"/>
          </p:nvPr>
        </p:nvSpPr>
        <p:spPr/>
        <p:txBody>
          <a:bodyPr>
            <a:normAutofit fontScale="90000"/>
          </a:bodyPr>
          <a:lstStyle/>
          <a:p>
            <a:pPr lvl="0"/>
            <a:r>
              <a:rPr lang="en-US" dirty="0"/>
              <a:t>Islands</a:t>
            </a:r>
            <a:br>
              <a:rPr lang="en-US" dirty="0"/>
            </a:br>
            <a:r>
              <a:rPr lang="en-US" sz="2000" dirty="0">
                <a:solidFill>
                  <a:schemeClr val="tx1"/>
                </a:solidFill>
                <a:latin typeface="Segoe UI" panose="020B0502040204020203" pitchFamily="34" charset="0"/>
                <a:cs typeface="Segoe UI" panose="020B0502040204020203" pitchFamily="34" charset="0"/>
              </a:rPr>
              <a:t>User runs </a:t>
            </a:r>
            <a:r>
              <a:rPr lang="en-US" sz="2000" b="1" dirty="0">
                <a:solidFill>
                  <a:schemeClr val="tx1"/>
                </a:solidFill>
                <a:latin typeface="Segoe UI" panose="020B0502040204020203" pitchFamily="34" charset="0"/>
                <a:cs typeface="Segoe UI" panose="020B0502040204020203" pitchFamily="34" charset="0"/>
              </a:rPr>
              <a:t>both</a:t>
            </a:r>
            <a:r>
              <a:rPr lang="en-US" sz="2000" dirty="0">
                <a:solidFill>
                  <a:schemeClr val="tx1"/>
                </a:solidFill>
                <a:latin typeface="Segoe UI" panose="020B0502040204020203" pitchFamily="34" charset="0"/>
                <a:cs typeface="Segoe UI" panose="020B0502040204020203" pitchFamily="34" charset="0"/>
              </a:rPr>
              <a:t> applications side-by-side. All features available.</a:t>
            </a:r>
            <a:br>
              <a:rPr lang="en-US" sz="2000" dirty="0">
                <a:solidFill>
                  <a:schemeClr val="tx1"/>
                </a:solidFill>
              </a:rPr>
            </a:br>
            <a:endParaRPr lang="en-US" sz="2000" dirty="0">
              <a:solidFill>
                <a:schemeClr val="tx1"/>
              </a:solidFill>
            </a:endParaRPr>
          </a:p>
        </p:txBody>
      </p:sp>
      <p:grpSp>
        <p:nvGrpSpPr>
          <p:cNvPr id="4" name="Group 3">
            <a:extLst>
              <a:ext uri="{FF2B5EF4-FFF2-40B4-BE49-F238E27FC236}">
                <a16:creationId xmlns:a16="http://schemas.microsoft.com/office/drawing/2014/main" id="{DB55003A-E949-744F-81B5-02A1013698B2}"/>
              </a:ext>
            </a:extLst>
          </p:cNvPr>
          <p:cNvGrpSpPr/>
          <p:nvPr/>
        </p:nvGrpSpPr>
        <p:grpSpPr>
          <a:xfrm>
            <a:off x="8652476" y="142168"/>
            <a:ext cx="3615477" cy="1367988"/>
            <a:chOff x="8652821" y="141692"/>
            <a:chExt cx="3615990" cy="1368182"/>
          </a:xfrm>
        </p:grpSpPr>
        <p:sp>
          <p:nvSpPr>
            <p:cNvPr id="13" name="TextBox 12">
              <a:extLst>
                <a:ext uri="{FF2B5EF4-FFF2-40B4-BE49-F238E27FC236}">
                  <a16:creationId xmlns:a16="http://schemas.microsoft.com/office/drawing/2014/main" id="{AEEAB4CF-BC1B-CB40-A865-E63E9F107638}"/>
                </a:ext>
              </a:extLst>
            </p:cNvPr>
            <p:cNvSpPr txBox="1"/>
            <p:nvPr/>
          </p:nvSpPr>
          <p:spPr>
            <a:xfrm>
              <a:off x="10115287" y="709797"/>
              <a:ext cx="726705" cy="470707"/>
            </a:xfrm>
            <a:prstGeom prst="rect">
              <a:avLst/>
            </a:prstGeom>
            <a:noFill/>
          </p:spPr>
          <p:txBody>
            <a:bodyPr wrap="square" lIns="186468" tIns="149175" rIns="186468" bIns="149175" rtlCol="0">
              <a:spAutoFit/>
            </a:bodyPr>
            <a:lstStyle/>
            <a:p>
              <a:pPr algn="ctr" defTabSz="466120">
                <a:lnSpc>
                  <a:spcPct val="90000"/>
                </a:lnSpc>
                <a:spcAft>
                  <a:spcPts val="612"/>
                </a:spcAft>
                <a:defRPr/>
              </a:pPr>
              <a:r>
                <a:rPr lang="en-US" sz="1199" b="1">
                  <a:solidFill>
                    <a:schemeClr val="accent1"/>
                  </a:solidFill>
                  <a:latin typeface="Segoe UI"/>
                </a:rPr>
                <a:t>AND</a:t>
              </a:r>
            </a:p>
          </p:txBody>
        </p:sp>
        <p:sp>
          <p:nvSpPr>
            <p:cNvPr id="11" name="Rectangle: Rounded Corners 31">
              <a:extLst>
                <a:ext uri="{FF2B5EF4-FFF2-40B4-BE49-F238E27FC236}">
                  <a16:creationId xmlns:a16="http://schemas.microsoft.com/office/drawing/2014/main" id="{9EC432C8-FE4C-7F44-B56F-B5CAAD344095}"/>
                </a:ext>
              </a:extLst>
            </p:cNvPr>
            <p:cNvSpPr/>
            <p:nvPr/>
          </p:nvSpPr>
          <p:spPr bwMode="auto">
            <a:xfrm>
              <a:off x="10825121" y="464158"/>
              <a:ext cx="1267320" cy="895349"/>
            </a:xfrm>
            <a:prstGeom prst="roundRect">
              <a:avLst>
                <a:gd name="adj" fmla="val 0"/>
              </a:avLst>
            </a:prstGeom>
            <a:solidFill>
              <a:srgbClr val="5754B5"/>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199" dirty="0">
                  <a:solidFill>
                    <a:schemeClr val="bg2"/>
                  </a:solidFill>
                  <a:latin typeface="Segoe UI"/>
                </a:rPr>
                <a:t>Chat</a:t>
              </a:r>
            </a:p>
            <a:p>
              <a:pPr defTabSz="932418">
                <a:lnSpc>
                  <a:spcPct val="90000"/>
                </a:lnSpc>
                <a:spcAft>
                  <a:spcPts val="300"/>
                </a:spcAft>
                <a:defRPr/>
              </a:pPr>
              <a:r>
                <a:rPr lang="en-US" sz="1199" dirty="0">
                  <a:solidFill>
                    <a:schemeClr val="bg2"/>
                  </a:solidFill>
                  <a:latin typeface="Segoe UI"/>
                </a:rPr>
                <a:t>Calling</a:t>
              </a:r>
            </a:p>
            <a:p>
              <a:pPr defTabSz="932418">
                <a:lnSpc>
                  <a:spcPct val="90000"/>
                </a:lnSpc>
                <a:spcAft>
                  <a:spcPts val="300"/>
                </a:spcAft>
                <a:defRPr/>
              </a:pPr>
              <a:r>
                <a:rPr lang="en-US" sz="1199" dirty="0">
                  <a:solidFill>
                    <a:schemeClr val="bg2"/>
                  </a:solidFill>
                  <a:latin typeface="Segoe UI"/>
                </a:rPr>
                <a:t>Meetings</a:t>
              </a:r>
            </a:p>
            <a:p>
              <a:pPr defTabSz="932418">
                <a:lnSpc>
                  <a:spcPct val="90000"/>
                </a:lnSpc>
                <a:spcAft>
                  <a:spcPts val="300"/>
                </a:spcAft>
                <a:defRPr/>
              </a:pPr>
              <a:r>
                <a:rPr lang="en-US" sz="1199" dirty="0">
                  <a:solidFill>
                    <a:schemeClr val="bg2"/>
                  </a:solidFill>
                  <a:latin typeface="Segoe UI"/>
                </a:rPr>
                <a:t>Collaboration</a:t>
              </a:r>
              <a:endParaRPr lang="en-US" sz="1199" dirty="0">
                <a:solidFill>
                  <a:schemeClr val="bg2"/>
                </a:solidFill>
                <a:latin typeface="Segoe UI"/>
                <a:ea typeface="Segoe UI" pitchFamily="34" charset="0"/>
                <a:cs typeface="Segoe UI" pitchFamily="34" charset="0"/>
              </a:endParaRPr>
            </a:p>
          </p:txBody>
        </p:sp>
        <p:sp>
          <p:nvSpPr>
            <p:cNvPr id="14" name="Rectangle: Rounded Corners 30">
              <a:extLst>
                <a:ext uri="{FF2B5EF4-FFF2-40B4-BE49-F238E27FC236}">
                  <a16:creationId xmlns:a16="http://schemas.microsoft.com/office/drawing/2014/main" id="{C7B4BE27-B1FD-E245-B41D-7A8F748A24B3}"/>
                </a:ext>
              </a:extLst>
            </p:cNvPr>
            <p:cNvSpPr/>
            <p:nvPr/>
          </p:nvSpPr>
          <p:spPr bwMode="auto">
            <a:xfrm>
              <a:off x="8865509" y="464158"/>
              <a:ext cx="1266649" cy="895349"/>
            </a:xfrm>
            <a:prstGeom prst="roundRect">
              <a:avLst>
                <a:gd name="adj" fmla="val 0"/>
              </a:avLst>
            </a:prstGeom>
            <a:solidFill>
              <a:srgbClr val="00AEEF"/>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199">
                  <a:solidFill>
                    <a:schemeClr val="bg2"/>
                  </a:solidFill>
                  <a:latin typeface="Segoe UI"/>
                </a:rPr>
                <a:t>Chat</a:t>
              </a:r>
            </a:p>
            <a:p>
              <a:pPr defTabSz="932418">
                <a:lnSpc>
                  <a:spcPct val="90000"/>
                </a:lnSpc>
                <a:spcAft>
                  <a:spcPts val="300"/>
                </a:spcAft>
                <a:defRPr/>
              </a:pPr>
              <a:r>
                <a:rPr lang="en-US" sz="1199">
                  <a:solidFill>
                    <a:schemeClr val="bg2"/>
                  </a:solidFill>
                  <a:latin typeface="Segoe UI"/>
                </a:rPr>
                <a:t>Calling</a:t>
              </a:r>
            </a:p>
            <a:p>
              <a:pPr defTabSz="932418">
                <a:lnSpc>
                  <a:spcPct val="90000"/>
                </a:lnSpc>
                <a:spcAft>
                  <a:spcPts val="300"/>
                </a:spcAft>
                <a:defRPr/>
              </a:pPr>
              <a:r>
                <a:rPr lang="en-US" sz="1199">
                  <a:solidFill>
                    <a:schemeClr val="bg2"/>
                  </a:solidFill>
                  <a:latin typeface="Segoe UI"/>
                </a:rPr>
                <a:t>Meetings</a:t>
              </a:r>
              <a:endParaRPr lang="en-US" sz="1199">
                <a:solidFill>
                  <a:schemeClr val="bg2"/>
                </a:solidFill>
                <a:latin typeface="Segoe UI"/>
                <a:ea typeface="Segoe UI" pitchFamily="34" charset="0"/>
                <a:cs typeface="Segoe UI" pitchFamily="34" charset="0"/>
              </a:endParaRPr>
            </a:p>
          </p:txBody>
        </p:sp>
        <p:sp>
          <p:nvSpPr>
            <p:cNvPr id="10" name="Rectangle 9">
              <a:extLst>
                <a:ext uri="{FF2B5EF4-FFF2-40B4-BE49-F238E27FC236}">
                  <a16:creationId xmlns:a16="http://schemas.microsoft.com/office/drawing/2014/main" id="{DC3E8E1D-B8EE-444A-A083-C81442474A0F}"/>
                </a:ext>
              </a:extLst>
            </p:cNvPr>
            <p:cNvSpPr/>
            <p:nvPr/>
          </p:nvSpPr>
          <p:spPr>
            <a:xfrm>
              <a:off x="10799956" y="215424"/>
              <a:ext cx="1305025" cy="266725"/>
            </a:xfrm>
            <a:prstGeom prst="rect">
              <a:avLst/>
            </a:prstGeom>
          </p:spPr>
          <p:txBody>
            <a:bodyPr wrap="square" anchor="ctr">
              <a:spAutoFit/>
            </a:bodyPr>
            <a:lstStyle/>
            <a:p>
              <a:pPr algn="ctr" defTabSz="932418">
                <a:defRPr/>
              </a:pPr>
              <a:r>
                <a:rPr lang="en-US" sz="1099" b="1">
                  <a:solidFill>
                    <a:srgbClr val="2F2F2F"/>
                  </a:solidFill>
                  <a:latin typeface="Segoe UI"/>
                </a:rPr>
                <a:t>Teams</a:t>
              </a:r>
              <a:endParaRPr lang="en-US" sz="1099">
                <a:solidFill>
                  <a:srgbClr val="2F2F2F"/>
                </a:solidFill>
                <a:latin typeface="Segoe UI"/>
              </a:endParaRPr>
            </a:p>
          </p:txBody>
        </p:sp>
        <p:sp>
          <p:nvSpPr>
            <p:cNvPr id="16" name="Rectangle 15">
              <a:extLst>
                <a:ext uri="{FF2B5EF4-FFF2-40B4-BE49-F238E27FC236}">
                  <a16:creationId xmlns:a16="http://schemas.microsoft.com/office/drawing/2014/main" id="{1CA13EE8-10CF-414E-BA95-CC114A5B5B68}"/>
                </a:ext>
              </a:extLst>
            </p:cNvPr>
            <p:cNvSpPr/>
            <p:nvPr/>
          </p:nvSpPr>
          <p:spPr>
            <a:xfrm>
              <a:off x="8652821" y="215425"/>
              <a:ext cx="1679400" cy="266725"/>
            </a:xfrm>
            <a:prstGeom prst="rect">
              <a:avLst/>
            </a:prstGeom>
          </p:spPr>
          <p:txBody>
            <a:bodyPr wrap="square" anchor="ctr">
              <a:spAutoFit/>
            </a:bodyPr>
            <a:lstStyle/>
            <a:p>
              <a:pPr algn="ctr" defTabSz="932418">
                <a:defRPr/>
              </a:pPr>
              <a:r>
                <a:rPr lang="en-US" sz="1099" b="1" dirty="0">
                  <a:latin typeface="Segoe UI"/>
                </a:rPr>
                <a:t>Skype for Business</a:t>
              </a:r>
              <a:endParaRPr lang="en-US" sz="1099" dirty="0">
                <a:latin typeface="Segoe UI"/>
              </a:endParaRPr>
            </a:p>
          </p:txBody>
        </p:sp>
        <p:sp>
          <p:nvSpPr>
            <p:cNvPr id="2" name="Rectangle 1">
              <a:extLst>
                <a:ext uri="{FF2B5EF4-FFF2-40B4-BE49-F238E27FC236}">
                  <a16:creationId xmlns:a16="http://schemas.microsoft.com/office/drawing/2014/main" id="{C883A19C-431D-6941-86CF-F995564EC144}"/>
                </a:ext>
              </a:extLst>
            </p:cNvPr>
            <p:cNvSpPr/>
            <p:nvPr/>
          </p:nvSpPr>
          <p:spPr bwMode="auto">
            <a:xfrm>
              <a:off x="8689140" y="141692"/>
              <a:ext cx="3579671" cy="1368182"/>
            </a:xfrm>
            <a:prstGeom prst="rect">
              <a:avLst/>
            </a:prstGeom>
            <a:noFill/>
            <a:ln>
              <a:solidFill>
                <a:srgbClr val="D83B01"/>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
        <p:nvSpPr>
          <p:cNvPr id="15" name="Freeform 5">
            <a:extLst>
              <a:ext uri="{FF2B5EF4-FFF2-40B4-BE49-F238E27FC236}">
                <a16:creationId xmlns:a16="http://schemas.microsoft.com/office/drawing/2014/main" id="{6EE21DCE-F94C-F44E-99D5-122103EC7ABB}"/>
              </a:ext>
            </a:extLst>
          </p:cNvPr>
          <p:cNvSpPr>
            <a:spLocks noChangeAspect="1" noEditPoints="1"/>
          </p:cNvSpPr>
          <p:nvPr/>
        </p:nvSpPr>
        <p:spPr bwMode="auto">
          <a:xfrm>
            <a:off x="11807556" y="522464"/>
            <a:ext cx="212609" cy="210282"/>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p>
        </p:txBody>
      </p:sp>
      <p:grpSp>
        <p:nvGrpSpPr>
          <p:cNvPr id="17" name="Group 16">
            <a:extLst>
              <a:ext uri="{FF2B5EF4-FFF2-40B4-BE49-F238E27FC236}">
                <a16:creationId xmlns:a16="http://schemas.microsoft.com/office/drawing/2014/main" id="{B7912FE9-C15F-C841-9CB2-A46B03D74D71}"/>
              </a:ext>
            </a:extLst>
          </p:cNvPr>
          <p:cNvGrpSpPr/>
          <p:nvPr/>
        </p:nvGrpSpPr>
        <p:grpSpPr>
          <a:xfrm>
            <a:off x="9866909" y="522410"/>
            <a:ext cx="209352" cy="210389"/>
            <a:chOff x="5810252" y="4715095"/>
            <a:chExt cx="149966" cy="150708"/>
          </a:xfrm>
          <a:solidFill>
            <a:schemeClr val="bg2"/>
          </a:solidFill>
        </p:grpSpPr>
        <p:sp>
          <p:nvSpPr>
            <p:cNvPr id="18" name="Freeform 5">
              <a:extLst>
                <a:ext uri="{FF2B5EF4-FFF2-40B4-BE49-F238E27FC236}">
                  <a16:creationId xmlns:a16="http://schemas.microsoft.com/office/drawing/2014/main" id="{9CA00BA4-75B0-644F-8A56-06821CDA9A97}"/>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sp>
          <p:nvSpPr>
            <p:cNvPr id="19" name="Freeform 6">
              <a:extLst>
                <a:ext uri="{FF2B5EF4-FFF2-40B4-BE49-F238E27FC236}">
                  <a16:creationId xmlns:a16="http://schemas.microsoft.com/office/drawing/2014/main" id="{2775271A-67A6-7A4E-85CB-45C8F6001396}"/>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grpSp>
      <p:grpSp>
        <p:nvGrpSpPr>
          <p:cNvPr id="6" name="Group 5">
            <a:extLst>
              <a:ext uri="{FF2B5EF4-FFF2-40B4-BE49-F238E27FC236}">
                <a16:creationId xmlns:a16="http://schemas.microsoft.com/office/drawing/2014/main" id="{BD2BD248-9993-4D4A-8E70-89ECCA6990A3}"/>
              </a:ext>
            </a:extLst>
          </p:cNvPr>
          <p:cNvGrpSpPr/>
          <p:nvPr/>
        </p:nvGrpSpPr>
        <p:grpSpPr>
          <a:xfrm>
            <a:off x="6630001" y="5249094"/>
            <a:ext cx="3048671" cy="1246771"/>
            <a:chOff x="7023749" y="3533665"/>
            <a:chExt cx="2989164" cy="1222435"/>
          </a:xfrm>
        </p:grpSpPr>
        <p:pic>
          <p:nvPicPr>
            <p:cNvPr id="22" name="Picture 21">
              <a:extLst>
                <a:ext uri="{FF2B5EF4-FFF2-40B4-BE49-F238E27FC236}">
                  <a16:creationId xmlns:a16="http://schemas.microsoft.com/office/drawing/2014/main" id="{763816B9-7B88-40CE-9CEB-C5C94DBBD257}"/>
                </a:ext>
              </a:extLst>
            </p:cNvPr>
            <p:cNvPicPr>
              <a:picLocks noChangeAspect="1"/>
            </p:cNvPicPr>
            <p:nvPr/>
          </p:nvPicPr>
          <p:blipFill>
            <a:blip r:embed="rId3"/>
            <a:stretch>
              <a:fillRect/>
            </a:stretch>
          </p:blipFill>
          <p:spPr>
            <a:xfrm>
              <a:off x="7023749" y="3533665"/>
              <a:ext cx="2989164" cy="1222435"/>
            </a:xfrm>
            <a:prstGeom prst="rect">
              <a:avLst/>
            </a:prstGeom>
          </p:spPr>
        </p:pic>
        <p:sp>
          <p:nvSpPr>
            <p:cNvPr id="25" name="Rectangle 24">
              <a:extLst>
                <a:ext uri="{FF2B5EF4-FFF2-40B4-BE49-F238E27FC236}">
                  <a16:creationId xmlns:a16="http://schemas.microsoft.com/office/drawing/2014/main" id="{4863ECC8-EE65-469E-BF0D-C76182360FF4}"/>
                </a:ext>
              </a:extLst>
            </p:cNvPr>
            <p:cNvSpPr/>
            <p:nvPr/>
          </p:nvSpPr>
          <p:spPr bwMode="auto">
            <a:xfrm>
              <a:off x="8603351" y="3802709"/>
              <a:ext cx="1409561" cy="953390"/>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27" name="Group 26">
            <a:extLst>
              <a:ext uri="{FF2B5EF4-FFF2-40B4-BE49-F238E27FC236}">
                <a16:creationId xmlns:a16="http://schemas.microsoft.com/office/drawing/2014/main" id="{17BC44F2-F2C2-4FBC-9A75-3B1094E01C6E}"/>
              </a:ext>
            </a:extLst>
          </p:cNvPr>
          <p:cNvGrpSpPr/>
          <p:nvPr/>
        </p:nvGrpSpPr>
        <p:grpSpPr>
          <a:xfrm>
            <a:off x="557095" y="4970248"/>
            <a:ext cx="3113921" cy="1525617"/>
            <a:chOff x="4721332" y="1571757"/>
            <a:chExt cx="3053141" cy="1495839"/>
          </a:xfrm>
        </p:grpSpPr>
        <p:grpSp>
          <p:nvGrpSpPr>
            <p:cNvPr id="28" name="Group 27">
              <a:extLst>
                <a:ext uri="{FF2B5EF4-FFF2-40B4-BE49-F238E27FC236}">
                  <a16:creationId xmlns:a16="http://schemas.microsoft.com/office/drawing/2014/main" id="{BF19B615-2EF5-4B53-9B30-CF51235B62F7}"/>
                </a:ext>
              </a:extLst>
            </p:cNvPr>
            <p:cNvGrpSpPr/>
            <p:nvPr/>
          </p:nvGrpSpPr>
          <p:grpSpPr>
            <a:xfrm>
              <a:off x="4721332" y="1571757"/>
              <a:ext cx="3053141" cy="1495839"/>
              <a:chOff x="5304375" y="1882514"/>
              <a:chExt cx="3859503" cy="1829192"/>
            </a:xfrm>
          </p:grpSpPr>
          <p:pic>
            <p:nvPicPr>
              <p:cNvPr id="30" name="Picture 29">
                <a:extLst>
                  <a:ext uri="{FF2B5EF4-FFF2-40B4-BE49-F238E27FC236}">
                    <a16:creationId xmlns:a16="http://schemas.microsoft.com/office/drawing/2014/main" id="{EC82ECA9-20DB-495D-BDE8-5D7ECF8CC647}"/>
                  </a:ext>
                </a:extLst>
              </p:cNvPr>
              <p:cNvPicPr>
                <a:picLocks noChangeAspect="1"/>
              </p:cNvPicPr>
              <p:nvPr/>
            </p:nvPicPr>
            <p:blipFill>
              <a:blip r:embed="rId4"/>
              <a:stretch>
                <a:fillRect/>
              </a:stretch>
            </p:blipFill>
            <p:spPr>
              <a:xfrm>
                <a:off x="5304375" y="1882514"/>
                <a:ext cx="3859503" cy="1829192"/>
              </a:xfrm>
              <a:prstGeom prst="rect">
                <a:avLst/>
              </a:prstGeom>
            </p:spPr>
          </p:pic>
          <p:pic>
            <p:nvPicPr>
              <p:cNvPr id="31" name="Picture 30">
                <a:extLst>
                  <a:ext uri="{FF2B5EF4-FFF2-40B4-BE49-F238E27FC236}">
                    <a16:creationId xmlns:a16="http://schemas.microsoft.com/office/drawing/2014/main" id="{F64543F1-1B35-4CA3-92D7-4B1BB9185A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04375" y="1882514"/>
                <a:ext cx="3839625" cy="1009657"/>
              </a:xfrm>
              <a:prstGeom prst="rect">
                <a:avLst/>
              </a:prstGeom>
            </p:spPr>
          </p:pic>
        </p:grpSp>
        <p:sp>
          <p:nvSpPr>
            <p:cNvPr id="29" name="Rectangle 28">
              <a:extLst>
                <a:ext uri="{FF2B5EF4-FFF2-40B4-BE49-F238E27FC236}">
                  <a16:creationId xmlns:a16="http://schemas.microsoft.com/office/drawing/2014/main" id="{FACC5A57-C433-4932-8177-2ADF06564D5C}"/>
                </a:ext>
              </a:extLst>
            </p:cNvPr>
            <p:cNvSpPr/>
            <p:nvPr/>
          </p:nvSpPr>
          <p:spPr bwMode="auto">
            <a:xfrm>
              <a:off x="4753320" y="2408038"/>
              <a:ext cx="2989163" cy="457134"/>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
        <p:nvSpPr>
          <p:cNvPr id="46" name="TextBox 45">
            <a:extLst>
              <a:ext uri="{FF2B5EF4-FFF2-40B4-BE49-F238E27FC236}">
                <a16:creationId xmlns:a16="http://schemas.microsoft.com/office/drawing/2014/main" id="{8FCBAB2F-CA62-41B4-8D45-1E92509625F9}"/>
              </a:ext>
            </a:extLst>
          </p:cNvPr>
          <p:cNvSpPr txBox="1"/>
          <p:nvPr/>
        </p:nvSpPr>
        <p:spPr>
          <a:xfrm>
            <a:off x="350032" y="2219565"/>
            <a:ext cx="3552172" cy="2351858"/>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t>Incoming VOIP calls and chats land in same client as originator</a:t>
            </a:r>
          </a:p>
          <a:p>
            <a:pPr marL="291436" indent="-291436">
              <a:lnSpc>
                <a:spcPct val="90000"/>
              </a:lnSpc>
              <a:spcAft>
                <a:spcPts val="612"/>
              </a:spcAft>
              <a:buFont typeface="Arial" panose="020B0604020202020204" pitchFamily="34" charset="0"/>
              <a:buChar char="•"/>
            </a:pPr>
            <a:r>
              <a:rPr lang="en-US" sz="1836" dirty="0"/>
              <a:t>End users can initiate calls and chats from either client</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Presence is separate</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No interoperability</a:t>
            </a:r>
          </a:p>
        </p:txBody>
      </p:sp>
      <p:sp>
        <p:nvSpPr>
          <p:cNvPr id="47" name="TextBox 46">
            <a:extLst>
              <a:ext uri="{FF2B5EF4-FFF2-40B4-BE49-F238E27FC236}">
                <a16:creationId xmlns:a16="http://schemas.microsoft.com/office/drawing/2014/main" id="{2A914D4D-106F-4B6A-BD05-412E19D4ED2E}"/>
              </a:ext>
            </a:extLst>
          </p:cNvPr>
          <p:cNvSpPr txBox="1"/>
          <p:nvPr/>
        </p:nvSpPr>
        <p:spPr>
          <a:xfrm>
            <a:off x="6347184" y="2219565"/>
            <a:ext cx="3614305" cy="2351858"/>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Meeting scheduling available on both services</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Outlook shows both add-ins</a:t>
            </a:r>
          </a:p>
          <a:p>
            <a:pPr marL="291436" indent="-291436">
              <a:lnSpc>
                <a:spcPct val="90000"/>
              </a:lnSpc>
              <a:spcAft>
                <a:spcPts val="612"/>
              </a:spcAft>
              <a:buFont typeface="Arial" panose="020B0604020202020204" pitchFamily="34" charset="0"/>
              <a:buChar char="•"/>
            </a:pPr>
            <a:r>
              <a:rPr lang="en-US" sz="1836" dirty="0"/>
              <a:t>End user can schedule meetings from either client</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End user can join meetings from the respective clients</a:t>
            </a:r>
          </a:p>
        </p:txBody>
      </p:sp>
      <p:sp>
        <p:nvSpPr>
          <p:cNvPr id="48" name="TextBox 47">
            <a:extLst>
              <a:ext uri="{FF2B5EF4-FFF2-40B4-BE49-F238E27FC236}">
                <a16:creationId xmlns:a16="http://schemas.microsoft.com/office/drawing/2014/main" id="{7E87A85F-0A85-4FD8-8F2A-7ABCD3125BE5}"/>
              </a:ext>
            </a:extLst>
          </p:cNvPr>
          <p:cNvSpPr txBox="1"/>
          <p:nvPr/>
        </p:nvSpPr>
        <p:spPr>
          <a:xfrm>
            <a:off x="1547701" y="6540539"/>
            <a:ext cx="9442609" cy="555610"/>
          </a:xfrm>
          <a:prstGeom prst="rect">
            <a:avLst/>
          </a:prstGeom>
          <a:noFill/>
        </p:spPr>
        <p:txBody>
          <a:bodyPr wrap="square" lIns="186521" tIns="149217" rIns="186521" bIns="149217" rtlCol="0">
            <a:spAutoFit/>
          </a:bodyPr>
          <a:lstStyle/>
          <a:p>
            <a:pPr algn="ctr">
              <a:lnSpc>
                <a:spcPct val="90000"/>
              </a:lnSpc>
              <a:spcAft>
                <a:spcPts val="612"/>
              </a:spcAft>
            </a:pPr>
            <a:r>
              <a:rPr lang="en-US" sz="1836" dirty="0">
                <a:solidFill>
                  <a:srgbClr val="E6E6E6">
                    <a:lumMod val="10000"/>
                  </a:srgbClr>
                </a:solidFill>
              </a:rPr>
              <a:t>Requires good user communication to avoid confusion and drive usage towards Teams</a:t>
            </a:r>
            <a:endParaRPr lang="en-US" sz="2448" dirty="0">
              <a:solidFill>
                <a:srgbClr val="E6E6E6">
                  <a:lumMod val="10000"/>
                </a:srgbClr>
              </a:solidFill>
            </a:endParaRPr>
          </a:p>
        </p:txBody>
      </p:sp>
      <p:grpSp>
        <p:nvGrpSpPr>
          <p:cNvPr id="41" name="Group 40">
            <a:extLst>
              <a:ext uri="{FF2B5EF4-FFF2-40B4-BE49-F238E27FC236}">
                <a16:creationId xmlns:a16="http://schemas.microsoft.com/office/drawing/2014/main" id="{B9B9D789-50F6-4091-BBBE-83C8C244AA12}"/>
              </a:ext>
            </a:extLst>
          </p:cNvPr>
          <p:cNvGrpSpPr/>
          <p:nvPr/>
        </p:nvGrpSpPr>
        <p:grpSpPr>
          <a:xfrm>
            <a:off x="3867299" y="1677430"/>
            <a:ext cx="2399511" cy="4822561"/>
            <a:chOff x="3612021" y="2168177"/>
            <a:chExt cx="1949696" cy="4384929"/>
          </a:xfrm>
        </p:grpSpPr>
        <p:pic>
          <p:nvPicPr>
            <p:cNvPr id="39" name="Picture 38" descr="A screenshot of a cell phone&#10;&#10;Description generated with very high confidence">
              <a:extLst>
                <a:ext uri="{FF2B5EF4-FFF2-40B4-BE49-F238E27FC236}">
                  <a16:creationId xmlns:a16="http://schemas.microsoft.com/office/drawing/2014/main" id="{5EDBD38A-826E-478F-ABD6-B2E5E6E896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12021" y="2168177"/>
              <a:ext cx="1949696" cy="4384929"/>
            </a:xfrm>
            <a:prstGeom prst="rect">
              <a:avLst/>
            </a:prstGeom>
          </p:spPr>
        </p:pic>
        <p:sp>
          <p:nvSpPr>
            <p:cNvPr id="36" name="Rectangle 35">
              <a:extLst>
                <a:ext uri="{FF2B5EF4-FFF2-40B4-BE49-F238E27FC236}">
                  <a16:creationId xmlns:a16="http://schemas.microsoft.com/office/drawing/2014/main" id="{8B8B0DAA-A41A-4271-B7EC-5B1F8653CFF6}"/>
                </a:ext>
              </a:extLst>
            </p:cNvPr>
            <p:cNvSpPr/>
            <p:nvPr/>
          </p:nvSpPr>
          <p:spPr bwMode="auto">
            <a:xfrm>
              <a:off x="3620334" y="2410691"/>
              <a:ext cx="319900" cy="1704109"/>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3" name="Group 42">
            <a:extLst>
              <a:ext uri="{FF2B5EF4-FFF2-40B4-BE49-F238E27FC236}">
                <a16:creationId xmlns:a16="http://schemas.microsoft.com/office/drawing/2014/main" id="{D794DEEE-DB0A-4982-882A-7F6038F9CAA5}"/>
              </a:ext>
            </a:extLst>
          </p:cNvPr>
          <p:cNvGrpSpPr/>
          <p:nvPr/>
        </p:nvGrpSpPr>
        <p:grpSpPr>
          <a:xfrm>
            <a:off x="10072100" y="1677430"/>
            <a:ext cx="2194990" cy="4863108"/>
            <a:chOff x="10039448" y="1922336"/>
            <a:chExt cx="1725618" cy="4384928"/>
          </a:xfrm>
        </p:grpSpPr>
        <p:pic>
          <p:nvPicPr>
            <p:cNvPr id="20" name="Picture 19">
              <a:extLst>
                <a:ext uri="{FF2B5EF4-FFF2-40B4-BE49-F238E27FC236}">
                  <a16:creationId xmlns:a16="http://schemas.microsoft.com/office/drawing/2014/main" id="{3FB7E803-4393-4C3B-86F7-06220E3E4C8E}"/>
                </a:ext>
              </a:extLst>
            </p:cNvPr>
            <p:cNvPicPr>
              <a:picLocks noChangeAspect="1"/>
            </p:cNvPicPr>
            <p:nvPr/>
          </p:nvPicPr>
          <p:blipFill>
            <a:blip r:embed="rId7"/>
            <a:stretch>
              <a:fillRect/>
            </a:stretch>
          </p:blipFill>
          <p:spPr>
            <a:xfrm>
              <a:off x="10039448" y="1922336"/>
              <a:ext cx="1725618" cy="4384928"/>
            </a:xfrm>
            <a:prstGeom prst="rect">
              <a:avLst/>
            </a:prstGeom>
          </p:spPr>
        </p:pic>
        <p:sp>
          <p:nvSpPr>
            <p:cNvPr id="26" name="Rectangle 25">
              <a:extLst>
                <a:ext uri="{FF2B5EF4-FFF2-40B4-BE49-F238E27FC236}">
                  <a16:creationId xmlns:a16="http://schemas.microsoft.com/office/drawing/2014/main" id="{05A193DD-BFF8-4985-ACC9-FFF34D3B15E8}"/>
                </a:ext>
              </a:extLst>
            </p:cNvPr>
            <p:cNvSpPr/>
            <p:nvPr/>
          </p:nvSpPr>
          <p:spPr bwMode="auto">
            <a:xfrm>
              <a:off x="10401081" y="6016819"/>
              <a:ext cx="1279370" cy="262667"/>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4210571946"/>
      </p:ext>
    </p:extLst>
  </p:cSld>
  <p:clrMapOvr>
    <a:masterClrMapping/>
  </p:clrMapOvr>
  <p:transition>
    <p:fade/>
  </p:transition>
  <p:extLst mod="1"/>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id="{39A229AF-B5AD-4F96-B93A-317BB5A54E3E}"/>
              </a:ext>
            </a:extLst>
          </p:cNvPr>
          <p:cNvGrpSpPr/>
          <p:nvPr/>
        </p:nvGrpSpPr>
        <p:grpSpPr>
          <a:xfrm>
            <a:off x="350032" y="1602462"/>
            <a:ext cx="5918975" cy="4983953"/>
            <a:chOff x="342335" y="1566642"/>
            <a:chExt cx="5803443" cy="4886672"/>
          </a:xfrm>
        </p:grpSpPr>
        <p:sp>
          <p:nvSpPr>
            <p:cNvPr id="44" name="TextBox 43">
              <a:extLst>
                <a:ext uri="{FF2B5EF4-FFF2-40B4-BE49-F238E27FC236}">
                  <a16:creationId xmlns:a16="http://schemas.microsoft.com/office/drawing/2014/main" id="{334B9A80-9EE7-42F7-88FA-EEAA4E39E221}"/>
                </a:ext>
              </a:extLst>
            </p:cNvPr>
            <p:cNvSpPr txBox="1">
              <a:spLocks/>
            </p:cNvSpPr>
            <p:nvPr/>
          </p:nvSpPr>
          <p:spPr>
            <a:xfrm>
              <a:off x="342335" y="1566642"/>
              <a:ext cx="5803443" cy="4886672"/>
            </a:xfrm>
            <a:prstGeom prst="rect">
              <a:avLst/>
            </a:prstGeom>
            <a:noFill/>
            <a:ln>
              <a:solidFill>
                <a:schemeClr val="accent4"/>
              </a:solidFill>
            </a:ln>
          </p:spPr>
          <p:txBody>
            <a:bodyPr wrap="square" lIns="186521" tIns="149217" rIns="186521" bIns="149217" rtlCol="0">
              <a:noAutofit/>
            </a:bodyPr>
            <a:lstStyle/>
            <a:p>
              <a:pPr>
                <a:lnSpc>
                  <a:spcPct val="90000"/>
                </a:lnSpc>
                <a:spcAft>
                  <a:spcPts val="612"/>
                </a:spcAft>
              </a:pPr>
              <a:endParaRPr lang="en-US" sz="2448" dirty="0">
                <a:gradFill>
                  <a:gsLst>
                    <a:gs pos="2917">
                      <a:schemeClr val="tx1"/>
                    </a:gs>
                    <a:gs pos="30000">
                      <a:schemeClr val="tx1"/>
                    </a:gs>
                  </a:gsLst>
                  <a:lin ang="5400000" scaled="0"/>
                </a:gradFill>
              </a:endParaRPr>
            </a:p>
            <a:p>
              <a:pPr>
                <a:lnSpc>
                  <a:spcPct val="90000"/>
                </a:lnSpc>
                <a:spcAft>
                  <a:spcPts val="612"/>
                </a:spcAft>
              </a:pPr>
              <a:endParaRPr lang="en-US" sz="2448" dirty="0" err="1">
                <a:gradFill>
                  <a:gsLst>
                    <a:gs pos="2917">
                      <a:schemeClr val="tx1"/>
                    </a:gs>
                    <a:gs pos="30000">
                      <a:schemeClr val="tx1"/>
                    </a:gs>
                  </a:gsLst>
                  <a:lin ang="5400000" scaled="0"/>
                </a:gradFill>
              </a:endParaRPr>
            </a:p>
          </p:txBody>
        </p:sp>
        <p:sp>
          <p:nvSpPr>
            <p:cNvPr id="49" name="TextBox 48">
              <a:extLst>
                <a:ext uri="{FF2B5EF4-FFF2-40B4-BE49-F238E27FC236}">
                  <a16:creationId xmlns:a16="http://schemas.microsoft.com/office/drawing/2014/main" id="{BE94B691-E1B4-411C-9E6B-5577E1DBB8C8}"/>
                </a:ext>
              </a:extLst>
            </p:cNvPr>
            <p:cNvSpPr txBox="1"/>
            <p:nvPr/>
          </p:nvSpPr>
          <p:spPr>
            <a:xfrm>
              <a:off x="342336" y="1566642"/>
              <a:ext cx="5803442" cy="544765"/>
            </a:xfrm>
            <a:prstGeom prst="rect">
              <a:avLst/>
            </a:prstGeom>
            <a:noFill/>
            <a:ln>
              <a:solidFill>
                <a:schemeClr val="accent4"/>
              </a:solidFill>
            </a:ln>
          </p:spPr>
          <p:txBody>
            <a:bodyPr wrap="square" lIns="186521" tIns="149217" rIns="186521" bIns="149217" rtlCol="0">
              <a:spAutoFit/>
            </a:bodyPr>
            <a:lstStyle/>
            <a:p>
              <a:pPr>
                <a:lnSpc>
                  <a:spcPct val="90000"/>
                </a:lnSpc>
                <a:spcAft>
                  <a:spcPts val="612"/>
                </a:spcAft>
              </a:pPr>
              <a:r>
                <a:rPr lang="en-US" sz="1836" dirty="0">
                  <a:solidFill>
                    <a:schemeClr val="accent1"/>
                  </a:solidFill>
                </a:rPr>
                <a:t>Calling and Chat</a:t>
              </a:r>
            </a:p>
          </p:txBody>
        </p:sp>
      </p:grpSp>
      <p:pic>
        <p:nvPicPr>
          <p:cNvPr id="6" name="Picture 5">
            <a:extLst>
              <a:ext uri="{FF2B5EF4-FFF2-40B4-BE49-F238E27FC236}">
                <a16:creationId xmlns:a16="http://schemas.microsoft.com/office/drawing/2014/main" id="{82962A34-7DAC-442D-B07B-BB9AFDE7A49D}"/>
              </a:ext>
            </a:extLst>
          </p:cNvPr>
          <p:cNvPicPr>
            <a:picLocks noChangeAspect="1"/>
          </p:cNvPicPr>
          <p:nvPr/>
        </p:nvPicPr>
        <p:blipFill>
          <a:blip r:embed="rId3"/>
          <a:stretch>
            <a:fillRect/>
          </a:stretch>
        </p:blipFill>
        <p:spPr>
          <a:xfrm>
            <a:off x="4124711" y="1681975"/>
            <a:ext cx="2144325" cy="4803289"/>
          </a:xfrm>
          <a:prstGeom prst="rect">
            <a:avLst/>
          </a:prstGeom>
        </p:spPr>
      </p:pic>
      <p:grpSp>
        <p:nvGrpSpPr>
          <p:cNvPr id="52" name="Group 51">
            <a:extLst>
              <a:ext uri="{FF2B5EF4-FFF2-40B4-BE49-F238E27FC236}">
                <a16:creationId xmlns:a16="http://schemas.microsoft.com/office/drawing/2014/main" id="{A530C282-D243-42A1-A7FA-66B7689F9F6F}"/>
              </a:ext>
            </a:extLst>
          </p:cNvPr>
          <p:cNvGrpSpPr/>
          <p:nvPr/>
        </p:nvGrpSpPr>
        <p:grpSpPr>
          <a:xfrm>
            <a:off x="6355306" y="1597829"/>
            <a:ext cx="5918975" cy="4988585"/>
            <a:chOff x="6230393" y="1566642"/>
            <a:chExt cx="5803443" cy="4891214"/>
          </a:xfrm>
        </p:grpSpPr>
        <p:sp>
          <p:nvSpPr>
            <p:cNvPr id="45" name="TextBox 44">
              <a:extLst>
                <a:ext uri="{FF2B5EF4-FFF2-40B4-BE49-F238E27FC236}">
                  <a16:creationId xmlns:a16="http://schemas.microsoft.com/office/drawing/2014/main" id="{D4D519A1-4F0B-4D2E-A800-DF74ED0B79CC}"/>
                </a:ext>
              </a:extLst>
            </p:cNvPr>
            <p:cNvSpPr txBox="1">
              <a:spLocks/>
            </p:cNvSpPr>
            <p:nvPr/>
          </p:nvSpPr>
          <p:spPr>
            <a:xfrm>
              <a:off x="6230393" y="1566642"/>
              <a:ext cx="5803443" cy="4891214"/>
            </a:xfrm>
            <a:prstGeom prst="rect">
              <a:avLst/>
            </a:prstGeom>
            <a:noFill/>
            <a:ln>
              <a:solidFill>
                <a:schemeClr val="accent4"/>
              </a:solidFill>
            </a:ln>
          </p:spPr>
          <p:txBody>
            <a:bodyPr wrap="square" lIns="186521" tIns="149217" rIns="186521" bIns="149217" rtlCol="0">
              <a:noAutofit/>
            </a:bodyPr>
            <a:lstStyle/>
            <a:p>
              <a:pPr>
                <a:lnSpc>
                  <a:spcPct val="90000"/>
                </a:lnSpc>
                <a:spcAft>
                  <a:spcPts val="612"/>
                </a:spcAft>
              </a:pPr>
              <a:endParaRPr lang="en-US" sz="2448" dirty="0" err="1">
                <a:gradFill>
                  <a:gsLst>
                    <a:gs pos="2917">
                      <a:schemeClr val="tx1"/>
                    </a:gs>
                    <a:gs pos="30000">
                      <a:schemeClr val="tx1"/>
                    </a:gs>
                  </a:gsLst>
                  <a:lin ang="5400000" scaled="0"/>
                </a:gradFill>
              </a:endParaRPr>
            </a:p>
          </p:txBody>
        </p:sp>
        <p:sp>
          <p:nvSpPr>
            <p:cNvPr id="50" name="TextBox 49">
              <a:extLst>
                <a:ext uri="{FF2B5EF4-FFF2-40B4-BE49-F238E27FC236}">
                  <a16:creationId xmlns:a16="http://schemas.microsoft.com/office/drawing/2014/main" id="{1C64E663-7BE4-423A-AE7D-1AE24C58CB6C}"/>
                </a:ext>
              </a:extLst>
            </p:cNvPr>
            <p:cNvSpPr txBox="1"/>
            <p:nvPr/>
          </p:nvSpPr>
          <p:spPr>
            <a:xfrm>
              <a:off x="6230393" y="1568000"/>
              <a:ext cx="5803442" cy="544765"/>
            </a:xfrm>
            <a:prstGeom prst="rect">
              <a:avLst/>
            </a:prstGeom>
            <a:noFill/>
            <a:ln>
              <a:solidFill>
                <a:schemeClr val="accent4"/>
              </a:solidFill>
            </a:ln>
          </p:spPr>
          <p:txBody>
            <a:bodyPr wrap="square" lIns="186521" tIns="149217" rIns="186521" bIns="149217" rtlCol="0">
              <a:spAutoFit/>
            </a:bodyPr>
            <a:lstStyle/>
            <a:p>
              <a:pPr>
                <a:lnSpc>
                  <a:spcPct val="90000"/>
                </a:lnSpc>
                <a:spcAft>
                  <a:spcPts val="612"/>
                </a:spcAft>
              </a:pPr>
              <a:r>
                <a:rPr lang="en-US" sz="1836" dirty="0">
                  <a:solidFill>
                    <a:schemeClr val="accent1"/>
                  </a:solidFill>
                </a:rPr>
                <a:t>Meetings</a:t>
              </a:r>
              <a:endParaRPr lang="en-US" sz="1632" dirty="0">
                <a:solidFill>
                  <a:schemeClr val="accent1"/>
                </a:solidFill>
              </a:endParaRPr>
            </a:p>
          </p:txBody>
        </p:sp>
      </p:grpSp>
      <p:pic>
        <p:nvPicPr>
          <p:cNvPr id="4" name="Picture 3">
            <a:extLst>
              <a:ext uri="{FF2B5EF4-FFF2-40B4-BE49-F238E27FC236}">
                <a16:creationId xmlns:a16="http://schemas.microsoft.com/office/drawing/2014/main" id="{68A9391C-5C86-4708-9FE4-324A1EE9EEA0}"/>
              </a:ext>
            </a:extLst>
          </p:cNvPr>
          <p:cNvPicPr>
            <a:picLocks noChangeAspect="1"/>
          </p:cNvPicPr>
          <p:nvPr/>
        </p:nvPicPr>
        <p:blipFill>
          <a:blip r:embed="rId4"/>
          <a:stretch>
            <a:fillRect/>
          </a:stretch>
        </p:blipFill>
        <p:spPr>
          <a:xfrm>
            <a:off x="10114361" y="1681976"/>
            <a:ext cx="2159920" cy="4857422"/>
          </a:xfrm>
          <a:prstGeom prst="rect">
            <a:avLst/>
          </a:prstGeom>
        </p:spPr>
      </p:pic>
      <p:sp>
        <p:nvSpPr>
          <p:cNvPr id="5" name="Title 4">
            <a:extLst>
              <a:ext uri="{FF2B5EF4-FFF2-40B4-BE49-F238E27FC236}">
                <a16:creationId xmlns:a16="http://schemas.microsoft.com/office/drawing/2014/main" id="{8B583BDF-78FD-4546-AA60-BB9C50F4FD97}"/>
              </a:ext>
            </a:extLst>
          </p:cNvPr>
          <p:cNvSpPr>
            <a:spLocks noGrp="1"/>
          </p:cNvSpPr>
          <p:nvPr>
            <p:ph type="title"/>
          </p:nvPr>
        </p:nvSpPr>
        <p:spPr/>
        <p:txBody>
          <a:bodyPr>
            <a:normAutofit fontScale="90000"/>
          </a:bodyPr>
          <a:lstStyle/>
          <a:p>
            <a:pPr lvl="0"/>
            <a:r>
              <a:rPr lang="en-US" dirty="0"/>
              <a:t>Skype for Business with Teams</a:t>
            </a:r>
            <a:br>
              <a:rPr lang="en-US" dirty="0"/>
            </a:br>
            <a:r>
              <a:rPr lang="en-US" sz="2000" dirty="0">
                <a:solidFill>
                  <a:schemeClr val="tx1"/>
                </a:solidFill>
                <a:latin typeface="Segoe UI" panose="020B0502040204020203" pitchFamily="34" charset="0"/>
                <a:cs typeface="Segoe UI" panose="020B0502040204020203" pitchFamily="34" charset="0"/>
              </a:rPr>
              <a:t>Collaboration Only. Teams is enabled for group collaboration only</a:t>
            </a:r>
            <a:br>
              <a:rPr lang="en-US" sz="2000" dirty="0">
                <a:solidFill>
                  <a:schemeClr val="tx1"/>
                </a:solidFill>
              </a:rPr>
            </a:br>
            <a:endParaRPr lang="en-US" sz="2000" dirty="0">
              <a:solidFill>
                <a:schemeClr val="tx1"/>
              </a:solidFill>
            </a:endParaRPr>
          </a:p>
        </p:txBody>
      </p:sp>
      <p:sp>
        <p:nvSpPr>
          <p:cNvPr id="15" name="Freeform 5">
            <a:extLst>
              <a:ext uri="{FF2B5EF4-FFF2-40B4-BE49-F238E27FC236}">
                <a16:creationId xmlns:a16="http://schemas.microsoft.com/office/drawing/2014/main" id="{6EE21DCE-F94C-F44E-99D5-122103EC7ABB}"/>
              </a:ext>
            </a:extLst>
          </p:cNvPr>
          <p:cNvSpPr>
            <a:spLocks noChangeAspect="1" noEditPoints="1"/>
          </p:cNvSpPr>
          <p:nvPr/>
        </p:nvSpPr>
        <p:spPr bwMode="auto">
          <a:xfrm>
            <a:off x="11807556" y="522464"/>
            <a:ext cx="212609" cy="210282"/>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p>
        </p:txBody>
      </p:sp>
      <p:grpSp>
        <p:nvGrpSpPr>
          <p:cNvPr id="17" name="Group 16">
            <a:extLst>
              <a:ext uri="{FF2B5EF4-FFF2-40B4-BE49-F238E27FC236}">
                <a16:creationId xmlns:a16="http://schemas.microsoft.com/office/drawing/2014/main" id="{B7912FE9-C15F-C841-9CB2-A46B03D74D71}"/>
              </a:ext>
            </a:extLst>
          </p:cNvPr>
          <p:cNvGrpSpPr/>
          <p:nvPr/>
        </p:nvGrpSpPr>
        <p:grpSpPr>
          <a:xfrm>
            <a:off x="9866909" y="522410"/>
            <a:ext cx="209352" cy="210389"/>
            <a:chOff x="5810252" y="4715095"/>
            <a:chExt cx="149966" cy="150708"/>
          </a:xfrm>
          <a:solidFill>
            <a:schemeClr val="bg2"/>
          </a:solidFill>
        </p:grpSpPr>
        <p:sp>
          <p:nvSpPr>
            <p:cNvPr id="18" name="Freeform 5">
              <a:extLst>
                <a:ext uri="{FF2B5EF4-FFF2-40B4-BE49-F238E27FC236}">
                  <a16:creationId xmlns:a16="http://schemas.microsoft.com/office/drawing/2014/main" id="{9CA00BA4-75B0-644F-8A56-06821CDA9A97}"/>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sp>
          <p:nvSpPr>
            <p:cNvPr id="19" name="Freeform 6">
              <a:extLst>
                <a:ext uri="{FF2B5EF4-FFF2-40B4-BE49-F238E27FC236}">
                  <a16:creationId xmlns:a16="http://schemas.microsoft.com/office/drawing/2014/main" id="{2775271A-67A6-7A4E-85CB-45C8F6001396}"/>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grpSp>
      <p:grpSp>
        <p:nvGrpSpPr>
          <p:cNvPr id="27" name="Group 26">
            <a:extLst>
              <a:ext uri="{FF2B5EF4-FFF2-40B4-BE49-F238E27FC236}">
                <a16:creationId xmlns:a16="http://schemas.microsoft.com/office/drawing/2014/main" id="{17BC44F2-F2C2-4FBC-9A75-3B1094E01C6E}"/>
              </a:ext>
            </a:extLst>
          </p:cNvPr>
          <p:cNvGrpSpPr/>
          <p:nvPr/>
        </p:nvGrpSpPr>
        <p:grpSpPr>
          <a:xfrm>
            <a:off x="456446" y="5004593"/>
            <a:ext cx="3113921" cy="1525617"/>
            <a:chOff x="4721332" y="1571757"/>
            <a:chExt cx="3053141" cy="1495839"/>
          </a:xfrm>
        </p:grpSpPr>
        <p:grpSp>
          <p:nvGrpSpPr>
            <p:cNvPr id="28" name="Group 27">
              <a:extLst>
                <a:ext uri="{FF2B5EF4-FFF2-40B4-BE49-F238E27FC236}">
                  <a16:creationId xmlns:a16="http://schemas.microsoft.com/office/drawing/2014/main" id="{BF19B615-2EF5-4B53-9B30-CF51235B62F7}"/>
                </a:ext>
              </a:extLst>
            </p:cNvPr>
            <p:cNvGrpSpPr/>
            <p:nvPr/>
          </p:nvGrpSpPr>
          <p:grpSpPr>
            <a:xfrm>
              <a:off x="4721332" y="1571757"/>
              <a:ext cx="3053141" cy="1495839"/>
              <a:chOff x="5304375" y="1882514"/>
              <a:chExt cx="3859503" cy="1829192"/>
            </a:xfrm>
          </p:grpSpPr>
          <p:pic>
            <p:nvPicPr>
              <p:cNvPr id="30" name="Picture 29">
                <a:extLst>
                  <a:ext uri="{FF2B5EF4-FFF2-40B4-BE49-F238E27FC236}">
                    <a16:creationId xmlns:a16="http://schemas.microsoft.com/office/drawing/2014/main" id="{EC82ECA9-20DB-495D-BDE8-5D7ECF8CC647}"/>
                  </a:ext>
                </a:extLst>
              </p:cNvPr>
              <p:cNvPicPr>
                <a:picLocks noChangeAspect="1"/>
              </p:cNvPicPr>
              <p:nvPr/>
            </p:nvPicPr>
            <p:blipFill>
              <a:blip r:embed="rId5"/>
              <a:stretch>
                <a:fillRect/>
              </a:stretch>
            </p:blipFill>
            <p:spPr>
              <a:xfrm>
                <a:off x="5304375" y="1882514"/>
                <a:ext cx="3859503" cy="1829192"/>
              </a:xfrm>
              <a:prstGeom prst="rect">
                <a:avLst/>
              </a:prstGeom>
            </p:spPr>
          </p:pic>
          <p:pic>
            <p:nvPicPr>
              <p:cNvPr id="31" name="Picture 30">
                <a:extLst>
                  <a:ext uri="{FF2B5EF4-FFF2-40B4-BE49-F238E27FC236}">
                    <a16:creationId xmlns:a16="http://schemas.microsoft.com/office/drawing/2014/main" id="{F64543F1-1B35-4CA3-92D7-4B1BB9185A8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04375" y="1882514"/>
                <a:ext cx="3839625" cy="1009657"/>
              </a:xfrm>
              <a:prstGeom prst="rect">
                <a:avLst/>
              </a:prstGeom>
            </p:spPr>
          </p:pic>
        </p:grpSp>
        <p:sp>
          <p:nvSpPr>
            <p:cNvPr id="29" name="Rectangle 28">
              <a:extLst>
                <a:ext uri="{FF2B5EF4-FFF2-40B4-BE49-F238E27FC236}">
                  <a16:creationId xmlns:a16="http://schemas.microsoft.com/office/drawing/2014/main" id="{FACC5A57-C433-4932-8177-2ADF06564D5C}"/>
                </a:ext>
              </a:extLst>
            </p:cNvPr>
            <p:cNvSpPr/>
            <p:nvPr/>
          </p:nvSpPr>
          <p:spPr bwMode="auto">
            <a:xfrm>
              <a:off x="4753320" y="2408038"/>
              <a:ext cx="2989163" cy="457134"/>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
        <p:nvSpPr>
          <p:cNvPr id="46" name="TextBox 45">
            <a:extLst>
              <a:ext uri="{FF2B5EF4-FFF2-40B4-BE49-F238E27FC236}">
                <a16:creationId xmlns:a16="http://schemas.microsoft.com/office/drawing/2014/main" id="{8FCBAB2F-CA62-41B4-8D45-1E92509625F9}"/>
              </a:ext>
            </a:extLst>
          </p:cNvPr>
          <p:cNvSpPr txBox="1"/>
          <p:nvPr/>
        </p:nvSpPr>
        <p:spPr>
          <a:xfrm>
            <a:off x="350031" y="2219565"/>
            <a:ext cx="3675953" cy="2791977"/>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t>Incoming VOIP calls and chats land in Skype for Business, regardless of where initiated</a:t>
            </a:r>
          </a:p>
          <a:p>
            <a:pPr marL="291436" indent="-291436">
              <a:lnSpc>
                <a:spcPct val="90000"/>
              </a:lnSpc>
              <a:spcAft>
                <a:spcPts val="612"/>
              </a:spcAft>
              <a:buFont typeface="Arial" panose="020B0604020202020204" pitchFamily="34" charset="0"/>
              <a:buChar char="•"/>
            </a:pPr>
            <a:r>
              <a:rPr lang="en-US" sz="1836" dirty="0"/>
              <a:t>End user can initiate calls and chats from only Skype for Business</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Skype for Business Presence is shown in both systems</a:t>
            </a:r>
          </a:p>
        </p:txBody>
      </p:sp>
      <p:sp>
        <p:nvSpPr>
          <p:cNvPr id="47" name="TextBox 46">
            <a:extLst>
              <a:ext uri="{FF2B5EF4-FFF2-40B4-BE49-F238E27FC236}">
                <a16:creationId xmlns:a16="http://schemas.microsoft.com/office/drawing/2014/main" id="{2A914D4D-106F-4B6A-BD05-412E19D4ED2E}"/>
              </a:ext>
            </a:extLst>
          </p:cNvPr>
          <p:cNvSpPr txBox="1"/>
          <p:nvPr/>
        </p:nvSpPr>
        <p:spPr>
          <a:xfrm>
            <a:off x="6347184" y="2219565"/>
            <a:ext cx="3729077" cy="2014084"/>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Meeting scheduling available only in Skype for Business</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Outlook shows only Skype for Business add-in</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End user can join meetings from the respective clients</a:t>
            </a:r>
          </a:p>
        </p:txBody>
      </p:sp>
      <p:grpSp>
        <p:nvGrpSpPr>
          <p:cNvPr id="38" name="Group 37">
            <a:extLst>
              <a:ext uri="{FF2B5EF4-FFF2-40B4-BE49-F238E27FC236}">
                <a16:creationId xmlns:a16="http://schemas.microsoft.com/office/drawing/2014/main" id="{F2299EDE-A823-4680-AA5A-9747DD23A80D}"/>
              </a:ext>
            </a:extLst>
          </p:cNvPr>
          <p:cNvGrpSpPr/>
          <p:nvPr/>
        </p:nvGrpSpPr>
        <p:grpSpPr>
          <a:xfrm>
            <a:off x="8644724" y="142168"/>
            <a:ext cx="3623230" cy="1367988"/>
            <a:chOff x="8475124" y="139394"/>
            <a:chExt cx="3552509" cy="1341286"/>
          </a:xfrm>
        </p:grpSpPr>
        <p:grpSp>
          <p:nvGrpSpPr>
            <p:cNvPr id="40" name="Group 39">
              <a:extLst>
                <a:ext uri="{FF2B5EF4-FFF2-40B4-BE49-F238E27FC236}">
                  <a16:creationId xmlns:a16="http://schemas.microsoft.com/office/drawing/2014/main" id="{DE0D5744-3F5C-4D18-9EB7-560D2FD6CBA0}"/>
                </a:ext>
              </a:extLst>
            </p:cNvPr>
            <p:cNvGrpSpPr/>
            <p:nvPr/>
          </p:nvGrpSpPr>
          <p:grpSpPr>
            <a:xfrm>
              <a:off x="8690614" y="455521"/>
              <a:ext cx="3162123" cy="877748"/>
              <a:chOff x="5484632" y="1614770"/>
              <a:chExt cx="3587489" cy="1097280"/>
            </a:xfrm>
          </p:grpSpPr>
          <p:sp>
            <p:nvSpPr>
              <p:cNvPr id="59" name="Rectangle: Rounded Corners 67">
                <a:extLst>
                  <a:ext uri="{FF2B5EF4-FFF2-40B4-BE49-F238E27FC236}">
                    <a16:creationId xmlns:a16="http://schemas.microsoft.com/office/drawing/2014/main" id="{FFDF9F9B-21E0-4EE2-A9B1-10691987977D}"/>
                  </a:ext>
                </a:extLst>
              </p:cNvPr>
              <p:cNvSpPr/>
              <p:nvPr/>
            </p:nvSpPr>
            <p:spPr bwMode="auto">
              <a:xfrm>
                <a:off x="7663199" y="1614770"/>
                <a:ext cx="1408922" cy="1097280"/>
              </a:xfrm>
              <a:prstGeom prst="roundRect">
                <a:avLst>
                  <a:gd name="adj" fmla="val 0"/>
                </a:avLst>
              </a:prstGeom>
              <a:solidFill>
                <a:srgbClr val="5754B5"/>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199" dirty="0">
                    <a:solidFill>
                      <a:schemeClr val="bg2"/>
                    </a:solidFill>
                    <a:latin typeface="Segoe UI"/>
                  </a:rPr>
                  <a:t>Collaboration</a:t>
                </a:r>
                <a:endParaRPr lang="en-US" sz="1199" dirty="0">
                  <a:solidFill>
                    <a:schemeClr val="bg2"/>
                  </a:solidFill>
                  <a:latin typeface="Segoe UI"/>
                  <a:ea typeface="Segoe UI" pitchFamily="34" charset="0"/>
                  <a:cs typeface="Segoe UI" pitchFamily="34" charset="0"/>
                </a:endParaRPr>
              </a:p>
            </p:txBody>
          </p:sp>
          <p:sp>
            <p:nvSpPr>
              <p:cNvPr id="60" name="TextBox 59">
                <a:extLst>
                  <a:ext uri="{FF2B5EF4-FFF2-40B4-BE49-F238E27FC236}">
                    <a16:creationId xmlns:a16="http://schemas.microsoft.com/office/drawing/2014/main" id="{1B449316-D3EA-4431-A121-F8002C9E75E2}"/>
                  </a:ext>
                </a:extLst>
              </p:cNvPr>
              <p:cNvSpPr txBox="1"/>
              <p:nvPr/>
            </p:nvSpPr>
            <p:spPr>
              <a:xfrm>
                <a:off x="6879993" y="1915809"/>
                <a:ext cx="796018" cy="572816"/>
              </a:xfrm>
              <a:prstGeom prst="rect">
                <a:avLst/>
              </a:prstGeom>
              <a:noFill/>
            </p:spPr>
            <p:txBody>
              <a:bodyPr wrap="square" lIns="186468" tIns="149175" rIns="186468" bIns="149175" rtlCol="0">
                <a:spAutoFit/>
              </a:bodyPr>
              <a:lstStyle/>
              <a:p>
                <a:pPr algn="ctr" defTabSz="466120">
                  <a:lnSpc>
                    <a:spcPct val="90000"/>
                  </a:lnSpc>
                  <a:spcAft>
                    <a:spcPts val="612"/>
                  </a:spcAft>
                  <a:defRPr/>
                </a:pPr>
                <a:r>
                  <a:rPr lang="en-US" sz="1199" b="1">
                    <a:solidFill>
                      <a:schemeClr val="accent1"/>
                    </a:solidFill>
                    <a:latin typeface="Segoe UI"/>
                  </a:rPr>
                  <a:t>AND</a:t>
                </a:r>
              </a:p>
            </p:txBody>
          </p:sp>
          <p:sp>
            <p:nvSpPr>
              <p:cNvPr id="61" name="Rectangle: Rounded Corners 40">
                <a:extLst>
                  <a:ext uri="{FF2B5EF4-FFF2-40B4-BE49-F238E27FC236}">
                    <a16:creationId xmlns:a16="http://schemas.microsoft.com/office/drawing/2014/main" id="{F00C5945-08E9-4DAD-B753-516DA89CEC35}"/>
                  </a:ext>
                </a:extLst>
              </p:cNvPr>
              <p:cNvSpPr/>
              <p:nvPr/>
            </p:nvSpPr>
            <p:spPr bwMode="auto">
              <a:xfrm>
                <a:off x="5484632" y="1614770"/>
                <a:ext cx="1408176" cy="1097280"/>
              </a:xfrm>
              <a:prstGeom prst="roundRect">
                <a:avLst>
                  <a:gd name="adj" fmla="val 0"/>
                </a:avLst>
              </a:prstGeom>
              <a:solidFill>
                <a:srgbClr val="00AEEF"/>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199">
                    <a:solidFill>
                      <a:schemeClr val="bg2"/>
                    </a:solidFill>
                    <a:latin typeface="Segoe UI"/>
                  </a:rPr>
                  <a:t>Chat</a:t>
                </a:r>
              </a:p>
              <a:p>
                <a:pPr defTabSz="932418">
                  <a:lnSpc>
                    <a:spcPct val="90000"/>
                  </a:lnSpc>
                  <a:spcAft>
                    <a:spcPts val="300"/>
                  </a:spcAft>
                  <a:defRPr/>
                </a:pPr>
                <a:r>
                  <a:rPr lang="en-US" sz="1199">
                    <a:solidFill>
                      <a:schemeClr val="bg2"/>
                    </a:solidFill>
                    <a:latin typeface="Segoe UI"/>
                  </a:rPr>
                  <a:t>Calling</a:t>
                </a:r>
              </a:p>
              <a:p>
                <a:pPr defTabSz="932418">
                  <a:lnSpc>
                    <a:spcPct val="90000"/>
                  </a:lnSpc>
                  <a:spcAft>
                    <a:spcPts val="300"/>
                  </a:spcAft>
                  <a:defRPr/>
                </a:pPr>
                <a:r>
                  <a:rPr lang="en-US" sz="1199">
                    <a:solidFill>
                      <a:schemeClr val="bg2"/>
                    </a:solidFill>
                    <a:latin typeface="Segoe UI"/>
                  </a:rPr>
                  <a:t>Meetings</a:t>
                </a:r>
              </a:p>
            </p:txBody>
          </p:sp>
        </p:grpSp>
        <p:sp>
          <p:nvSpPr>
            <p:cNvPr id="42" name="Rectangle 41">
              <a:extLst>
                <a:ext uri="{FF2B5EF4-FFF2-40B4-BE49-F238E27FC236}">
                  <a16:creationId xmlns:a16="http://schemas.microsoft.com/office/drawing/2014/main" id="{F1D6C75E-8C7A-436A-ABE2-418A7D628273}"/>
                </a:ext>
              </a:extLst>
            </p:cNvPr>
            <p:cNvSpPr/>
            <p:nvPr/>
          </p:nvSpPr>
          <p:spPr>
            <a:xfrm>
              <a:off x="10580052" y="217663"/>
              <a:ext cx="1279371" cy="261482"/>
            </a:xfrm>
            <a:prstGeom prst="rect">
              <a:avLst/>
            </a:prstGeom>
          </p:spPr>
          <p:txBody>
            <a:bodyPr wrap="square" anchor="ctr">
              <a:spAutoFit/>
            </a:bodyPr>
            <a:lstStyle/>
            <a:p>
              <a:pPr algn="ctr" defTabSz="932418">
                <a:defRPr/>
              </a:pPr>
              <a:r>
                <a:rPr lang="en-US" sz="1099" b="1">
                  <a:solidFill>
                    <a:srgbClr val="2F2F2F"/>
                  </a:solidFill>
                  <a:latin typeface="Segoe UI"/>
                </a:rPr>
                <a:t>Teams</a:t>
              </a:r>
              <a:endParaRPr lang="en-US" sz="1099">
                <a:solidFill>
                  <a:srgbClr val="2F2F2F"/>
                </a:solidFill>
                <a:latin typeface="Segoe UI"/>
              </a:endParaRPr>
            </a:p>
          </p:txBody>
        </p:sp>
        <p:sp>
          <p:nvSpPr>
            <p:cNvPr id="53" name="Rectangle 52">
              <a:extLst>
                <a:ext uri="{FF2B5EF4-FFF2-40B4-BE49-F238E27FC236}">
                  <a16:creationId xmlns:a16="http://schemas.microsoft.com/office/drawing/2014/main" id="{9AA1B2AD-04D9-4AB3-8FA0-9D463F008368}"/>
                </a:ext>
              </a:extLst>
            </p:cNvPr>
            <p:cNvSpPr/>
            <p:nvPr/>
          </p:nvSpPr>
          <p:spPr>
            <a:xfrm>
              <a:off x="8475124" y="217664"/>
              <a:ext cx="1646387" cy="261482"/>
            </a:xfrm>
            <a:prstGeom prst="rect">
              <a:avLst/>
            </a:prstGeom>
          </p:spPr>
          <p:txBody>
            <a:bodyPr wrap="square" anchor="ctr">
              <a:spAutoFit/>
            </a:bodyPr>
            <a:lstStyle/>
            <a:p>
              <a:pPr algn="ctr" defTabSz="932418">
                <a:defRPr/>
              </a:pPr>
              <a:r>
                <a:rPr lang="en-US" sz="1099" b="1" dirty="0">
                  <a:latin typeface="Segoe UI"/>
                </a:rPr>
                <a:t>Skype for Business</a:t>
              </a:r>
              <a:endParaRPr lang="en-US" sz="1099" dirty="0">
                <a:latin typeface="Segoe UI"/>
              </a:endParaRPr>
            </a:p>
          </p:txBody>
        </p:sp>
        <p:sp>
          <p:nvSpPr>
            <p:cNvPr id="54" name="Rectangle 53">
              <a:extLst>
                <a:ext uri="{FF2B5EF4-FFF2-40B4-BE49-F238E27FC236}">
                  <a16:creationId xmlns:a16="http://schemas.microsoft.com/office/drawing/2014/main" id="{BE3D8C30-290A-4A3B-8041-94E487A3BC5D}"/>
                </a:ext>
              </a:extLst>
            </p:cNvPr>
            <p:cNvSpPr/>
            <p:nvPr/>
          </p:nvSpPr>
          <p:spPr bwMode="auto">
            <a:xfrm>
              <a:off x="8518331" y="139394"/>
              <a:ext cx="3509302" cy="1341286"/>
            </a:xfrm>
            <a:prstGeom prst="rect">
              <a:avLst/>
            </a:prstGeom>
            <a:noFill/>
            <a:ln>
              <a:solidFill>
                <a:srgbClr val="D83B01"/>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55" name="Freeform 5">
              <a:extLst>
                <a:ext uri="{FF2B5EF4-FFF2-40B4-BE49-F238E27FC236}">
                  <a16:creationId xmlns:a16="http://schemas.microsoft.com/office/drawing/2014/main" id="{BB23B2DF-B825-4AA5-83DC-FE13092D3001}"/>
                </a:ext>
              </a:extLst>
            </p:cNvPr>
            <p:cNvSpPr>
              <a:spLocks noChangeAspect="1" noEditPoints="1"/>
            </p:cNvSpPr>
            <p:nvPr/>
          </p:nvSpPr>
          <p:spPr bwMode="auto">
            <a:xfrm>
              <a:off x="11576222" y="512266"/>
              <a:ext cx="208459" cy="206178"/>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p>
          </p:txBody>
        </p:sp>
        <p:grpSp>
          <p:nvGrpSpPr>
            <p:cNvPr id="56" name="Group 55">
              <a:extLst>
                <a:ext uri="{FF2B5EF4-FFF2-40B4-BE49-F238E27FC236}">
                  <a16:creationId xmlns:a16="http://schemas.microsoft.com/office/drawing/2014/main" id="{225C9CCF-DF8E-4C5E-ABAC-59DD8D2E79A1}"/>
                </a:ext>
              </a:extLst>
            </p:cNvPr>
            <p:cNvGrpSpPr/>
            <p:nvPr/>
          </p:nvGrpSpPr>
          <p:grpSpPr>
            <a:xfrm>
              <a:off x="9673454" y="512214"/>
              <a:ext cx="205266" cy="206282"/>
              <a:chOff x="5810252" y="4715095"/>
              <a:chExt cx="149966" cy="150708"/>
            </a:xfrm>
            <a:solidFill>
              <a:schemeClr val="bg2"/>
            </a:solidFill>
          </p:grpSpPr>
          <p:sp>
            <p:nvSpPr>
              <p:cNvPr id="57" name="Freeform 5">
                <a:extLst>
                  <a:ext uri="{FF2B5EF4-FFF2-40B4-BE49-F238E27FC236}">
                    <a16:creationId xmlns:a16="http://schemas.microsoft.com/office/drawing/2014/main" id="{BF44C6A1-E97C-487D-BFB7-D677CE255211}"/>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sp>
            <p:nvSpPr>
              <p:cNvPr id="58" name="Freeform 6">
                <a:extLst>
                  <a:ext uri="{FF2B5EF4-FFF2-40B4-BE49-F238E27FC236}">
                    <a16:creationId xmlns:a16="http://schemas.microsoft.com/office/drawing/2014/main" id="{D014AADA-076B-4C3B-8910-9AC9F7020E0A}"/>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grpSp>
      </p:grpSp>
      <p:grpSp>
        <p:nvGrpSpPr>
          <p:cNvPr id="3" name="Group 2">
            <a:extLst>
              <a:ext uri="{FF2B5EF4-FFF2-40B4-BE49-F238E27FC236}">
                <a16:creationId xmlns:a16="http://schemas.microsoft.com/office/drawing/2014/main" id="{14A116B8-C8E8-4ECA-AC72-CEA03668AC68}"/>
              </a:ext>
            </a:extLst>
          </p:cNvPr>
          <p:cNvGrpSpPr/>
          <p:nvPr/>
        </p:nvGrpSpPr>
        <p:grpSpPr>
          <a:xfrm>
            <a:off x="6826961" y="4538987"/>
            <a:ext cx="2761753" cy="1393009"/>
            <a:chOff x="7091865" y="3639575"/>
            <a:chExt cx="2989163" cy="1612266"/>
          </a:xfrm>
        </p:grpSpPr>
        <p:pic>
          <p:nvPicPr>
            <p:cNvPr id="66" name="Picture 65">
              <a:extLst>
                <a:ext uri="{FF2B5EF4-FFF2-40B4-BE49-F238E27FC236}">
                  <a16:creationId xmlns:a16="http://schemas.microsoft.com/office/drawing/2014/main" id="{48F1CE24-D8AF-4ECF-BC89-0FA2C712EEF5}"/>
                </a:ext>
              </a:extLst>
            </p:cNvPr>
            <p:cNvPicPr>
              <a:picLocks noChangeAspect="1"/>
            </p:cNvPicPr>
            <p:nvPr/>
          </p:nvPicPr>
          <p:blipFill>
            <a:blip r:embed="rId7"/>
            <a:stretch>
              <a:fillRect/>
            </a:stretch>
          </p:blipFill>
          <p:spPr>
            <a:xfrm>
              <a:off x="7091865" y="3639575"/>
              <a:ext cx="2989163" cy="1612266"/>
            </a:xfrm>
            <a:prstGeom prst="rect">
              <a:avLst/>
            </a:prstGeom>
          </p:spPr>
        </p:pic>
        <p:sp>
          <p:nvSpPr>
            <p:cNvPr id="67" name="Rectangle 66">
              <a:extLst>
                <a:ext uri="{FF2B5EF4-FFF2-40B4-BE49-F238E27FC236}">
                  <a16:creationId xmlns:a16="http://schemas.microsoft.com/office/drawing/2014/main" id="{5C324F24-C7C7-4666-B223-DD1574ED0C08}"/>
                </a:ext>
              </a:extLst>
            </p:cNvPr>
            <p:cNvSpPr/>
            <p:nvPr/>
          </p:nvSpPr>
          <p:spPr bwMode="auto">
            <a:xfrm>
              <a:off x="9159548" y="3979337"/>
              <a:ext cx="889112" cy="1263268"/>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
        <p:nvSpPr>
          <p:cNvPr id="65" name="Rectangle 64">
            <a:extLst>
              <a:ext uri="{FF2B5EF4-FFF2-40B4-BE49-F238E27FC236}">
                <a16:creationId xmlns:a16="http://schemas.microsoft.com/office/drawing/2014/main" id="{66E399E0-5B12-4591-9113-ADA7B0B22882}"/>
              </a:ext>
            </a:extLst>
          </p:cNvPr>
          <p:cNvSpPr/>
          <p:nvPr/>
        </p:nvSpPr>
        <p:spPr bwMode="auto">
          <a:xfrm>
            <a:off x="4124889" y="2244196"/>
            <a:ext cx="349494" cy="302240"/>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74" name="Rectangle 73">
            <a:extLst>
              <a:ext uri="{FF2B5EF4-FFF2-40B4-BE49-F238E27FC236}">
                <a16:creationId xmlns:a16="http://schemas.microsoft.com/office/drawing/2014/main" id="{D8402ABB-A0D4-4D48-B19B-CE2594A9CC1C}"/>
              </a:ext>
            </a:extLst>
          </p:cNvPr>
          <p:cNvSpPr/>
          <p:nvPr/>
        </p:nvSpPr>
        <p:spPr bwMode="auto">
          <a:xfrm>
            <a:off x="10127476" y="2582862"/>
            <a:ext cx="349494" cy="302239"/>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47278370"/>
      </p:ext>
    </p:extLst>
  </p:cSld>
  <p:clrMapOvr>
    <a:masterClrMapping/>
  </p:clrMapOvr>
  <p:transition>
    <p:fade/>
  </p:transition>
  <p:extLst mod="1"/>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A530C282-D243-42A1-A7FA-66B7689F9F6F}"/>
              </a:ext>
            </a:extLst>
          </p:cNvPr>
          <p:cNvGrpSpPr/>
          <p:nvPr/>
        </p:nvGrpSpPr>
        <p:grpSpPr>
          <a:xfrm>
            <a:off x="6355306" y="1597829"/>
            <a:ext cx="5918975" cy="4988585"/>
            <a:chOff x="6230393" y="1566642"/>
            <a:chExt cx="5803443" cy="4891214"/>
          </a:xfrm>
        </p:grpSpPr>
        <p:sp>
          <p:nvSpPr>
            <p:cNvPr id="45" name="TextBox 44">
              <a:extLst>
                <a:ext uri="{FF2B5EF4-FFF2-40B4-BE49-F238E27FC236}">
                  <a16:creationId xmlns:a16="http://schemas.microsoft.com/office/drawing/2014/main" id="{D4D519A1-4F0B-4D2E-A800-DF74ED0B79CC}"/>
                </a:ext>
              </a:extLst>
            </p:cNvPr>
            <p:cNvSpPr txBox="1">
              <a:spLocks/>
            </p:cNvSpPr>
            <p:nvPr/>
          </p:nvSpPr>
          <p:spPr>
            <a:xfrm>
              <a:off x="6230393" y="1566642"/>
              <a:ext cx="5803443" cy="4891214"/>
            </a:xfrm>
            <a:prstGeom prst="rect">
              <a:avLst/>
            </a:prstGeom>
            <a:noFill/>
            <a:ln>
              <a:solidFill>
                <a:schemeClr val="accent4"/>
              </a:solidFill>
            </a:ln>
          </p:spPr>
          <p:txBody>
            <a:bodyPr wrap="square" lIns="186521" tIns="149217" rIns="186521" bIns="149217" rtlCol="0">
              <a:noAutofit/>
            </a:bodyPr>
            <a:lstStyle/>
            <a:p>
              <a:pPr>
                <a:lnSpc>
                  <a:spcPct val="90000"/>
                </a:lnSpc>
                <a:spcAft>
                  <a:spcPts val="612"/>
                </a:spcAft>
              </a:pPr>
              <a:endParaRPr lang="en-US" sz="2448" dirty="0" err="1">
                <a:gradFill>
                  <a:gsLst>
                    <a:gs pos="2917">
                      <a:schemeClr val="tx1"/>
                    </a:gs>
                    <a:gs pos="30000">
                      <a:schemeClr val="tx1"/>
                    </a:gs>
                  </a:gsLst>
                  <a:lin ang="5400000" scaled="0"/>
                </a:gradFill>
              </a:endParaRPr>
            </a:p>
          </p:txBody>
        </p:sp>
        <p:sp>
          <p:nvSpPr>
            <p:cNvPr id="50" name="TextBox 49">
              <a:extLst>
                <a:ext uri="{FF2B5EF4-FFF2-40B4-BE49-F238E27FC236}">
                  <a16:creationId xmlns:a16="http://schemas.microsoft.com/office/drawing/2014/main" id="{1C64E663-7BE4-423A-AE7D-1AE24C58CB6C}"/>
                </a:ext>
              </a:extLst>
            </p:cNvPr>
            <p:cNvSpPr txBox="1"/>
            <p:nvPr/>
          </p:nvSpPr>
          <p:spPr>
            <a:xfrm>
              <a:off x="6230393" y="1568000"/>
              <a:ext cx="5803442" cy="544765"/>
            </a:xfrm>
            <a:prstGeom prst="rect">
              <a:avLst/>
            </a:prstGeom>
            <a:noFill/>
            <a:ln>
              <a:solidFill>
                <a:schemeClr val="accent4"/>
              </a:solidFill>
            </a:ln>
          </p:spPr>
          <p:txBody>
            <a:bodyPr wrap="square" lIns="186521" tIns="149217" rIns="186521" bIns="149217" rtlCol="0">
              <a:spAutoFit/>
            </a:bodyPr>
            <a:lstStyle/>
            <a:p>
              <a:pPr>
                <a:lnSpc>
                  <a:spcPct val="90000"/>
                </a:lnSpc>
                <a:spcAft>
                  <a:spcPts val="612"/>
                </a:spcAft>
              </a:pPr>
              <a:r>
                <a:rPr lang="en-US" sz="1836" dirty="0">
                  <a:solidFill>
                    <a:schemeClr val="accent1"/>
                  </a:solidFill>
                </a:rPr>
                <a:t>Meetings</a:t>
              </a:r>
              <a:endParaRPr lang="en-US" sz="1632" dirty="0">
                <a:solidFill>
                  <a:schemeClr val="accent1"/>
                </a:solidFill>
              </a:endParaRPr>
            </a:p>
          </p:txBody>
        </p:sp>
      </p:grpSp>
      <p:grpSp>
        <p:nvGrpSpPr>
          <p:cNvPr id="51" name="Group 50">
            <a:extLst>
              <a:ext uri="{FF2B5EF4-FFF2-40B4-BE49-F238E27FC236}">
                <a16:creationId xmlns:a16="http://schemas.microsoft.com/office/drawing/2014/main" id="{39A229AF-B5AD-4F96-B93A-317BB5A54E3E}"/>
              </a:ext>
            </a:extLst>
          </p:cNvPr>
          <p:cNvGrpSpPr/>
          <p:nvPr/>
        </p:nvGrpSpPr>
        <p:grpSpPr>
          <a:xfrm>
            <a:off x="350032" y="1602462"/>
            <a:ext cx="5918975" cy="4983953"/>
            <a:chOff x="342335" y="1566642"/>
            <a:chExt cx="5803443" cy="4886672"/>
          </a:xfrm>
        </p:grpSpPr>
        <p:sp>
          <p:nvSpPr>
            <p:cNvPr id="44" name="TextBox 43">
              <a:extLst>
                <a:ext uri="{FF2B5EF4-FFF2-40B4-BE49-F238E27FC236}">
                  <a16:creationId xmlns:a16="http://schemas.microsoft.com/office/drawing/2014/main" id="{334B9A80-9EE7-42F7-88FA-EEAA4E39E221}"/>
                </a:ext>
              </a:extLst>
            </p:cNvPr>
            <p:cNvSpPr txBox="1">
              <a:spLocks/>
            </p:cNvSpPr>
            <p:nvPr/>
          </p:nvSpPr>
          <p:spPr>
            <a:xfrm>
              <a:off x="342335" y="1566642"/>
              <a:ext cx="5803443" cy="4886672"/>
            </a:xfrm>
            <a:prstGeom prst="rect">
              <a:avLst/>
            </a:prstGeom>
            <a:noFill/>
            <a:ln>
              <a:solidFill>
                <a:schemeClr val="accent4"/>
              </a:solidFill>
            </a:ln>
          </p:spPr>
          <p:txBody>
            <a:bodyPr wrap="square" lIns="186521" tIns="149217" rIns="186521" bIns="149217" rtlCol="0">
              <a:noAutofit/>
            </a:bodyPr>
            <a:lstStyle/>
            <a:p>
              <a:pPr>
                <a:lnSpc>
                  <a:spcPct val="90000"/>
                </a:lnSpc>
                <a:spcAft>
                  <a:spcPts val="612"/>
                </a:spcAft>
              </a:pPr>
              <a:endParaRPr lang="en-US" sz="2448" dirty="0">
                <a:gradFill>
                  <a:gsLst>
                    <a:gs pos="2917">
                      <a:schemeClr val="tx1"/>
                    </a:gs>
                    <a:gs pos="30000">
                      <a:schemeClr val="tx1"/>
                    </a:gs>
                  </a:gsLst>
                  <a:lin ang="5400000" scaled="0"/>
                </a:gradFill>
              </a:endParaRPr>
            </a:p>
            <a:p>
              <a:pPr>
                <a:lnSpc>
                  <a:spcPct val="90000"/>
                </a:lnSpc>
                <a:spcAft>
                  <a:spcPts val="612"/>
                </a:spcAft>
              </a:pPr>
              <a:endParaRPr lang="en-US" sz="2448" dirty="0" err="1">
                <a:gradFill>
                  <a:gsLst>
                    <a:gs pos="2917">
                      <a:schemeClr val="tx1"/>
                    </a:gs>
                    <a:gs pos="30000">
                      <a:schemeClr val="tx1"/>
                    </a:gs>
                  </a:gsLst>
                  <a:lin ang="5400000" scaled="0"/>
                </a:gradFill>
              </a:endParaRPr>
            </a:p>
          </p:txBody>
        </p:sp>
        <p:sp>
          <p:nvSpPr>
            <p:cNvPr id="49" name="TextBox 48">
              <a:extLst>
                <a:ext uri="{FF2B5EF4-FFF2-40B4-BE49-F238E27FC236}">
                  <a16:creationId xmlns:a16="http://schemas.microsoft.com/office/drawing/2014/main" id="{BE94B691-E1B4-411C-9E6B-5577E1DBB8C8}"/>
                </a:ext>
              </a:extLst>
            </p:cNvPr>
            <p:cNvSpPr txBox="1"/>
            <p:nvPr/>
          </p:nvSpPr>
          <p:spPr>
            <a:xfrm>
              <a:off x="342336" y="1566642"/>
              <a:ext cx="5803442" cy="544765"/>
            </a:xfrm>
            <a:prstGeom prst="rect">
              <a:avLst/>
            </a:prstGeom>
            <a:noFill/>
            <a:ln>
              <a:solidFill>
                <a:schemeClr val="accent4"/>
              </a:solidFill>
            </a:ln>
          </p:spPr>
          <p:txBody>
            <a:bodyPr wrap="square" lIns="186521" tIns="149217" rIns="186521" bIns="149217" rtlCol="0">
              <a:spAutoFit/>
            </a:bodyPr>
            <a:lstStyle/>
            <a:p>
              <a:pPr>
                <a:lnSpc>
                  <a:spcPct val="90000"/>
                </a:lnSpc>
                <a:spcAft>
                  <a:spcPts val="612"/>
                </a:spcAft>
              </a:pPr>
              <a:r>
                <a:rPr lang="en-US" sz="1836" dirty="0">
                  <a:solidFill>
                    <a:schemeClr val="accent1"/>
                  </a:solidFill>
                </a:rPr>
                <a:t>Calling and Chat</a:t>
              </a:r>
            </a:p>
          </p:txBody>
        </p:sp>
      </p:grpSp>
      <p:sp>
        <p:nvSpPr>
          <p:cNvPr id="5" name="Title 4">
            <a:extLst>
              <a:ext uri="{FF2B5EF4-FFF2-40B4-BE49-F238E27FC236}">
                <a16:creationId xmlns:a16="http://schemas.microsoft.com/office/drawing/2014/main" id="{8B583BDF-78FD-4546-AA60-BB9C50F4FD97}"/>
              </a:ext>
            </a:extLst>
          </p:cNvPr>
          <p:cNvSpPr>
            <a:spLocks noGrp="1"/>
          </p:cNvSpPr>
          <p:nvPr>
            <p:ph type="title"/>
          </p:nvPr>
        </p:nvSpPr>
        <p:spPr/>
        <p:txBody>
          <a:bodyPr>
            <a:normAutofit fontScale="90000"/>
          </a:bodyPr>
          <a:lstStyle/>
          <a:p>
            <a:pPr lvl="0"/>
            <a:r>
              <a:rPr lang="en-US" dirty="0"/>
              <a:t>Skype for Business with Teams</a:t>
            </a:r>
            <a:br>
              <a:rPr lang="en-US" dirty="0"/>
            </a:br>
            <a:r>
              <a:rPr lang="en-US" sz="2000" dirty="0">
                <a:solidFill>
                  <a:schemeClr val="tx1"/>
                </a:solidFill>
                <a:latin typeface="Segoe UI" panose="020B0502040204020203" pitchFamily="34" charset="0"/>
                <a:cs typeface="Segoe UI" panose="020B0502040204020203" pitchFamily="34" charset="0"/>
              </a:rPr>
              <a:t>Collaboration and Meetings, aka “Meetings first”</a:t>
            </a:r>
            <a:br>
              <a:rPr lang="en-US" sz="2000" dirty="0"/>
            </a:br>
            <a:endParaRPr lang="en-US" sz="2000" dirty="0"/>
          </a:p>
        </p:txBody>
      </p:sp>
      <p:grpSp>
        <p:nvGrpSpPr>
          <p:cNvPr id="27" name="Group 26">
            <a:extLst>
              <a:ext uri="{FF2B5EF4-FFF2-40B4-BE49-F238E27FC236}">
                <a16:creationId xmlns:a16="http://schemas.microsoft.com/office/drawing/2014/main" id="{17BC44F2-F2C2-4FBC-9A75-3B1094E01C6E}"/>
              </a:ext>
            </a:extLst>
          </p:cNvPr>
          <p:cNvGrpSpPr/>
          <p:nvPr/>
        </p:nvGrpSpPr>
        <p:grpSpPr>
          <a:xfrm>
            <a:off x="456446" y="5004593"/>
            <a:ext cx="3113921" cy="1525617"/>
            <a:chOff x="4721332" y="1571757"/>
            <a:chExt cx="3053141" cy="1495839"/>
          </a:xfrm>
        </p:grpSpPr>
        <p:grpSp>
          <p:nvGrpSpPr>
            <p:cNvPr id="28" name="Group 27">
              <a:extLst>
                <a:ext uri="{FF2B5EF4-FFF2-40B4-BE49-F238E27FC236}">
                  <a16:creationId xmlns:a16="http://schemas.microsoft.com/office/drawing/2014/main" id="{BF19B615-2EF5-4B53-9B30-CF51235B62F7}"/>
                </a:ext>
              </a:extLst>
            </p:cNvPr>
            <p:cNvGrpSpPr/>
            <p:nvPr/>
          </p:nvGrpSpPr>
          <p:grpSpPr>
            <a:xfrm>
              <a:off x="4721332" y="1571757"/>
              <a:ext cx="3053141" cy="1495839"/>
              <a:chOff x="5304375" y="1882514"/>
              <a:chExt cx="3859503" cy="1829192"/>
            </a:xfrm>
          </p:grpSpPr>
          <p:pic>
            <p:nvPicPr>
              <p:cNvPr id="30" name="Picture 29">
                <a:extLst>
                  <a:ext uri="{FF2B5EF4-FFF2-40B4-BE49-F238E27FC236}">
                    <a16:creationId xmlns:a16="http://schemas.microsoft.com/office/drawing/2014/main" id="{EC82ECA9-20DB-495D-BDE8-5D7ECF8CC647}"/>
                  </a:ext>
                </a:extLst>
              </p:cNvPr>
              <p:cNvPicPr>
                <a:picLocks noChangeAspect="1"/>
              </p:cNvPicPr>
              <p:nvPr/>
            </p:nvPicPr>
            <p:blipFill>
              <a:blip r:embed="rId3"/>
              <a:stretch>
                <a:fillRect/>
              </a:stretch>
            </p:blipFill>
            <p:spPr>
              <a:xfrm>
                <a:off x="5304375" y="1882514"/>
                <a:ext cx="3859503" cy="1829192"/>
              </a:xfrm>
              <a:prstGeom prst="rect">
                <a:avLst/>
              </a:prstGeom>
            </p:spPr>
          </p:pic>
          <p:pic>
            <p:nvPicPr>
              <p:cNvPr id="31" name="Picture 30">
                <a:extLst>
                  <a:ext uri="{FF2B5EF4-FFF2-40B4-BE49-F238E27FC236}">
                    <a16:creationId xmlns:a16="http://schemas.microsoft.com/office/drawing/2014/main" id="{F64543F1-1B35-4CA3-92D7-4B1BB9185A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04375" y="1882514"/>
                <a:ext cx="3839625" cy="1009657"/>
              </a:xfrm>
              <a:prstGeom prst="rect">
                <a:avLst/>
              </a:prstGeom>
            </p:spPr>
          </p:pic>
        </p:grpSp>
        <p:sp>
          <p:nvSpPr>
            <p:cNvPr id="29" name="Rectangle 28">
              <a:extLst>
                <a:ext uri="{FF2B5EF4-FFF2-40B4-BE49-F238E27FC236}">
                  <a16:creationId xmlns:a16="http://schemas.microsoft.com/office/drawing/2014/main" id="{FACC5A57-C433-4932-8177-2ADF06564D5C}"/>
                </a:ext>
              </a:extLst>
            </p:cNvPr>
            <p:cNvSpPr/>
            <p:nvPr/>
          </p:nvSpPr>
          <p:spPr bwMode="auto">
            <a:xfrm>
              <a:off x="4753320" y="2408038"/>
              <a:ext cx="2989163" cy="457134"/>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
        <p:nvSpPr>
          <p:cNvPr id="46" name="TextBox 45">
            <a:extLst>
              <a:ext uri="{FF2B5EF4-FFF2-40B4-BE49-F238E27FC236}">
                <a16:creationId xmlns:a16="http://schemas.microsoft.com/office/drawing/2014/main" id="{8FCBAB2F-CA62-41B4-8D45-1E92509625F9}"/>
              </a:ext>
            </a:extLst>
          </p:cNvPr>
          <p:cNvSpPr txBox="1"/>
          <p:nvPr/>
        </p:nvSpPr>
        <p:spPr>
          <a:xfrm>
            <a:off x="350031" y="2219565"/>
            <a:ext cx="3675953" cy="2791977"/>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t>Incoming VOIP calls and chats land in Skype for Business, regardless of where initiated</a:t>
            </a:r>
          </a:p>
          <a:p>
            <a:pPr marL="291436" indent="-291436">
              <a:lnSpc>
                <a:spcPct val="90000"/>
              </a:lnSpc>
              <a:spcAft>
                <a:spcPts val="612"/>
              </a:spcAft>
              <a:buFont typeface="Arial" panose="020B0604020202020204" pitchFamily="34" charset="0"/>
              <a:buChar char="•"/>
            </a:pPr>
            <a:r>
              <a:rPr lang="en-US" sz="1836" dirty="0"/>
              <a:t>End user can initiate calls and chats from only Skype for Business</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Skype for Business Presence is shown in both systems</a:t>
            </a:r>
          </a:p>
        </p:txBody>
      </p:sp>
      <p:sp>
        <p:nvSpPr>
          <p:cNvPr id="47" name="TextBox 46">
            <a:extLst>
              <a:ext uri="{FF2B5EF4-FFF2-40B4-BE49-F238E27FC236}">
                <a16:creationId xmlns:a16="http://schemas.microsoft.com/office/drawing/2014/main" id="{2A914D4D-106F-4B6A-BD05-412E19D4ED2E}"/>
              </a:ext>
            </a:extLst>
          </p:cNvPr>
          <p:cNvSpPr txBox="1"/>
          <p:nvPr/>
        </p:nvSpPr>
        <p:spPr>
          <a:xfrm>
            <a:off x="6347184" y="2219565"/>
            <a:ext cx="3614305" cy="2014084"/>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Meeting scheduling available only in Teams</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Outlook shows only Teams add-in</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End user can join meetings from the respective clients</a:t>
            </a:r>
          </a:p>
        </p:txBody>
      </p:sp>
      <p:grpSp>
        <p:nvGrpSpPr>
          <p:cNvPr id="74" name="Group 73">
            <a:extLst>
              <a:ext uri="{FF2B5EF4-FFF2-40B4-BE49-F238E27FC236}">
                <a16:creationId xmlns:a16="http://schemas.microsoft.com/office/drawing/2014/main" id="{21A7BAB9-E691-4D67-BB7B-BAC5E77876A0}"/>
              </a:ext>
            </a:extLst>
          </p:cNvPr>
          <p:cNvGrpSpPr/>
          <p:nvPr/>
        </p:nvGrpSpPr>
        <p:grpSpPr>
          <a:xfrm>
            <a:off x="6817590" y="4388302"/>
            <a:ext cx="2673493" cy="1379099"/>
            <a:chOff x="6885783" y="4992531"/>
            <a:chExt cx="2217051" cy="1204540"/>
          </a:xfrm>
        </p:grpSpPr>
        <p:pic>
          <p:nvPicPr>
            <p:cNvPr id="75" name="Picture 74">
              <a:extLst>
                <a:ext uri="{FF2B5EF4-FFF2-40B4-BE49-F238E27FC236}">
                  <a16:creationId xmlns:a16="http://schemas.microsoft.com/office/drawing/2014/main" id="{320CD640-8E95-47B7-8AF8-CDACB7F9CBFA}"/>
                </a:ext>
              </a:extLst>
            </p:cNvPr>
            <p:cNvPicPr>
              <a:picLocks noChangeAspect="1"/>
            </p:cNvPicPr>
            <p:nvPr/>
          </p:nvPicPr>
          <p:blipFill>
            <a:blip r:embed="rId5"/>
            <a:stretch>
              <a:fillRect/>
            </a:stretch>
          </p:blipFill>
          <p:spPr>
            <a:xfrm>
              <a:off x="6885783" y="4992531"/>
              <a:ext cx="2217051" cy="1204540"/>
            </a:xfrm>
            <a:prstGeom prst="rect">
              <a:avLst/>
            </a:prstGeom>
          </p:spPr>
        </p:pic>
        <p:sp>
          <p:nvSpPr>
            <p:cNvPr id="76" name="Rectangle 75">
              <a:extLst>
                <a:ext uri="{FF2B5EF4-FFF2-40B4-BE49-F238E27FC236}">
                  <a16:creationId xmlns:a16="http://schemas.microsoft.com/office/drawing/2014/main" id="{5EEA3B37-BEBE-41B0-A1D7-E090A67EEB92}"/>
                </a:ext>
              </a:extLst>
            </p:cNvPr>
            <p:cNvSpPr/>
            <p:nvPr/>
          </p:nvSpPr>
          <p:spPr bwMode="auto">
            <a:xfrm>
              <a:off x="8421673" y="5269784"/>
              <a:ext cx="681161" cy="907071"/>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77" name="Group 76">
            <a:extLst>
              <a:ext uri="{FF2B5EF4-FFF2-40B4-BE49-F238E27FC236}">
                <a16:creationId xmlns:a16="http://schemas.microsoft.com/office/drawing/2014/main" id="{C25414A2-DFB5-4353-80B4-CE314653235D}"/>
              </a:ext>
            </a:extLst>
          </p:cNvPr>
          <p:cNvGrpSpPr/>
          <p:nvPr/>
        </p:nvGrpSpPr>
        <p:grpSpPr>
          <a:xfrm>
            <a:off x="8659596" y="142168"/>
            <a:ext cx="3608358" cy="1367988"/>
            <a:chOff x="8489706" y="139394"/>
            <a:chExt cx="3537927" cy="1341286"/>
          </a:xfrm>
        </p:grpSpPr>
        <p:sp>
          <p:nvSpPr>
            <p:cNvPr id="78" name="Rectangle: Rounded Corners 68">
              <a:extLst>
                <a:ext uri="{FF2B5EF4-FFF2-40B4-BE49-F238E27FC236}">
                  <a16:creationId xmlns:a16="http://schemas.microsoft.com/office/drawing/2014/main" id="{E5CD6494-1320-4CDE-946F-6821F1F33287}"/>
                </a:ext>
              </a:extLst>
            </p:cNvPr>
            <p:cNvSpPr/>
            <p:nvPr/>
          </p:nvSpPr>
          <p:spPr bwMode="auto">
            <a:xfrm>
              <a:off x="10611921" y="456559"/>
              <a:ext cx="1242125" cy="876492"/>
            </a:xfrm>
            <a:prstGeom prst="roundRect">
              <a:avLst>
                <a:gd name="adj" fmla="val 0"/>
              </a:avLst>
            </a:prstGeom>
            <a:solidFill>
              <a:srgbClr val="5754B5"/>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199" dirty="0">
                  <a:solidFill>
                    <a:schemeClr val="bg2"/>
                  </a:solidFill>
                  <a:latin typeface="Segoe UI"/>
                </a:rPr>
                <a:t>Meetings</a:t>
              </a:r>
            </a:p>
            <a:p>
              <a:pPr defTabSz="932418">
                <a:lnSpc>
                  <a:spcPct val="90000"/>
                </a:lnSpc>
                <a:spcAft>
                  <a:spcPts val="300"/>
                </a:spcAft>
                <a:defRPr/>
              </a:pPr>
              <a:r>
                <a:rPr lang="en-US" sz="1199" dirty="0">
                  <a:solidFill>
                    <a:schemeClr val="bg2"/>
                  </a:solidFill>
                  <a:latin typeface="Segoe UI"/>
                </a:rPr>
                <a:t>Collaboration</a:t>
              </a:r>
              <a:endParaRPr lang="en-US" sz="1199" dirty="0">
                <a:solidFill>
                  <a:schemeClr val="bg2"/>
                </a:solidFill>
                <a:latin typeface="Segoe UI"/>
                <a:ea typeface="Segoe UI" pitchFamily="34" charset="0"/>
                <a:cs typeface="Segoe UI" pitchFamily="34" charset="0"/>
              </a:endParaRPr>
            </a:p>
          </p:txBody>
        </p:sp>
        <p:sp>
          <p:nvSpPr>
            <p:cNvPr id="79" name="TextBox 78">
              <a:extLst>
                <a:ext uri="{FF2B5EF4-FFF2-40B4-BE49-F238E27FC236}">
                  <a16:creationId xmlns:a16="http://schemas.microsoft.com/office/drawing/2014/main" id="{4D9F39AF-27EC-4DFA-8DB7-E960D3C69C57}"/>
                </a:ext>
              </a:extLst>
            </p:cNvPr>
            <p:cNvSpPr txBox="1"/>
            <p:nvPr/>
          </p:nvSpPr>
          <p:spPr>
            <a:xfrm>
              <a:off x="9924328" y="697024"/>
              <a:ext cx="701780" cy="458213"/>
            </a:xfrm>
            <a:prstGeom prst="rect">
              <a:avLst/>
            </a:prstGeom>
            <a:noFill/>
          </p:spPr>
          <p:txBody>
            <a:bodyPr wrap="square" lIns="186468" tIns="149175" rIns="186468" bIns="149175" rtlCol="0">
              <a:spAutoFit/>
            </a:bodyPr>
            <a:lstStyle/>
            <a:p>
              <a:pPr algn="ctr" defTabSz="466120">
                <a:lnSpc>
                  <a:spcPct val="90000"/>
                </a:lnSpc>
                <a:spcAft>
                  <a:spcPts val="612"/>
                </a:spcAft>
                <a:defRPr/>
              </a:pPr>
              <a:r>
                <a:rPr lang="en-US" sz="1199" b="1">
                  <a:solidFill>
                    <a:schemeClr val="accent1"/>
                  </a:solidFill>
                  <a:latin typeface="Segoe UI"/>
                </a:rPr>
                <a:t>AND</a:t>
              </a:r>
            </a:p>
          </p:txBody>
        </p:sp>
        <p:sp>
          <p:nvSpPr>
            <p:cNvPr id="80" name="Rectangle: Rounded Corners 45">
              <a:extLst>
                <a:ext uri="{FF2B5EF4-FFF2-40B4-BE49-F238E27FC236}">
                  <a16:creationId xmlns:a16="http://schemas.microsoft.com/office/drawing/2014/main" id="{53FB889C-8AED-47CD-A590-9B220F5DE58E}"/>
                </a:ext>
              </a:extLst>
            </p:cNvPr>
            <p:cNvSpPr/>
            <p:nvPr/>
          </p:nvSpPr>
          <p:spPr bwMode="auto">
            <a:xfrm>
              <a:off x="8694159" y="456559"/>
              <a:ext cx="1241467" cy="876492"/>
            </a:xfrm>
            <a:prstGeom prst="roundRect">
              <a:avLst>
                <a:gd name="adj" fmla="val 0"/>
              </a:avLst>
            </a:prstGeom>
            <a:solidFill>
              <a:srgbClr val="00AEEF"/>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199" dirty="0">
                  <a:solidFill>
                    <a:schemeClr val="bg2"/>
                  </a:solidFill>
                  <a:latin typeface="Segoe UI"/>
                </a:rPr>
                <a:t>Chat</a:t>
              </a:r>
            </a:p>
            <a:p>
              <a:pPr defTabSz="932418">
                <a:lnSpc>
                  <a:spcPct val="90000"/>
                </a:lnSpc>
                <a:spcAft>
                  <a:spcPts val="300"/>
                </a:spcAft>
                <a:defRPr/>
              </a:pPr>
              <a:r>
                <a:rPr lang="en-US" sz="1199" dirty="0">
                  <a:solidFill>
                    <a:schemeClr val="bg2"/>
                  </a:solidFill>
                  <a:latin typeface="Segoe UI"/>
                </a:rPr>
                <a:t>Calling</a:t>
              </a:r>
            </a:p>
          </p:txBody>
        </p:sp>
        <p:sp>
          <p:nvSpPr>
            <p:cNvPr id="81" name="Rectangle 80">
              <a:extLst>
                <a:ext uri="{FF2B5EF4-FFF2-40B4-BE49-F238E27FC236}">
                  <a16:creationId xmlns:a16="http://schemas.microsoft.com/office/drawing/2014/main" id="{A56A6823-9F48-4034-8ECE-135D0EDAD3F4}"/>
                </a:ext>
              </a:extLst>
            </p:cNvPr>
            <p:cNvSpPr/>
            <p:nvPr/>
          </p:nvSpPr>
          <p:spPr>
            <a:xfrm>
              <a:off x="10594633" y="217205"/>
              <a:ext cx="1279371" cy="261482"/>
            </a:xfrm>
            <a:prstGeom prst="rect">
              <a:avLst/>
            </a:prstGeom>
          </p:spPr>
          <p:txBody>
            <a:bodyPr wrap="square" anchor="ctr">
              <a:spAutoFit/>
            </a:bodyPr>
            <a:lstStyle/>
            <a:p>
              <a:pPr algn="ctr" defTabSz="932418">
                <a:defRPr/>
              </a:pPr>
              <a:r>
                <a:rPr lang="en-US" sz="1099" b="1">
                  <a:solidFill>
                    <a:srgbClr val="2F2F2F"/>
                  </a:solidFill>
                  <a:latin typeface="Segoe UI"/>
                </a:rPr>
                <a:t>Teams</a:t>
              </a:r>
              <a:endParaRPr lang="en-US" sz="1099">
                <a:solidFill>
                  <a:srgbClr val="2F2F2F"/>
                </a:solidFill>
                <a:latin typeface="Segoe UI"/>
              </a:endParaRPr>
            </a:p>
          </p:txBody>
        </p:sp>
        <p:sp>
          <p:nvSpPr>
            <p:cNvPr id="82" name="Rectangle 81">
              <a:extLst>
                <a:ext uri="{FF2B5EF4-FFF2-40B4-BE49-F238E27FC236}">
                  <a16:creationId xmlns:a16="http://schemas.microsoft.com/office/drawing/2014/main" id="{A786ADC4-C643-4047-A262-0D333D48ADDE}"/>
                </a:ext>
              </a:extLst>
            </p:cNvPr>
            <p:cNvSpPr/>
            <p:nvPr/>
          </p:nvSpPr>
          <p:spPr>
            <a:xfrm>
              <a:off x="8489706" y="217206"/>
              <a:ext cx="1646387" cy="261482"/>
            </a:xfrm>
            <a:prstGeom prst="rect">
              <a:avLst/>
            </a:prstGeom>
          </p:spPr>
          <p:txBody>
            <a:bodyPr wrap="square" anchor="ctr">
              <a:spAutoFit/>
            </a:bodyPr>
            <a:lstStyle/>
            <a:p>
              <a:pPr algn="ctr" defTabSz="932418">
                <a:defRPr/>
              </a:pPr>
              <a:r>
                <a:rPr lang="en-US" sz="1099" b="1" dirty="0">
                  <a:latin typeface="Segoe UI"/>
                </a:rPr>
                <a:t>Skype for Business</a:t>
              </a:r>
              <a:endParaRPr lang="en-US" sz="1099" dirty="0">
                <a:latin typeface="Segoe UI"/>
              </a:endParaRPr>
            </a:p>
          </p:txBody>
        </p:sp>
        <p:sp>
          <p:nvSpPr>
            <p:cNvPr id="83" name="Rectangle 82">
              <a:extLst>
                <a:ext uri="{FF2B5EF4-FFF2-40B4-BE49-F238E27FC236}">
                  <a16:creationId xmlns:a16="http://schemas.microsoft.com/office/drawing/2014/main" id="{218860B8-6234-48EB-8785-444A4B873624}"/>
                </a:ext>
              </a:extLst>
            </p:cNvPr>
            <p:cNvSpPr/>
            <p:nvPr/>
          </p:nvSpPr>
          <p:spPr bwMode="auto">
            <a:xfrm>
              <a:off x="8518331" y="139394"/>
              <a:ext cx="3509302" cy="1341286"/>
            </a:xfrm>
            <a:prstGeom prst="rect">
              <a:avLst/>
            </a:prstGeom>
            <a:noFill/>
            <a:ln>
              <a:solidFill>
                <a:srgbClr val="D83B01"/>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84" name="Freeform 5">
              <a:extLst>
                <a:ext uri="{FF2B5EF4-FFF2-40B4-BE49-F238E27FC236}">
                  <a16:creationId xmlns:a16="http://schemas.microsoft.com/office/drawing/2014/main" id="{A20AB569-0D3D-407A-AF26-24844DFBEA56}"/>
                </a:ext>
              </a:extLst>
            </p:cNvPr>
            <p:cNvSpPr>
              <a:spLocks noChangeAspect="1" noEditPoints="1"/>
            </p:cNvSpPr>
            <p:nvPr/>
          </p:nvSpPr>
          <p:spPr bwMode="auto">
            <a:xfrm>
              <a:off x="11576222" y="512266"/>
              <a:ext cx="208459" cy="206178"/>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p>
          </p:txBody>
        </p:sp>
        <p:grpSp>
          <p:nvGrpSpPr>
            <p:cNvPr id="85" name="Group 84">
              <a:extLst>
                <a:ext uri="{FF2B5EF4-FFF2-40B4-BE49-F238E27FC236}">
                  <a16:creationId xmlns:a16="http://schemas.microsoft.com/office/drawing/2014/main" id="{02BA780D-39FF-4008-ACA9-F8DE996F97A3}"/>
                </a:ext>
              </a:extLst>
            </p:cNvPr>
            <p:cNvGrpSpPr/>
            <p:nvPr/>
          </p:nvGrpSpPr>
          <p:grpSpPr>
            <a:xfrm>
              <a:off x="9673454" y="512214"/>
              <a:ext cx="205266" cy="206282"/>
              <a:chOff x="5810252" y="4715095"/>
              <a:chExt cx="149966" cy="150708"/>
            </a:xfrm>
            <a:solidFill>
              <a:schemeClr val="bg2"/>
            </a:solidFill>
          </p:grpSpPr>
          <p:sp>
            <p:nvSpPr>
              <p:cNvPr id="86" name="Freeform 5">
                <a:extLst>
                  <a:ext uri="{FF2B5EF4-FFF2-40B4-BE49-F238E27FC236}">
                    <a16:creationId xmlns:a16="http://schemas.microsoft.com/office/drawing/2014/main" id="{519C788B-9479-40FE-B95A-89DD14D0E8CE}"/>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sp>
            <p:nvSpPr>
              <p:cNvPr id="87" name="Freeform 6">
                <a:extLst>
                  <a:ext uri="{FF2B5EF4-FFF2-40B4-BE49-F238E27FC236}">
                    <a16:creationId xmlns:a16="http://schemas.microsoft.com/office/drawing/2014/main" id="{D04CBB3C-DC9A-40CD-B091-42F077C0174B}"/>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grpSp>
      </p:grpSp>
      <p:grpSp>
        <p:nvGrpSpPr>
          <p:cNvPr id="38" name="Group 37">
            <a:extLst>
              <a:ext uri="{FF2B5EF4-FFF2-40B4-BE49-F238E27FC236}">
                <a16:creationId xmlns:a16="http://schemas.microsoft.com/office/drawing/2014/main" id="{16F9DE62-6A65-458F-9ED4-CCB00E8B9697}"/>
              </a:ext>
            </a:extLst>
          </p:cNvPr>
          <p:cNvGrpSpPr/>
          <p:nvPr/>
        </p:nvGrpSpPr>
        <p:grpSpPr>
          <a:xfrm>
            <a:off x="4121703" y="1685363"/>
            <a:ext cx="2135713" cy="4803289"/>
            <a:chOff x="4040388" y="1652467"/>
            <a:chExt cx="2094026" cy="4709534"/>
          </a:xfrm>
        </p:grpSpPr>
        <p:pic>
          <p:nvPicPr>
            <p:cNvPr id="39" name="Picture 38" descr="A screenshot of a cell phone&#10;&#10;Description generated with very high confidence">
              <a:extLst>
                <a:ext uri="{FF2B5EF4-FFF2-40B4-BE49-F238E27FC236}">
                  <a16:creationId xmlns:a16="http://schemas.microsoft.com/office/drawing/2014/main" id="{60C77576-87EC-4CE0-9BE8-CBDF4CD11B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40388" y="1652467"/>
              <a:ext cx="2094026" cy="4709534"/>
            </a:xfrm>
            <a:prstGeom prst="rect">
              <a:avLst/>
            </a:prstGeom>
          </p:spPr>
        </p:pic>
        <p:sp>
          <p:nvSpPr>
            <p:cNvPr id="40" name="Rectangle 39">
              <a:extLst>
                <a:ext uri="{FF2B5EF4-FFF2-40B4-BE49-F238E27FC236}">
                  <a16:creationId xmlns:a16="http://schemas.microsoft.com/office/drawing/2014/main" id="{AFA8A782-108F-4084-9C85-8B0D8004E390}"/>
                </a:ext>
              </a:extLst>
            </p:cNvPr>
            <p:cNvSpPr/>
            <p:nvPr/>
          </p:nvSpPr>
          <p:spPr bwMode="auto">
            <a:xfrm>
              <a:off x="4043512" y="2517785"/>
              <a:ext cx="342672" cy="296340"/>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8" name="Group 47">
            <a:extLst>
              <a:ext uri="{FF2B5EF4-FFF2-40B4-BE49-F238E27FC236}">
                <a16:creationId xmlns:a16="http://schemas.microsoft.com/office/drawing/2014/main" id="{7E379D44-3C90-4E87-AD43-F4F18AD25311}"/>
              </a:ext>
            </a:extLst>
          </p:cNvPr>
          <p:cNvGrpSpPr/>
          <p:nvPr/>
        </p:nvGrpSpPr>
        <p:grpSpPr>
          <a:xfrm>
            <a:off x="10141247" y="1721057"/>
            <a:ext cx="2131735" cy="4803289"/>
            <a:chOff x="9951673" y="1687465"/>
            <a:chExt cx="2090126" cy="4709534"/>
          </a:xfrm>
        </p:grpSpPr>
        <p:pic>
          <p:nvPicPr>
            <p:cNvPr id="53" name="Picture 52">
              <a:extLst>
                <a:ext uri="{FF2B5EF4-FFF2-40B4-BE49-F238E27FC236}">
                  <a16:creationId xmlns:a16="http://schemas.microsoft.com/office/drawing/2014/main" id="{FF755A0A-63A0-4BE0-AEE5-E0C1105AED13}"/>
                </a:ext>
              </a:extLst>
            </p:cNvPr>
            <p:cNvPicPr>
              <a:picLocks noChangeAspect="1"/>
            </p:cNvPicPr>
            <p:nvPr/>
          </p:nvPicPr>
          <p:blipFill>
            <a:blip r:embed="rId7"/>
            <a:stretch>
              <a:fillRect/>
            </a:stretch>
          </p:blipFill>
          <p:spPr>
            <a:xfrm>
              <a:off x="9951673" y="1687465"/>
              <a:ext cx="2090126" cy="4709534"/>
            </a:xfrm>
            <a:prstGeom prst="rect">
              <a:avLst/>
            </a:prstGeom>
          </p:spPr>
        </p:pic>
        <p:sp>
          <p:nvSpPr>
            <p:cNvPr id="54" name="Rectangle 53">
              <a:extLst>
                <a:ext uri="{FF2B5EF4-FFF2-40B4-BE49-F238E27FC236}">
                  <a16:creationId xmlns:a16="http://schemas.microsoft.com/office/drawing/2014/main" id="{CFFEC06E-20FC-444C-B32E-3047B8B10413}"/>
                </a:ext>
              </a:extLst>
            </p:cNvPr>
            <p:cNvSpPr/>
            <p:nvPr/>
          </p:nvSpPr>
          <p:spPr bwMode="auto">
            <a:xfrm>
              <a:off x="9951673" y="2854739"/>
              <a:ext cx="351536" cy="313251"/>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55" name="Rectangle 54">
              <a:extLst>
                <a:ext uri="{FF2B5EF4-FFF2-40B4-BE49-F238E27FC236}">
                  <a16:creationId xmlns:a16="http://schemas.microsoft.com/office/drawing/2014/main" id="{1AAE702E-8CE3-439F-9BDA-52F86FD47841}"/>
                </a:ext>
              </a:extLst>
            </p:cNvPr>
            <p:cNvSpPr/>
            <p:nvPr/>
          </p:nvSpPr>
          <p:spPr bwMode="auto">
            <a:xfrm>
              <a:off x="10371839" y="6097044"/>
              <a:ext cx="1595597" cy="285625"/>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1807361128"/>
      </p:ext>
    </p:extLst>
  </p:cSld>
  <p:clrMapOvr>
    <a:masterClrMapping/>
  </p:clrMapOvr>
  <p:transition>
    <p:fade/>
  </p:transition>
  <p:extLst mod="1"/>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A530C282-D243-42A1-A7FA-66B7689F9F6F}"/>
              </a:ext>
            </a:extLst>
          </p:cNvPr>
          <p:cNvGrpSpPr/>
          <p:nvPr/>
        </p:nvGrpSpPr>
        <p:grpSpPr>
          <a:xfrm>
            <a:off x="6355306" y="1597829"/>
            <a:ext cx="5918975" cy="4988585"/>
            <a:chOff x="6230393" y="1566642"/>
            <a:chExt cx="5803443" cy="4891214"/>
          </a:xfrm>
        </p:grpSpPr>
        <p:sp>
          <p:nvSpPr>
            <p:cNvPr id="45" name="TextBox 44">
              <a:extLst>
                <a:ext uri="{FF2B5EF4-FFF2-40B4-BE49-F238E27FC236}">
                  <a16:creationId xmlns:a16="http://schemas.microsoft.com/office/drawing/2014/main" id="{D4D519A1-4F0B-4D2E-A800-DF74ED0B79CC}"/>
                </a:ext>
              </a:extLst>
            </p:cNvPr>
            <p:cNvSpPr txBox="1">
              <a:spLocks/>
            </p:cNvSpPr>
            <p:nvPr/>
          </p:nvSpPr>
          <p:spPr>
            <a:xfrm>
              <a:off x="6230393" y="1566642"/>
              <a:ext cx="5803443" cy="4891214"/>
            </a:xfrm>
            <a:prstGeom prst="rect">
              <a:avLst/>
            </a:prstGeom>
            <a:noFill/>
            <a:ln>
              <a:solidFill>
                <a:schemeClr val="accent4"/>
              </a:solidFill>
            </a:ln>
          </p:spPr>
          <p:txBody>
            <a:bodyPr wrap="square" lIns="186521" tIns="149217" rIns="186521" bIns="149217" rtlCol="0">
              <a:noAutofit/>
            </a:bodyPr>
            <a:lstStyle/>
            <a:p>
              <a:pPr>
                <a:lnSpc>
                  <a:spcPct val="90000"/>
                </a:lnSpc>
                <a:spcAft>
                  <a:spcPts val="612"/>
                </a:spcAft>
              </a:pPr>
              <a:endParaRPr lang="en-US" sz="2448" dirty="0" err="1">
                <a:gradFill>
                  <a:gsLst>
                    <a:gs pos="2917">
                      <a:schemeClr val="tx1"/>
                    </a:gs>
                    <a:gs pos="30000">
                      <a:schemeClr val="tx1"/>
                    </a:gs>
                  </a:gsLst>
                  <a:lin ang="5400000" scaled="0"/>
                </a:gradFill>
              </a:endParaRPr>
            </a:p>
          </p:txBody>
        </p:sp>
        <p:sp>
          <p:nvSpPr>
            <p:cNvPr id="50" name="TextBox 49">
              <a:extLst>
                <a:ext uri="{FF2B5EF4-FFF2-40B4-BE49-F238E27FC236}">
                  <a16:creationId xmlns:a16="http://schemas.microsoft.com/office/drawing/2014/main" id="{1C64E663-7BE4-423A-AE7D-1AE24C58CB6C}"/>
                </a:ext>
              </a:extLst>
            </p:cNvPr>
            <p:cNvSpPr txBox="1"/>
            <p:nvPr/>
          </p:nvSpPr>
          <p:spPr>
            <a:xfrm>
              <a:off x="6230393" y="1568000"/>
              <a:ext cx="5803442" cy="544765"/>
            </a:xfrm>
            <a:prstGeom prst="rect">
              <a:avLst/>
            </a:prstGeom>
            <a:noFill/>
            <a:ln>
              <a:solidFill>
                <a:schemeClr val="accent4"/>
              </a:solidFill>
            </a:ln>
          </p:spPr>
          <p:txBody>
            <a:bodyPr wrap="square" lIns="186521" tIns="149217" rIns="186521" bIns="149217" rtlCol="0">
              <a:spAutoFit/>
            </a:bodyPr>
            <a:lstStyle/>
            <a:p>
              <a:pPr>
                <a:lnSpc>
                  <a:spcPct val="90000"/>
                </a:lnSpc>
                <a:spcAft>
                  <a:spcPts val="612"/>
                </a:spcAft>
              </a:pPr>
              <a:r>
                <a:rPr lang="en-US" sz="1836" dirty="0">
                  <a:solidFill>
                    <a:schemeClr val="accent1"/>
                  </a:solidFill>
                </a:rPr>
                <a:t>Meetings</a:t>
              </a:r>
              <a:endParaRPr lang="en-US" sz="1632" dirty="0">
                <a:solidFill>
                  <a:schemeClr val="accent1"/>
                </a:solidFill>
              </a:endParaRPr>
            </a:p>
          </p:txBody>
        </p:sp>
      </p:grpSp>
      <p:grpSp>
        <p:nvGrpSpPr>
          <p:cNvPr id="51" name="Group 50">
            <a:extLst>
              <a:ext uri="{FF2B5EF4-FFF2-40B4-BE49-F238E27FC236}">
                <a16:creationId xmlns:a16="http://schemas.microsoft.com/office/drawing/2014/main" id="{39A229AF-B5AD-4F96-B93A-317BB5A54E3E}"/>
              </a:ext>
            </a:extLst>
          </p:cNvPr>
          <p:cNvGrpSpPr/>
          <p:nvPr/>
        </p:nvGrpSpPr>
        <p:grpSpPr>
          <a:xfrm>
            <a:off x="350032" y="1602462"/>
            <a:ext cx="5918975" cy="4983953"/>
            <a:chOff x="342335" y="1566642"/>
            <a:chExt cx="5803443" cy="4886672"/>
          </a:xfrm>
        </p:grpSpPr>
        <p:sp>
          <p:nvSpPr>
            <p:cNvPr id="44" name="TextBox 43">
              <a:extLst>
                <a:ext uri="{FF2B5EF4-FFF2-40B4-BE49-F238E27FC236}">
                  <a16:creationId xmlns:a16="http://schemas.microsoft.com/office/drawing/2014/main" id="{334B9A80-9EE7-42F7-88FA-EEAA4E39E221}"/>
                </a:ext>
              </a:extLst>
            </p:cNvPr>
            <p:cNvSpPr txBox="1">
              <a:spLocks/>
            </p:cNvSpPr>
            <p:nvPr/>
          </p:nvSpPr>
          <p:spPr>
            <a:xfrm>
              <a:off x="342335" y="1566642"/>
              <a:ext cx="5803443" cy="4886672"/>
            </a:xfrm>
            <a:prstGeom prst="rect">
              <a:avLst/>
            </a:prstGeom>
            <a:noFill/>
            <a:ln>
              <a:solidFill>
                <a:schemeClr val="accent4"/>
              </a:solidFill>
            </a:ln>
          </p:spPr>
          <p:txBody>
            <a:bodyPr wrap="square" lIns="186521" tIns="149217" rIns="186521" bIns="149217" rtlCol="0">
              <a:noAutofit/>
            </a:bodyPr>
            <a:lstStyle/>
            <a:p>
              <a:pPr>
                <a:lnSpc>
                  <a:spcPct val="90000"/>
                </a:lnSpc>
                <a:spcAft>
                  <a:spcPts val="612"/>
                </a:spcAft>
              </a:pPr>
              <a:endParaRPr lang="en-US" sz="2448" dirty="0">
                <a:gradFill>
                  <a:gsLst>
                    <a:gs pos="2917">
                      <a:schemeClr val="tx1"/>
                    </a:gs>
                    <a:gs pos="30000">
                      <a:schemeClr val="tx1"/>
                    </a:gs>
                  </a:gsLst>
                  <a:lin ang="5400000" scaled="0"/>
                </a:gradFill>
              </a:endParaRPr>
            </a:p>
            <a:p>
              <a:pPr>
                <a:lnSpc>
                  <a:spcPct val="90000"/>
                </a:lnSpc>
                <a:spcAft>
                  <a:spcPts val="612"/>
                </a:spcAft>
              </a:pPr>
              <a:endParaRPr lang="en-US" sz="2448" dirty="0" err="1">
                <a:gradFill>
                  <a:gsLst>
                    <a:gs pos="2917">
                      <a:schemeClr val="tx1"/>
                    </a:gs>
                    <a:gs pos="30000">
                      <a:schemeClr val="tx1"/>
                    </a:gs>
                  </a:gsLst>
                  <a:lin ang="5400000" scaled="0"/>
                </a:gradFill>
              </a:endParaRPr>
            </a:p>
          </p:txBody>
        </p:sp>
        <p:sp>
          <p:nvSpPr>
            <p:cNvPr id="49" name="TextBox 48">
              <a:extLst>
                <a:ext uri="{FF2B5EF4-FFF2-40B4-BE49-F238E27FC236}">
                  <a16:creationId xmlns:a16="http://schemas.microsoft.com/office/drawing/2014/main" id="{BE94B691-E1B4-411C-9E6B-5577E1DBB8C8}"/>
                </a:ext>
              </a:extLst>
            </p:cNvPr>
            <p:cNvSpPr txBox="1"/>
            <p:nvPr/>
          </p:nvSpPr>
          <p:spPr>
            <a:xfrm>
              <a:off x="342336" y="1566642"/>
              <a:ext cx="5803442" cy="544765"/>
            </a:xfrm>
            <a:prstGeom prst="rect">
              <a:avLst/>
            </a:prstGeom>
            <a:noFill/>
            <a:ln>
              <a:solidFill>
                <a:schemeClr val="accent4"/>
              </a:solidFill>
            </a:ln>
          </p:spPr>
          <p:txBody>
            <a:bodyPr wrap="square" lIns="186521" tIns="149217" rIns="186521" bIns="149217" rtlCol="0">
              <a:spAutoFit/>
            </a:bodyPr>
            <a:lstStyle/>
            <a:p>
              <a:pPr>
                <a:lnSpc>
                  <a:spcPct val="90000"/>
                </a:lnSpc>
                <a:spcAft>
                  <a:spcPts val="612"/>
                </a:spcAft>
              </a:pPr>
              <a:r>
                <a:rPr lang="en-US" sz="1836" dirty="0">
                  <a:solidFill>
                    <a:schemeClr val="accent1"/>
                  </a:solidFill>
                </a:rPr>
                <a:t>Calling and Chat</a:t>
              </a:r>
            </a:p>
          </p:txBody>
        </p:sp>
      </p:grpSp>
      <p:sp>
        <p:nvSpPr>
          <p:cNvPr id="5" name="Title 4">
            <a:extLst>
              <a:ext uri="{FF2B5EF4-FFF2-40B4-BE49-F238E27FC236}">
                <a16:creationId xmlns:a16="http://schemas.microsoft.com/office/drawing/2014/main" id="{8B583BDF-78FD-4546-AA60-BB9C50F4FD97}"/>
              </a:ext>
            </a:extLst>
          </p:cNvPr>
          <p:cNvSpPr>
            <a:spLocks noGrp="1"/>
          </p:cNvSpPr>
          <p:nvPr>
            <p:ph type="title"/>
          </p:nvPr>
        </p:nvSpPr>
        <p:spPr/>
        <p:txBody>
          <a:bodyPr>
            <a:normAutofit fontScale="90000"/>
          </a:bodyPr>
          <a:lstStyle/>
          <a:p>
            <a:pPr lvl="0"/>
            <a:r>
              <a:rPr lang="en-US" dirty="0"/>
              <a:t>Teams Only</a:t>
            </a:r>
            <a:br>
              <a:rPr lang="en-US" dirty="0"/>
            </a:br>
            <a:r>
              <a:rPr lang="en-US" sz="2000" dirty="0">
                <a:solidFill>
                  <a:schemeClr val="tx1"/>
                </a:solidFill>
                <a:latin typeface="Segoe UI" panose="020B0502040204020203" pitchFamily="34" charset="0"/>
                <a:cs typeface="Segoe UI" panose="020B0502040204020203" pitchFamily="34" charset="0"/>
              </a:rPr>
              <a:t>User is upgraded to Microsoft Teams</a:t>
            </a:r>
            <a:br>
              <a:rPr lang="en-US" sz="2000" dirty="0">
                <a:solidFill>
                  <a:schemeClr val="tx1"/>
                </a:solidFill>
              </a:rPr>
            </a:br>
            <a:endParaRPr lang="en-US" sz="2000" dirty="0">
              <a:solidFill>
                <a:schemeClr val="tx1"/>
              </a:solidFill>
            </a:endParaRPr>
          </a:p>
        </p:txBody>
      </p:sp>
      <p:grpSp>
        <p:nvGrpSpPr>
          <p:cNvPr id="4" name="Group 3">
            <a:extLst>
              <a:ext uri="{FF2B5EF4-FFF2-40B4-BE49-F238E27FC236}">
                <a16:creationId xmlns:a16="http://schemas.microsoft.com/office/drawing/2014/main" id="{DB55003A-E949-744F-81B5-02A1013698B2}"/>
              </a:ext>
            </a:extLst>
          </p:cNvPr>
          <p:cNvGrpSpPr/>
          <p:nvPr/>
        </p:nvGrpSpPr>
        <p:grpSpPr>
          <a:xfrm>
            <a:off x="8688789" y="142168"/>
            <a:ext cx="3579163" cy="1367988"/>
            <a:chOff x="8689140" y="141692"/>
            <a:chExt cx="3579671" cy="1368182"/>
          </a:xfrm>
        </p:grpSpPr>
        <p:sp>
          <p:nvSpPr>
            <p:cNvPr id="11" name="Rectangle: Rounded Corners 31">
              <a:extLst>
                <a:ext uri="{FF2B5EF4-FFF2-40B4-BE49-F238E27FC236}">
                  <a16:creationId xmlns:a16="http://schemas.microsoft.com/office/drawing/2014/main" id="{9EC432C8-FE4C-7F44-B56F-B5CAAD344095}"/>
                </a:ext>
              </a:extLst>
            </p:cNvPr>
            <p:cNvSpPr/>
            <p:nvPr/>
          </p:nvSpPr>
          <p:spPr bwMode="auto">
            <a:xfrm>
              <a:off x="10825121" y="464158"/>
              <a:ext cx="1267320" cy="895349"/>
            </a:xfrm>
            <a:prstGeom prst="roundRect">
              <a:avLst>
                <a:gd name="adj" fmla="val 0"/>
              </a:avLst>
            </a:prstGeom>
            <a:solidFill>
              <a:srgbClr val="5754B5"/>
            </a:solidFill>
            <a:ln w="12700">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7" tIns="149175" rIns="186468" bIns="149175" numCol="1" spcCol="0" rtlCol="0" fromWordArt="0" anchor="ctr" anchorCtr="0" forceAA="0" compatLnSpc="1">
              <a:prstTxWarp prst="textNoShape">
                <a:avLst/>
              </a:prstTxWarp>
              <a:noAutofit/>
            </a:bodyPr>
            <a:lstStyle/>
            <a:p>
              <a:pPr defTabSz="932418">
                <a:lnSpc>
                  <a:spcPct val="90000"/>
                </a:lnSpc>
                <a:spcAft>
                  <a:spcPts val="300"/>
                </a:spcAft>
                <a:defRPr/>
              </a:pPr>
              <a:r>
                <a:rPr lang="en-US" sz="1199" dirty="0">
                  <a:solidFill>
                    <a:schemeClr val="bg2"/>
                  </a:solidFill>
                  <a:latin typeface="Segoe UI"/>
                </a:rPr>
                <a:t>Chat</a:t>
              </a:r>
            </a:p>
            <a:p>
              <a:pPr defTabSz="932418">
                <a:lnSpc>
                  <a:spcPct val="90000"/>
                </a:lnSpc>
                <a:spcAft>
                  <a:spcPts val="300"/>
                </a:spcAft>
                <a:defRPr/>
              </a:pPr>
              <a:r>
                <a:rPr lang="en-US" sz="1199" dirty="0">
                  <a:solidFill>
                    <a:schemeClr val="bg2"/>
                  </a:solidFill>
                  <a:latin typeface="Segoe UI"/>
                </a:rPr>
                <a:t>Calling</a:t>
              </a:r>
            </a:p>
            <a:p>
              <a:pPr defTabSz="932418">
                <a:lnSpc>
                  <a:spcPct val="90000"/>
                </a:lnSpc>
                <a:spcAft>
                  <a:spcPts val="300"/>
                </a:spcAft>
                <a:defRPr/>
              </a:pPr>
              <a:r>
                <a:rPr lang="en-US" sz="1199" dirty="0">
                  <a:solidFill>
                    <a:schemeClr val="bg2"/>
                  </a:solidFill>
                  <a:latin typeface="Segoe UI"/>
                </a:rPr>
                <a:t>Meetings</a:t>
              </a:r>
            </a:p>
            <a:p>
              <a:pPr defTabSz="932418">
                <a:lnSpc>
                  <a:spcPct val="90000"/>
                </a:lnSpc>
                <a:spcAft>
                  <a:spcPts val="300"/>
                </a:spcAft>
                <a:defRPr/>
              </a:pPr>
              <a:r>
                <a:rPr lang="en-US" sz="1199" dirty="0">
                  <a:solidFill>
                    <a:schemeClr val="bg2"/>
                  </a:solidFill>
                  <a:latin typeface="Segoe UI"/>
                </a:rPr>
                <a:t>Collaboration</a:t>
              </a:r>
              <a:endParaRPr lang="en-US" sz="1199" dirty="0">
                <a:solidFill>
                  <a:schemeClr val="bg2"/>
                </a:solidFill>
                <a:latin typeface="Segoe UI"/>
                <a:ea typeface="Segoe UI" pitchFamily="34" charset="0"/>
                <a:cs typeface="Segoe UI" pitchFamily="34" charset="0"/>
              </a:endParaRPr>
            </a:p>
          </p:txBody>
        </p:sp>
        <p:sp>
          <p:nvSpPr>
            <p:cNvPr id="10" name="Rectangle 9">
              <a:extLst>
                <a:ext uri="{FF2B5EF4-FFF2-40B4-BE49-F238E27FC236}">
                  <a16:creationId xmlns:a16="http://schemas.microsoft.com/office/drawing/2014/main" id="{DC3E8E1D-B8EE-444A-A083-C81442474A0F}"/>
                </a:ext>
              </a:extLst>
            </p:cNvPr>
            <p:cNvSpPr/>
            <p:nvPr/>
          </p:nvSpPr>
          <p:spPr>
            <a:xfrm>
              <a:off x="10799956" y="215424"/>
              <a:ext cx="1305025" cy="266725"/>
            </a:xfrm>
            <a:prstGeom prst="rect">
              <a:avLst/>
            </a:prstGeom>
          </p:spPr>
          <p:txBody>
            <a:bodyPr wrap="square" anchor="ctr">
              <a:spAutoFit/>
            </a:bodyPr>
            <a:lstStyle/>
            <a:p>
              <a:pPr algn="ctr" defTabSz="932418">
                <a:defRPr/>
              </a:pPr>
              <a:r>
                <a:rPr lang="en-US" sz="1099" b="1">
                  <a:solidFill>
                    <a:srgbClr val="2F2F2F"/>
                  </a:solidFill>
                  <a:latin typeface="Segoe UI"/>
                </a:rPr>
                <a:t>Teams</a:t>
              </a:r>
              <a:endParaRPr lang="en-US" sz="1099">
                <a:solidFill>
                  <a:srgbClr val="2F2F2F"/>
                </a:solidFill>
                <a:latin typeface="Segoe UI"/>
              </a:endParaRPr>
            </a:p>
          </p:txBody>
        </p:sp>
        <p:sp>
          <p:nvSpPr>
            <p:cNvPr id="2" name="Rectangle 1">
              <a:extLst>
                <a:ext uri="{FF2B5EF4-FFF2-40B4-BE49-F238E27FC236}">
                  <a16:creationId xmlns:a16="http://schemas.microsoft.com/office/drawing/2014/main" id="{C883A19C-431D-6941-86CF-F995564EC144}"/>
                </a:ext>
              </a:extLst>
            </p:cNvPr>
            <p:cNvSpPr/>
            <p:nvPr/>
          </p:nvSpPr>
          <p:spPr bwMode="auto">
            <a:xfrm>
              <a:off x="8689140" y="141692"/>
              <a:ext cx="3579671" cy="1368182"/>
            </a:xfrm>
            <a:prstGeom prst="rect">
              <a:avLst/>
            </a:prstGeom>
            <a:noFill/>
            <a:ln>
              <a:solidFill>
                <a:srgbClr val="D83B01"/>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
        <p:nvSpPr>
          <p:cNvPr id="15" name="Freeform 5">
            <a:extLst>
              <a:ext uri="{FF2B5EF4-FFF2-40B4-BE49-F238E27FC236}">
                <a16:creationId xmlns:a16="http://schemas.microsoft.com/office/drawing/2014/main" id="{6EE21DCE-F94C-F44E-99D5-122103EC7ABB}"/>
              </a:ext>
            </a:extLst>
          </p:cNvPr>
          <p:cNvSpPr>
            <a:spLocks noChangeAspect="1" noEditPoints="1"/>
          </p:cNvSpPr>
          <p:nvPr/>
        </p:nvSpPr>
        <p:spPr bwMode="auto">
          <a:xfrm>
            <a:off x="11807556" y="522464"/>
            <a:ext cx="212609" cy="210282"/>
          </a:xfrm>
          <a:custGeom>
            <a:avLst/>
            <a:gdLst>
              <a:gd name="T0" fmla="*/ 801 w 946"/>
              <a:gd name="T1" fmla="*/ 237 h 935"/>
              <a:gd name="T2" fmla="*/ 861 w 946"/>
              <a:gd name="T3" fmla="*/ 213 h 935"/>
              <a:gd name="T4" fmla="*/ 920 w 946"/>
              <a:gd name="T5" fmla="*/ 237 h 935"/>
              <a:gd name="T6" fmla="*/ 945 w 946"/>
              <a:gd name="T7" fmla="*/ 297 h 935"/>
              <a:gd name="T8" fmla="*/ 920 w 946"/>
              <a:gd name="T9" fmla="*/ 357 h 935"/>
              <a:gd name="T10" fmla="*/ 861 w 946"/>
              <a:gd name="T11" fmla="*/ 382 h 935"/>
              <a:gd name="T12" fmla="*/ 801 w 946"/>
              <a:gd name="T13" fmla="*/ 357 h 935"/>
              <a:gd name="T14" fmla="*/ 776 w 946"/>
              <a:gd name="T15" fmla="*/ 297 h 935"/>
              <a:gd name="T16" fmla="*/ 585 w 946"/>
              <a:gd name="T17" fmla="*/ 179 h 935"/>
              <a:gd name="T18" fmla="*/ 638 w 946"/>
              <a:gd name="T19" fmla="*/ 159 h 935"/>
              <a:gd name="T20" fmla="*/ 698 w 946"/>
              <a:gd name="T21" fmla="*/ 184 h 935"/>
              <a:gd name="T22" fmla="*/ 723 w 946"/>
              <a:gd name="T23" fmla="*/ 244 h 935"/>
              <a:gd name="T24" fmla="*/ 698 w 946"/>
              <a:gd name="T25" fmla="*/ 304 h 935"/>
              <a:gd name="T26" fmla="*/ 638 w 946"/>
              <a:gd name="T27" fmla="*/ 329 h 935"/>
              <a:gd name="T28" fmla="*/ 585 w 946"/>
              <a:gd name="T29" fmla="*/ 309 h 935"/>
              <a:gd name="T30" fmla="*/ 744 w 946"/>
              <a:gd name="T31" fmla="*/ 678 h 935"/>
              <a:gd name="T32" fmla="*/ 706 w 946"/>
              <a:gd name="T33" fmla="*/ 747 h 935"/>
              <a:gd name="T34" fmla="*/ 632 w 946"/>
              <a:gd name="T35" fmla="*/ 765 h 935"/>
              <a:gd name="T36" fmla="*/ 585 w 946"/>
              <a:gd name="T37" fmla="*/ 758 h 935"/>
              <a:gd name="T38" fmla="*/ 744 w 946"/>
              <a:gd name="T39" fmla="*/ 383 h 935"/>
              <a:gd name="T40" fmla="*/ 946 w 946"/>
              <a:gd name="T41" fmla="*/ 603 h 935"/>
              <a:gd name="T42" fmla="*/ 903 w 946"/>
              <a:gd name="T43" fmla="*/ 672 h 935"/>
              <a:gd name="T44" fmla="*/ 818 w 946"/>
              <a:gd name="T45" fmla="*/ 691 h 935"/>
              <a:gd name="T46" fmla="*/ 776 w 946"/>
              <a:gd name="T47" fmla="*/ 436 h 935"/>
              <a:gd name="T48" fmla="*/ 946 w 946"/>
              <a:gd name="T49" fmla="*/ 603 h 935"/>
              <a:gd name="T50" fmla="*/ 0 w 946"/>
              <a:gd name="T51" fmla="*/ 839 h 935"/>
              <a:gd name="T52" fmla="*/ 553 w 946"/>
              <a:gd name="T53" fmla="*/ 0 h 935"/>
              <a:gd name="T54" fmla="*/ 404 w 946"/>
              <a:gd name="T55" fmla="*/ 351 h 935"/>
              <a:gd name="T56" fmla="*/ 308 w 946"/>
              <a:gd name="T57" fmla="*/ 634 h 935"/>
              <a:gd name="T58" fmla="*/ 245 w 946"/>
              <a:gd name="T59" fmla="*/ 357 h 935"/>
              <a:gd name="T60" fmla="*/ 149 w 946"/>
              <a:gd name="T61" fmla="*/ 303 h 935"/>
              <a:gd name="T62" fmla="*/ 404 w 946"/>
              <a:gd name="T63" fmla="*/ 351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6" h="935">
                <a:moveTo>
                  <a:pt x="782" y="264"/>
                </a:moveTo>
                <a:cubicBezTo>
                  <a:pt x="787" y="254"/>
                  <a:pt x="793" y="245"/>
                  <a:pt x="801" y="237"/>
                </a:cubicBezTo>
                <a:cubicBezTo>
                  <a:pt x="808" y="230"/>
                  <a:pt x="817" y="224"/>
                  <a:pt x="828" y="219"/>
                </a:cubicBezTo>
                <a:cubicBezTo>
                  <a:pt x="838" y="215"/>
                  <a:pt x="849" y="213"/>
                  <a:pt x="861" y="213"/>
                </a:cubicBezTo>
                <a:cubicBezTo>
                  <a:pt x="872" y="213"/>
                  <a:pt x="883" y="215"/>
                  <a:pt x="893" y="219"/>
                </a:cubicBezTo>
                <a:cubicBezTo>
                  <a:pt x="904" y="224"/>
                  <a:pt x="913" y="230"/>
                  <a:pt x="920" y="237"/>
                </a:cubicBezTo>
                <a:cubicBezTo>
                  <a:pt x="928" y="245"/>
                  <a:pt x="934" y="254"/>
                  <a:pt x="939" y="264"/>
                </a:cubicBezTo>
                <a:cubicBezTo>
                  <a:pt x="943" y="275"/>
                  <a:pt x="945" y="286"/>
                  <a:pt x="945" y="297"/>
                </a:cubicBezTo>
                <a:cubicBezTo>
                  <a:pt x="945" y="309"/>
                  <a:pt x="943" y="320"/>
                  <a:pt x="939" y="330"/>
                </a:cubicBezTo>
                <a:cubicBezTo>
                  <a:pt x="934" y="340"/>
                  <a:pt x="928" y="349"/>
                  <a:pt x="920" y="357"/>
                </a:cubicBezTo>
                <a:cubicBezTo>
                  <a:pt x="913" y="365"/>
                  <a:pt x="904" y="371"/>
                  <a:pt x="893" y="375"/>
                </a:cubicBezTo>
                <a:cubicBezTo>
                  <a:pt x="883" y="380"/>
                  <a:pt x="872" y="382"/>
                  <a:pt x="861" y="382"/>
                </a:cubicBezTo>
                <a:cubicBezTo>
                  <a:pt x="849" y="382"/>
                  <a:pt x="838" y="380"/>
                  <a:pt x="828" y="375"/>
                </a:cubicBezTo>
                <a:cubicBezTo>
                  <a:pt x="817" y="371"/>
                  <a:pt x="808" y="365"/>
                  <a:pt x="801" y="357"/>
                </a:cubicBezTo>
                <a:cubicBezTo>
                  <a:pt x="793" y="349"/>
                  <a:pt x="787" y="340"/>
                  <a:pt x="782" y="330"/>
                </a:cubicBezTo>
                <a:cubicBezTo>
                  <a:pt x="778" y="320"/>
                  <a:pt x="776" y="309"/>
                  <a:pt x="776" y="297"/>
                </a:cubicBezTo>
                <a:cubicBezTo>
                  <a:pt x="776" y="286"/>
                  <a:pt x="778" y="275"/>
                  <a:pt x="782" y="264"/>
                </a:cubicBezTo>
                <a:moveTo>
                  <a:pt x="585" y="179"/>
                </a:moveTo>
                <a:cubicBezTo>
                  <a:pt x="591" y="174"/>
                  <a:pt x="598" y="169"/>
                  <a:pt x="605" y="166"/>
                </a:cubicBezTo>
                <a:cubicBezTo>
                  <a:pt x="616" y="162"/>
                  <a:pt x="626" y="159"/>
                  <a:pt x="638" y="159"/>
                </a:cubicBezTo>
                <a:cubicBezTo>
                  <a:pt x="650" y="159"/>
                  <a:pt x="661" y="162"/>
                  <a:pt x="671" y="166"/>
                </a:cubicBezTo>
                <a:cubicBezTo>
                  <a:pt x="681" y="170"/>
                  <a:pt x="690" y="177"/>
                  <a:pt x="698" y="184"/>
                </a:cubicBezTo>
                <a:cubicBezTo>
                  <a:pt x="706" y="192"/>
                  <a:pt x="712" y="201"/>
                  <a:pt x="716" y="211"/>
                </a:cubicBezTo>
                <a:cubicBezTo>
                  <a:pt x="720" y="221"/>
                  <a:pt x="723" y="232"/>
                  <a:pt x="723" y="244"/>
                </a:cubicBezTo>
                <a:cubicBezTo>
                  <a:pt x="723" y="256"/>
                  <a:pt x="721" y="267"/>
                  <a:pt x="716" y="277"/>
                </a:cubicBezTo>
                <a:cubicBezTo>
                  <a:pt x="712" y="287"/>
                  <a:pt x="706" y="296"/>
                  <a:pt x="698" y="304"/>
                </a:cubicBezTo>
                <a:cubicBezTo>
                  <a:pt x="690" y="312"/>
                  <a:pt x="681" y="318"/>
                  <a:pt x="671" y="322"/>
                </a:cubicBezTo>
                <a:cubicBezTo>
                  <a:pt x="661" y="327"/>
                  <a:pt x="650" y="329"/>
                  <a:pt x="638" y="329"/>
                </a:cubicBezTo>
                <a:cubicBezTo>
                  <a:pt x="626" y="329"/>
                  <a:pt x="616" y="327"/>
                  <a:pt x="605" y="322"/>
                </a:cubicBezTo>
                <a:cubicBezTo>
                  <a:pt x="598" y="319"/>
                  <a:pt x="591" y="315"/>
                  <a:pt x="585" y="309"/>
                </a:cubicBezTo>
                <a:lnTo>
                  <a:pt x="585" y="179"/>
                </a:lnTo>
                <a:close/>
                <a:moveTo>
                  <a:pt x="744" y="678"/>
                </a:moveTo>
                <a:cubicBezTo>
                  <a:pt x="744" y="695"/>
                  <a:pt x="740" y="709"/>
                  <a:pt x="733" y="720"/>
                </a:cubicBezTo>
                <a:cubicBezTo>
                  <a:pt x="726" y="731"/>
                  <a:pt x="717" y="740"/>
                  <a:pt x="706" y="747"/>
                </a:cubicBezTo>
                <a:cubicBezTo>
                  <a:pt x="695" y="753"/>
                  <a:pt x="683" y="758"/>
                  <a:pt x="670" y="761"/>
                </a:cubicBezTo>
                <a:cubicBezTo>
                  <a:pt x="657" y="764"/>
                  <a:pt x="644" y="765"/>
                  <a:pt x="632" y="765"/>
                </a:cubicBezTo>
                <a:cubicBezTo>
                  <a:pt x="624" y="765"/>
                  <a:pt x="615" y="764"/>
                  <a:pt x="607" y="763"/>
                </a:cubicBezTo>
                <a:cubicBezTo>
                  <a:pt x="599" y="762"/>
                  <a:pt x="595" y="760"/>
                  <a:pt x="585" y="758"/>
                </a:cubicBezTo>
                <a:cubicBezTo>
                  <a:pt x="585" y="383"/>
                  <a:pt x="585" y="383"/>
                  <a:pt x="585" y="383"/>
                </a:cubicBezTo>
                <a:cubicBezTo>
                  <a:pt x="744" y="383"/>
                  <a:pt x="744" y="383"/>
                  <a:pt x="744" y="383"/>
                </a:cubicBezTo>
                <a:lnTo>
                  <a:pt x="744" y="678"/>
                </a:lnTo>
                <a:close/>
                <a:moveTo>
                  <a:pt x="946" y="603"/>
                </a:moveTo>
                <a:cubicBezTo>
                  <a:pt x="946" y="620"/>
                  <a:pt x="942" y="634"/>
                  <a:pt x="934" y="645"/>
                </a:cubicBezTo>
                <a:cubicBezTo>
                  <a:pt x="926" y="656"/>
                  <a:pt x="915" y="665"/>
                  <a:pt x="903" y="672"/>
                </a:cubicBezTo>
                <a:cubicBezTo>
                  <a:pt x="891" y="679"/>
                  <a:pt x="877" y="684"/>
                  <a:pt x="862" y="687"/>
                </a:cubicBezTo>
                <a:cubicBezTo>
                  <a:pt x="847" y="689"/>
                  <a:pt x="832" y="691"/>
                  <a:pt x="818" y="691"/>
                </a:cubicBezTo>
                <a:cubicBezTo>
                  <a:pt x="776" y="691"/>
                  <a:pt x="776" y="691"/>
                  <a:pt x="776" y="691"/>
                </a:cubicBezTo>
                <a:cubicBezTo>
                  <a:pt x="776" y="436"/>
                  <a:pt x="776" y="436"/>
                  <a:pt x="776" y="436"/>
                </a:cubicBezTo>
                <a:cubicBezTo>
                  <a:pt x="946" y="436"/>
                  <a:pt x="946" y="436"/>
                  <a:pt x="946" y="436"/>
                </a:cubicBezTo>
                <a:lnTo>
                  <a:pt x="946" y="603"/>
                </a:lnTo>
                <a:close/>
                <a:moveTo>
                  <a:pt x="0" y="96"/>
                </a:moveTo>
                <a:cubicBezTo>
                  <a:pt x="0" y="839"/>
                  <a:pt x="0" y="839"/>
                  <a:pt x="0" y="839"/>
                </a:cubicBezTo>
                <a:cubicBezTo>
                  <a:pt x="553" y="935"/>
                  <a:pt x="553" y="935"/>
                  <a:pt x="553" y="935"/>
                </a:cubicBezTo>
                <a:cubicBezTo>
                  <a:pt x="553" y="0"/>
                  <a:pt x="553" y="0"/>
                  <a:pt x="553" y="0"/>
                </a:cubicBezTo>
                <a:lnTo>
                  <a:pt x="0" y="96"/>
                </a:lnTo>
                <a:close/>
                <a:moveTo>
                  <a:pt x="404" y="351"/>
                </a:moveTo>
                <a:cubicBezTo>
                  <a:pt x="308" y="355"/>
                  <a:pt x="308" y="355"/>
                  <a:pt x="308" y="355"/>
                </a:cubicBezTo>
                <a:cubicBezTo>
                  <a:pt x="308" y="634"/>
                  <a:pt x="308" y="634"/>
                  <a:pt x="308" y="634"/>
                </a:cubicBezTo>
                <a:cubicBezTo>
                  <a:pt x="245" y="630"/>
                  <a:pt x="245" y="630"/>
                  <a:pt x="245" y="630"/>
                </a:cubicBezTo>
                <a:cubicBezTo>
                  <a:pt x="245" y="357"/>
                  <a:pt x="245" y="357"/>
                  <a:pt x="245" y="357"/>
                </a:cubicBezTo>
                <a:cubicBezTo>
                  <a:pt x="149" y="361"/>
                  <a:pt x="149" y="361"/>
                  <a:pt x="149" y="361"/>
                </a:cubicBezTo>
                <a:cubicBezTo>
                  <a:pt x="149" y="303"/>
                  <a:pt x="149" y="303"/>
                  <a:pt x="149" y="303"/>
                </a:cubicBezTo>
                <a:cubicBezTo>
                  <a:pt x="404" y="287"/>
                  <a:pt x="404" y="287"/>
                  <a:pt x="404" y="287"/>
                </a:cubicBezTo>
                <a:lnTo>
                  <a:pt x="404" y="351"/>
                </a:lnTo>
                <a:close/>
              </a:path>
            </a:pathLst>
          </a:custGeom>
          <a:solidFill>
            <a:schemeClr val="bg2"/>
          </a:solidFill>
          <a:ln>
            <a:noFill/>
          </a:ln>
          <a:extLst/>
        </p:spPr>
        <p:txBody>
          <a:bodyPr vert="horz" wrap="square" lIns="91427" tIns="45713" rIns="91427" bIns="45713" numCol="1" anchor="t" anchorCtr="0" compatLnSpc="1">
            <a:prstTxWarp prst="textNoShape">
              <a:avLst/>
            </a:prstTxWarp>
          </a:bodyPr>
          <a:lstStyle/>
          <a:p>
            <a:endParaRPr lang="en-US"/>
          </a:p>
        </p:txBody>
      </p:sp>
      <p:grpSp>
        <p:nvGrpSpPr>
          <p:cNvPr id="17" name="Group 16">
            <a:extLst>
              <a:ext uri="{FF2B5EF4-FFF2-40B4-BE49-F238E27FC236}">
                <a16:creationId xmlns:a16="http://schemas.microsoft.com/office/drawing/2014/main" id="{B7912FE9-C15F-C841-9CB2-A46B03D74D71}"/>
              </a:ext>
            </a:extLst>
          </p:cNvPr>
          <p:cNvGrpSpPr/>
          <p:nvPr/>
        </p:nvGrpSpPr>
        <p:grpSpPr>
          <a:xfrm>
            <a:off x="9866909" y="522410"/>
            <a:ext cx="209352" cy="210389"/>
            <a:chOff x="5810252" y="4715095"/>
            <a:chExt cx="149966" cy="150708"/>
          </a:xfrm>
          <a:solidFill>
            <a:schemeClr val="bg2"/>
          </a:solidFill>
        </p:grpSpPr>
        <p:sp>
          <p:nvSpPr>
            <p:cNvPr id="18" name="Freeform 5">
              <a:extLst>
                <a:ext uri="{FF2B5EF4-FFF2-40B4-BE49-F238E27FC236}">
                  <a16:creationId xmlns:a16="http://schemas.microsoft.com/office/drawing/2014/main" id="{9CA00BA4-75B0-644F-8A56-06821CDA9A97}"/>
                </a:ext>
              </a:extLst>
            </p:cNvPr>
            <p:cNvSpPr>
              <a:spLocks noEditPoints="1"/>
            </p:cNvSpPr>
            <p:nvPr/>
          </p:nvSpPr>
          <p:spPr bwMode="auto">
            <a:xfrm>
              <a:off x="5810252" y="4715095"/>
              <a:ext cx="149966" cy="150708"/>
            </a:xfrm>
            <a:custGeom>
              <a:avLst/>
              <a:gdLst>
                <a:gd name="T0" fmla="*/ 292 w 303"/>
                <a:gd name="T1" fmla="*/ 176 h 302"/>
                <a:gd name="T2" fmla="*/ 294 w 303"/>
                <a:gd name="T3" fmla="*/ 151 h 302"/>
                <a:gd name="T4" fmla="*/ 152 w 303"/>
                <a:gd name="T5" fmla="*/ 8 h 302"/>
                <a:gd name="T6" fmla="*/ 127 w 303"/>
                <a:gd name="T7" fmla="*/ 11 h 302"/>
                <a:gd name="T8" fmla="*/ 85 w 303"/>
                <a:gd name="T9" fmla="*/ 0 h 302"/>
                <a:gd name="T10" fmla="*/ 0 w 303"/>
                <a:gd name="T11" fmla="*/ 84 h 302"/>
                <a:gd name="T12" fmla="*/ 11 w 303"/>
                <a:gd name="T13" fmla="*/ 126 h 302"/>
                <a:gd name="T14" fmla="*/ 9 w 303"/>
                <a:gd name="T15" fmla="*/ 151 h 302"/>
                <a:gd name="T16" fmla="*/ 152 w 303"/>
                <a:gd name="T17" fmla="*/ 293 h 302"/>
                <a:gd name="T18" fmla="*/ 176 w 303"/>
                <a:gd name="T19" fmla="*/ 291 h 302"/>
                <a:gd name="T20" fmla="*/ 218 w 303"/>
                <a:gd name="T21" fmla="*/ 302 h 302"/>
                <a:gd name="T22" fmla="*/ 303 w 303"/>
                <a:gd name="T23" fmla="*/ 218 h 302"/>
                <a:gd name="T24" fmla="*/ 292 w 303"/>
                <a:gd name="T25" fmla="*/ 176 h 302"/>
                <a:gd name="T26" fmla="*/ 218 w 303"/>
                <a:gd name="T27" fmla="*/ 281 h 302"/>
                <a:gd name="T28" fmla="*/ 187 w 303"/>
                <a:gd name="T29" fmla="*/ 273 h 302"/>
                <a:gd name="T30" fmla="*/ 180 w 303"/>
                <a:gd name="T31" fmla="*/ 269 h 302"/>
                <a:gd name="T32" fmla="*/ 173 w 303"/>
                <a:gd name="T33" fmla="*/ 270 h 302"/>
                <a:gd name="T34" fmla="*/ 152 w 303"/>
                <a:gd name="T35" fmla="*/ 272 h 302"/>
                <a:gd name="T36" fmla="*/ 31 w 303"/>
                <a:gd name="T37" fmla="*/ 151 h 302"/>
                <a:gd name="T38" fmla="*/ 33 w 303"/>
                <a:gd name="T39" fmla="*/ 130 h 302"/>
                <a:gd name="T40" fmla="*/ 34 w 303"/>
                <a:gd name="T41" fmla="*/ 122 h 302"/>
                <a:gd name="T42" fmla="*/ 30 w 303"/>
                <a:gd name="T43" fmla="*/ 115 h 302"/>
                <a:gd name="T44" fmla="*/ 22 w 303"/>
                <a:gd name="T45" fmla="*/ 84 h 302"/>
                <a:gd name="T46" fmla="*/ 85 w 303"/>
                <a:gd name="T47" fmla="*/ 21 h 302"/>
                <a:gd name="T48" fmla="*/ 116 w 303"/>
                <a:gd name="T49" fmla="*/ 29 h 302"/>
                <a:gd name="T50" fmla="*/ 123 w 303"/>
                <a:gd name="T51" fmla="*/ 33 h 302"/>
                <a:gd name="T52" fmla="*/ 131 w 303"/>
                <a:gd name="T53" fmla="*/ 32 h 302"/>
                <a:gd name="T54" fmla="*/ 152 w 303"/>
                <a:gd name="T55" fmla="*/ 30 h 302"/>
                <a:gd name="T56" fmla="*/ 273 w 303"/>
                <a:gd name="T57" fmla="*/ 151 h 302"/>
                <a:gd name="T58" fmla="*/ 271 w 303"/>
                <a:gd name="T59" fmla="*/ 172 h 302"/>
                <a:gd name="T60" fmla="*/ 269 w 303"/>
                <a:gd name="T61" fmla="*/ 180 h 302"/>
                <a:gd name="T62" fmla="*/ 273 w 303"/>
                <a:gd name="T63" fmla="*/ 186 h 302"/>
                <a:gd name="T64" fmla="*/ 282 w 303"/>
                <a:gd name="T65" fmla="*/ 218 h 302"/>
                <a:gd name="T66" fmla="*/ 218 w 303"/>
                <a:gd name="T67" fmla="*/ 28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02">
                  <a:moveTo>
                    <a:pt x="292" y="176"/>
                  </a:moveTo>
                  <a:cubicBezTo>
                    <a:pt x="293" y="168"/>
                    <a:pt x="294" y="159"/>
                    <a:pt x="294" y="151"/>
                  </a:cubicBezTo>
                  <a:cubicBezTo>
                    <a:pt x="294" y="72"/>
                    <a:pt x="230" y="8"/>
                    <a:pt x="152" y="8"/>
                  </a:cubicBezTo>
                  <a:cubicBezTo>
                    <a:pt x="143" y="8"/>
                    <a:pt x="135" y="9"/>
                    <a:pt x="127" y="11"/>
                  </a:cubicBezTo>
                  <a:cubicBezTo>
                    <a:pt x="115" y="4"/>
                    <a:pt x="100" y="0"/>
                    <a:pt x="85" y="0"/>
                  </a:cubicBezTo>
                  <a:cubicBezTo>
                    <a:pt x="38" y="0"/>
                    <a:pt x="0" y="37"/>
                    <a:pt x="0" y="84"/>
                  </a:cubicBezTo>
                  <a:cubicBezTo>
                    <a:pt x="0" y="100"/>
                    <a:pt x="4" y="114"/>
                    <a:pt x="11" y="126"/>
                  </a:cubicBezTo>
                  <a:cubicBezTo>
                    <a:pt x="10" y="134"/>
                    <a:pt x="9" y="143"/>
                    <a:pt x="9" y="151"/>
                  </a:cubicBezTo>
                  <a:cubicBezTo>
                    <a:pt x="9" y="230"/>
                    <a:pt x="73" y="293"/>
                    <a:pt x="152" y="293"/>
                  </a:cubicBezTo>
                  <a:cubicBezTo>
                    <a:pt x="160" y="293"/>
                    <a:pt x="168" y="293"/>
                    <a:pt x="176" y="291"/>
                  </a:cubicBezTo>
                  <a:cubicBezTo>
                    <a:pt x="189" y="298"/>
                    <a:pt x="203" y="302"/>
                    <a:pt x="218" y="302"/>
                  </a:cubicBezTo>
                  <a:cubicBezTo>
                    <a:pt x="265" y="302"/>
                    <a:pt x="303" y="264"/>
                    <a:pt x="303" y="218"/>
                  </a:cubicBezTo>
                  <a:cubicBezTo>
                    <a:pt x="303" y="202"/>
                    <a:pt x="299" y="188"/>
                    <a:pt x="292" y="176"/>
                  </a:cubicBezTo>
                  <a:moveTo>
                    <a:pt x="218" y="281"/>
                  </a:moveTo>
                  <a:cubicBezTo>
                    <a:pt x="207" y="281"/>
                    <a:pt x="197" y="278"/>
                    <a:pt x="187" y="273"/>
                  </a:cubicBezTo>
                  <a:cubicBezTo>
                    <a:pt x="180" y="269"/>
                    <a:pt x="180" y="269"/>
                    <a:pt x="180" y="269"/>
                  </a:cubicBezTo>
                  <a:cubicBezTo>
                    <a:pt x="173" y="270"/>
                    <a:pt x="173" y="270"/>
                    <a:pt x="173" y="270"/>
                  </a:cubicBezTo>
                  <a:cubicBezTo>
                    <a:pt x="166" y="271"/>
                    <a:pt x="159" y="272"/>
                    <a:pt x="152" y="272"/>
                  </a:cubicBezTo>
                  <a:cubicBezTo>
                    <a:pt x="85" y="272"/>
                    <a:pt x="31" y="218"/>
                    <a:pt x="31" y="151"/>
                  </a:cubicBezTo>
                  <a:cubicBezTo>
                    <a:pt x="31" y="144"/>
                    <a:pt x="31" y="137"/>
                    <a:pt x="33" y="130"/>
                  </a:cubicBezTo>
                  <a:cubicBezTo>
                    <a:pt x="34" y="122"/>
                    <a:pt x="34" y="122"/>
                    <a:pt x="34" y="122"/>
                  </a:cubicBezTo>
                  <a:cubicBezTo>
                    <a:pt x="30" y="115"/>
                    <a:pt x="30" y="115"/>
                    <a:pt x="30" y="115"/>
                  </a:cubicBezTo>
                  <a:cubicBezTo>
                    <a:pt x="25" y="106"/>
                    <a:pt x="22" y="95"/>
                    <a:pt x="22" y="84"/>
                  </a:cubicBezTo>
                  <a:cubicBezTo>
                    <a:pt x="22" y="49"/>
                    <a:pt x="50" y="21"/>
                    <a:pt x="85" y="21"/>
                  </a:cubicBezTo>
                  <a:cubicBezTo>
                    <a:pt x="96" y="21"/>
                    <a:pt x="107" y="24"/>
                    <a:pt x="116" y="29"/>
                  </a:cubicBezTo>
                  <a:cubicBezTo>
                    <a:pt x="123" y="33"/>
                    <a:pt x="123" y="33"/>
                    <a:pt x="123" y="33"/>
                  </a:cubicBezTo>
                  <a:cubicBezTo>
                    <a:pt x="131" y="32"/>
                    <a:pt x="131" y="32"/>
                    <a:pt x="131" y="32"/>
                  </a:cubicBezTo>
                  <a:cubicBezTo>
                    <a:pt x="137" y="31"/>
                    <a:pt x="145" y="30"/>
                    <a:pt x="152" y="30"/>
                  </a:cubicBezTo>
                  <a:cubicBezTo>
                    <a:pt x="218" y="30"/>
                    <a:pt x="273" y="84"/>
                    <a:pt x="273" y="151"/>
                  </a:cubicBezTo>
                  <a:cubicBezTo>
                    <a:pt x="273" y="158"/>
                    <a:pt x="272" y="165"/>
                    <a:pt x="271" y="172"/>
                  </a:cubicBezTo>
                  <a:cubicBezTo>
                    <a:pt x="269" y="180"/>
                    <a:pt x="269" y="180"/>
                    <a:pt x="269" y="180"/>
                  </a:cubicBezTo>
                  <a:cubicBezTo>
                    <a:pt x="273" y="186"/>
                    <a:pt x="273" y="186"/>
                    <a:pt x="273" y="186"/>
                  </a:cubicBezTo>
                  <a:cubicBezTo>
                    <a:pt x="279" y="196"/>
                    <a:pt x="282" y="207"/>
                    <a:pt x="282" y="218"/>
                  </a:cubicBezTo>
                  <a:cubicBezTo>
                    <a:pt x="282" y="252"/>
                    <a:pt x="253" y="281"/>
                    <a:pt x="218" y="28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sp>
          <p:nvSpPr>
            <p:cNvPr id="19" name="Freeform 6">
              <a:extLst>
                <a:ext uri="{FF2B5EF4-FFF2-40B4-BE49-F238E27FC236}">
                  <a16:creationId xmlns:a16="http://schemas.microsoft.com/office/drawing/2014/main" id="{2775271A-67A6-7A4E-85CB-45C8F6001396}"/>
                </a:ext>
              </a:extLst>
            </p:cNvPr>
            <p:cNvSpPr>
              <a:spLocks/>
            </p:cNvSpPr>
            <p:nvPr/>
          </p:nvSpPr>
          <p:spPr bwMode="auto">
            <a:xfrm>
              <a:off x="5850276" y="4746472"/>
              <a:ext cx="69919" cy="87460"/>
            </a:xfrm>
            <a:custGeom>
              <a:avLst/>
              <a:gdLst>
                <a:gd name="T0" fmla="*/ 96 w 141"/>
                <a:gd name="T1" fmla="*/ 74 h 175"/>
                <a:gd name="T2" fmla="*/ 65 w 141"/>
                <a:gd name="T3" fmla="*/ 67 h 175"/>
                <a:gd name="T4" fmla="*/ 39 w 141"/>
                <a:gd name="T5" fmla="*/ 49 h 175"/>
                <a:gd name="T6" fmla="*/ 66 w 141"/>
                <a:gd name="T7" fmla="*/ 29 h 175"/>
                <a:gd name="T8" fmla="*/ 116 w 141"/>
                <a:gd name="T9" fmla="*/ 54 h 175"/>
                <a:gd name="T10" fmla="*/ 134 w 141"/>
                <a:gd name="T11" fmla="*/ 39 h 175"/>
                <a:gd name="T12" fmla="*/ 68 w 141"/>
                <a:gd name="T13" fmla="*/ 0 h 175"/>
                <a:gd name="T14" fmla="*/ 2 w 141"/>
                <a:gd name="T15" fmla="*/ 51 h 175"/>
                <a:gd name="T16" fmla="*/ 43 w 141"/>
                <a:gd name="T17" fmla="*/ 97 h 175"/>
                <a:gd name="T18" fmla="*/ 86 w 141"/>
                <a:gd name="T19" fmla="*/ 108 h 175"/>
                <a:gd name="T20" fmla="*/ 103 w 141"/>
                <a:gd name="T21" fmla="*/ 125 h 175"/>
                <a:gd name="T22" fmla="*/ 71 w 141"/>
                <a:gd name="T23" fmla="*/ 148 h 175"/>
                <a:gd name="T24" fmla="*/ 17 w 141"/>
                <a:gd name="T25" fmla="*/ 117 h 175"/>
                <a:gd name="T26" fmla="*/ 0 w 141"/>
                <a:gd name="T27" fmla="*/ 133 h 175"/>
                <a:gd name="T28" fmla="*/ 71 w 141"/>
                <a:gd name="T29" fmla="*/ 175 h 175"/>
                <a:gd name="T30" fmla="*/ 141 w 141"/>
                <a:gd name="T31" fmla="*/ 122 h 175"/>
                <a:gd name="T32" fmla="*/ 96 w 141"/>
                <a:gd name="T33" fmla="*/ 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175">
                  <a:moveTo>
                    <a:pt x="96" y="74"/>
                  </a:moveTo>
                  <a:cubicBezTo>
                    <a:pt x="65" y="67"/>
                    <a:pt x="65" y="67"/>
                    <a:pt x="65" y="67"/>
                  </a:cubicBezTo>
                  <a:cubicBezTo>
                    <a:pt x="52" y="64"/>
                    <a:pt x="39" y="60"/>
                    <a:pt x="39" y="49"/>
                  </a:cubicBezTo>
                  <a:cubicBezTo>
                    <a:pt x="39" y="37"/>
                    <a:pt x="48" y="29"/>
                    <a:pt x="66" y="29"/>
                  </a:cubicBezTo>
                  <a:cubicBezTo>
                    <a:pt x="101" y="29"/>
                    <a:pt x="99" y="54"/>
                    <a:pt x="116" y="54"/>
                  </a:cubicBezTo>
                  <a:cubicBezTo>
                    <a:pt x="126" y="54"/>
                    <a:pt x="134" y="49"/>
                    <a:pt x="134" y="39"/>
                  </a:cubicBezTo>
                  <a:cubicBezTo>
                    <a:pt x="134" y="17"/>
                    <a:pt x="98" y="0"/>
                    <a:pt x="68" y="0"/>
                  </a:cubicBezTo>
                  <a:cubicBezTo>
                    <a:pt x="36" y="0"/>
                    <a:pt x="2" y="14"/>
                    <a:pt x="2" y="51"/>
                  </a:cubicBezTo>
                  <a:cubicBezTo>
                    <a:pt x="2" y="69"/>
                    <a:pt x="8" y="88"/>
                    <a:pt x="43" y="97"/>
                  </a:cubicBezTo>
                  <a:cubicBezTo>
                    <a:pt x="86" y="108"/>
                    <a:pt x="86" y="108"/>
                    <a:pt x="86" y="108"/>
                  </a:cubicBezTo>
                  <a:cubicBezTo>
                    <a:pt x="99" y="111"/>
                    <a:pt x="103" y="118"/>
                    <a:pt x="103" y="125"/>
                  </a:cubicBezTo>
                  <a:cubicBezTo>
                    <a:pt x="103" y="136"/>
                    <a:pt x="91" y="148"/>
                    <a:pt x="71" y="148"/>
                  </a:cubicBezTo>
                  <a:cubicBezTo>
                    <a:pt x="32" y="148"/>
                    <a:pt x="38" y="117"/>
                    <a:pt x="17" y="117"/>
                  </a:cubicBezTo>
                  <a:cubicBezTo>
                    <a:pt x="8" y="117"/>
                    <a:pt x="0" y="124"/>
                    <a:pt x="0" y="133"/>
                  </a:cubicBezTo>
                  <a:cubicBezTo>
                    <a:pt x="0" y="151"/>
                    <a:pt x="23" y="175"/>
                    <a:pt x="71" y="175"/>
                  </a:cubicBezTo>
                  <a:cubicBezTo>
                    <a:pt x="117" y="175"/>
                    <a:pt x="141" y="152"/>
                    <a:pt x="141" y="122"/>
                  </a:cubicBezTo>
                  <a:cubicBezTo>
                    <a:pt x="141" y="103"/>
                    <a:pt x="132" y="82"/>
                    <a:pt x="96" y="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endParaRPr lang="en-US" sz="1299"/>
            </a:p>
          </p:txBody>
        </p:sp>
      </p:grpSp>
      <p:sp>
        <p:nvSpPr>
          <p:cNvPr id="46" name="TextBox 45">
            <a:extLst>
              <a:ext uri="{FF2B5EF4-FFF2-40B4-BE49-F238E27FC236}">
                <a16:creationId xmlns:a16="http://schemas.microsoft.com/office/drawing/2014/main" id="{8FCBAB2F-CA62-41B4-8D45-1E92509625F9}"/>
              </a:ext>
            </a:extLst>
          </p:cNvPr>
          <p:cNvSpPr txBox="1"/>
          <p:nvPr/>
        </p:nvSpPr>
        <p:spPr>
          <a:xfrm>
            <a:off x="350032" y="2219565"/>
            <a:ext cx="3552172" cy="2870453"/>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t>Receives any chats and calls in their Teams client, regardless of where initiated</a:t>
            </a:r>
          </a:p>
          <a:p>
            <a:pPr marL="291436" indent="-291436">
              <a:lnSpc>
                <a:spcPct val="90000"/>
              </a:lnSpc>
              <a:spcAft>
                <a:spcPts val="612"/>
              </a:spcAft>
              <a:buFont typeface="Arial" panose="020B0604020202020204" pitchFamily="34" charset="0"/>
              <a:buChar char="•"/>
            </a:pPr>
            <a:r>
              <a:rPr lang="en-US" sz="1836" dirty="0"/>
              <a:t>Can initiate chats and calls from Teams only</a:t>
            </a:r>
          </a:p>
          <a:p>
            <a:pPr marL="291436" indent="-291436">
              <a:lnSpc>
                <a:spcPct val="90000"/>
              </a:lnSpc>
              <a:spcAft>
                <a:spcPts val="612"/>
              </a:spcAft>
              <a:buFont typeface="Arial" panose="020B0604020202020204" pitchFamily="34" charset="0"/>
              <a:buChar char="•"/>
            </a:pPr>
            <a:r>
              <a:rPr lang="en-US" sz="1836" dirty="0"/>
              <a:t>Can continue to use Skype for Business IP phones</a:t>
            </a:r>
          </a:p>
          <a:p>
            <a:pPr marL="291436" indent="-291436">
              <a:lnSpc>
                <a:spcPct val="90000"/>
              </a:lnSpc>
              <a:spcAft>
                <a:spcPts val="612"/>
              </a:spcAft>
              <a:buFont typeface="Arial" panose="020B0604020202020204" pitchFamily="34" charset="0"/>
              <a:buChar char="•"/>
            </a:pPr>
            <a:r>
              <a:rPr lang="en-US" sz="1836" dirty="0"/>
              <a:t>Teams presence is shown in both systems</a:t>
            </a:r>
          </a:p>
        </p:txBody>
      </p:sp>
      <p:sp>
        <p:nvSpPr>
          <p:cNvPr id="47" name="TextBox 46">
            <a:extLst>
              <a:ext uri="{FF2B5EF4-FFF2-40B4-BE49-F238E27FC236}">
                <a16:creationId xmlns:a16="http://schemas.microsoft.com/office/drawing/2014/main" id="{2A914D4D-106F-4B6A-BD05-412E19D4ED2E}"/>
              </a:ext>
            </a:extLst>
          </p:cNvPr>
          <p:cNvSpPr txBox="1"/>
          <p:nvPr/>
        </p:nvSpPr>
        <p:spPr>
          <a:xfrm>
            <a:off x="6347184" y="2219565"/>
            <a:ext cx="3614305" cy="2014084"/>
          </a:xfrm>
          <a:prstGeom prst="rect">
            <a:avLst/>
          </a:prstGeom>
          <a:noFill/>
        </p:spPr>
        <p:txBody>
          <a:bodyPr wrap="square" lIns="186521" tIns="149217" rIns="186521" bIns="149217" rtlCol="0">
            <a:spAutoFit/>
          </a:bodyPr>
          <a:lstStyle/>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Meeting scheduling available only in Teams</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Outlook shows only Teams add-in</a:t>
            </a:r>
          </a:p>
          <a:p>
            <a:pPr marL="291436" indent="-291436">
              <a:lnSpc>
                <a:spcPct val="90000"/>
              </a:lnSpc>
              <a:spcAft>
                <a:spcPts val="612"/>
              </a:spcAft>
              <a:buFont typeface="Arial" panose="020B0604020202020204" pitchFamily="34" charset="0"/>
              <a:buChar char="•"/>
            </a:pPr>
            <a:r>
              <a:rPr lang="en-US" sz="1836" dirty="0">
                <a:gradFill>
                  <a:gsLst>
                    <a:gs pos="2917">
                      <a:schemeClr val="tx1"/>
                    </a:gs>
                    <a:gs pos="30000">
                      <a:schemeClr val="tx1"/>
                    </a:gs>
                  </a:gsLst>
                  <a:lin ang="5400000" scaled="0"/>
                </a:gradFill>
              </a:rPr>
              <a:t>End user can join meetings from the respective clients</a:t>
            </a:r>
          </a:p>
        </p:txBody>
      </p:sp>
      <p:pic>
        <p:nvPicPr>
          <p:cNvPr id="37" name="Picture 36">
            <a:extLst>
              <a:ext uri="{FF2B5EF4-FFF2-40B4-BE49-F238E27FC236}">
                <a16:creationId xmlns:a16="http://schemas.microsoft.com/office/drawing/2014/main" id="{5B5BEF07-678D-4EE5-9DA9-D689963FF2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2802" y="1668227"/>
            <a:ext cx="2426120" cy="4840142"/>
          </a:xfrm>
          <a:prstGeom prst="rect">
            <a:avLst/>
          </a:prstGeom>
        </p:spPr>
      </p:pic>
      <p:grpSp>
        <p:nvGrpSpPr>
          <p:cNvPr id="3" name="Group 2">
            <a:extLst>
              <a:ext uri="{FF2B5EF4-FFF2-40B4-BE49-F238E27FC236}">
                <a16:creationId xmlns:a16="http://schemas.microsoft.com/office/drawing/2014/main" id="{97A6D508-2ECA-44F8-A1B2-747107C3173A}"/>
              </a:ext>
            </a:extLst>
          </p:cNvPr>
          <p:cNvGrpSpPr/>
          <p:nvPr/>
        </p:nvGrpSpPr>
        <p:grpSpPr>
          <a:xfrm>
            <a:off x="10072100" y="1677430"/>
            <a:ext cx="2194990" cy="4863108"/>
            <a:chOff x="9874640" y="1644689"/>
            <a:chExt cx="2152146" cy="4768186"/>
          </a:xfrm>
        </p:grpSpPr>
        <p:grpSp>
          <p:nvGrpSpPr>
            <p:cNvPr id="40" name="Group 39">
              <a:extLst>
                <a:ext uri="{FF2B5EF4-FFF2-40B4-BE49-F238E27FC236}">
                  <a16:creationId xmlns:a16="http://schemas.microsoft.com/office/drawing/2014/main" id="{C806D42B-D884-40DA-8053-4B7DD0BCE744}"/>
                </a:ext>
              </a:extLst>
            </p:cNvPr>
            <p:cNvGrpSpPr/>
            <p:nvPr/>
          </p:nvGrpSpPr>
          <p:grpSpPr>
            <a:xfrm>
              <a:off x="9874640" y="1644689"/>
              <a:ext cx="2152146" cy="4768186"/>
              <a:chOff x="10039448" y="1922336"/>
              <a:chExt cx="1725618" cy="4384928"/>
            </a:xfrm>
          </p:grpSpPr>
          <p:pic>
            <p:nvPicPr>
              <p:cNvPr id="42" name="Picture 41">
                <a:extLst>
                  <a:ext uri="{FF2B5EF4-FFF2-40B4-BE49-F238E27FC236}">
                    <a16:creationId xmlns:a16="http://schemas.microsoft.com/office/drawing/2014/main" id="{9AE8AF08-F20B-4E36-AFE4-536E8C428791}"/>
                  </a:ext>
                </a:extLst>
              </p:cNvPr>
              <p:cNvPicPr>
                <a:picLocks noChangeAspect="1"/>
              </p:cNvPicPr>
              <p:nvPr/>
            </p:nvPicPr>
            <p:blipFill>
              <a:blip r:embed="rId4"/>
              <a:stretch>
                <a:fillRect/>
              </a:stretch>
            </p:blipFill>
            <p:spPr>
              <a:xfrm>
                <a:off x="10039448" y="1922336"/>
                <a:ext cx="1725618" cy="4384928"/>
              </a:xfrm>
              <a:prstGeom prst="rect">
                <a:avLst/>
              </a:prstGeom>
            </p:spPr>
          </p:pic>
          <p:sp>
            <p:nvSpPr>
              <p:cNvPr id="53" name="Rectangle 52">
                <a:extLst>
                  <a:ext uri="{FF2B5EF4-FFF2-40B4-BE49-F238E27FC236}">
                    <a16:creationId xmlns:a16="http://schemas.microsoft.com/office/drawing/2014/main" id="{8F38E8E4-8B08-400E-A151-FED37C700E5A}"/>
                  </a:ext>
                </a:extLst>
              </p:cNvPr>
              <p:cNvSpPr/>
              <p:nvPr/>
            </p:nvSpPr>
            <p:spPr bwMode="auto">
              <a:xfrm>
                <a:off x="10401081" y="6016819"/>
                <a:ext cx="1279370" cy="262667"/>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
          <p:nvSpPr>
            <p:cNvPr id="54" name="Rectangle 53">
              <a:extLst>
                <a:ext uri="{FF2B5EF4-FFF2-40B4-BE49-F238E27FC236}">
                  <a16:creationId xmlns:a16="http://schemas.microsoft.com/office/drawing/2014/main" id="{2F12CCA3-333E-49CB-B122-CCEDA725D603}"/>
                </a:ext>
              </a:extLst>
            </p:cNvPr>
            <p:cNvSpPr/>
            <p:nvPr/>
          </p:nvSpPr>
          <p:spPr bwMode="auto">
            <a:xfrm>
              <a:off x="9886961" y="1853277"/>
              <a:ext cx="386020" cy="1837603"/>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7" name="Group 6">
            <a:extLst>
              <a:ext uri="{FF2B5EF4-FFF2-40B4-BE49-F238E27FC236}">
                <a16:creationId xmlns:a16="http://schemas.microsoft.com/office/drawing/2014/main" id="{766B08A9-DB2A-4BBC-B3CF-2D69CA08194C}"/>
              </a:ext>
            </a:extLst>
          </p:cNvPr>
          <p:cNvGrpSpPr/>
          <p:nvPr/>
        </p:nvGrpSpPr>
        <p:grpSpPr>
          <a:xfrm>
            <a:off x="7023743" y="5091919"/>
            <a:ext cx="2261187" cy="1228519"/>
            <a:chOff x="6885783" y="4992531"/>
            <a:chExt cx="2217051" cy="1204540"/>
          </a:xfrm>
        </p:grpSpPr>
        <p:pic>
          <p:nvPicPr>
            <p:cNvPr id="38" name="Picture 37">
              <a:extLst>
                <a:ext uri="{FF2B5EF4-FFF2-40B4-BE49-F238E27FC236}">
                  <a16:creationId xmlns:a16="http://schemas.microsoft.com/office/drawing/2014/main" id="{66B38854-3F7B-41B2-BA53-374EF904E5DE}"/>
                </a:ext>
              </a:extLst>
            </p:cNvPr>
            <p:cNvPicPr>
              <a:picLocks noChangeAspect="1"/>
            </p:cNvPicPr>
            <p:nvPr/>
          </p:nvPicPr>
          <p:blipFill>
            <a:blip r:embed="rId5"/>
            <a:stretch>
              <a:fillRect/>
            </a:stretch>
          </p:blipFill>
          <p:spPr>
            <a:xfrm>
              <a:off x="6885783" y="4992531"/>
              <a:ext cx="2217051" cy="1204540"/>
            </a:xfrm>
            <a:prstGeom prst="rect">
              <a:avLst/>
            </a:prstGeom>
          </p:spPr>
        </p:pic>
        <p:sp>
          <p:nvSpPr>
            <p:cNvPr id="55" name="Rectangle 54">
              <a:extLst>
                <a:ext uri="{FF2B5EF4-FFF2-40B4-BE49-F238E27FC236}">
                  <a16:creationId xmlns:a16="http://schemas.microsoft.com/office/drawing/2014/main" id="{82FC236F-AEAD-47C5-9895-C336AB1E88AF}"/>
                </a:ext>
              </a:extLst>
            </p:cNvPr>
            <p:cNvSpPr/>
            <p:nvPr/>
          </p:nvSpPr>
          <p:spPr bwMode="auto">
            <a:xfrm>
              <a:off x="8421673" y="5269784"/>
              <a:ext cx="681161" cy="907071"/>
            </a:xfrm>
            <a:prstGeom prst="rect">
              <a:avLst/>
            </a:prstGeom>
            <a:noFill/>
            <a:ln w="28575">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3565311731"/>
      </p:ext>
    </p:extLst>
  </p:cSld>
  <p:clrMapOvr>
    <a:masterClrMapping/>
  </p:clrMapOvr>
  <p:transition>
    <p:fade/>
  </p:transition>
  <p:extLst mod="1"/>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slov 3">
            <a:extLst>
              <a:ext uri="{FF2B5EF4-FFF2-40B4-BE49-F238E27FC236}">
                <a16:creationId xmlns:a16="http://schemas.microsoft.com/office/drawing/2014/main" id="{6954CD73-D3F0-4FC0-8503-0D317C648A2E}"/>
              </a:ext>
            </a:extLst>
          </p:cNvPr>
          <p:cNvSpPr>
            <a:spLocks noGrp="1"/>
          </p:cNvSpPr>
          <p:nvPr>
            <p:ph type="title"/>
          </p:nvPr>
        </p:nvSpPr>
        <p:spPr/>
        <p:txBody>
          <a:bodyPr/>
          <a:lstStyle/>
          <a:p>
            <a:r>
              <a:rPr lang="en-US" sz="4800" b="1" dirty="0">
                <a:latin typeface="Segoe UI Semibold" panose="020B0702040204020203" pitchFamily="34" charset="0"/>
                <a:cs typeface="Segoe UI Semibold" panose="020B0702040204020203" pitchFamily="34" charset="0"/>
              </a:rPr>
              <a:t>Coexistence</a:t>
            </a:r>
            <a:endParaRPr lang="en-US" sz="4400" b="1" dirty="0">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2998556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51E5A91-2B70-45D9-A503-03CFF63CECD5}"/>
              </a:ext>
            </a:extLst>
          </p:cNvPr>
          <p:cNvSpPr>
            <a:spLocks noGrp="1"/>
          </p:cNvSpPr>
          <p:nvPr>
            <p:ph type="title"/>
          </p:nvPr>
        </p:nvSpPr>
        <p:spPr/>
        <p:txBody>
          <a:bodyPr/>
          <a:lstStyle/>
          <a:p>
            <a:r>
              <a:rPr lang="en-US" dirty="0"/>
              <a:t>DEMO</a:t>
            </a:r>
          </a:p>
        </p:txBody>
      </p:sp>
      <p:sp>
        <p:nvSpPr>
          <p:cNvPr id="4" name="Text Placeholder 3">
            <a:extLst>
              <a:ext uri="{FF2B5EF4-FFF2-40B4-BE49-F238E27FC236}">
                <a16:creationId xmlns:a16="http://schemas.microsoft.com/office/drawing/2014/main" id="{8A0B2BE4-AD91-4BD4-B5E2-5DCB0901D616}"/>
              </a:ext>
            </a:extLst>
          </p:cNvPr>
          <p:cNvSpPr>
            <a:spLocks noGrp="1"/>
          </p:cNvSpPr>
          <p:nvPr>
            <p:ph type="body" sz="quarter" idx="12"/>
          </p:nvPr>
        </p:nvSpPr>
        <p:spPr>
          <a:xfrm>
            <a:off x="434977" y="4546888"/>
            <a:ext cx="9590081" cy="2425296"/>
          </a:xfrm>
        </p:spPr>
        <p:txBody>
          <a:bodyPr/>
          <a:lstStyle/>
          <a:p>
            <a:r>
              <a:rPr lang="en-US" sz="2400" dirty="0"/>
              <a:t>Skype for Business and Teams interoperability</a:t>
            </a:r>
          </a:p>
        </p:txBody>
      </p:sp>
    </p:spTree>
    <p:extLst>
      <p:ext uri="{BB962C8B-B14F-4D97-AF65-F5344CB8AC3E}">
        <p14:creationId xmlns:p14="http://schemas.microsoft.com/office/powerpoint/2010/main" val="4007791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9CD29-582D-470C-83B4-886143CF75AC}"/>
              </a:ext>
            </a:extLst>
          </p:cNvPr>
          <p:cNvSpPr>
            <a:spLocks noGrp="1"/>
          </p:cNvSpPr>
          <p:nvPr>
            <p:ph type="title"/>
          </p:nvPr>
        </p:nvSpPr>
        <p:spPr/>
        <p:txBody>
          <a:bodyPr/>
          <a:lstStyle/>
          <a:p>
            <a:r>
              <a:rPr lang="en-US" dirty="0"/>
              <a:t>Native Interop (chat)</a:t>
            </a:r>
          </a:p>
        </p:txBody>
      </p:sp>
      <p:pic>
        <p:nvPicPr>
          <p:cNvPr id="6" name="Picture 5">
            <a:extLst>
              <a:ext uri="{FF2B5EF4-FFF2-40B4-BE49-F238E27FC236}">
                <a16:creationId xmlns:a16="http://schemas.microsoft.com/office/drawing/2014/main" id="{5523A0FC-2467-4D5E-8BA2-79AA1636122C}"/>
              </a:ext>
            </a:extLst>
          </p:cNvPr>
          <p:cNvPicPr>
            <a:picLocks noChangeAspect="1"/>
          </p:cNvPicPr>
          <p:nvPr/>
        </p:nvPicPr>
        <p:blipFill>
          <a:blip r:embed="rId3"/>
          <a:stretch>
            <a:fillRect/>
          </a:stretch>
        </p:blipFill>
        <p:spPr>
          <a:xfrm>
            <a:off x="427037" y="1058862"/>
            <a:ext cx="9262074" cy="5883583"/>
          </a:xfrm>
          <a:prstGeom prst="rect">
            <a:avLst/>
          </a:prstGeom>
        </p:spPr>
      </p:pic>
      <p:pic>
        <p:nvPicPr>
          <p:cNvPr id="8" name="Picture 7" descr="A screenshot of a cell phone&#10;&#10;Description generated with very high confidence">
            <a:extLst>
              <a:ext uri="{FF2B5EF4-FFF2-40B4-BE49-F238E27FC236}">
                <a16:creationId xmlns:a16="http://schemas.microsoft.com/office/drawing/2014/main" id="{69200BC3-7F25-4D6A-B57A-7B0F39AE3E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8277" y="2411487"/>
            <a:ext cx="5142715" cy="4220358"/>
          </a:xfrm>
          <a:prstGeom prst="rect">
            <a:avLst/>
          </a:prstGeom>
        </p:spPr>
      </p:pic>
    </p:spTree>
    <p:custDataLst>
      <p:tags r:id="rId1"/>
    </p:custDataLst>
    <p:extLst>
      <p:ext uri="{BB962C8B-B14F-4D97-AF65-F5344CB8AC3E}">
        <p14:creationId xmlns:p14="http://schemas.microsoft.com/office/powerpoint/2010/main" val="41131344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9CD29-582D-470C-83B4-886143CF75AC}"/>
              </a:ext>
            </a:extLst>
          </p:cNvPr>
          <p:cNvSpPr>
            <a:spLocks noGrp="1"/>
          </p:cNvSpPr>
          <p:nvPr>
            <p:ph type="title"/>
          </p:nvPr>
        </p:nvSpPr>
        <p:spPr/>
        <p:txBody>
          <a:bodyPr/>
          <a:lstStyle/>
          <a:p>
            <a:r>
              <a:rPr lang="en-US" dirty="0"/>
              <a:t>Native Interop (calling)</a:t>
            </a:r>
          </a:p>
        </p:txBody>
      </p:sp>
      <p:pic>
        <p:nvPicPr>
          <p:cNvPr id="6" name="Picture 5">
            <a:extLst>
              <a:ext uri="{FF2B5EF4-FFF2-40B4-BE49-F238E27FC236}">
                <a16:creationId xmlns:a16="http://schemas.microsoft.com/office/drawing/2014/main" id="{EE72141E-0FBB-4E4B-A1A3-73B8F4C8E091}"/>
              </a:ext>
            </a:extLst>
          </p:cNvPr>
          <p:cNvPicPr>
            <a:picLocks noChangeAspect="1"/>
          </p:cNvPicPr>
          <p:nvPr/>
        </p:nvPicPr>
        <p:blipFill>
          <a:blip r:embed="rId3"/>
          <a:stretch>
            <a:fillRect/>
          </a:stretch>
        </p:blipFill>
        <p:spPr>
          <a:xfrm>
            <a:off x="452097" y="1012669"/>
            <a:ext cx="8722174" cy="5543809"/>
          </a:xfrm>
          <a:prstGeom prst="rect">
            <a:avLst/>
          </a:prstGeom>
        </p:spPr>
      </p:pic>
      <p:pic>
        <p:nvPicPr>
          <p:cNvPr id="3" name="Picture 2">
            <a:extLst>
              <a:ext uri="{FF2B5EF4-FFF2-40B4-BE49-F238E27FC236}">
                <a16:creationId xmlns:a16="http://schemas.microsoft.com/office/drawing/2014/main" id="{9119AA9A-BF6C-49CD-83C7-78136D10D822}"/>
              </a:ext>
            </a:extLst>
          </p:cNvPr>
          <p:cNvPicPr>
            <a:picLocks noChangeAspect="1"/>
          </p:cNvPicPr>
          <p:nvPr/>
        </p:nvPicPr>
        <p:blipFill>
          <a:blip r:embed="rId4"/>
          <a:stretch>
            <a:fillRect/>
          </a:stretch>
        </p:blipFill>
        <p:spPr>
          <a:xfrm>
            <a:off x="7211102" y="2721133"/>
            <a:ext cx="4840684" cy="3973151"/>
          </a:xfrm>
          <a:prstGeom prst="rect">
            <a:avLst/>
          </a:prstGeom>
        </p:spPr>
      </p:pic>
    </p:spTree>
    <p:custDataLst>
      <p:tags r:id="rId1"/>
    </p:custDataLst>
    <p:extLst>
      <p:ext uri="{BB962C8B-B14F-4D97-AF65-F5344CB8AC3E}">
        <p14:creationId xmlns:p14="http://schemas.microsoft.com/office/powerpoint/2010/main" val="16596153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EEE86C7D-FFD7-4462-BCEA-2E2799FCD08A}"/>
              </a:ext>
            </a:extLst>
          </p:cNvPr>
          <p:cNvGrpSpPr/>
          <p:nvPr/>
        </p:nvGrpSpPr>
        <p:grpSpPr>
          <a:xfrm>
            <a:off x="437420" y="1113776"/>
            <a:ext cx="6069484" cy="3784747"/>
            <a:chOff x="428017" y="1092036"/>
            <a:chExt cx="5951015" cy="3710873"/>
          </a:xfrm>
        </p:grpSpPr>
        <p:pic>
          <p:nvPicPr>
            <p:cNvPr id="4" name="Picture 3" descr="A screenshot of a cell phone&#10;&#10;Description generated with very high confidence">
              <a:extLst>
                <a:ext uri="{FF2B5EF4-FFF2-40B4-BE49-F238E27FC236}">
                  <a16:creationId xmlns:a16="http://schemas.microsoft.com/office/drawing/2014/main" id="{2F7EBEE2-21FA-44B7-B461-4743D60CAA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017" y="1092036"/>
              <a:ext cx="5951015" cy="3710873"/>
            </a:xfrm>
            <a:prstGeom prst="rect">
              <a:avLst/>
            </a:prstGeom>
          </p:spPr>
        </p:pic>
        <p:sp>
          <p:nvSpPr>
            <p:cNvPr id="10" name="TextBox 9">
              <a:extLst>
                <a:ext uri="{FF2B5EF4-FFF2-40B4-BE49-F238E27FC236}">
                  <a16:creationId xmlns:a16="http://schemas.microsoft.com/office/drawing/2014/main" id="{81B9A2D1-D428-445C-A532-C6AA4188B746}"/>
                </a:ext>
              </a:extLst>
            </p:cNvPr>
            <p:cNvSpPr txBox="1"/>
            <p:nvPr/>
          </p:nvSpPr>
          <p:spPr>
            <a:xfrm>
              <a:off x="550283" y="2078182"/>
              <a:ext cx="1541087" cy="1199559"/>
            </a:xfrm>
            <a:prstGeom prst="rect">
              <a:avLst/>
            </a:prstGeom>
            <a:noFill/>
          </p:spPr>
          <p:txBody>
            <a:bodyPr wrap="square" lIns="186521" tIns="149217" rIns="186521" bIns="149217" rtlCol="0">
              <a:spAutoFit/>
            </a:bodyPr>
            <a:lstStyle/>
            <a:p>
              <a:pPr algn="ctr" defTabSz="932597">
                <a:lnSpc>
                  <a:spcPct val="90000"/>
                </a:lnSpc>
                <a:spcAft>
                  <a:spcPts val="612"/>
                </a:spcAft>
                <a:defRPr/>
              </a:pPr>
              <a:r>
                <a:rPr lang="en-US" sz="1632" dirty="0">
                  <a:solidFill>
                    <a:srgbClr val="FFFFFF"/>
                  </a:solidFill>
                  <a:latin typeface="Segoe UI"/>
                </a:rPr>
                <a:t>Existing Teams-SFB Interop Call established.</a:t>
              </a:r>
            </a:p>
          </p:txBody>
        </p:sp>
        <p:sp>
          <p:nvSpPr>
            <p:cNvPr id="13" name="TextBox 12">
              <a:extLst>
                <a:ext uri="{FF2B5EF4-FFF2-40B4-BE49-F238E27FC236}">
                  <a16:creationId xmlns:a16="http://schemas.microsoft.com/office/drawing/2014/main" id="{3E633752-85C1-4738-8DD6-8CFBF8273C5B}"/>
                </a:ext>
              </a:extLst>
            </p:cNvPr>
            <p:cNvSpPr txBox="1"/>
            <p:nvPr/>
          </p:nvSpPr>
          <p:spPr>
            <a:xfrm>
              <a:off x="4645891" y="2188981"/>
              <a:ext cx="1652643" cy="973536"/>
            </a:xfrm>
            <a:prstGeom prst="rect">
              <a:avLst/>
            </a:prstGeom>
            <a:noFill/>
          </p:spPr>
          <p:txBody>
            <a:bodyPr wrap="square" lIns="186521" tIns="149217" rIns="186521" bIns="149217" rtlCol="0">
              <a:spAutoFit/>
            </a:bodyPr>
            <a:lstStyle/>
            <a:p>
              <a:pPr algn="ctr" defTabSz="932597">
                <a:lnSpc>
                  <a:spcPct val="90000"/>
                </a:lnSpc>
                <a:spcAft>
                  <a:spcPts val="612"/>
                </a:spcAft>
                <a:defRPr/>
              </a:pPr>
              <a:r>
                <a:rPr lang="en-US" sz="1632" dirty="0">
                  <a:solidFill>
                    <a:srgbClr val="FFFFFF"/>
                  </a:solidFill>
                  <a:latin typeface="Segoe UI"/>
                </a:rPr>
                <a:t>SFB user starts desktop sharing.</a:t>
              </a:r>
            </a:p>
          </p:txBody>
        </p:sp>
      </p:grpSp>
      <p:sp>
        <p:nvSpPr>
          <p:cNvPr id="2" name="Title 1">
            <a:extLst>
              <a:ext uri="{FF2B5EF4-FFF2-40B4-BE49-F238E27FC236}">
                <a16:creationId xmlns:a16="http://schemas.microsoft.com/office/drawing/2014/main" id="{D669CD29-582D-470C-83B4-886143CF75AC}"/>
              </a:ext>
            </a:extLst>
          </p:cNvPr>
          <p:cNvSpPr>
            <a:spLocks noGrp="1"/>
          </p:cNvSpPr>
          <p:nvPr>
            <p:ph type="title"/>
          </p:nvPr>
        </p:nvSpPr>
        <p:spPr/>
        <p:txBody>
          <a:bodyPr/>
          <a:lstStyle/>
          <a:p>
            <a:r>
              <a:rPr lang="en-US" dirty="0"/>
              <a:t>Native Interop </a:t>
            </a:r>
            <a:r>
              <a:rPr lang="en-US"/>
              <a:t>(sharing escalation </a:t>
            </a:r>
            <a:r>
              <a:rPr lang="en-US" dirty="0"/>
              <a:t>from SFB)</a:t>
            </a:r>
          </a:p>
        </p:txBody>
      </p:sp>
      <p:pic>
        <p:nvPicPr>
          <p:cNvPr id="15" name="Picture 14">
            <a:extLst>
              <a:ext uri="{FF2B5EF4-FFF2-40B4-BE49-F238E27FC236}">
                <a16:creationId xmlns:a16="http://schemas.microsoft.com/office/drawing/2014/main" id="{B7849653-0C26-4B94-BEA7-DDB182DA243D}"/>
              </a:ext>
            </a:extLst>
          </p:cNvPr>
          <p:cNvPicPr>
            <a:picLocks noChangeAspect="1"/>
          </p:cNvPicPr>
          <p:nvPr/>
        </p:nvPicPr>
        <p:blipFill>
          <a:blip r:embed="rId5"/>
          <a:stretch>
            <a:fillRect/>
          </a:stretch>
        </p:blipFill>
        <p:spPr>
          <a:xfrm>
            <a:off x="1652334" y="1299996"/>
            <a:ext cx="8209459" cy="4759740"/>
          </a:xfrm>
          <a:prstGeom prst="rect">
            <a:avLst/>
          </a:prstGeom>
        </p:spPr>
      </p:pic>
      <p:pic>
        <p:nvPicPr>
          <p:cNvPr id="9" name="Picture 8">
            <a:extLst>
              <a:ext uri="{FF2B5EF4-FFF2-40B4-BE49-F238E27FC236}">
                <a16:creationId xmlns:a16="http://schemas.microsoft.com/office/drawing/2014/main" id="{DC02B59E-1517-4B12-B86C-A164C72B554B}"/>
              </a:ext>
            </a:extLst>
          </p:cNvPr>
          <p:cNvPicPr>
            <a:picLocks noChangeAspect="1"/>
          </p:cNvPicPr>
          <p:nvPr/>
        </p:nvPicPr>
        <p:blipFill>
          <a:blip r:embed="rId6"/>
          <a:stretch>
            <a:fillRect/>
          </a:stretch>
        </p:blipFill>
        <p:spPr>
          <a:xfrm>
            <a:off x="3281896" y="1384775"/>
            <a:ext cx="8717159" cy="5543808"/>
          </a:xfrm>
          <a:prstGeom prst="rect">
            <a:avLst/>
          </a:prstGeom>
        </p:spPr>
      </p:pic>
    </p:spTree>
    <p:custDataLst>
      <p:tags r:id="rId1"/>
    </p:custDataLst>
    <p:extLst>
      <p:ext uri="{BB962C8B-B14F-4D97-AF65-F5344CB8AC3E}">
        <p14:creationId xmlns:p14="http://schemas.microsoft.com/office/powerpoint/2010/main" val="26797625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7B861-BF2D-4BBE-BDC7-960EF7094F4B}"/>
              </a:ext>
            </a:extLst>
          </p:cNvPr>
          <p:cNvSpPr>
            <a:spLocks noGrp="1"/>
          </p:cNvSpPr>
          <p:nvPr>
            <p:ph type="title"/>
          </p:nvPr>
        </p:nvSpPr>
        <p:spPr/>
        <p:txBody>
          <a:bodyPr/>
          <a:lstStyle/>
          <a:p>
            <a:r>
              <a:rPr lang="en-US" err="1"/>
              <a:t>SfB</a:t>
            </a:r>
            <a:r>
              <a:rPr lang="en-US"/>
              <a:t> Meeting join experience: from Teams</a:t>
            </a:r>
          </a:p>
        </p:txBody>
      </p:sp>
      <p:pic>
        <p:nvPicPr>
          <p:cNvPr id="5" name="Picture 4">
            <a:extLst>
              <a:ext uri="{FF2B5EF4-FFF2-40B4-BE49-F238E27FC236}">
                <a16:creationId xmlns:a16="http://schemas.microsoft.com/office/drawing/2014/main" id="{61034724-FC80-454C-AC0C-2CD544BFC10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17481" y="897934"/>
            <a:ext cx="6390229" cy="3594504"/>
          </a:xfrm>
          <a:prstGeom prst="rect">
            <a:avLst/>
          </a:prstGeom>
        </p:spPr>
      </p:pic>
      <p:pic>
        <p:nvPicPr>
          <p:cNvPr id="7" name="Picture 6">
            <a:extLst>
              <a:ext uri="{FF2B5EF4-FFF2-40B4-BE49-F238E27FC236}">
                <a16:creationId xmlns:a16="http://schemas.microsoft.com/office/drawing/2014/main" id="{0AD12E7B-2B6A-4ABC-BB8F-E06FD2006583}"/>
              </a:ext>
            </a:extLst>
          </p:cNvPr>
          <p:cNvPicPr>
            <a:picLocks noChangeAspect="1"/>
          </p:cNvPicPr>
          <p:nvPr/>
        </p:nvPicPr>
        <p:blipFill>
          <a:blip r:embed="rId4"/>
          <a:stretch>
            <a:fillRect/>
          </a:stretch>
        </p:blipFill>
        <p:spPr>
          <a:xfrm>
            <a:off x="6832792" y="3888616"/>
            <a:ext cx="2834837" cy="2402123"/>
          </a:xfrm>
          <a:prstGeom prst="rect">
            <a:avLst/>
          </a:prstGeom>
          <a:ln>
            <a:solidFill>
              <a:schemeClr val="accent6"/>
            </a:solidFill>
          </a:ln>
        </p:spPr>
      </p:pic>
      <p:sp>
        <p:nvSpPr>
          <p:cNvPr id="8" name="TextBox 7">
            <a:extLst>
              <a:ext uri="{FF2B5EF4-FFF2-40B4-BE49-F238E27FC236}">
                <a16:creationId xmlns:a16="http://schemas.microsoft.com/office/drawing/2014/main" id="{19F3B8D4-FBCA-4B54-9A16-4366E8712C6B}"/>
              </a:ext>
            </a:extLst>
          </p:cNvPr>
          <p:cNvSpPr txBox="1"/>
          <p:nvPr/>
        </p:nvSpPr>
        <p:spPr>
          <a:xfrm>
            <a:off x="9840686" y="3888615"/>
            <a:ext cx="2545280" cy="603821"/>
          </a:xfrm>
          <a:prstGeom prst="rect">
            <a:avLst/>
          </a:prstGeom>
          <a:noFill/>
          <a:ln>
            <a:solidFill>
              <a:schemeClr val="accent6"/>
            </a:solidFill>
          </a:ln>
        </p:spPr>
        <p:txBody>
          <a:bodyPr wrap="square" rtlCol="0" anchor="ctr">
            <a:noAutofit/>
          </a:bodyPr>
          <a:lstStyle/>
          <a:p>
            <a:pPr algn="ctr" defTabSz="932384">
              <a:defRPr/>
            </a:pPr>
            <a:r>
              <a:rPr lang="en-US" sz="1048">
                <a:solidFill>
                  <a:srgbClr val="353535"/>
                </a:solidFill>
                <a:latin typeface="Segoe UI Light" charset="0"/>
                <a:ea typeface="Segoe UI Light" charset="0"/>
                <a:cs typeface="Segoe UI Light" charset="0"/>
              </a:rPr>
              <a:t>All future meetings launch </a:t>
            </a:r>
            <a:br>
              <a:rPr lang="en-US" sz="1048">
                <a:solidFill>
                  <a:srgbClr val="353535"/>
                </a:solidFill>
                <a:latin typeface="Segoe UI Light" charset="0"/>
                <a:ea typeface="Segoe UI Light" charset="0"/>
                <a:cs typeface="Segoe UI Light" charset="0"/>
              </a:rPr>
            </a:br>
            <a:r>
              <a:rPr lang="en-US" sz="1048">
                <a:solidFill>
                  <a:srgbClr val="353535"/>
                </a:solidFill>
                <a:latin typeface="Segoe UI Light" charset="0"/>
                <a:ea typeface="Segoe UI Light" charset="0"/>
                <a:cs typeface="Segoe UI Light" charset="0"/>
              </a:rPr>
              <a:t>Skype Meeting App</a:t>
            </a:r>
          </a:p>
        </p:txBody>
      </p:sp>
      <p:cxnSp>
        <p:nvCxnSpPr>
          <p:cNvPr id="18" name="Straight Arrow Connector 17">
            <a:extLst>
              <a:ext uri="{FF2B5EF4-FFF2-40B4-BE49-F238E27FC236}">
                <a16:creationId xmlns:a16="http://schemas.microsoft.com/office/drawing/2014/main" id="{D46F36A2-3F00-41C7-95B2-A047BA63D193}"/>
              </a:ext>
            </a:extLst>
          </p:cNvPr>
          <p:cNvCxnSpPr>
            <a:cxnSpLocks/>
          </p:cNvCxnSpPr>
          <p:nvPr/>
        </p:nvCxnSpPr>
        <p:spPr>
          <a:xfrm>
            <a:off x="4744835" y="2842042"/>
            <a:ext cx="2042112" cy="0"/>
          </a:xfrm>
          <a:prstGeom prst="straightConnector1">
            <a:avLst/>
          </a:prstGeom>
          <a:ln w="12700">
            <a:solidFill>
              <a:srgbClr val="D83B0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CAFA76C7-D451-4772-AFE0-8288C9610061}"/>
              </a:ext>
            </a:extLst>
          </p:cNvPr>
          <p:cNvCxnSpPr>
            <a:cxnSpLocks/>
          </p:cNvCxnSpPr>
          <p:nvPr/>
        </p:nvCxnSpPr>
        <p:spPr>
          <a:xfrm>
            <a:off x="4717225" y="4717481"/>
            <a:ext cx="2042112" cy="0"/>
          </a:xfrm>
          <a:prstGeom prst="straightConnector1">
            <a:avLst/>
          </a:prstGeom>
          <a:ln w="12700">
            <a:solidFill>
              <a:schemeClr val="accent6"/>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5C30851A-05D0-432E-AC13-1E7C0BCB41DA}"/>
              </a:ext>
            </a:extLst>
          </p:cNvPr>
          <p:cNvSpPr txBox="1"/>
          <p:nvPr/>
        </p:nvSpPr>
        <p:spPr>
          <a:xfrm>
            <a:off x="4715571" y="2914355"/>
            <a:ext cx="1863756" cy="846896"/>
          </a:xfrm>
          <a:prstGeom prst="rect">
            <a:avLst/>
          </a:prstGeom>
          <a:noFill/>
        </p:spPr>
        <p:txBody>
          <a:bodyPr wrap="square" rtlCol="0">
            <a:spAutoFit/>
          </a:bodyPr>
          <a:lstStyle/>
          <a:p>
            <a:pPr defTabSz="932384">
              <a:defRPr/>
            </a:pPr>
            <a:r>
              <a:rPr lang="en-US" sz="1198" b="1">
                <a:solidFill>
                  <a:srgbClr val="D83B01"/>
                </a:solidFill>
                <a:latin typeface="Segoe UI Light" charset="0"/>
                <a:ea typeface="Segoe UI Light" charset="0"/>
                <a:cs typeface="Segoe UI Light" charset="0"/>
              </a:rPr>
              <a:t>Native l</a:t>
            </a:r>
            <a:r>
              <a:rPr lang="en-US" sz="1198" b="1" err="1">
                <a:solidFill>
                  <a:srgbClr val="D83B01"/>
                </a:solidFill>
                <a:latin typeface="Segoe UI Light" charset="0"/>
                <a:ea typeface="Segoe UI Light" charset="0"/>
                <a:cs typeface="Segoe UI Light" charset="0"/>
              </a:rPr>
              <a:t>imited</a:t>
            </a:r>
            <a:r>
              <a:rPr lang="en-US" sz="1198" b="1">
                <a:solidFill>
                  <a:srgbClr val="D83B01"/>
                </a:solidFill>
                <a:latin typeface="Segoe UI Light" charset="0"/>
                <a:ea typeface="Segoe UI Light" charset="0"/>
                <a:cs typeface="Segoe UI Light" charset="0"/>
              </a:rPr>
              <a:t> client</a:t>
            </a:r>
            <a:r>
              <a:rPr lang="en-US" sz="1198" b="1">
                <a:solidFill>
                  <a:srgbClr val="00B050"/>
                </a:solidFill>
                <a:latin typeface="Segoe UI Light" charset="0"/>
                <a:ea typeface="Segoe UI Light" charset="0"/>
                <a:cs typeface="Segoe UI Light" charset="0"/>
              </a:rPr>
              <a:t>: </a:t>
            </a:r>
            <a:r>
              <a:rPr lang="en-US" sz="1198">
                <a:solidFill>
                  <a:srgbClr val="353535"/>
                </a:solidFill>
                <a:latin typeface="Segoe UI Light" charset="0"/>
                <a:ea typeface="Segoe UI Light" charset="0"/>
                <a:cs typeface="Segoe UI Light" charset="0"/>
              </a:rPr>
              <a:t>Skype for Business client launched with meetings only functionality</a:t>
            </a:r>
          </a:p>
        </p:txBody>
      </p:sp>
      <p:sp>
        <p:nvSpPr>
          <p:cNvPr id="20" name="TextBox 19">
            <a:extLst>
              <a:ext uri="{FF2B5EF4-FFF2-40B4-BE49-F238E27FC236}">
                <a16:creationId xmlns:a16="http://schemas.microsoft.com/office/drawing/2014/main" id="{4E32FF79-EA3C-4A12-BB5A-D2CEC0ABC839}"/>
              </a:ext>
            </a:extLst>
          </p:cNvPr>
          <p:cNvSpPr txBox="1"/>
          <p:nvPr/>
        </p:nvSpPr>
        <p:spPr>
          <a:xfrm>
            <a:off x="4715571" y="4802825"/>
            <a:ext cx="1933293" cy="846896"/>
          </a:xfrm>
          <a:prstGeom prst="rect">
            <a:avLst/>
          </a:prstGeom>
          <a:noFill/>
        </p:spPr>
        <p:txBody>
          <a:bodyPr wrap="square" rtlCol="0">
            <a:spAutoFit/>
          </a:bodyPr>
          <a:lstStyle/>
          <a:p>
            <a:pPr defTabSz="932384">
              <a:defRPr/>
            </a:pPr>
            <a:r>
              <a:rPr lang="en-US" sz="1198" b="1">
                <a:solidFill>
                  <a:srgbClr val="D83B01"/>
                </a:solidFill>
                <a:latin typeface="Segoe UI Light" charset="0"/>
                <a:ea typeface="Segoe UI Light" charset="0"/>
                <a:cs typeface="Segoe UI Light" charset="0"/>
              </a:rPr>
              <a:t>Non-native client: </a:t>
            </a:r>
            <a:br>
              <a:rPr lang="en-US" sz="1198" b="1">
                <a:solidFill>
                  <a:srgbClr val="D83B01"/>
                </a:solidFill>
                <a:latin typeface="Segoe UI Light" charset="0"/>
                <a:ea typeface="Segoe UI Light" charset="0"/>
                <a:cs typeface="Segoe UI Light" charset="0"/>
              </a:rPr>
            </a:br>
            <a:r>
              <a:rPr lang="en-US" sz="1198">
                <a:solidFill>
                  <a:srgbClr val="353535"/>
                </a:solidFill>
                <a:latin typeface="Segoe UI Light" charset="0"/>
                <a:ea typeface="Segoe UI Light" charset="0"/>
                <a:cs typeface="Segoe UI Light" charset="0"/>
              </a:rPr>
              <a:t>requires one-time download and install of Skype Meetings App</a:t>
            </a:r>
          </a:p>
        </p:txBody>
      </p:sp>
      <p:pic>
        <p:nvPicPr>
          <p:cNvPr id="4" name="Picture 3" descr="A screenshot of a cell phone&#10;&#10;Description generated with very high confidence">
            <a:extLst>
              <a:ext uri="{FF2B5EF4-FFF2-40B4-BE49-F238E27FC236}">
                <a16:creationId xmlns:a16="http://schemas.microsoft.com/office/drawing/2014/main" id="{CEB4659E-125E-4062-AEF9-A9538BFD02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27" y="2543980"/>
            <a:ext cx="4658745" cy="2961096"/>
          </a:xfrm>
          <a:prstGeom prst="rect">
            <a:avLst/>
          </a:prstGeom>
        </p:spPr>
      </p:pic>
      <p:pic>
        <p:nvPicPr>
          <p:cNvPr id="16" name="Picture 15" descr="A screenshot of a cell phone&#10;&#10;Description generated with very high confidence">
            <a:extLst>
              <a:ext uri="{FF2B5EF4-FFF2-40B4-BE49-F238E27FC236}">
                <a16:creationId xmlns:a16="http://schemas.microsoft.com/office/drawing/2014/main" id="{A5258640-0269-40FB-98B4-E610A0B8F1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04868" y="4646792"/>
            <a:ext cx="2676070" cy="1736550"/>
          </a:xfrm>
          <a:prstGeom prst="rect">
            <a:avLst/>
          </a:prstGeom>
        </p:spPr>
      </p:pic>
    </p:spTree>
    <p:extLst>
      <p:ext uri="{BB962C8B-B14F-4D97-AF65-F5344CB8AC3E}">
        <p14:creationId xmlns:p14="http://schemas.microsoft.com/office/powerpoint/2010/main" val="3814487391"/>
      </p:ext>
    </p:extLst>
  </p:cSld>
  <p:clrMapOvr>
    <a:masterClrMapping/>
  </p:clrMapOvr>
  <p:transition>
    <p:fade/>
  </p:transition>
  <p:extLst mod="1"/>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0620D65-D9BC-474B-8490-6F191752350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90321" y="897934"/>
            <a:ext cx="6390229" cy="3594504"/>
          </a:xfrm>
          <a:prstGeom prst="rect">
            <a:avLst/>
          </a:prstGeom>
        </p:spPr>
      </p:pic>
      <p:sp>
        <p:nvSpPr>
          <p:cNvPr id="2" name="Title 1">
            <a:extLst>
              <a:ext uri="{FF2B5EF4-FFF2-40B4-BE49-F238E27FC236}">
                <a16:creationId xmlns:a16="http://schemas.microsoft.com/office/drawing/2014/main" id="{4917B861-BF2D-4BBE-BDC7-960EF7094F4B}"/>
              </a:ext>
            </a:extLst>
          </p:cNvPr>
          <p:cNvSpPr>
            <a:spLocks noGrp="1"/>
          </p:cNvSpPr>
          <p:nvPr>
            <p:ph type="title"/>
          </p:nvPr>
        </p:nvSpPr>
        <p:spPr/>
        <p:txBody>
          <a:bodyPr/>
          <a:lstStyle/>
          <a:p>
            <a:r>
              <a:rPr lang="en-US" dirty="0" err="1"/>
              <a:t>SfB</a:t>
            </a:r>
            <a:r>
              <a:rPr lang="en-US" dirty="0"/>
              <a:t> Meeting join experience: from Outlook</a:t>
            </a:r>
          </a:p>
        </p:txBody>
      </p:sp>
      <p:cxnSp>
        <p:nvCxnSpPr>
          <p:cNvPr id="20" name="Straight Arrow Connector 19">
            <a:extLst>
              <a:ext uri="{FF2B5EF4-FFF2-40B4-BE49-F238E27FC236}">
                <a16:creationId xmlns:a16="http://schemas.microsoft.com/office/drawing/2014/main" id="{D4EA5F5C-6A48-D44E-BDBC-FC9BEB794E08}"/>
              </a:ext>
            </a:extLst>
          </p:cNvPr>
          <p:cNvCxnSpPr>
            <a:cxnSpLocks/>
          </p:cNvCxnSpPr>
          <p:nvPr/>
        </p:nvCxnSpPr>
        <p:spPr>
          <a:xfrm>
            <a:off x="4663348" y="2842042"/>
            <a:ext cx="2042112" cy="0"/>
          </a:xfrm>
          <a:prstGeom prst="straightConnector1">
            <a:avLst/>
          </a:prstGeom>
          <a:ln w="12700">
            <a:solidFill>
              <a:srgbClr val="D83B0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F56A6954-B9AD-274A-92B6-D216BBC5DBB4}"/>
              </a:ext>
            </a:extLst>
          </p:cNvPr>
          <p:cNvCxnSpPr>
            <a:cxnSpLocks/>
          </p:cNvCxnSpPr>
          <p:nvPr/>
        </p:nvCxnSpPr>
        <p:spPr>
          <a:xfrm>
            <a:off x="4635738" y="4717481"/>
            <a:ext cx="2042112" cy="0"/>
          </a:xfrm>
          <a:prstGeom prst="straightConnector1">
            <a:avLst/>
          </a:prstGeom>
          <a:ln w="12700">
            <a:solidFill>
              <a:schemeClr val="accent6"/>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8049074C-67F8-294D-9E6F-9CA3147586B8}"/>
              </a:ext>
            </a:extLst>
          </p:cNvPr>
          <p:cNvSpPr txBox="1"/>
          <p:nvPr/>
        </p:nvSpPr>
        <p:spPr>
          <a:xfrm>
            <a:off x="4634084" y="2914353"/>
            <a:ext cx="1863756" cy="470202"/>
          </a:xfrm>
          <a:prstGeom prst="rect">
            <a:avLst/>
          </a:prstGeom>
          <a:noFill/>
        </p:spPr>
        <p:txBody>
          <a:bodyPr wrap="square" rtlCol="0">
            <a:spAutoFit/>
          </a:bodyPr>
          <a:lstStyle/>
          <a:p>
            <a:pPr defTabSz="932384">
              <a:defRPr/>
            </a:pPr>
            <a:r>
              <a:rPr lang="en-US" sz="1198" b="1">
                <a:solidFill>
                  <a:srgbClr val="D83B01"/>
                </a:solidFill>
                <a:latin typeface="Segoe UI Light" charset="0"/>
                <a:ea typeface="Segoe UI Light" charset="0"/>
                <a:cs typeface="Segoe UI Light" charset="0"/>
              </a:rPr>
              <a:t>Native client</a:t>
            </a:r>
            <a:r>
              <a:rPr lang="en-US" sz="1198" b="1">
                <a:solidFill>
                  <a:srgbClr val="00B050"/>
                </a:solidFill>
                <a:latin typeface="Segoe UI Light" charset="0"/>
                <a:ea typeface="Segoe UI Light" charset="0"/>
                <a:cs typeface="Segoe UI Light" charset="0"/>
              </a:rPr>
              <a:t>: </a:t>
            </a:r>
            <a:r>
              <a:rPr lang="en-US" sz="1198">
                <a:solidFill>
                  <a:srgbClr val="353535"/>
                </a:solidFill>
                <a:latin typeface="Segoe UI Light" charset="0"/>
                <a:ea typeface="Segoe UI Light" charset="0"/>
                <a:cs typeface="Segoe UI Light" charset="0"/>
              </a:rPr>
              <a:t>Skype for Business client launched</a:t>
            </a:r>
          </a:p>
        </p:txBody>
      </p:sp>
      <p:sp>
        <p:nvSpPr>
          <p:cNvPr id="28" name="TextBox 27">
            <a:extLst>
              <a:ext uri="{FF2B5EF4-FFF2-40B4-BE49-F238E27FC236}">
                <a16:creationId xmlns:a16="http://schemas.microsoft.com/office/drawing/2014/main" id="{F5015A8C-B510-A943-BD0B-D5B7E468CE65}"/>
              </a:ext>
            </a:extLst>
          </p:cNvPr>
          <p:cNvSpPr txBox="1"/>
          <p:nvPr/>
        </p:nvSpPr>
        <p:spPr>
          <a:xfrm>
            <a:off x="4634085" y="4802825"/>
            <a:ext cx="1933293" cy="846896"/>
          </a:xfrm>
          <a:prstGeom prst="rect">
            <a:avLst/>
          </a:prstGeom>
          <a:noFill/>
        </p:spPr>
        <p:txBody>
          <a:bodyPr wrap="square" rtlCol="0">
            <a:spAutoFit/>
          </a:bodyPr>
          <a:lstStyle/>
          <a:p>
            <a:pPr defTabSz="932384">
              <a:defRPr/>
            </a:pPr>
            <a:r>
              <a:rPr lang="en-US" sz="1198" b="1">
                <a:solidFill>
                  <a:srgbClr val="D83B01"/>
                </a:solidFill>
                <a:latin typeface="Segoe UI Light" charset="0"/>
                <a:ea typeface="Segoe UI Light" charset="0"/>
                <a:cs typeface="Segoe UI Light" charset="0"/>
              </a:rPr>
              <a:t>Web client: </a:t>
            </a:r>
            <a:br>
              <a:rPr lang="en-US" sz="1198" b="1">
                <a:solidFill>
                  <a:srgbClr val="D83B01"/>
                </a:solidFill>
                <a:latin typeface="Segoe UI Light" charset="0"/>
                <a:ea typeface="Segoe UI Light" charset="0"/>
                <a:cs typeface="Segoe UI Light" charset="0"/>
              </a:rPr>
            </a:br>
            <a:r>
              <a:rPr lang="en-US" sz="1198">
                <a:solidFill>
                  <a:srgbClr val="353535"/>
                </a:solidFill>
                <a:latin typeface="Segoe UI Light" charset="0"/>
                <a:ea typeface="Segoe UI Light" charset="0"/>
                <a:cs typeface="Segoe UI Light" charset="0"/>
              </a:rPr>
              <a:t>requires one-time download and install of Skype Meetings App</a:t>
            </a:r>
          </a:p>
        </p:txBody>
      </p:sp>
      <p:pic>
        <p:nvPicPr>
          <p:cNvPr id="30" name="Picture 29">
            <a:extLst>
              <a:ext uri="{FF2B5EF4-FFF2-40B4-BE49-F238E27FC236}">
                <a16:creationId xmlns:a16="http://schemas.microsoft.com/office/drawing/2014/main" id="{8A10D6B2-5214-D745-A0B4-0F81C721CA2D}"/>
              </a:ext>
            </a:extLst>
          </p:cNvPr>
          <p:cNvPicPr>
            <a:picLocks noChangeAspect="1"/>
          </p:cNvPicPr>
          <p:nvPr/>
        </p:nvPicPr>
        <p:blipFill>
          <a:blip r:embed="rId4"/>
          <a:stretch>
            <a:fillRect/>
          </a:stretch>
        </p:blipFill>
        <p:spPr>
          <a:xfrm>
            <a:off x="6805632" y="3888616"/>
            <a:ext cx="2834837" cy="2402123"/>
          </a:xfrm>
          <a:prstGeom prst="rect">
            <a:avLst/>
          </a:prstGeom>
          <a:ln>
            <a:solidFill>
              <a:schemeClr val="accent6"/>
            </a:solidFill>
          </a:ln>
        </p:spPr>
      </p:pic>
      <p:sp>
        <p:nvSpPr>
          <p:cNvPr id="34" name="TextBox 33">
            <a:extLst>
              <a:ext uri="{FF2B5EF4-FFF2-40B4-BE49-F238E27FC236}">
                <a16:creationId xmlns:a16="http://schemas.microsoft.com/office/drawing/2014/main" id="{FCF5F1C3-79C2-D04C-9D4B-D93D42810204}"/>
              </a:ext>
            </a:extLst>
          </p:cNvPr>
          <p:cNvSpPr txBox="1"/>
          <p:nvPr/>
        </p:nvSpPr>
        <p:spPr>
          <a:xfrm>
            <a:off x="9704869" y="3888615"/>
            <a:ext cx="2545280" cy="603821"/>
          </a:xfrm>
          <a:prstGeom prst="rect">
            <a:avLst/>
          </a:prstGeom>
          <a:noFill/>
          <a:ln>
            <a:solidFill>
              <a:schemeClr val="accent6"/>
            </a:solidFill>
          </a:ln>
        </p:spPr>
        <p:txBody>
          <a:bodyPr wrap="square" rtlCol="0" anchor="ctr">
            <a:noAutofit/>
          </a:bodyPr>
          <a:lstStyle/>
          <a:p>
            <a:pPr algn="ctr" defTabSz="932384">
              <a:defRPr/>
            </a:pPr>
            <a:r>
              <a:rPr lang="en-US" sz="1048">
                <a:solidFill>
                  <a:srgbClr val="353535"/>
                </a:solidFill>
                <a:latin typeface="Segoe UI Light" charset="0"/>
                <a:ea typeface="Segoe UI Light" charset="0"/>
                <a:cs typeface="Segoe UI Light" charset="0"/>
              </a:rPr>
              <a:t>All future meetings launch </a:t>
            </a:r>
            <a:br>
              <a:rPr lang="en-US" sz="1048">
                <a:solidFill>
                  <a:srgbClr val="353535"/>
                </a:solidFill>
                <a:latin typeface="Segoe UI Light" charset="0"/>
                <a:ea typeface="Segoe UI Light" charset="0"/>
                <a:cs typeface="Segoe UI Light" charset="0"/>
              </a:rPr>
            </a:br>
            <a:r>
              <a:rPr lang="en-US" sz="1048">
                <a:solidFill>
                  <a:srgbClr val="353535"/>
                </a:solidFill>
                <a:latin typeface="Segoe UI Light" charset="0"/>
                <a:ea typeface="Segoe UI Light" charset="0"/>
                <a:cs typeface="Segoe UI Light" charset="0"/>
              </a:rPr>
              <a:t>Skype Meeting App</a:t>
            </a:r>
          </a:p>
        </p:txBody>
      </p:sp>
      <p:pic>
        <p:nvPicPr>
          <p:cNvPr id="4" name="Picture 3" descr="A screenshot of a cell phone&#10;&#10;Description generated with very high confidence">
            <a:extLst>
              <a:ext uri="{FF2B5EF4-FFF2-40B4-BE49-F238E27FC236}">
                <a16:creationId xmlns:a16="http://schemas.microsoft.com/office/drawing/2014/main" id="{EF5D6DA3-5918-41DE-8B13-E7568FE395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7001" y="2578500"/>
            <a:ext cx="4413192" cy="2813088"/>
          </a:xfrm>
          <a:prstGeom prst="rect">
            <a:avLst/>
          </a:prstGeom>
        </p:spPr>
      </p:pic>
      <p:pic>
        <p:nvPicPr>
          <p:cNvPr id="6" name="Picture 5" descr="A screenshot of a cell phone&#10;&#10;Description generated with very high confidence">
            <a:extLst>
              <a:ext uri="{FF2B5EF4-FFF2-40B4-BE49-F238E27FC236}">
                <a16:creationId xmlns:a16="http://schemas.microsoft.com/office/drawing/2014/main" id="{734EC047-1215-4A88-A05A-936670913F3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04868" y="4646792"/>
            <a:ext cx="2676070" cy="1736550"/>
          </a:xfrm>
          <a:prstGeom prst="rect">
            <a:avLst/>
          </a:prstGeom>
        </p:spPr>
      </p:pic>
    </p:spTree>
    <p:extLst>
      <p:ext uri="{BB962C8B-B14F-4D97-AF65-F5344CB8AC3E}">
        <p14:creationId xmlns:p14="http://schemas.microsoft.com/office/powerpoint/2010/main" val="4177837694"/>
      </p:ext>
    </p:extLst>
  </p:cSld>
  <p:clrMapOvr>
    <a:masterClrMapping/>
  </p:clrMapOvr>
  <p:transition>
    <p:fade/>
  </p:transition>
  <p:extLst mod="1"/>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slov 2">
            <a:extLst>
              <a:ext uri="{FF2B5EF4-FFF2-40B4-BE49-F238E27FC236}">
                <a16:creationId xmlns:a16="http://schemas.microsoft.com/office/drawing/2014/main" id="{C601F0DA-2D73-4979-A2CE-93673D4B73B8}"/>
              </a:ext>
            </a:extLst>
          </p:cNvPr>
          <p:cNvSpPr>
            <a:spLocks noGrp="1"/>
          </p:cNvSpPr>
          <p:nvPr>
            <p:ph type="title"/>
          </p:nvPr>
        </p:nvSpPr>
        <p:spPr/>
        <p:txBody>
          <a:bodyPr/>
          <a:lstStyle/>
          <a:p>
            <a:r>
              <a:rPr lang="en-US" dirty="0"/>
              <a:t>Learnings </a:t>
            </a:r>
            <a:r>
              <a:rPr lang="en-US" b="1" dirty="0">
                <a:latin typeface="Segoe UI Semibold" panose="020B0702040204020203" pitchFamily="34" charset="0"/>
                <a:cs typeface="Segoe UI Semibold" panose="020B0702040204020203" pitchFamily="34" charset="0"/>
              </a:rPr>
              <a:t>from the field</a:t>
            </a:r>
            <a:endParaRPr lang="en-US" b="1" dirty="0"/>
          </a:p>
        </p:txBody>
      </p:sp>
      <p:sp>
        <p:nvSpPr>
          <p:cNvPr id="4" name="Text Placeholder 3">
            <a:extLst>
              <a:ext uri="{FF2B5EF4-FFF2-40B4-BE49-F238E27FC236}">
                <a16:creationId xmlns:a16="http://schemas.microsoft.com/office/drawing/2014/main" id="{840D7158-17CB-45C8-8C02-675524EE4B0C}"/>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3142038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Naslov 2">
            <a:extLst>
              <a:ext uri="{FF2B5EF4-FFF2-40B4-BE49-F238E27FC236}">
                <a16:creationId xmlns:a16="http://schemas.microsoft.com/office/drawing/2014/main" id="{3D8584F5-271B-4E6C-BB79-1A1A852A396A}"/>
              </a:ext>
            </a:extLst>
          </p:cNvPr>
          <p:cNvSpPr>
            <a:spLocks noGrp="1"/>
          </p:cNvSpPr>
          <p:nvPr>
            <p:ph type="title"/>
          </p:nvPr>
        </p:nvSpPr>
        <p:spPr/>
        <p:txBody>
          <a:bodyPr/>
          <a:lstStyle/>
          <a:p>
            <a:r>
              <a:rPr lang="en-US" dirty="0"/>
              <a:t>Some learnings from the field</a:t>
            </a:r>
          </a:p>
        </p:txBody>
      </p:sp>
      <p:sp>
        <p:nvSpPr>
          <p:cNvPr id="4" name="Označba mesta besedila 3">
            <a:extLst>
              <a:ext uri="{FF2B5EF4-FFF2-40B4-BE49-F238E27FC236}">
                <a16:creationId xmlns:a16="http://schemas.microsoft.com/office/drawing/2014/main" id="{3666B750-E987-4EB5-A65F-B36CD8A8562C}"/>
              </a:ext>
            </a:extLst>
          </p:cNvPr>
          <p:cNvSpPr>
            <a:spLocks noGrp="1"/>
          </p:cNvSpPr>
          <p:nvPr>
            <p:ph type="body" sz="quarter" idx="10"/>
          </p:nvPr>
        </p:nvSpPr>
        <p:spPr>
          <a:xfrm>
            <a:off x="274638" y="1212850"/>
            <a:ext cx="11888787" cy="5376857"/>
          </a:xfrm>
        </p:spPr>
        <p:txBody>
          <a:bodyPr/>
          <a:lstStyle/>
          <a:p>
            <a:r>
              <a:rPr lang="en-US" sz="1800" dirty="0"/>
              <a:t>More often it is easy, but can get complicated in cases mentioned bellow</a:t>
            </a:r>
          </a:p>
          <a:p>
            <a:r>
              <a:rPr lang="en-US" sz="1800" dirty="0"/>
              <a:t>If on </a:t>
            </a:r>
            <a:r>
              <a:rPr lang="en-US" sz="1800" b="1" dirty="0" err="1"/>
              <a:t>SfB</a:t>
            </a:r>
            <a:r>
              <a:rPr lang="en-US" sz="1800" b="1" dirty="0"/>
              <a:t> Server on-prem</a:t>
            </a:r>
          </a:p>
          <a:p>
            <a:pPr lvl="1"/>
            <a:r>
              <a:rPr lang="en-US" sz="1400" dirty="0"/>
              <a:t>deploy hybrid for coexistence</a:t>
            </a:r>
          </a:p>
          <a:p>
            <a:pPr lvl="1"/>
            <a:r>
              <a:rPr lang="en-US" sz="1400" dirty="0"/>
              <a:t>migrate to </a:t>
            </a:r>
            <a:r>
              <a:rPr lang="en-US" sz="1400" dirty="0" err="1"/>
              <a:t>SfBO</a:t>
            </a:r>
            <a:r>
              <a:rPr lang="en-US" sz="1400" dirty="0"/>
              <a:t>-&gt;Teams or Teams directly</a:t>
            </a:r>
          </a:p>
          <a:p>
            <a:r>
              <a:rPr lang="en-US" sz="1800" b="1" dirty="0"/>
              <a:t>Long term Skype for Business and Teams coexistence</a:t>
            </a:r>
          </a:p>
          <a:p>
            <a:pPr lvl="1"/>
            <a:r>
              <a:rPr lang="en-US" sz="1400" dirty="0"/>
              <a:t>Understand limitations</a:t>
            </a:r>
          </a:p>
          <a:p>
            <a:pPr lvl="1"/>
            <a:r>
              <a:rPr lang="en-US" sz="1400" dirty="0"/>
              <a:t>Working: presence, chat, 1:1 audio/video</a:t>
            </a:r>
          </a:p>
          <a:p>
            <a:pPr lvl="1"/>
            <a:r>
              <a:rPr lang="en-US" sz="1400" dirty="0"/>
              <a:t>Not working: desktop sharing, meetings (keep Skype for Business client on desktops)</a:t>
            </a:r>
          </a:p>
          <a:p>
            <a:pPr lvl="1"/>
            <a:r>
              <a:rPr lang="en-US" sz="1400" dirty="0"/>
              <a:t>Desktop HW requirements - </a:t>
            </a:r>
            <a:r>
              <a:rPr lang="sl-SI" sz="1400" dirty="0">
                <a:hlinkClick r:id="rId2"/>
              </a:rPr>
              <a:t>https://docs.microsoft.com/en-us/microsoftteams/hardware-requirements-for-the-teams-app</a:t>
            </a:r>
            <a:endParaRPr lang="en-US" sz="1400" dirty="0"/>
          </a:p>
          <a:p>
            <a:r>
              <a:rPr lang="en-US" sz="2000" b="1" dirty="0"/>
              <a:t>Federation</a:t>
            </a:r>
          </a:p>
          <a:p>
            <a:pPr lvl="1"/>
            <a:r>
              <a:rPr lang="en-US" sz="1400" dirty="0"/>
              <a:t>B2B federation with </a:t>
            </a:r>
            <a:r>
              <a:rPr lang="en-US" sz="1400" dirty="0" err="1"/>
              <a:t>SfB</a:t>
            </a:r>
            <a:r>
              <a:rPr lang="en-US" sz="1400" dirty="0"/>
              <a:t> (on-line and on-prem) and Teams is working</a:t>
            </a:r>
          </a:p>
          <a:p>
            <a:pPr lvl="1"/>
            <a:r>
              <a:rPr lang="en-US" sz="1400" dirty="0"/>
              <a:t>B2C federation with public Skype is not supported yet</a:t>
            </a:r>
          </a:p>
          <a:p>
            <a:r>
              <a:rPr lang="en-US" sz="1800" b="1" dirty="0"/>
              <a:t>Devices</a:t>
            </a:r>
          </a:p>
          <a:p>
            <a:pPr lvl="1"/>
            <a:r>
              <a:rPr lang="en-US" sz="1400" dirty="0"/>
              <a:t>Meeting Rooms need to be upgraded to Teams native (HW, SW upgrade)</a:t>
            </a:r>
          </a:p>
          <a:p>
            <a:pPr lvl="1"/>
            <a:r>
              <a:rPr lang="en-US" sz="1400" dirty="0" err="1"/>
              <a:t>SfB</a:t>
            </a:r>
            <a:r>
              <a:rPr lang="en-US" sz="1400" dirty="0"/>
              <a:t> desktop phones will continue to work via gateway</a:t>
            </a:r>
          </a:p>
          <a:p>
            <a:r>
              <a:rPr lang="en-US" sz="1800" b="1" dirty="0"/>
              <a:t>Telephony</a:t>
            </a:r>
          </a:p>
          <a:p>
            <a:pPr lvl="1"/>
            <a:r>
              <a:rPr lang="en-US" sz="1400" dirty="0"/>
              <a:t>Migrate from Hybrid PSTN or CCE to Direct Routing</a:t>
            </a:r>
          </a:p>
          <a:p>
            <a:pPr lvl="1"/>
            <a:r>
              <a:rPr lang="en-US" sz="1400" dirty="0"/>
              <a:t>Audio Conferencing fully supported in Teams</a:t>
            </a:r>
          </a:p>
          <a:p>
            <a:r>
              <a:rPr lang="en-US" sz="1800" b="1" dirty="0"/>
              <a:t>Meetings/Video integration</a:t>
            </a:r>
          </a:p>
          <a:p>
            <a:pPr lvl="1"/>
            <a:r>
              <a:rPr lang="en-US" sz="1400" dirty="0"/>
              <a:t>Cloud Video Interoperability (Polycom, </a:t>
            </a:r>
            <a:r>
              <a:rPr lang="en-US" sz="1400" dirty="0" err="1"/>
              <a:t>Pexip</a:t>
            </a:r>
            <a:r>
              <a:rPr lang="en-US" sz="1400" dirty="0"/>
              <a:t>, </a:t>
            </a:r>
            <a:r>
              <a:rPr lang="en-US" sz="1400" dirty="0" err="1"/>
              <a:t>BlueJeans</a:t>
            </a:r>
            <a:r>
              <a:rPr lang="en-US" sz="1400" dirty="0"/>
              <a:t>)</a:t>
            </a:r>
          </a:p>
        </p:txBody>
      </p:sp>
    </p:spTree>
    <p:extLst>
      <p:ext uri="{BB962C8B-B14F-4D97-AF65-F5344CB8AC3E}">
        <p14:creationId xmlns:p14="http://schemas.microsoft.com/office/powerpoint/2010/main" val="3238066766"/>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slov 2">
            <a:extLst>
              <a:ext uri="{FF2B5EF4-FFF2-40B4-BE49-F238E27FC236}">
                <a16:creationId xmlns:a16="http://schemas.microsoft.com/office/drawing/2014/main" id="{B212FC45-ACEB-4F5A-9BDA-07AEB568636D}"/>
              </a:ext>
            </a:extLst>
          </p:cNvPr>
          <p:cNvSpPr>
            <a:spLocks noGrp="1"/>
          </p:cNvSpPr>
          <p:nvPr>
            <p:ph type="title"/>
          </p:nvPr>
        </p:nvSpPr>
        <p:spPr/>
        <p:txBody>
          <a:bodyPr/>
          <a:lstStyle/>
          <a:p>
            <a:r>
              <a:rPr lang="en-US" dirty="0"/>
              <a:t>Devices</a:t>
            </a:r>
          </a:p>
        </p:txBody>
      </p:sp>
      <p:sp>
        <p:nvSpPr>
          <p:cNvPr id="5" name="Označba mesta besedila 4">
            <a:extLst>
              <a:ext uri="{FF2B5EF4-FFF2-40B4-BE49-F238E27FC236}">
                <a16:creationId xmlns:a16="http://schemas.microsoft.com/office/drawing/2014/main" id="{82503EAC-E700-4071-92F6-98C0ED0ED5A6}"/>
              </a:ext>
            </a:extLst>
          </p:cNvPr>
          <p:cNvSpPr>
            <a:spLocks noGrp="1"/>
          </p:cNvSpPr>
          <p:nvPr>
            <p:ph sz="half" idx="4294967295"/>
          </p:nvPr>
        </p:nvSpPr>
        <p:spPr>
          <a:xfrm>
            <a:off x="274637" y="1743543"/>
            <a:ext cx="6751637" cy="2696123"/>
          </a:xfrm>
        </p:spPr>
        <p:txBody>
          <a:bodyPr/>
          <a:lstStyle/>
          <a:p>
            <a:pPr marL="0" indent="0">
              <a:buNone/>
            </a:pPr>
            <a:r>
              <a:rPr lang="en-US" sz="3200" dirty="0"/>
              <a:t>Certified Skype for Business 3rd Party IP Phones (3PIP)</a:t>
            </a:r>
          </a:p>
          <a:p>
            <a:pPr marL="457200" indent="-457200">
              <a:buFont typeface="Arial" panose="020B0604020202020204" pitchFamily="34" charset="0"/>
              <a:buChar char="•"/>
            </a:pPr>
            <a:r>
              <a:rPr lang="en-US" sz="3200" dirty="0">
                <a:latin typeface="+mn-lt"/>
              </a:rPr>
              <a:t>Will continue to work via GW</a:t>
            </a:r>
          </a:p>
          <a:p>
            <a:pPr marL="457200" indent="-457200">
              <a:buFont typeface="Arial" panose="020B0604020202020204" pitchFamily="34" charset="0"/>
              <a:buChar char="•"/>
            </a:pPr>
            <a:r>
              <a:rPr lang="en-US" sz="3200" dirty="0">
                <a:latin typeface="+mn-lt"/>
                <a:hlinkClick r:id="rId2"/>
              </a:rPr>
              <a:t>Majority of features will work</a:t>
            </a:r>
            <a:endParaRPr lang="en-US" sz="3200" dirty="0">
              <a:latin typeface="+mn-lt"/>
            </a:endParaRPr>
          </a:p>
          <a:p>
            <a:pPr marL="457200" indent="-457200">
              <a:buFont typeface="Arial" panose="020B0604020202020204" pitchFamily="34" charset="0"/>
              <a:buChar char="•"/>
            </a:pPr>
            <a:r>
              <a:rPr lang="en-US" sz="3200" dirty="0">
                <a:latin typeface="+mn-lt"/>
              </a:rPr>
              <a:t>Audio only</a:t>
            </a:r>
          </a:p>
        </p:txBody>
      </p:sp>
      <p:sp>
        <p:nvSpPr>
          <p:cNvPr id="6" name="Označba mesta besedila 5">
            <a:extLst>
              <a:ext uri="{FF2B5EF4-FFF2-40B4-BE49-F238E27FC236}">
                <a16:creationId xmlns:a16="http://schemas.microsoft.com/office/drawing/2014/main" id="{D6CECFBD-822B-4E30-925F-EEF047D504C7}"/>
              </a:ext>
            </a:extLst>
          </p:cNvPr>
          <p:cNvSpPr>
            <a:spLocks noGrp="1"/>
          </p:cNvSpPr>
          <p:nvPr>
            <p:ph type="body" sz="quarter" idx="4294967295"/>
          </p:nvPr>
        </p:nvSpPr>
        <p:spPr>
          <a:xfrm>
            <a:off x="6827837" y="1743543"/>
            <a:ext cx="5608638" cy="3582519"/>
          </a:xfrm>
        </p:spPr>
        <p:txBody>
          <a:bodyPr/>
          <a:lstStyle/>
          <a:p>
            <a:pPr marL="0" indent="0">
              <a:buNone/>
            </a:pPr>
            <a:r>
              <a:rPr lang="en-US" sz="3200" dirty="0"/>
              <a:t>Meeting room devices</a:t>
            </a:r>
          </a:p>
          <a:p>
            <a:pPr marL="457200" indent="-457200">
              <a:buFont typeface="Arial" panose="020B0604020202020204" pitchFamily="34" charset="0"/>
              <a:buChar char="•"/>
            </a:pPr>
            <a:r>
              <a:rPr lang="en-US" sz="3200" dirty="0">
                <a:latin typeface="+mn-lt"/>
              </a:rPr>
              <a:t>Need to check with vendor</a:t>
            </a:r>
          </a:p>
          <a:p>
            <a:pPr marL="457200" indent="-457200">
              <a:buFont typeface="Arial" panose="020B0604020202020204" pitchFamily="34" charset="0"/>
              <a:buChar char="•"/>
            </a:pPr>
            <a:r>
              <a:rPr lang="en-US" sz="3200" dirty="0">
                <a:latin typeface="+mn-lt"/>
              </a:rPr>
              <a:t>Some devices are upgradable</a:t>
            </a:r>
          </a:p>
          <a:p>
            <a:pPr marL="457200" indent="-457200">
              <a:buFont typeface="Arial" panose="020B0604020202020204" pitchFamily="34" charset="0"/>
              <a:buChar char="•"/>
            </a:pPr>
            <a:r>
              <a:rPr lang="en-US" sz="3200" dirty="0">
                <a:latin typeface="+mn-lt"/>
              </a:rPr>
              <a:t>Some need to be replaced</a:t>
            </a:r>
          </a:p>
        </p:txBody>
      </p:sp>
    </p:spTree>
    <p:extLst>
      <p:ext uri="{BB962C8B-B14F-4D97-AF65-F5344CB8AC3E}">
        <p14:creationId xmlns:p14="http://schemas.microsoft.com/office/powerpoint/2010/main" val="422286790"/>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7" name="Straight Connector 56">
            <a:extLst>
              <a:ext uri="{FF2B5EF4-FFF2-40B4-BE49-F238E27FC236}">
                <a16:creationId xmlns:a16="http://schemas.microsoft.com/office/drawing/2014/main" id="{94C95CA9-9479-49DF-B042-704F30EAE073}"/>
              </a:ext>
            </a:extLst>
          </p:cNvPr>
          <p:cNvCxnSpPr>
            <a:cxnSpLocks/>
            <a:endCxn id="59" idx="1"/>
          </p:cNvCxnSpPr>
          <p:nvPr/>
        </p:nvCxnSpPr>
        <p:spPr>
          <a:xfrm flipV="1">
            <a:off x="7134054" y="6347041"/>
            <a:ext cx="3251991" cy="3374"/>
          </a:xfrm>
          <a:prstGeom prst="line">
            <a:avLst/>
          </a:prstGeom>
          <a:ln w="3810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0F488C6-64BD-4BD0-82EC-ED0709E9DAEC}"/>
              </a:ext>
            </a:extLst>
          </p:cNvPr>
          <p:cNvCxnSpPr>
            <a:cxnSpLocks/>
          </p:cNvCxnSpPr>
          <p:nvPr/>
        </p:nvCxnSpPr>
        <p:spPr>
          <a:xfrm flipH="1">
            <a:off x="6911602" y="3179780"/>
            <a:ext cx="3712225" cy="0"/>
          </a:xfrm>
          <a:prstGeom prst="line">
            <a:avLst/>
          </a:prstGeom>
          <a:ln w="57150">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B3138B7-C1B9-49D2-B1B2-76F16074CE7C}"/>
              </a:ext>
            </a:extLst>
          </p:cNvPr>
          <p:cNvCxnSpPr>
            <a:cxnSpLocks/>
          </p:cNvCxnSpPr>
          <p:nvPr/>
        </p:nvCxnSpPr>
        <p:spPr>
          <a:xfrm flipH="1" flipV="1">
            <a:off x="1308648" y="3183560"/>
            <a:ext cx="2506501" cy="6242"/>
          </a:xfrm>
          <a:prstGeom prst="line">
            <a:avLst/>
          </a:prstGeom>
          <a:ln w="57150">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D6E372A-CCEE-4C3B-8D8E-5265145A2185}"/>
              </a:ext>
            </a:extLst>
          </p:cNvPr>
          <p:cNvSpPr>
            <a:spLocks noGrp="1"/>
          </p:cNvSpPr>
          <p:nvPr>
            <p:ph type="title"/>
          </p:nvPr>
        </p:nvSpPr>
        <p:spPr/>
        <p:txBody>
          <a:bodyPr/>
          <a:lstStyle/>
          <a:p>
            <a:r>
              <a:rPr lang="en-US" dirty="0"/>
              <a:t>Path to </a:t>
            </a:r>
            <a:r>
              <a:rPr lang="en-US"/>
              <a:t>the cloud</a:t>
            </a:r>
            <a:endParaRPr lang="en-US" dirty="0"/>
          </a:p>
        </p:txBody>
      </p:sp>
      <p:sp>
        <p:nvSpPr>
          <p:cNvPr id="24" name="Rectangle 23">
            <a:extLst>
              <a:ext uri="{FF2B5EF4-FFF2-40B4-BE49-F238E27FC236}">
                <a16:creationId xmlns:a16="http://schemas.microsoft.com/office/drawing/2014/main" id="{541FD93D-F21F-433D-968C-A064D2E30B5B}"/>
              </a:ext>
            </a:extLst>
          </p:cNvPr>
          <p:cNvSpPr/>
          <p:nvPr/>
        </p:nvSpPr>
        <p:spPr>
          <a:xfrm>
            <a:off x="345509" y="982662"/>
            <a:ext cx="5062796" cy="369332"/>
          </a:xfrm>
          <a:prstGeom prst="rect">
            <a:avLst/>
          </a:prstGeom>
        </p:spPr>
        <p:txBody>
          <a:bodyPr wrap="none">
            <a:spAutoFit/>
          </a:bodyPr>
          <a:lstStyle/>
          <a:p>
            <a:pPr defTabSz="932597">
              <a:defRPr/>
            </a:pPr>
            <a:r>
              <a:rPr lang="en-US" dirty="0"/>
              <a:t>From Skype for Business Online with own trunks</a:t>
            </a:r>
          </a:p>
        </p:txBody>
      </p:sp>
      <p:grpSp>
        <p:nvGrpSpPr>
          <p:cNvPr id="6" name="Group 5">
            <a:extLst>
              <a:ext uri="{FF2B5EF4-FFF2-40B4-BE49-F238E27FC236}">
                <a16:creationId xmlns:a16="http://schemas.microsoft.com/office/drawing/2014/main" id="{295837D8-E72E-44D6-8FF8-2631507733E1}"/>
              </a:ext>
            </a:extLst>
          </p:cNvPr>
          <p:cNvGrpSpPr/>
          <p:nvPr/>
        </p:nvGrpSpPr>
        <p:grpSpPr>
          <a:xfrm>
            <a:off x="869305" y="2673965"/>
            <a:ext cx="734767" cy="710967"/>
            <a:chOff x="514457" y="4586018"/>
            <a:chExt cx="734767" cy="710967"/>
          </a:xfrm>
        </p:grpSpPr>
        <p:pic>
          <p:nvPicPr>
            <p:cNvPr id="28" name="Picture 27">
              <a:extLst>
                <a:ext uri="{FF2B5EF4-FFF2-40B4-BE49-F238E27FC236}">
                  <a16:creationId xmlns:a16="http://schemas.microsoft.com/office/drawing/2014/main" id="{B15195C8-207A-4CBE-B2AE-1E2445D1BF28}"/>
                </a:ext>
              </a:extLst>
            </p:cNvPr>
            <p:cNvPicPr>
              <a:picLocks noChangeAspect="1"/>
            </p:cNvPicPr>
            <p:nvPr/>
          </p:nvPicPr>
          <p:blipFill>
            <a:blip r:embed="rId4"/>
            <a:stretch>
              <a:fillRect/>
            </a:stretch>
          </p:blipFill>
          <p:spPr>
            <a:xfrm>
              <a:off x="919037" y="4586018"/>
              <a:ext cx="330187" cy="330187"/>
            </a:xfrm>
            <a:prstGeom prst="rect">
              <a:avLst/>
            </a:prstGeom>
          </p:spPr>
        </p:pic>
        <p:sp>
          <p:nvSpPr>
            <p:cNvPr id="29" name="Freeform 5">
              <a:extLst>
                <a:ext uri="{FF2B5EF4-FFF2-40B4-BE49-F238E27FC236}">
                  <a16:creationId xmlns:a16="http://schemas.microsoft.com/office/drawing/2014/main" id="{D3481C3A-7A2C-473B-97EC-0ED4DC086A18}"/>
                </a:ext>
              </a:extLst>
            </p:cNvPr>
            <p:cNvSpPr>
              <a:spLocks noChangeAspect="1" noEditPoints="1"/>
            </p:cNvSpPr>
            <p:nvPr/>
          </p:nvSpPr>
          <p:spPr bwMode="auto">
            <a:xfrm>
              <a:off x="514457" y="4839785"/>
              <a:ext cx="409198" cy="457200"/>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solidFill>
              <a:srgbClr val="FFFFFF"/>
            </a:solidFill>
            <a:ln w="31750" cap="flat">
              <a:solidFill>
                <a:schemeClr val="tx1"/>
              </a:solidFill>
              <a:prstDash val="solid"/>
              <a:miter lim="800000"/>
              <a:headEnd/>
              <a:tailEnd/>
            </a:ln>
            <a:extLst/>
          </p:spPr>
          <p:txBody>
            <a:bodyPr vert="horz" wrap="square" lIns="93260" tIns="46630" rIns="93260" bIns="46630" numCol="1" anchor="t" anchorCtr="0" compatLnSpc="1">
              <a:prstTxWarp prst="textNoShape">
                <a:avLst/>
              </a:prstTxWarp>
            </a:bodyPr>
            <a:lstStyle/>
            <a:p>
              <a:pPr defTabSz="951304">
                <a:defRPr/>
              </a:pPr>
              <a:endParaRPr lang="en-US" sz="1836">
                <a:solidFill>
                  <a:srgbClr val="505050"/>
                </a:solidFill>
                <a:latin typeface="Segoe UI Semilight"/>
              </a:endParaRPr>
            </a:p>
          </p:txBody>
        </p:sp>
      </p:grpSp>
      <p:sp>
        <p:nvSpPr>
          <p:cNvPr id="33" name="Freeform 146">
            <a:extLst>
              <a:ext uri="{FF2B5EF4-FFF2-40B4-BE49-F238E27FC236}">
                <a16:creationId xmlns:a16="http://schemas.microsoft.com/office/drawing/2014/main" id="{0D42FAB6-F85D-4335-B846-C9802824DFB4}"/>
              </a:ext>
            </a:extLst>
          </p:cNvPr>
          <p:cNvSpPr>
            <a:spLocks noChangeAspect="1"/>
          </p:cNvSpPr>
          <p:nvPr/>
        </p:nvSpPr>
        <p:spPr bwMode="auto">
          <a:xfrm>
            <a:off x="3218119" y="772691"/>
            <a:ext cx="5748459" cy="3017225"/>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12 h 545593"/>
              <a:gd name="connsiteX1" fmla="*/ 755129 w 878349"/>
              <a:gd name="connsiteY1" fmla="*/ 264634 h 545593"/>
              <a:gd name="connsiteX2" fmla="*/ 753041 w 878349"/>
              <a:gd name="connsiteY2" fmla="*/ 285343 h 545593"/>
              <a:gd name="connsiteX3" fmla="*/ 798544 w 878349"/>
              <a:gd name="connsiteY3" fmla="*/ 294530 h 545593"/>
              <a:gd name="connsiteX4" fmla="*/ 878349 w 878349"/>
              <a:gd name="connsiteY4" fmla="*/ 414927 h 545593"/>
              <a:gd name="connsiteX5" fmla="*/ 798544 w 878349"/>
              <a:gd name="connsiteY5" fmla="*/ 535325 h 545593"/>
              <a:gd name="connsiteX6" fmla="*/ 759827 w 878349"/>
              <a:gd name="connsiteY6" fmla="*/ 543141 h 545593"/>
              <a:gd name="connsiteX7" fmla="*/ 753908 w 878349"/>
              <a:gd name="connsiteY7" fmla="*/ 545593 h 545593"/>
              <a:gd name="connsiteX8" fmla="*/ 747683 w 878349"/>
              <a:gd name="connsiteY8" fmla="*/ 545593 h 545593"/>
              <a:gd name="connsiteX9" fmla="*/ 190471 w 878349"/>
              <a:gd name="connsiteY9" fmla="*/ 545593 h 545593"/>
              <a:gd name="connsiteX10" fmla="*/ 166602 w 878349"/>
              <a:gd name="connsiteY10" fmla="*/ 545593 h 545593"/>
              <a:gd name="connsiteX11" fmla="*/ 158924 w 878349"/>
              <a:gd name="connsiteY11" fmla="*/ 542413 h 545593"/>
              <a:gd name="connsiteX12" fmla="*/ 152084 w 878349"/>
              <a:gd name="connsiteY12" fmla="*/ 541724 h 545593"/>
              <a:gd name="connsiteX13" fmla="*/ 0 w 878349"/>
              <a:gd name="connsiteY13" fmla="*/ 355122 h 545593"/>
              <a:gd name="connsiteX14" fmla="*/ 190471 w 878349"/>
              <a:gd name="connsiteY14" fmla="*/ 164651 h 545593"/>
              <a:gd name="connsiteX15" fmla="*/ 228858 w 878349"/>
              <a:gd name="connsiteY15" fmla="*/ 168521 h 545593"/>
              <a:gd name="connsiteX16" fmla="*/ 244320 w 878349"/>
              <a:gd name="connsiteY16" fmla="*/ 173321 h 545593"/>
              <a:gd name="connsiteX17" fmla="*/ 490507 w 878349"/>
              <a:gd name="connsiteY17" fmla="*/ 12 h 545593"/>
              <a:gd name="connsiteX0" fmla="*/ 490507 w 878349"/>
              <a:gd name="connsiteY0" fmla="*/ 13 h 545594"/>
              <a:gd name="connsiteX1" fmla="*/ 755129 w 878349"/>
              <a:gd name="connsiteY1" fmla="*/ 264635 h 545594"/>
              <a:gd name="connsiteX2" fmla="*/ 753041 w 878349"/>
              <a:gd name="connsiteY2" fmla="*/ 285344 h 545594"/>
              <a:gd name="connsiteX3" fmla="*/ 798544 w 878349"/>
              <a:gd name="connsiteY3" fmla="*/ 294531 h 545594"/>
              <a:gd name="connsiteX4" fmla="*/ 878349 w 878349"/>
              <a:gd name="connsiteY4" fmla="*/ 414928 h 545594"/>
              <a:gd name="connsiteX5" fmla="*/ 798544 w 878349"/>
              <a:gd name="connsiteY5" fmla="*/ 535326 h 545594"/>
              <a:gd name="connsiteX6" fmla="*/ 759827 w 878349"/>
              <a:gd name="connsiteY6" fmla="*/ 543142 h 545594"/>
              <a:gd name="connsiteX7" fmla="*/ 753908 w 878349"/>
              <a:gd name="connsiteY7" fmla="*/ 545594 h 545594"/>
              <a:gd name="connsiteX8" fmla="*/ 747683 w 878349"/>
              <a:gd name="connsiteY8" fmla="*/ 545594 h 545594"/>
              <a:gd name="connsiteX9" fmla="*/ 190471 w 878349"/>
              <a:gd name="connsiteY9" fmla="*/ 545594 h 545594"/>
              <a:gd name="connsiteX10" fmla="*/ 166602 w 878349"/>
              <a:gd name="connsiteY10" fmla="*/ 545594 h 545594"/>
              <a:gd name="connsiteX11" fmla="*/ 158924 w 878349"/>
              <a:gd name="connsiteY11" fmla="*/ 542414 h 545594"/>
              <a:gd name="connsiteX12" fmla="*/ 152084 w 878349"/>
              <a:gd name="connsiteY12" fmla="*/ 541725 h 545594"/>
              <a:gd name="connsiteX13" fmla="*/ 0 w 878349"/>
              <a:gd name="connsiteY13" fmla="*/ 355123 h 545594"/>
              <a:gd name="connsiteX14" fmla="*/ 190471 w 878349"/>
              <a:gd name="connsiteY14" fmla="*/ 164652 h 545594"/>
              <a:gd name="connsiteX15" fmla="*/ 228858 w 878349"/>
              <a:gd name="connsiteY15" fmla="*/ 168522 h 545594"/>
              <a:gd name="connsiteX16" fmla="*/ 244320 w 878349"/>
              <a:gd name="connsiteY16" fmla="*/ 173322 h 545594"/>
              <a:gd name="connsiteX17" fmla="*/ 490507 w 878349"/>
              <a:gd name="connsiteY17" fmla="*/ 13 h 545594"/>
              <a:gd name="connsiteX0" fmla="*/ 490507 w 878349"/>
              <a:gd name="connsiteY0" fmla="*/ 471 h 546052"/>
              <a:gd name="connsiteX1" fmla="*/ 755129 w 878349"/>
              <a:gd name="connsiteY1" fmla="*/ 265093 h 546052"/>
              <a:gd name="connsiteX2" fmla="*/ 753041 w 878349"/>
              <a:gd name="connsiteY2" fmla="*/ 285802 h 546052"/>
              <a:gd name="connsiteX3" fmla="*/ 798544 w 878349"/>
              <a:gd name="connsiteY3" fmla="*/ 294989 h 546052"/>
              <a:gd name="connsiteX4" fmla="*/ 878349 w 878349"/>
              <a:gd name="connsiteY4" fmla="*/ 415386 h 546052"/>
              <a:gd name="connsiteX5" fmla="*/ 798544 w 878349"/>
              <a:gd name="connsiteY5" fmla="*/ 535784 h 546052"/>
              <a:gd name="connsiteX6" fmla="*/ 759827 w 878349"/>
              <a:gd name="connsiteY6" fmla="*/ 543600 h 546052"/>
              <a:gd name="connsiteX7" fmla="*/ 753908 w 878349"/>
              <a:gd name="connsiteY7" fmla="*/ 546052 h 546052"/>
              <a:gd name="connsiteX8" fmla="*/ 747683 w 878349"/>
              <a:gd name="connsiteY8" fmla="*/ 546052 h 546052"/>
              <a:gd name="connsiteX9" fmla="*/ 190471 w 878349"/>
              <a:gd name="connsiteY9" fmla="*/ 546052 h 546052"/>
              <a:gd name="connsiteX10" fmla="*/ 166602 w 878349"/>
              <a:gd name="connsiteY10" fmla="*/ 546052 h 546052"/>
              <a:gd name="connsiteX11" fmla="*/ 158924 w 878349"/>
              <a:gd name="connsiteY11" fmla="*/ 542872 h 546052"/>
              <a:gd name="connsiteX12" fmla="*/ 152084 w 878349"/>
              <a:gd name="connsiteY12" fmla="*/ 542183 h 546052"/>
              <a:gd name="connsiteX13" fmla="*/ 0 w 878349"/>
              <a:gd name="connsiteY13" fmla="*/ 355581 h 546052"/>
              <a:gd name="connsiteX14" fmla="*/ 190471 w 878349"/>
              <a:gd name="connsiteY14" fmla="*/ 165110 h 546052"/>
              <a:gd name="connsiteX15" fmla="*/ 228858 w 878349"/>
              <a:gd name="connsiteY15" fmla="*/ 168980 h 546052"/>
              <a:gd name="connsiteX16" fmla="*/ 244320 w 878349"/>
              <a:gd name="connsiteY16" fmla="*/ 173780 h 546052"/>
              <a:gd name="connsiteX17" fmla="*/ 490507 w 878349"/>
              <a:gd name="connsiteY17" fmla="*/ 471 h 546052"/>
              <a:gd name="connsiteX0" fmla="*/ 490507 w 878349"/>
              <a:gd name="connsiteY0" fmla="*/ 2380 h 547961"/>
              <a:gd name="connsiteX1" fmla="*/ 753041 w 878349"/>
              <a:gd name="connsiteY1" fmla="*/ 287711 h 547961"/>
              <a:gd name="connsiteX2" fmla="*/ 798544 w 878349"/>
              <a:gd name="connsiteY2" fmla="*/ 296898 h 547961"/>
              <a:gd name="connsiteX3" fmla="*/ 878349 w 878349"/>
              <a:gd name="connsiteY3" fmla="*/ 417295 h 547961"/>
              <a:gd name="connsiteX4" fmla="*/ 798544 w 878349"/>
              <a:gd name="connsiteY4" fmla="*/ 537693 h 547961"/>
              <a:gd name="connsiteX5" fmla="*/ 759827 w 878349"/>
              <a:gd name="connsiteY5" fmla="*/ 545509 h 547961"/>
              <a:gd name="connsiteX6" fmla="*/ 753908 w 878349"/>
              <a:gd name="connsiteY6" fmla="*/ 547961 h 547961"/>
              <a:gd name="connsiteX7" fmla="*/ 747683 w 878349"/>
              <a:gd name="connsiteY7" fmla="*/ 547961 h 547961"/>
              <a:gd name="connsiteX8" fmla="*/ 190471 w 878349"/>
              <a:gd name="connsiteY8" fmla="*/ 547961 h 547961"/>
              <a:gd name="connsiteX9" fmla="*/ 166602 w 878349"/>
              <a:gd name="connsiteY9" fmla="*/ 547961 h 547961"/>
              <a:gd name="connsiteX10" fmla="*/ 158924 w 878349"/>
              <a:gd name="connsiteY10" fmla="*/ 544781 h 547961"/>
              <a:gd name="connsiteX11" fmla="*/ 152084 w 878349"/>
              <a:gd name="connsiteY11" fmla="*/ 544092 h 547961"/>
              <a:gd name="connsiteX12" fmla="*/ 0 w 878349"/>
              <a:gd name="connsiteY12" fmla="*/ 357490 h 547961"/>
              <a:gd name="connsiteX13" fmla="*/ 190471 w 878349"/>
              <a:gd name="connsiteY13" fmla="*/ 167019 h 547961"/>
              <a:gd name="connsiteX14" fmla="*/ 228858 w 878349"/>
              <a:gd name="connsiteY14" fmla="*/ 170889 h 547961"/>
              <a:gd name="connsiteX15" fmla="*/ 244320 w 878349"/>
              <a:gd name="connsiteY15" fmla="*/ 175689 h 547961"/>
              <a:gd name="connsiteX16" fmla="*/ 490507 w 878349"/>
              <a:gd name="connsiteY16" fmla="*/ 2380 h 54796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526204 w 878349"/>
              <a:gd name="connsiteY0" fmla="*/ 25 h 542852"/>
              <a:gd name="connsiteX1" fmla="*/ 753041 w 878349"/>
              <a:gd name="connsiteY1" fmla="*/ 282602 h 542852"/>
              <a:gd name="connsiteX2" fmla="*/ 798544 w 878349"/>
              <a:gd name="connsiteY2" fmla="*/ 291789 h 542852"/>
              <a:gd name="connsiteX3" fmla="*/ 878349 w 878349"/>
              <a:gd name="connsiteY3" fmla="*/ 412186 h 542852"/>
              <a:gd name="connsiteX4" fmla="*/ 798544 w 878349"/>
              <a:gd name="connsiteY4" fmla="*/ 532584 h 542852"/>
              <a:gd name="connsiteX5" fmla="*/ 759827 w 878349"/>
              <a:gd name="connsiteY5" fmla="*/ 540400 h 542852"/>
              <a:gd name="connsiteX6" fmla="*/ 753908 w 878349"/>
              <a:gd name="connsiteY6" fmla="*/ 542852 h 542852"/>
              <a:gd name="connsiteX7" fmla="*/ 747683 w 878349"/>
              <a:gd name="connsiteY7" fmla="*/ 542852 h 542852"/>
              <a:gd name="connsiteX8" fmla="*/ 190471 w 878349"/>
              <a:gd name="connsiteY8" fmla="*/ 542852 h 542852"/>
              <a:gd name="connsiteX9" fmla="*/ 166602 w 878349"/>
              <a:gd name="connsiteY9" fmla="*/ 542852 h 542852"/>
              <a:gd name="connsiteX10" fmla="*/ 158924 w 878349"/>
              <a:gd name="connsiteY10" fmla="*/ 539672 h 542852"/>
              <a:gd name="connsiteX11" fmla="*/ 152084 w 878349"/>
              <a:gd name="connsiteY11" fmla="*/ 538983 h 542852"/>
              <a:gd name="connsiteX12" fmla="*/ 0 w 878349"/>
              <a:gd name="connsiteY12" fmla="*/ 352381 h 542852"/>
              <a:gd name="connsiteX13" fmla="*/ 190471 w 878349"/>
              <a:gd name="connsiteY13" fmla="*/ 161910 h 542852"/>
              <a:gd name="connsiteX14" fmla="*/ 228858 w 878349"/>
              <a:gd name="connsiteY14" fmla="*/ 165780 h 542852"/>
              <a:gd name="connsiteX15" fmla="*/ 244320 w 878349"/>
              <a:gd name="connsiteY15" fmla="*/ 170580 h 542852"/>
              <a:gd name="connsiteX16" fmla="*/ 526204 w 878349"/>
              <a:gd name="connsiteY16" fmla="*/ 25 h 542852"/>
              <a:gd name="connsiteX0" fmla="*/ 526204 w 878349"/>
              <a:gd name="connsiteY0" fmla="*/ 3284 h 546111"/>
              <a:gd name="connsiteX1" fmla="*/ 753041 w 878349"/>
              <a:gd name="connsiteY1" fmla="*/ 285861 h 546111"/>
              <a:gd name="connsiteX2" fmla="*/ 798544 w 878349"/>
              <a:gd name="connsiteY2" fmla="*/ 295048 h 546111"/>
              <a:gd name="connsiteX3" fmla="*/ 878349 w 878349"/>
              <a:gd name="connsiteY3" fmla="*/ 415445 h 546111"/>
              <a:gd name="connsiteX4" fmla="*/ 798544 w 878349"/>
              <a:gd name="connsiteY4" fmla="*/ 535843 h 546111"/>
              <a:gd name="connsiteX5" fmla="*/ 759827 w 878349"/>
              <a:gd name="connsiteY5" fmla="*/ 543659 h 546111"/>
              <a:gd name="connsiteX6" fmla="*/ 753908 w 878349"/>
              <a:gd name="connsiteY6" fmla="*/ 546111 h 546111"/>
              <a:gd name="connsiteX7" fmla="*/ 747683 w 878349"/>
              <a:gd name="connsiteY7" fmla="*/ 546111 h 546111"/>
              <a:gd name="connsiteX8" fmla="*/ 190471 w 878349"/>
              <a:gd name="connsiteY8" fmla="*/ 546111 h 546111"/>
              <a:gd name="connsiteX9" fmla="*/ 166602 w 878349"/>
              <a:gd name="connsiteY9" fmla="*/ 546111 h 546111"/>
              <a:gd name="connsiteX10" fmla="*/ 158924 w 878349"/>
              <a:gd name="connsiteY10" fmla="*/ 542931 h 546111"/>
              <a:gd name="connsiteX11" fmla="*/ 152084 w 878349"/>
              <a:gd name="connsiteY11" fmla="*/ 542242 h 546111"/>
              <a:gd name="connsiteX12" fmla="*/ 0 w 878349"/>
              <a:gd name="connsiteY12" fmla="*/ 355640 h 546111"/>
              <a:gd name="connsiteX13" fmla="*/ 190471 w 878349"/>
              <a:gd name="connsiteY13" fmla="*/ 165169 h 546111"/>
              <a:gd name="connsiteX14" fmla="*/ 228858 w 878349"/>
              <a:gd name="connsiteY14" fmla="*/ 169039 h 546111"/>
              <a:gd name="connsiteX15" fmla="*/ 244320 w 878349"/>
              <a:gd name="connsiteY15" fmla="*/ 173839 h 546111"/>
              <a:gd name="connsiteX16" fmla="*/ 526204 w 878349"/>
              <a:gd name="connsiteY16" fmla="*/ 3284 h 546111"/>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912 h 543739"/>
              <a:gd name="connsiteX1" fmla="*/ 753041 w 878349"/>
              <a:gd name="connsiteY1" fmla="*/ 283489 h 543739"/>
              <a:gd name="connsiteX2" fmla="*/ 798544 w 878349"/>
              <a:gd name="connsiteY2" fmla="*/ 292676 h 543739"/>
              <a:gd name="connsiteX3" fmla="*/ 878349 w 878349"/>
              <a:gd name="connsiteY3" fmla="*/ 413073 h 543739"/>
              <a:gd name="connsiteX4" fmla="*/ 798544 w 878349"/>
              <a:gd name="connsiteY4" fmla="*/ 533471 h 543739"/>
              <a:gd name="connsiteX5" fmla="*/ 759827 w 878349"/>
              <a:gd name="connsiteY5" fmla="*/ 541287 h 543739"/>
              <a:gd name="connsiteX6" fmla="*/ 753908 w 878349"/>
              <a:gd name="connsiteY6" fmla="*/ 543739 h 543739"/>
              <a:gd name="connsiteX7" fmla="*/ 747683 w 878349"/>
              <a:gd name="connsiteY7" fmla="*/ 543739 h 543739"/>
              <a:gd name="connsiteX8" fmla="*/ 190471 w 878349"/>
              <a:gd name="connsiteY8" fmla="*/ 543739 h 543739"/>
              <a:gd name="connsiteX9" fmla="*/ 166602 w 878349"/>
              <a:gd name="connsiteY9" fmla="*/ 543739 h 543739"/>
              <a:gd name="connsiteX10" fmla="*/ 158924 w 878349"/>
              <a:gd name="connsiteY10" fmla="*/ 540559 h 543739"/>
              <a:gd name="connsiteX11" fmla="*/ 152084 w 878349"/>
              <a:gd name="connsiteY11" fmla="*/ 539870 h 543739"/>
              <a:gd name="connsiteX12" fmla="*/ 0 w 878349"/>
              <a:gd name="connsiteY12" fmla="*/ 353268 h 543739"/>
              <a:gd name="connsiteX13" fmla="*/ 190471 w 878349"/>
              <a:gd name="connsiteY13" fmla="*/ 162797 h 543739"/>
              <a:gd name="connsiteX14" fmla="*/ 228858 w 878349"/>
              <a:gd name="connsiteY14" fmla="*/ 166667 h 543739"/>
              <a:gd name="connsiteX15" fmla="*/ 244320 w 878349"/>
              <a:gd name="connsiteY15" fmla="*/ 171467 h 543739"/>
              <a:gd name="connsiteX16" fmla="*/ 526204 w 878349"/>
              <a:gd name="connsiteY16" fmla="*/ 912 h 543739"/>
              <a:gd name="connsiteX0" fmla="*/ 526204 w 878349"/>
              <a:gd name="connsiteY0" fmla="*/ 2110 h 544937"/>
              <a:gd name="connsiteX1" fmla="*/ 753041 w 878349"/>
              <a:gd name="connsiteY1" fmla="*/ 284687 h 544937"/>
              <a:gd name="connsiteX2" fmla="*/ 798544 w 878349"/>
              <a:gd name="connsiteY2" fmla="*/ 293874 h 544937"/>
              <a:gd name="connsiteX3" fmla="*/ 878349 w 878349"/>
              <a:gd name="connsiteY3" fmla="*/ 414271 h 544937"/>
              <a:gd name="connsiteX4" fmla="*/ 798544 w 878349"/>
              <a:gd name="connsiteY4" fmla="*/ 534669 h 544937"/>
              <a:gd name="connsiteX5" fmla="*/ 759827 w 878349"/>
              <a:gd name="connsiteY5" fmla="*/ 542485 h 544937"/>
              <a:gd name="connsiteX6" fmla="*/ 753908 w 878349"/>
              <a:gd name="connsiteY6" fmla="*/ 544937 h 544937"/>
              <a:gd name="connsiteX7" fmla="*/ 747683 w 878349"/>
              <a:gd name="connsiteY7" fmla="*/ 544937 h 544937"/>
              <a:gd name="connsiteX8" fmla="*/ 190471 w 878349"/>
              <a:gd name="connsiteY8" fmla="*/ 544937 h 544937"/>
              <a:gd name="connsiteX9" fmla="*/ 166602 w 878349"/>
              <a:gd name="connsiteY9" fmla="*/ 544937 h 544937"/>
              <a:gd name="connsiteX10" fmla="*/ 158924 w 878349"/>
              <a:gd name="connsiteY10" fmla="*/ 541757 h 544937"/>
              <a:gd name="connsiteX11" fmla="*/ 152084 w 878349"/>
              <a:gd name="connsiteY11" fmla="*/ 541068 h 544937"/>
              <a:gd name="connsiteX12" fmla="*/ 0 w 878349"/>
              <a:gd name="connsiteY12" fmla="*/ 354466 h 544937"/>
              <a:gd name="connsiteX13" fmla="*/ 190471 w 878349"/>
              <a:gd name="connsiteY13" fmla="*/ 163995 h 544937"/>
              <a:gd name="connsiteX14" fmla="*/ 228858 w 878349"/>
              <a:gd name="connsiteY14" fmla="*/ 167865 h 544937"/>
              <a:gd name="connsiteX15" fmla="*/ 244320 w 878349"/>
              <a:gd name="connsiteY15" fmla="*/ 172665 h 544937"/>
              <a:gd name="connsiteX16" fmla="*/ 526204 w 878349"/>
              <a:gd name="connsiteY16" fmla="*/ 2110 h 544937"/>
              <a:gd name="connsiteX0" fmla="*/ 526204 w 878349"/>
              <a:gd name="connsiteY0" fmla="*/ 2045 h 544872"/>
              <a:gd name="connsiteX1" fmla="*/ 753041 w 878349"/>
              <a:gd name="connsiteY1" fmla="*/ 284622 h 544872"/>
              <a:gd name="connsiteX2" fmla="*/ 798544 w 878349"/>
              <a:gd name="connsiteY2" fmla="*/ 293809 h 544872"/>
              <a:gd name="connsiteX3" fmla="*/ 878349 w 878349"/>
              <a:gd name="connsiteY3" fmla="*/ 414206 h 544872"/>
              <a:gd name="connsiteX4" fmla="*/ 798544 w 878349"/>
              <a:gd name="connsiteY4" fmla="*/ 534604 h 544872"/>
              <a:gd name="connsiteX5" fmla="*/ 759827 w 878349"/>
              <a:gd name="connsiteY5" fmla="*/ 542420 h 544872"/>
              <a:gd name="connsiteX6" fmla="*/ 753908 w 878349"/>
              <a:gd name="connsiteY6" fmla="*/ 544872 h 544872"/>
              <a:gd name="connsiteX7" fmla="*/ 747683 w 878349"/>
              <a:gd name="connsiteY7" fmla="*/ 544872 h 544872"/>
              <a:gd name="connsiteX8" fmla="*/ 190471 w 878349"/>
              <a:gd name="connsiteY8" fmla="*/ 544872 h 544872"/>
              <a:gd name="connsiteX9" fmla="*/ 166602 w 878349"/>
              <a:gd name="connsiteY9" fmla="*/ 544872 h 544872"/>
              <a:gd name="connsiteX10" fmla="*/ 158924 w 878349"/>
              <a:gd name="connsiteY10" fmla="*/ 541692 h 544872"/>
              <a:gd name="connsiteX11" fmla="*/ 152084 w 878349"/>
              <a:gd name="connsiteY11" fmla="*/ 541003 h 544872"/>
              <a:gd name="connsiteX12" fmla="*/ 0 w 878349"/>
              <a:gd name="connsiteY12" fmla="*/ 354401 h 544872"/>
              <a:gd name="connsiteX13" fmla="*/ 190471 w 878349"/>
              <a:gd name="connsiteY13" fmla="*/ 163930 h 544872"/>
              <a:gd name="connsiteX14" fmla="*/ 228858 w 878349"/>
              <a:gd name="connsiteY14" fmla="*/ 167800 h 544872"/>
              <a:gd name="connsiteX15" fmla="*/ 244320 w 878349"/>
              <a:gd name="connsiteY15" fmla="*/ 172600 h 544872"/>
              <a:gd name="connsiteX16" fmla="*/ 526204 w 878349"/>
              <a:gd name="connsiteY16" fmla="*/ 2045 h 544872"/>
              <a:gd name="connsiteX0" fmla="*/ 526204 w 878349"/>
              <a:gd name="connsiteY0" fmla="*/ 3099 h 545926"/>
              <a:gd name="connsiteX1" fmla="*/ 753041 w 878349"/>
              <a:gd name="connsiteY1" fmla="*/ 285676 h 545926"/>
              <a:gd name="connsiteX2" fmla="*/ 798544 w 878349"/>
              <a:gd name="connsiteY2" fmla="*/ 294863 h 545926"/>
              <a:gd name="connsiteX3" fmla="*/ 878349 w 878349"/>
              <a:gd name="connsiteY3" fmla="*/ 415260 h 545926"/>
              <a:gd name="connsiteX4" fmla="*/ 798544 w 878349"/>
              <a:gd name="connsiteY4" fmla="*/ 535658 h 545926"/>
              <a:gd name="connsiteX5" fmla="*/ 759827 w 878349"/>
              <a:gd name="connsiteY5" fmla="*/ 543474 h 545926"/>
              <a:gd name="connsiteX6" fmla="*/ 753908 w 878349"/>
              <a:gd name="connsiteY6" fmla="*/ 545926 h 545926"/>
              <a:gd name="connsiteX7" fmla="*/ 747683 w 878349"/>
              <a:gd name="connsiteY7" fmla="*/ 545926 h 545926"/>
              <a:gd name="connsiteX8" fmla="*/ 190471 w 878349"/>
              <a:gd name="connsiteY8" fmla="*/ 545926 h 545926"/>
              <a:gd name="connsiteX9" fmla="*/ 166602 w 878349"/>
              <a:gd name="connsiteY9" fmla="*/ 545926 h 545926"/>
              <a:gd name="connsiteX10" fmla="*/ 158924 w 878349"/>
              <a:gd name="connsiteY10" fmla="*/ 542746 h 545926"/>
              <a:gd name="connsiteX11" fmla="*/ 152084 w 878349"/>
              <a:gd name="connsiteY11" fmla="*/ 542057 h 545926"/>
              <a:gd name="connsiteX12" fmla="*/ 0 w 878349"/>
              <a:gd name="connsiteY12" fmla="*/ 355455 h 545926"/>
              <a:gd name="connsiteX13" fmla="*/ 190471 w 878349"/>
              <a:gd name="connsiteY13" fmla="*/ 164984 h 545926"/>
              <a:gd name="connsiteX14" fmla="*/ 228858 w 878349"/>
              <a:gd name="connsiteY14" fmla="*/ 168854 h 545926"/>
              <a:gd name="connsiteX15" fmla="*/ 244320 w 878349"/>
              <a:gd name="connsiteY15" fmla="*/ 173654 h 545926"/>
              <a:gd name="connsiteX16" fmla="*/ 526204 w 878349"/>
              <a:gd name="connsiteY16" fmla="*/ 3099 h 545926"/>
              <a:gd name="connsiteX0" fmla="*/ 526204 w 878349"/>
              <a:gd name="connsiteY0" fmla="*/ 2823 h 545650"/>
              <a:gd name="connsiteX1" fmla="*/ 753041 w 878349"/>
              <a:gd name="connsiteY1" fmla="*/ 285400 h 545650"/>
              <a:gd name="connsiteX2" fmla="*/ 798544 w 878349"/>
              <a:gd name="connsiteY2" fmla="*/ 294587 h 545650"/>
              <a:gd name="connsiteX3" fmla="*/ 878349 w 878349"/>
              <a:gd name="connsiteY3" fmla="*/ 414984 h 545650"/>
              <a:gd name="connsiteX4" fmla="*/ 798544 w 878349"/>
              <a:gd name="connsiteY4" fmla="*/ 535382 h 545650"/>
              <a:gd name="connsiteX5" fmla="*/ 759827 w 878349"/>
              <a:gd name="connsiteY5" fmla="*/ 543198 h 545650"/>
              <a:gd name="connsiteX6" fmla="*/ 753908 w 878349"/>
              <a:gd name="connsiteY6" fmla="*/ 545650 h 545650"/>
              <a:gd name="connsiteX7" fmla="*/ 747683 w 878349"/>
              <a:gd name="connsiteY7" fmla="*/ 545650 h 545650"/>
              <a:gd name="connsiteX8" fmla="*/ 190471 w 878349"/>
              <a:gd name="connsiteY8" fmla="*/ 545650 h 545650"/>
              <a:gd name="connsiteX9" fmla="*/ 166602 w 878349"/>
              <a:gd name="connsiteY9" fmla="*/ 545650 h 545650"/>
              <a:gd name="connsiteX10" fmla="*/ 158924 w 878349"/>
              <a:gd name="connsiteY10" fmla="*/ 542470 h 545650"/>
              <a:gd name="connsiteX11" fmla="*/ 152084 w 878349"/>
              <a:gd name="connsiteY11" fmla="*/ 541781 h 545650"/>
              <a:gd name="connsiteX12" fmla="*/ 0 w 878349"/>
              <a:gd name="connsiteY12" fmla="*/ 355179 h 545650"/>
              <a:gd name="connsiteX13" fmla="*/ 190471 w 878349"/>
              <a:gd name="connsiteY13" fmla="*/ 164708 h 545650"/>
              <a:gd name="connsiteX14" fmla="*/ 228858 w 878349"/>
              <a:gd name="connsiteY14" fmla="*/ 168578 h 545650"/>
              <a:gd name="connsiteX15" fmla="*/ 244320 w 878349"/>
              <a:gd name="connsiteY15" fmla="*/ 173378 h 545650"/>
              <a:gd name="connsiteX16" fmla="*/ 526204 w 878349"/>
              <a:gd name="connsiteY16"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53908 w 878349"/>
              <a:gd name="connsiteY5" fmla="*/ 545650 h 545650"/>
              <a:gd name="connsiteX6" fmla="*/ 747683 w 878349"/>
              <a:gd name="connsiteY6" fmla="*/ 545650 h 545650"/>
              <a:gd name="connsiteX7" fmla="*/ 190471 w 878349"/>
              <a:gd name="connsiteY7" fmla="*/ 545650 h 545650"/>
              <a:gd name="connsiteX8" fmla="*/ 166602 w 878349"/>
              <a:gd name="connsiteY8" fmla="*/ 545650 h 545650"/>
              <a:gd name="connsiteX9" fmla="*/ 158924 w 878349"/>
              <a:gd name="connsiteY9" fmla="*/ 542470 h 545650"/>
              <a:gd name="connsiteX10" fmla="*/ 152084 w 878349"/>
              <a:gd name="connsiteY10" fmla="*/ 541781 h 545650"/>
              <a:gd name="connsiteX11" fmla="*/ 0 w 878349"/>
              <a:gd name="connsiteY11" fmla="*/ 355179 h 545650"/>
              <a:gd name="connsiteX12" fmla="*/ 190471 w 878349"/>
              <a:gd name="connsiteY12" fmla="*/ 164708 h 545650"/>
              <a:gd name="connsiteX13" fmla="*/ 228858 w 878349"/>
              <a:gd name="connsiteY13" fmla="*/ 168578 h 545650"/>
              <a:gd name="connsiteX14" fmla="*/ 244320 w 878349"/>
              <a:gd name="connsiteY14" fmla="*/ 173378 h 545650"/>
              <a:gd name="connsiteX15" fmla="*/ 526204 w 878349"/>
              <a:gd name="connsiteY15"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47683 w 878349"/>
              <a:gd name="connsiteY5" fmla="*/ 545650 h 545650"/>
              <a:gd name="connsiteX6" fmla="*/ 190471 w 878349"/>
              <a:gd name="connsiteY6" fmla="*/ 545650 h 545650"/>
              <a:gd name="connsiteX7" fmla="*/ 166602 w 878349"/>
              <a:gd name="connsiteY7" fmla="*/ 545650 h 545650"/>
              <a:gd name="connsiteX8" fmla="*/ 158924 w 878349"/>
              <a:gd name="connsiteY8" fmla="*/ 542470 h 545650"/>
              <a:gd name="connsiteX9" fmla="*/ 152084 w 878349"/>
              <a:gd name="connsiteY9" fmla="*/ 541781 h 545650"/>
              <a:gd name="connsiteX10" fmla="*/ 0 w 878349"/>
              <a:gd name="connsiteY10" fmla="*/ 355179 h 545650"/>
              <a:gd name="connsiteX11" fmla="*/ 190471 w 878349"/>
              <a:gd name="connsiteY11" fmla="*/ 164708 h 545650"/>
              <a:gd name="connsiteX12" fmla="*/ 228858 w 878349"/>
              <a:gd name="connsiteY12" fmla="*/ 168578 h 545650"/>
              <a:gd name="connsiteX13" fmla="*/ 244320 w 878349"/>
              <a:gd name="connsiteY13" fmla="*/ 173378 h 545650"/>
              <a:gd name="connsiteX14" fmla="*/ 526204 w 878349"/>
              <a:gd name="connsiteY14"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47683 w 878349"/>
              <a:gd name="connsiteY4" fmla="*/ 545650 h 545650"/>
              <a:gd name="connsiteX5" fmla="*/ 190471 w 878349"/>
              <a:gd name="connsiteY5" fmla="*/ 545650 h 545650"/>
              <a:gd name="connsiteX6" fmla="*/ 166602 w 878349"/>
              <a:gd name="connsiteY6" fmla="*/ 545650 h 545650"/>
              <a:gd name="connsiteX7" fmla="*/ 158924 w 878349"/>
              <a:gd name="connsiteY7" fmla="*/ 542470 h 545650"/>
              <a:gd name="connsiteX8" fmla="*/ 152084 w 878349"/>
              <a:gd name="connsiteY8" fmla="*/ 541781 h 545650"/>
              <a:gd name="connsiteX9" fmla="*/ 0 w 878349"/>
              <a:gd name="connsiteY9" fmla="*/ 355179 h 545650"/>
              <a:gd name="connsiteX10" fmla="*/ 190471 w 878349"/>
              <a:gd name="connsiteY10" fmla="*/ 164708 h 545650"/>
              <a:gd name="connsiteX11" fmla="*/ 228858 w 878349"/>
              <a:gd name="connsiteY11" fmla="*/ 168578 h 545650"/>
              <a:gd name="connsiteX12" fmla="*/ 244320 w 878349"/>
              <a:gd name="connsiteY12" fmla="*/ 173378 h 545650"/>
              <a:gd name="connsiteX13" fmla="*/ 526204 w 878349"/>
              <a:gd name="connsiteY13"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60"/>
              <a:gd name="connsiteY0" fmla="*/ 2823 h 545650"/>
              <a:gd name="connsiteX1" fmla="*/ 753041 w 878360"/>
              <a:gd name="connsiteY1" fmla="*/ 285400 h 545650"/>
              <a:gd name="connsiteX2" fmla="*/ 878349 w 878360"/>
              <a:gd name="connsiteY2" fmla="*/ 414984 h 545650"/>
              <a:gd name="connsiteX3" fmla="*/ 747683 w 878360"/>
              <a:gd name="connsiteY3" fmla="*/ 545650 h 545650"/>
              <a:gd name="connsiteX4" fmla="*/ 190471 w 878360"/>
              <a:gd name="connsiteY4" fmla="*/ 545650 h 545650"/>
              <a:gd name="connsiteX5" fmla="*/ 166602 w 878360"/>
              <a:gd name="connsiteY5" fmla="*/ 545650 h 545650"/>
              <a:gd name="connsiteX6" fmla="*/ 158924 w 878360"/>
              <a:gd name="connsiteY6" fmla="*/ 542470 h 545650"/>
              <a:gd name="connsiteX7" fmla="*/ 152084 w 878360"/>
              <a:gd name="connsiteY7" fmla="*/ 541781 h 545650"/>
              <a:gd name="connsiteX8" fmla="*/ 0 w 878360"/>
              <a:gd name="connsiteY8" fmla="*/ 355179 h 545650"/>
              <a:gd name="connsiteX9" fmla="*/ 190471 w 878360"/>
              <a:gd name="connsiteY9" fmla="*/ 164708 h 545650"/>
              <a:gd name="connsiteX10" fmla="*/ 228858 w 878360"/>
              <a:gd name="connsiteY10" fmla="*/ 168578 h 545650"/>
              <a:gd name="connsiteX11" fmla="*/ 244320 w 878360"/>
              <a:gd name="connsiteY11" fmla="*/ 173378 h 545650"/>
              <a:gd name="connsiteX12" fmla="*/ 526204 w 878360"/>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51"/>
              <a:gd name="connsiteY0" fmla="*/ 2823 h 545650"/>
              <a:gd name="connsiteX1" fmla="*/ 753041 w 878351"/>
              <a:gd name="connsiteY1" fmla="*/ 285400 h 545650"/>
              <a:gd name="connsiteX2" fmla="*/ 878349 w 878351"/>
              <a:gd name="connsiteY2" fmla="*/ 414984 h 545650"/>
              <a:gd name="connsiteX3" fmla="*/ 747683 w 878351"/>
              <a:gd name="connsiteY3" fmla="*/ 545650 h 545650"/>
              <a:gd name="connsiteX4" fmla="*/ 190471 w 878351"/>
              <a:gd name="connsiteY4" fmla="*/ 545650 h 545650"/>
              <a:gd name="connsiteX5" fmla="*/ 166602 w 878351"/>
              <a:gd name="connsiteY5" fmla="*/ 545650 h 545650"/>
              <a:gd name="connsiteX6" fmla="*/ 158924 w 878351"/>
              <a:gd name="connsiteY6" fmla="*/ 542470 h 545650"/>
              <a:gd name="connsiteX7" fmla="*/ 152084 w 878351"/>
              <a:gd name="connsiteY7" fmla="*/ 541781 h 545650"/>
              <a:gd name="connsiteX8" fmla="*/ 0 w 878351"/>
              <a:gd name="connsiteY8" fmla="*/ 355179 h 545650"/>
              <a:gd name="connsiteX9" fmla="*/ 190471 w 878351"/>
              <a:gd name="connsiteY9" fmla="*/ 164708 h 545650"/>
              <a:gd name="connsiteX10" fmla="*/ 228858 w 878351"/>
              <a:gd name="connsiteY10" fmla="*/ 168578 h 545650"/>
              <a:gd name="connsiteX11" fmla="*/ 244320 w 878351"/>
              <a:gd name="connsiteY11" fmla="*/ 173378 h 545650"/>
              <a:gd name="connsiteX12" fmla="*/ 526204 w 878351"/>
              <a:gd name="connsiteY12" fmla="*/ 2823 h 545650"/>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7585 w 879730"/>
              <a:gd name="connsiteY0" fmla="*/ 2823 h 545651"/>
              <a:gd name="connsiteX1" fmla="*/ 754422 w 879730"/>
              <a:gd name="connsiteY1" fmla="*/ 285400 h 545651"/>
              <a:gd name="connsiteX2" fmla="*/ 879730 w 879730"/>
              <a:gd name="connsiteY2" fmla="*/ 414984 h 545651"/>
              <a:gd name="connsiteX3" fmla="*/ 749064 w 879730"/>
              <a:gd name="connsiteY3" fmla="*/ 545650 h 545651"/>
              <a:gd name="connsiteX4" fmla="*/ 191852 w 879730"/>
              <a:gd name="connsiteY4" fmla="*/ 545650 h 545651"/>
              <a:gd name="connsiteX5" fmla="*/ 167983 w 879730"/>
              <a:gd name="connsiteY5" fmla="*/ 545650 h 545651"/>
              <a:gd name="connsiteX6" fmla="*/ 160305 w 879730"/>
              <a:gd name="connsiteY6" fmla="*/ 542470 h 545651"/>
              <a:gd name="connsiteX7" fmla="*/ 153465 w 879730"/>
              <a:gd name="connsiteY7" fmla="*/ 541781 h 545651"/>
              <a:gd name="connsiteX8" fmla="*/ 1381 w 879730"/>
              <a:gd name="connsiteY8" fmla="*/ 355179 h 545651"/>
              <a:gd name="connsiteX9" fmla="*/ 230239 w 879730"/>
              <a:gd name="connsiteY9" fmla="*/ 168578 h 545651"/>
              <a:gd name="connsiteX10" fmla="*/ 245701 w 879730"/>
              <a:gd name="connsiteY10" fmla="*/ 173378 h 545651"/>
              <a:gd name="connsiteX11" fmla="*/ 527585 w 879730"/>
              <a:gd name="connsiteY11"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6208 w 878353"/>
              <a:gd name="connsiteY0" fmla="*/ 2823 h 545651"/>
              <a:gd name="connsiteX1" fmla="*/ 753045 w 878353"/>
              <a:gd name="connsiteY1" fmla="*/ 285400 h 545651"/>
              <a:gd name="connsiteX2" fmla="*/ 878353 w 878353"/>
              <a:gd name="connsiteY2" fmla="*/ 414984 h 545651"/>
              <a:gd name="connsiteX3" fmla="*/ 747687 w 878353"/>
              <a:gd name="connsiteY3" fmla="*/ 545650 h 545651"/>
              <a:gd name="connsiteX4" fmla="*/ 190475 w 878353"/>
              <a:gd name="connsiteY4" fmla="*/ 545650 h 545651"/>
              <a:gd name="connsiteX5" fmla="*/ 166606 w 878353"/>
              <a:gd name="connsiteY5" fmla="*/ 545650 h 545651"/>
              <a:gd name="connsiteX6" fmla="*/ 158928 w 878353"/>
              <a:gd name="connsiteY6" fmla="*/ 542470 h 545651"/>
              <a:gd name="connsiteX7" fmla="*/ 152088 w 878353"/>
              <a:gd name="connsiteY7" fmla="*/ 541781 h 545651"/>
              <a:gd name="connsiteX8" fmla="*/ 4 w 878353"/>
              <a:gd name="connsiteY8" fmla="*/ 355179 h 545651"/>
              <a:gd name="connsiteX9" fmla="*/ 244324 w 878353"/>
              <a:gd name="connsiteY9" fmla="*/ 173378 h 545651"/>
              <a:gd name="connsiteX10" fmla="*/ 526208 w 878353"/>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66614 w 878361"/>
              <a:gd name="connsiteY5" fmla="*/ 545650 h 545651"/>
              <a:gd name="connsiteX6" fmla="*/ 158936 w 878361"/>
              <a:gd name="connsiteY6" fmla="*/ 542470 h 545651"/>
              <a:gd name="connsiteX7" fmla="*/ 152096 w 878361"/>
              <a:gd name="connsiteY7" fmla="*/ 541781 h 545651"/>
              <a:gd name="connsiteX8" fmla="*/ 12 w 878361"/>
              <a:gd name="connsiteY8" fmla="*/ 355179 h 545651"/>
              <a:gd name="connsiteX9" fmla="*/ 244332 w 878361"/>
              <a:gd name="connsiteY9" fmla="*/ 173378 h 545651"/>
              <a:gd name="connsiteX10" fmla="*/ 526216 w 878361"/>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8936 w 878361"/>
              <a:gd name="connsiteY5" fmla="*/ 542470 h 545651"/>
              <a:gd name="connsiteX6" fmla="*/ 152096 w 878361"/>
              <a:gd name="connsiteY6" fmla="*/ 541781 h 545651"/>
              <a:gd name="connsiteX7" fmla="*/ 12 w 878361"/>
              <a:gd name="connsiteY7" fmla="*/ 355179 h 545651"/>
              <a:gd name="connsiteX8" fmla="*/ 244332 w 878361"/>
              <a:gd name="connsiteY8" fmla="*/ 173378 h 545651"/>
              <a:gd name="connsiteX9" fmla="*/ 526216 w 878361"/>
              <a:gd name="connsiteY9"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2096 w 878361"/>
              <a:gd name="connsiteY5" fmla="*/ 541781 h 545651"/>
              <a:gd name="connsiteX6" fmla="*/ 12 w 878361"/>
              <a:gd name="connsiteY6" fmla="*/ 355179 h 545651"/>
              <a:gd name="connsiteX7" fmla="*/ 244332 w 878361"/>
              <a:gd name="connsiteY7" fmla="*/ 173378 h 545651"/>
              <a:gd name="connsiteX8" fmla="*/ 526216 w 878361"/>
              <a:gd name="connsiteY8"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2 w 878361"/>
              <a:gd name="connsiteY5" fmla="*/ 355179 h 545651"/>
              <a:gd name="connsiteX6" fmla="*/ 244332 w 878361"/>
              <a:gd name="connsiteY6" fmla="*/ 173378 h 545651"/>
              <a:gd name="connsiteX7" fmla="*/ 526216 w 878361"/>
              <a:gd name="connsiteY7" fmla="*/ 2823 h 545651"/>
              <a:gd name="connsiteX0" fmla="*/ 528231 w 880376"/>
              <a:gd name="connsiteY0" fmla="*/ 2823 h 545651"/>
              <a:gd name="connsiteX1" fmla="*/ 755068 w 880376"/>
              <a:gd name="connsiteY1" fmla="*/ 285400 h 545651"/>
              <a:gd name="connsiteX2" fmla="*/ 880376 w 880376"/>
              <a:gd name="connsiteY2" fmla="*/ 414984 h 545651"/>
              <a:gd name="connsiteX3" fmla="*/ 749710 w 880376"/>
              <a:gd name="connsiteY3" fmla="*/ 545650 h 545651"/>
              <a:gd name="connsiteX4" fmla="*/ 192498 w 880376"/>
              <a:gd name="connsiteY4" fmla="*/ 545650 h 545651"/>
              <a:gd name="connsiteX5" fmla="*/ 2027 w 880376"/>
              <a:gd name="connsiteY5" fmla="*/ 355179 h 545651"/>
              <a:gd name="connsiteX6" fmla="*/ 246347 w 880376"/>
              <a:gd name="connsiteY6" fmla="*/ 173378 h 545651"/>
              <a:gd name="connsiteX7" fmla="*/ 528231 w 880376"/>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245 w 878390"/>
              <a:gd name="connsiteY0" fmla="*/ 2823 h 545651"/>
              <a:gd name="connsiteX1" fmla="*/ 753082 w 878390"/>
              <a:gd name="connsiteY1" fmla="*/ 285400 h 545651"/>
              <a:gd name="connsiteX2" fmla="*/ 878390 w 878390"/>
              <a:gd name="connsiteY2" fmla="*/ 414984 h 545651"/>
              <a:gd name="connsiteX3" fmla="*/ 747724 w 878390"/>
              <a:gd name="connsiteY3" fmla="*/ 545650 h 545651"/>
              <a:gd name="connsiteX4" fmla="*/ 190512 w 878390"/>
              <a:gd name="connsiteY4" fmla="*/ 545650 h 545651"/>
              <a:gd name="connsiteX5" fmla="*/ 41 w 878390"/>
              <a:gd name="connsiteY5" fmla="*/ 355179 h 545651"/>
              <a:gd name="connsiteX6" fmla="*/ 244361 w 878390"/>
              <a:gd name="connsiteY6" fmla="*/ 173378 h 545651"/>
              <a:gd name="connsiteX7" fmla="*/ 526245 w 878390"/>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721 w 878866"/>
              <a:gd name="connsiteY0" fmla="*/ 2823 h 545651"/>
              <a:gd name="connsiteX1" fmla="*/ 753558 w 878866"/>
              <a:gd name="connsiteY1" fmla="*/ 285400 h 545651"/>
              <a:gd name="connsiteX2" fmla="*/ 878866 w 878866"/>
              <a:gd name="connsiteY2" fmla="*/ 414984 h 545651"/>
              <a:gd name="connsiteX3" fmla="*/ 748200 w 878866"/>
              <a:gd name="connsiteY3" fmla="*/ 545650 h 545651"/>
              <a:gd name="connsiteX4" fmla="*/ 190988 w 878866"/>
              <a:gd name="connsiteY4" fmla="*/ 545650 h 545651"/>
              <a:gd name="connsiteX5" fmla="*/ 517 w 878866"/>
              <a:gd name="connsiteY5" fmla="*/ 355179 h 545651"/>
              <a:gd name="connsiteX6" fmla="*/ 244837 w 878866"/>
              <a:gd name="connsiteY6" fmla="*/ 173378 h 545651"/>
              <a:gd name="connsiteX7" fmla="*/ 526721 w 878866"/>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8391" h="545651">
                <a:moveTo>
                  <a:pt x="526246" y="2823"/>
                </a:moveTo>
                <a:cubicBezTo>
                  <a:pt x="663881" y="24023"/>
                  <a:pt x="772336" y="152517"/>
                  <a:pt x="753083" y="285400"/>
                </a:cubicBezTo>
                <a:cubicBezTo>
                  <a:pt x="852208" y="299089"/>
                  <a:pt x="878212" y="375742"/>
                  <a:pt x="878391" y="414984"/>
                </a:cubicBezTo>
                <a:cubicBezTo>
                  <a:pt x="878627" y="466609"/>
                  <a:pt x="833938" y="546043"/>
                  <a:pt x="747725" y="545650"/>
                </a:cubicBezTo>
                <a:lnTo>
                  <a:pt x="190513" y="545650"/>
                </a:lnTo>
                <a:cubicBezTo>
                  <a:pt x="77130" y="544985"/>
                  <a:pt x="2268" y="445667"/>
                  <a:pt x="42" y="355179"/>
                </a:cubicBezTo>
                <a:cubicBezTo>
                  <a:pt x="-2184" y="264691"/>
                  <a:pt x="84465" y="123521"/>
                  <a:pt x="244362" y="173378"/>
                </a:cubicBezTo>
                <a:cubicBezTo>
                  <a:pt x="271526" y="75658"/>
                  <a:pt x="394045" y="-17540"/>
                  <a:pt x="526246" y="2823"/>
                </a:cubicBezTo>
                <a:close/>
              </a:path>
            </a:pathLst>
          </a:custGeom>
          <a:solidFill>
            <a:schemeClr val="bg1"/>
          </a:solidFill>
          <a:ln w="12700">
            <a:solidFill>
              <a:schemeClr val="tx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defRPr/>
            </a:pPr>
            <a:endParaRPr lang="en-IN" sz="2000" b="1">
              <a:solidFill>
                <a:srgbClr val="FFFFFF"/>
              </a:solidFill>
              <a:latin typeface="Segoe UI Light"/>
              <a:ea typeface="Segoe UI" pitchFamily="34" charset="0"/>
              <a:cs typeface="Segoe UI" pitchFamily="34" charset="0"/>
            </a:endParaRPr>
          </a:p>
        </p:txBody>
      </p:sp>
      <p:sp>
        <p:nvSpPr>
          <p:cNvPr id="34" name="TextBox 33">
            <a:extLst>
              <a:ext uri="{FF2B5EF4-FFF2-40B4-BE49-F238E27FC236}">
                <a16:creationId xmlns:a16="http://schemas.microsoft.com/office/drawing/2014/main" id="{80DF79BE-FFBC-4D39-B37F-31FEFF7C1388}"/>
              </a:ext>
            </a:extLst>
          </p:cNvPr>
          <p:cNvSpPr txBox="1"/>
          <p:nvPr/>
        </p:nvSpPr>
        <p:spPr>
          <a:xfrm>
            <a:off x="5154841" y="1268873"/>
            <a:ext cx="2868602" cy="527358"/>
          </a:xfrm>
          <a:prstGeom prst="rect">
            <a:avLst/>
          </a:prstGeom>
          <a:noFill/>
        </p:spPr>
        <p:txBody>
          <a:bodyPr wrap="square" lIns="186521" tIns="149217" rIns="186521" bIns="149217" rtlCol="0">
            <a:spAutoFit/>
          </a:bodyPr>
          <a:lstStyle/>
          <a:p>
            <a:pPr algn="ctr" defTabSz="932597">
              <a:lnSpc>
                <a:spcPct val="90000"/>
              </a:lnSpc>
              <a:spcAft>
                <a:spcPts val="612"/>
              </a:spcAft>
              <a:defRPr/>
            </a:pPr>
            <a:r>
              <a:rPr lang="en-US" sz="1632">
                <a:solidFill>
                  <a:srgbClr val="000000">
                    <a:lumMod val="75000"/>
                  </a:srgbClr>
                </a:solidFill>
                <a:latin typeface="+mj-lt"/>
              </a:rPr>
              <a:t>Phone System</a:t>
            </a:r>
          </a:p>
        </p:txBody>
      </p:sp>
      <p:pic>
        <p:nvPicPr>
          <p:cNvPr id="35" name="Picture 34">
            <a:extLst>
              <a:ext uri="{FF2B5EF4-FFF2-40B4-BE49-F238E27FC236}">
                <a16:creationId xmlns:a16="http://schemas.microsoft.com/office/drawing/2014/main" id="{D22FF17F-7636-4CCB-8C38-7FCC722D3AC9}"/>
              </a:ext>
            </a:extLst>
          </p:cNvPr>
          <p:cNvPicPr>
            <a:picLocks noChangeAspect="1"/>
          </p:cNvPicPr>
          <p:nvPr/>
        </p:nvPicPr>
        <p:blipFill>
          <a:blip r:embed="rId5"/>
          <a:stretch>
            <a:fillRect/>
          </a:stretch>
        </p:blipFill>
        <p:spPr>
          <a:xfrm>
            <a:off x="5479175" y="745815"/>
            <a:ext cx="1997603" cy="894879"/>
          </a:xfrm>
          <a:prstGeom prst="rect">
            <a:avLst/>
          </a:prstGeom>
        </p:spPr>
      </p:pic>
      <p:pic>
        <p:nvPicPr>
          <p:cNvPr id="36" name="Picture 35">
            <a:extLst>
              <a:ext uri="{FF2B5EF4-FFF2-40B4-BE49-F238E27FC236}">
                <a16:creationId xmlns:a16="http://schemas.microsoft.com/office/drawing/2014/main" id="{50F1CB9D-8AD5-498E-80AE-4A11410E0760}"/>
              </a:ext>
            </a:extLst>
          </p:cNvPr>
          <p:cNvPicPr>
            <a:picLocks noChangeAspect="1"/>
          </p:cNvPicPr>
          <p:nvPr/>
        </p:nvPicPr>
        <p:blipFill>
          <a:blip r:embed="rId6"/>
          <a:stretch>
            <a:fillRect/>
          </a:stretch>
        </p:blipFill>
        <p:spPr>
          <a:xfrm>
            <a:off x="6504704" y="1921788"/>
            <a:ext cx="1752690" cy="1752690"/>
          </a:xfrm>
          <a:prstGeom prst="rect">
            <a:avLst/>
          </a:prstGeom>
        </p:spPr>
      </p:pic>
      <p:pic>
        <p:nvPicPr>
          <p:cNvPr id="38" name="Picture 37">
            <a:extLst>
              <a:ext uri="{FF2B5EF4-FFF2-40B4-BE49-F238E27FC236}">
                <a16:creationId xmlns:a16="http://schemas.microsoft.com/office/drawing/2014/main" id="{C0990A4F-02D8-481E-BD73-7B33256EC445}"/>
              </a:ext>
            </a:extLst>
          </p:cNvPr>
          <p:cNvPicPr>
            <a:picLocks noChangeAspect="1"/>
          </p:cNvPicPr>
          <p:nvPr/>
        </p:nvPicPr>
        <p:blipFill>
          <a:blip r:embed="rId4"/>
          <a:stretch>
            <a:fillRect/>
          </a:stretch>
        </p:blipFill>
        <p:spPr>
          <a:xfrm>
            <a:off x="4346311" y="2301308"/>
            <a:ext cx="993651" cy="993651"/>
          </a:xfrm>
          <a:prstGeom prst="rect">
            <a:avLst/>
          </a:prstGeom>
        </p:spPr>
      </p:pic>
      <p:cxnSp>
        <p:nvCxnSpPr>
          <p:cNvPr id="19" name="Straight Connector 18">
            <a:extLst>
              <a:ext uri="{FF2B5EF4-FFF2-40B4-BE49-F238E27FC236}">
                <a16:creationId xmlns:a16="http://schemas.microsoft.com/office/drawing/2014/main" id="{D445113B-4A57-4E48-8F5D-F915314A6312}"/>
              </a:ext>
            </a:extLst>
          </p:cNvPr>
          <p:cNvCxnSpPr/>
          <p:nvPr/>
        </p:nvCxnSpPr>
        <p:spPr>
          <a:xfrm>
            <a:off x="6045958" y="2101751"/>
            <a:ext cx="0" cy="1479815"/>
          </a:xfrm>
          <a:prstGeom prst="line">
            <a:avLst/>
          </a:prstGeom>
          <a:ln w="38100">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3" name="Rectangle 42">
            <a:extLst>
              <a:ext uri="{FF2B5EF4-FFF2-40B4-BE49-F238E27FC236}">
                <a16:creationId xmlns:a16="http://schemas.microsoft.com/office/drawing/2014/main" id="{DB8A9EBE-24CF-4591-85EF-72E1C2C582CB}"/>
              </a:ext>
            </a:extLst>
          </p:cNvPr>
          <p:cNvSpPr/>
          <p:nvPr/>
        </p:nvSpPr>
        <p:spPr bwMode="auto">
          <a:xfrm>
            <a:off x="4410427" y="4018682"/>
            <a:ext cx="3730810" cy="337964"/>
          </a:xfrm>
          <a:prstGeom prst="rect">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50000"/>
              </a:lnSpc>
              <a:spcBef>
                <a:spcPct val="0"/>
              </a:spcBef>
              <a:spcAft>
                <a:spcPct val="0"/>
              </a:spcAft>
              <a:defRPr/>
            </a:pPr>
            <a:r>
              <a:rPr lang="en-US" sz="1326" b="1">
                <a:gradFill>
                  <a:gsLst>
                    <a:gs pos="0">
                      <a:srgbClr val="FFFFFF"/>
                    </a:gs>
                    <a:gs pos="100000">
                      <a:srgbClr val="FFFFFF"/>
                    </a:gs>
                  </a:gsLst>
                  <a:lin ang="5400000" scaled="0"/>
                </a:gradFill>
                <a:ea typeface="Segoe UI" pitchFamily="34" charset="0"/>
                <a:cs typeface="Segoe UI" pitchFamily="34" charset="0"/>
              </a:rPr>
              <a:t>INTERNET</a:t>
            </a:r>
          </a:p>
        </p:txBody>
      </p:sp>
      <p:cxnSp>
        <p:nvCxnSpPr>
          <p:cNvPr id="44" name="Straight Arrow Connector 43">
            <a:extLst>
              <a:ext uri="{FF2B5EF4-FFF2-40B4-BE49-F238E27FC236}">
                <a16:creationId xmlns:a16="http://schemas.microsoft.com/office/drawing/2014/main" id="{67A2B08A-6806-49AE-976C-B1C4A2385761}"/>
              </a:ext>
            </a:extLst>
          </p:cNvPr>
          <p:cNvCxnSpPr>
            <a:cxnSpLocks/>
          </p:cNvCxnSpPr>
          <p:nvPr/>
        </p:nvCxnSpPr>
        <p:spPr>
          <a:xfrm flipV="1">
            <a:off x="5132300" y="3828031"/>
            <a:ext cx="0" cy="1241677"/>
          </a:xfrm>
          <a:prstGeom prst="straightConnector1">
            <a:avLst/>
          </a:prstGeom>
          <a:ln w="38100">
            <a:solidFill>
              <a:schemeClr val="accent1"/>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49" name="Group 48">
            <a:extLst>
              <a:ext uri="{FF2B5EF4-FFF2-40B4-BE49-F238E27FC236}">
                <a16:creationId xmlns:a16="http://schemas.microsoft.com/office/drawing/2014/main" id="{5FE54380-7FC7-41E0-8EC2-1D9022B59F05}"/>
              </a:ext>
            </a:extLst>
          </p:cNvPr>
          <p:cNvGrpSpPr/>
          <p:nvPr/>
        </p:nvGrpSpPr>
        <p:grpSpPr>
          <a:xfrm>
            <a:off x="4252410" y="4881748"/>
            <a:ext cx="1888151" cy="1239662"/>
            <a:chOff x="1714858" y="4238181"/>
            <a:chExt cx="1888151" cy="1239662"/>
          </a:xfrm>
        </p:grpSpPr>
        <p:sp>
          <p:nvSpPr>
            <p:cNvPr id="50" name="server" title="Icon of a server tower">
              <a:extLst>
                <a:ext uri="{FF2B5EF4-FFF2-40B4-BE49-F238E27FC236}">
                  <a16:creationId xmlns:a16="http://schemas.microsoft.com/office/drawing/2014/main" id="{13678A66-BFA3-4F58-9F9F-46C8412AF62F}"/>
                </a:ext>
              </a:extLst>
            </p:cNvPr>
            <p:cNvSpPr>
              <a:spLocks noChangeAspect="1" noEditPoints="1"/>
            </p:cNvSpPr>
            <p:nvPr/>
          </p:nvSpPr>
          <p:spPr bwMode="auto">
            <a:xfrm>
              <a:off x="1714858" y="4504160"/>
              <a:ext cx="512634" cy="973683"/>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solidFill>
              <a:schemeClr val="bg1"/>
            </a:solidFill>
            <a:ln w="15875" cap="sq">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lin ang="5400000" scaled="1"/>
                </a:gradFill>
              </a:endParaRPr>
            </a:p>
          </p:txBody>
        </p:sp>
        <p:sp>
          <p:nvSpPr>
            <p:cNvPr id="51" name="server" title="Icon of a server tower">
              <a:extLst>
                <a:ext uri="{FF2B5EF4-FFF2-40B4-BE49-F238E27FC236}">
                  <a16:creationId xmlns:a16="http://schemas.microsoft.com/office/drawing/2014/main" id="{19669035-3C0E-4303-8C03-E50032829C9B}"/>
                </a:ext>
              </a:extLst>
            </p:cNvPr>
            <p:cNvSpPr>
              <a:spLocks noChangeAspect="1" noEditPoints="1"/>
            </p:cNvSpPr>
            <p:nvPr/>
          </p:nvSpPr>
          <p:spPr bwMode="auto">
            <a:xfrm>
              <a:off x="2745913" y="4504160"/>
              <a:ext cx="512634" cy="973683"/>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lin ang="5400000" scaled="1"/>
                </a:gradFill>
              </a:endParaRPr>
            </a:p>
          </p:txBody>
        </p:sp>
        <p:cxnSp>
          <p:nvCxnSpPr>
            <p:cNvPr id="52" name="Straight Arrow Connector 51">
              <a:extLst>
                <a:ext uri="{FF2B5EF4-FFF2-40B4-BE49-F238E27FC236}">
                  <a16:creationId xmlns:a16="http://schemas.microsoft.com/office/drawing/2014/main" id="{FE6FFA7F-B7B1-419C-B8F1-2975BA30E0D2}"/>
                </a:ext>
              </a:extLst>
            </p:cNvPr>
            <p:cNvCxnSpPr>
              <a:cxnSpLocks/>
            </p:cNvCxnSpPr>
            <p:nvPr/>
          </p:nvCxnSpPr>
          <p:spPr>
            <a:xfrm>
              <a:off x="2956701" y="5228369"/>
              <a:ext cx="646308" cy="11872"/>
            </a:xfrm>
            <a:prstGeom prst="straightConnector1">
              <a:avLst/>
            </a:prstGeom>
            <a:ln w="76200">
              <a:solidFill>
                <a:schemeClr val="accent5"/>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3" name="phone_4" title="Icon of a phone">
              <a:extLst>
                <a:ext uri="{FF2B5EF4-FFF2-40B4-BE49-F238E27FC236}">
                  <a16:creationId xmlns:a16="http://schemas.microsoft.com/office/drawing/2014/main" id="{C7B7BE7F-8CAB-4D9B-AB09-A6C6553BA318}"/>
                </a:ext>
              </a:extLst>
            </p:cNvPr>
            <p:cNvSpPr>
              <a:spLocks noChangeAspect="1"/>
            </p:cNvSpPr>
            <p:nvPr/>
          </p:nvSpPr>
          <p:spPr bwMode="auto">
            <a:xfrm>
              <a:off x="2050937" y="5046876"/>
              <a:ext cx="367260" cy="365760"/>
            </a:xfrm>
            <a:custGeom>
              <a:avLst/>
              <a:gdLst>
                <a:gd name="T0" fmla="*/ 274 w 339"/>
                <a:gd name="T1" fmla="*/ 333 h 336"/>
                <a:gd name="T2" fmla="*/ 0 w 339"/>
                <a:gd name="T3" fmla="*/ 71 h 336"/>
                <a:gd name="T4" fmla="*/ 38 w 339"/>
                <a:gd name="T5" fmla="*/ 12 h 336"/>
                <a:gd name="T6" fmla="*/ 76 w 339"/>
                <a:gd name="T7" fmla="*/ 14 h 336"/>
                <a:gd name="T8" fmla="*/ 118 w 339"/>
                <a:gd name="T9" fmla="*/ 53 h 336"/>
                <a:gd name="T10" fmla="*/ 116 w 339"/>
                <a:gd name="T11" fmla="*/ 91 h 336"/>
                <a:gd name="T12" fmla="*/ 99 w 339"/>
                <a:gd name="T13" fmla="*/ 105 h 336"/>
                <a:gd name="T14" fmla="*/ 98 w 339"/>
                <a:gd name="T15" fmla="*/ 143 h 336"/>
                <a:gd name="T16" fmla="*/ 193 w 339"/>
                <a:gd name="T17" fmla="*/ 239 h 336"/>
                <a:gd name="T18" fmla="*/ 231 w 339"/>
                <a:gd name="T19" fmla="*/ 240 h 336"/>
                <a:gd name="T20" fmla="*/ 250 w 339"/>
                <a:gd name="T21" fmla="*/ 219 h 336"/>
                <a:gd name="T22" fmla="*/ 287 w 339"/>
                <a:gd name="T23" fmla="*/ 221 h 336"/>
                <a:gd name="T24" fmla="*/ 329 w 339"/>
                <a:gd name="T25" fmla="*/ 260 h 336"/>
                <a:gd name="T26" fmla="*/ 328 w 339"/>
                <a:gd name="T27" fmla="*/ 298 h 336"/>
                <a:gd name="T28" fmla="*/ 274 w 339"/>
                <a:gd name="T29" fmla="*/ 333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9" h="336">
                  <a:moveTo>
                    <a:pt x="274" y="333"/>
                  </a:moveTo>
                  <a:cubicBezTo>
                    <a:pt x="126" y="336"/>
                    <a:pt x="3" y="219"/>
                    <a:pt x="0" y="71"/>
                  </a:cubicBezTo>
                  <a:cubicBezTo>
                    <a:pt x="0" y="71"/>
                    <a:pt x="3" y="41"/>
                    <a:pt x="38" y="12"/>
                  </a:cubicBezTo>
                  <a:cubicBezTo>
                    <a:pt x="54" y="0"/>
                    <a:pt x="66" y="3"/>
                    <a:pt x="76" y="14"/>
                  </a:cubicBezTo>
                  <a:cubicBezTo>
                    <a:pt x="118" y="53"/>
                    <a:pt x="118" y="53"/>
                    <a:pt x="118" y="53"/>
                  </a:cubicBezTo>
                  <a:cubicBezTo>
                    <a:pt x="128" y="64"/>
                    <a:pt x="127" y="81"/>
                    <a:pt x="116" y="91"/>
                  </a:cubicBezTo>
                  <a:cubicBezTo>
                    <a:pt x="99" y="105"/>
                    <a:pt x="99" y="105"/>
                    <a:pt x="99" y="105"/>
                  </a:cubicBezTo>
                  <a:cubicBezTo>
                    <a:pt x="88" y="115"/>
                    <a:pt x="88" y="132"/>
                    <a:pt x="98" y="143"/>
                  </a:cubicBezTo>
                  <a:cubicBezTo>
                    <a:pt x="193" y="239"/>
                    <a:pt x="193" y="239"/>
                    <a:pt x="193" y="239"/>
                  </a:cubicBezTo>
                  <a:cubicBezTo>
                    <a:pt x="203" y="249"/>
                    <a:pt x="220" y="250"/>
                    <a:pt x="231" y="240"/>
                  </a:cubicBezTo>
                  <a:cubicBezTo>
                    <a:pt x="250" y="219"/>
                    <a:pt x="250" y="219"/>
                    <a:pt x="250" y="219"/>
                  </a:cubicBezTo>
                  <a:cubicBezTo>
                    <a:pt x="260" y="209"/>
                    <a:pt x="277" y="210"/>
                    <a:pt x="287" y="221"/>
                  </a:cubicBezTo>
                  <a:cubicBezTo>
                    <a:pt x="329" y="260"/>
                    <a:pt x="329" y="260"/>
                    <a:pt x="329" y="260"/>
                  </a:cubicBezTo>
                  <a:cubicBezTo>
                    <a:pt x="339" y="271"/>
                    <a:pt x="337" y="286"/>
                    <a:pt x="328" y="298"/>
                  </a:cubicBezTo>
                  <a:cubicBezTo>
                    <a:pt x="302" y="330"/>
                    <a:pt x="274" y="333"/>
                    <a:pt x="274" y="333"/>
                  </a:cubicBezTo>
                  <a:close/>
                </a:path>
              </a:pathLst>
            </a:custGeom>
            <a:solidFill>
              <a:schemeClr val="accent5"/>
            </a:solidFill>
            <a:ln w="15875" cap="sq">
              <a:solidFill>
                <a:schemeClr val="accent5"/>
              </a:solidFill>
              <a:prstDash val="solid"/>
              <a:miter lim="800000"/>
              <a:headEnd/>
              <a:tailEnd/>
            </a:ln>
            <a:extLst/>
          </p:spPr>
          <p:txBody>
            <a:bodyPr vert="horz" wrap="square" lIns="91440" tIns="45720" rIns="91440" bIns="45720" numCol="1" anchor="t" anchorCtr="0" compatLnSpc="1">
              <a:prstTxWarp prst="textNoShape">
                <a:avLst/>
              </a:prstTxWarp>
            </a:bodyPr>
            <a:lstStyle/>
            <a:p>
              <a:endParaRPr lang="en-US">
                <a:gradFill>
                  <a:gsLst>
                    <a:gs pos="0">
                      <a:srgbClr val="505050"/>
                    </a:gs>
                    <a:gs pos="100000">
                      <a:srgbClr val="505050"/>
                    </a:gs>
                  </a:gsLst>
                </a:gradFill>
              </a:endParaRPr>
            </a:p>
          </p:txBody>
        </p:sp>
        <p:pic>
          <p:nvPicPr>
            <p:cNvPr id="54" name="Picture 53">
              <a:extLst>
                <a:ext uri="{FF2B5EF4-FFF2-40B4-BE49-F238E27FC236}">
                  <a16:creationId xmlns:a16="http://schemas.microsoft.com/office/drawing/2014/main" id="{2F676E79-D615-4881-A6B6-AD6F8A3CB0A9}"/>
                </a:ext>
              </a:extLst>
            </p:cNvPr>
            <p:cNvPicPr>
              <a:picLocks noChangeAspect="1"/>
            </p:cNvPicPr>
            <p:nvPr/>
          </p:nvPicPr>
          <p:blipFill>
            <a:blip r:embed="rId4"/>
            <a:stretch>
              <a:fillRect/>
            </a:stretch>
          </p:blipFill>
          <p:spPr>
            <a:xfrm>
              <a:off x="2000339" y="4238181"/>
              <a:ext cx="454305" cy="454305"/>
            </a:xfrm>
            <a:prstGeom prst="rect">
              <a:avLst/>
            </a:prstGeom>
          </p:spPr>
        </p:pic>
        <p:pic>
          <p:nvPicPr>
            <p:cNvPr id="55" name="Picture 54">
              <a:extLst>
                <a:ext uri="{FF2B5EF4-FFF2-40B4-BE49-F238E27FC236}">
                  <a16:creationId xmlns:a16="http://schemas.microsoft.com/office/drawing/2014/main" id="{F3A33073-2025-4421-8536-F0934AE8975C}"/>
                </a:ext>
              </a:extLst>
            </p:cNvPr>
            <p:cNvPicPr>
              <a:picLocks noChangeAspect="1"/>
            </p:cNvPicPr>
            <p:nvPr/>
          </p:nvPicPr>
          <p:blipFill>
            <a:blip r:embed="rId4"/>
            <a:stretch>
              <a:fillRect/>
            </a:stretch>
          </p:blipFill>
          <p:spPr>
            <a:xfrm>
              <a:off x="3078066" y="4238181"/>
              <a:ext cx="454305" cy="454305"/>
            </a:xfrm>
            <a:prstGeom prst="rect">
              <a:avLst/>
            </a:prstGeom>
          </p:spPr>
        </p:pic>
      </p:grpSp>
      <p:pic>
        <p:nvPicPr>
          <p:cNvPr id="56" name="Picture 55">
            <a:extLst>
              <a:ext uri="{FF2B5EF4-FFF2-40B4-BE49-F238E27FC236}">
                <a16:creationId xmlns:a16="http://schemas.microsoft.com/office/drawing/2014/main" id="{53969CF8-D5FE-45A3-88B6-25A7C10B600A}"/>
              </a:ext>
            </a:extLst>
          </p:cNvPr>
          <p:cNvPicPr>
            <a:picLocks noChangeAspect="1"/>
          </p:cNvPicPr>
          <p:nvPr/>
        </p:nvPicPr>
        <p:blipFill>
          <a:blip r:embed="rId7"/>
          <a:stretch>
            <a:fillRect/>
          </a:stretch>
        </p:blipFill>
        <p:spPr>
          <a:xfrm>
            <a:off x="5235117" y="5962356"/>
            <a:ext cx="2485717" cy="903279"/>
          </a:xfrm>
          <a:prstGeom prst="rect">
            <a:avLst/>
          </a:prstGeom>
        </p:spPr>
      </p:pic>
      <p:grpSp>
        <p:nvGrpSpPr>
          <p:cNvPr id="58" name="Group 57">
            <a:extLst>
              <a:ext uri="{FF2B5EF4-FFF2-40B4-BE49-F238E27FC236}">
                <a16:creationId xmlns:a16="http://schemas.microsoft.com/office/drawing/2014/main" id="{F58A1FB3-FDFE-45F3-9B8E-A30B26B3F4FB}"/>
              </a:ext>
            </a:extLst>
          </p:cNvPr>
          <p:cNvGrpSpPr/>
          <p:nvPr/>
        </p:nvGrpSpPr>
        <p:grpSpPr>
          <a:xfrm>
            <a:off x="10386045" y="5758959"/>
            <a:ext cx="1371405" cy="1176163"/>
            <a:chOff x="10218225" y="4889762"/>
            <a:chExt cx="1371405" cy="1176163"/>
          </a:xfrm>
        </p:grpSpPr>
        <p:sp>
          <p:nvSpPr>
            <p:cNvPr id="59" name="Rectangle: Rounded Corners 58">
              <a:extLst>
                <a:ext uri="{FF2B5EF4-FFF2-40B4-BE49-F238E27FC236}">
                  <a16:creationId xmlns:a16="http://schemas.microsoft.com/office/drawing/2014/main" id="{6F6FDA18-D47D-4F08-AD1F-01F33F5B7DAF}"/>
                </a:ext>
              </a:extLst>
            </p:cNvPr>
            <p:cNvSpPr/>
            <p:nvPr/>
          </p:nvSpPr>
          <p:spPr bwMode="auto">
            <a:xfrm>
              <a:off x="10218225" y="4889762"/>
              <a:ext cx="1371405" cy="1176163"/>
            </a:xfrm>
            <a:prstGeom prst="roundRect">
              <a:avLst>
                <a:gd name="adj" fmla="val 0"/>
              </a:avLst>
            </a:prstGeom>
            <a:solidFill>
              <a:schemeClr val="bg2"/>
            </a:solidFill>
            <a:ln w="12700">
              <a:solidFill>
                <a:srgbClr val="73737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0" rIns="182854" bIns="46630" numCol="1" spcCol="0" rtlCol="0" fromWordArt="0" anchor="b" anchorCtr="0" forceAA="0" compatLnSpc="1">
              <a:prstTxWarp prst="textNoShape">
                <a:avLst/>
              </a:prstTxWarp>
              <a:noAutofit/>
            </a:bodyPr>
            <a:lstStyle/>
            <a:p>
              <a:pPr algn="ctr" defTabSz="932293" fontAlgn="base">
                <a:lnSpc>
                  <a:spcPct val="90000"/>
                </a:lnSpc>
                <a:spcBef>
                  <a:spcPct val="0"/>
                </a:spcBef>
                <a:spcAft>
                  <a:spcPct val="0"/>
                </a:spcAft>
                <a:defRPr/>
              </a:pPr>
              <a:r>
                <a:rPr lang="en-US" sz="1428">
                  <a:solidFill>
                    <a:schemeClr val="tx1"/>
                  </a:solidFill>
                  <a:ea typeface="Segoe UI" pitchFamily="34" charset="0"/>
                  <a:cs typeface="Segoe UI" pitchFamily="34" charset="0"/>
                </a:rPr>
                <a:t>PSTN</a:t>
              </a:r>
            </a:p>
            <a:p>
              <a:pPr algn="ctr" defTabSz="932293" fontAlgn="base">
                <a:lnSpc>
                  <a:spcPct val="90000"/>
                </a:lnSpc>
                <a:spcBef>
                  <a:spcPct val="0"/>
                </a:spcBef>
                <a:spcAft>
                  <a:spcPct val="0"/>
                </a:spcAft>
                <a:defRPr/>
              </a:pPr>
              <a:r>
                <a:rPr lang="en-US" sz="1428">
                  <a:solidFill>
                    <a:schemeClr val="tx1"/>
                  </a:solidFill>
                  <a:ea typeface="Segoe UI" pitchFamily="34" charset="0"/>
                  <a:cs typeface="Segoe UI" pitchFamily="34" charset="0"/>
                </a:rPr>
                <a:t>network</a:t>
              </a:r>
            </a:p>
          </p:txBody>
        </p:sp>
        <p:grpSp>
          <p:nvGrpSpPr>
            <p:cNvPr id="60" name="Group 59">
              <a:extLst>
                <a:ext uri="{FF2B5EF4-FFF2-40B4-BE49-F238E27FC236}">
                  <a16:creationId xmlns:a16="http://schemas.microsoft.com/office/drawing/2014/main" id="{7240C416-8626-4AA1-829B-84CB18110E4A}"/>
                </a:ext>
              </a:extLst>
            </p:cNvPr>
            <p:cNvGrpSpPr>
              <a:grpSpLocks noChangeAspect="1"/>
            </p:cNvGrpSpPr>
            <p:nvPr/>
          </p:nvGrpSpPr>
          <p:grpSpPr>
            <a:xfrm>
              <a:off x="10766682" y="5055861"/>
              <a:ext cx="274489" cy="466300"/>
              <a:chOff x="10668000" y="1393825"/>
              <a:chExt cx="527050" cy="895350"/>
            </a:xfrm>
          </p:grpSpPr>
          <p:sp>
            <p:nvSpPr>
              <p:cNvPr id="61" name="Oval 60">
                <a:extLst>
                  <a:ext uri="{FF2B5EF4-FFF2-40B4-BE49-F238E27FC236}">
                    <a16:creationId xmlns:a16="http://schemas.microsoft.com/office/drawing/2014/main" id="{FBB5BAF1-58F0-4FDE-8885-70239BDE07E8}"/>
                  </a:ext>
                </a:extLst>
              </p:cNvPr>
              <p:cNvSpPr/>
              <p:nvPr/>
            </p:nvSpPr>
            <p:spPr bwMode="auto">
              <a:xfrm>
                <a:off x="10690225" y="1393825"/>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err="1">
                  <a:gradFill>
                    <a:gsLst>
                      <a:gs pos="0">
                        <a:srgbClr val="FFFFFF"/>
                      </a:gs>
                      <a:gs pos="100000">
                        <a:srgbClr val="FFFFFF"/>
                      </a:gs>
                    </a:gsLst>
                    <a:lin ang="5400000" scaled="0"/>
                  </a:gradFill>
                  <a:ea typeface="Segoe UI" pitchFamily="34" charset="0"/>
                  <a:cs typeface="Segoe UI" pitchFamily="34" charset="0"/>
                </a:endParaRPr>
              </a:p>
            </p:txBody>
          </p:sp>
          <p:sp>
            <p:nvSpPr>
              <p:cNvPr id="62" name="Oval 61">
                <a:extLst>
                  <a:ext uri="{FF2B5EF4-FFF2-40B4-BE49-F238E27FC236}">
                    <a16:creationId xmlns:a16="http://schemas.microsoft.com/office/drawing/2014/main" id="{B81975E4-E439-4689-8A02-7A2C79DA474D}"/>
                  </a:ext>
                </a:extLst>
              </p:cNvPr>
              <p:cNvSpPr/>
              <p:nvPr/>
            </p:nvSpPr>
            <p:spPr bwMode="auto">
              <a:xfrm>
                <a:off x="10690225" y="2085975"/>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err="1">
                  <a:gradFill>
                    <a:gsLst>
                      <a:gs pos="0">
                        <a:srgbClr val="FFFFFF"/>
                      </a:gs>
                      <a:gs pos="100000">
                        <a:srgbClr val="FFFFFF"/>
                      </a:gs>
                    </a:gsLst>
                    <a:lin ang="5400000" scaled="0"/>
                  </a:gradFill>
                  <a:ea typeface="Segoe UI" pitchFamily="34" charset="0"/>
                  <a:cs typeface="Segoe UI" pitchFamily="34" charset="0"/>
                </a:endParaRPr>
              </a:p>
            </p:txBody>
          </p:sp>
          <p:sp>
            <p:nvSpPr>
              <p:cNvPr id="63" name="Oval 62">
                <a:extLst>
                  <a:ext uri="{FF2B5EF4-FFF2-40B4-BE49-F238E27FC236}">
                    <a16:creationId xmlns:a16="http://schemas.microsoft.com/office/drawing/2014/main" id="{EE48FA88-F709-4A26-A26E-5C26915AB52F}"/>
                  </a:ext>
                </a:extLst>
              </p:cNvPr>
              <p:cNvSpPr/>
              <p:nvPr/>
            </p:nvSpPr>
            <p:spPr bwMode="auto">
              <a:xfrm>
                <a:off x="10991850" y="1911350"/>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err="1">
                  <a:gradFill>
                    <a:gsLst>
                      <a:gs pos="0">
                        <a:srgbClr val="FFFFFF"/>
                      </a:gs>
                      <a:gs pos="100000">
                        <a:srgbClr val="FFFFFF"/>
                      </a:gs>
                    </a:gsLst>
                    <a:lin ang="5400000" scaled="0"/>
                  </a:gradFill>
                  <a:ea typeface="Segoe UI" pitchFamily="34" charset="0"/>
                  <a:cs typeface="Segoe UI" pitchFamily="34" charset="0"/>
                </a:endParaRPr>
              </a:p>
            </p:txBody>
          </p:sp>
          <p:sp>
            <p:nvSpPr>
              <p:cNvPr id="64" name="Oval 63">
                <a:extLst>
                  <a:ext uri="{FF2B5EF4-FFF2-40B4-BE49-F238E27FC236}">
                    <a16:creationId xmlns:a16="http://schemas.microsoft.com/office/drawing/2014/main" id="{436614D3-01FC-44E1-98BE-8DB925005EB9}"/>
                  </a:ext>
                </a:extLst>
              </p:cNvPr>
              <p:cNvSpPr/>
              <p:nvPr/>
            </p:nvSpPr>
            <p:spPr bwMode="auto">
              <a:xfrm>
                <a:off x="10991850" y="1565275"/>
                <a:ext cx="203200" cy="20320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err="1">
                  <a:gradFill>
                    <a:gsLst>
                      <a:gs pos="0">
                        <a:srgbClr val="FFFFFF"/>
                      </a:gs>
                      <a:gs pos="100000">
                        <a:srgbClr val="FFFFFF"/>
                      </a:gs>
                    </a:gsLst>
                    <a:lin ang="5400000" scaled="0"/>
                  </a:gradFill>
                  <a:ea typeface="Segoe UI" pitchFamily="34" charset="0"/>
                  <a:cs typeface="Segoe UI" pitchFamily="34" charset="0"/>
                </a:endParaRPr>
              </a:p>
            </p:txBody>
          </p:sp>
          <p:sp>
            <p:nvSpPr>
              <p:cNvPr id="65" name="Oval 64">
                <a:extLst>
                  <a:ext uri="{FF2B5EF4-FFF2-40B4-BE49-F238E27FC236}">
                    <a16:creationId xmlns:a16="http://schemas.microsoft.com/office/drawing/2014/main" id="{FBF981E4-012D-4290-9E98-22AF3CA4DC68}"/>
                  </a:ext>
                </a:extLst>
              </p:cNvPr>
              <p:cNvSpPr/>
              <p:nvPr/>
            </p:nvSpPr>
            <p:spPr bwMode="auto">
              <a:xfrm>
                <a:off x="10668000" y="1717675"/>
                <a:ext cx="247650" cy="247650"/>
              </a:xfrm>
              <a:prstGeom prst="ellips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err="1">
                  <a:gradFill>
                    <a:gsLst>
                      <a:gs pos="0">
                        <a:srgbClr val="FFFFFF"/>
                      </a:gs>
                      <a:gs pos="100000">
                        <a:srgbClr val="FFFFFF"/>
                      </a:gs>
                    </a:gsLst>
                    <a:lin ang="5400000" scaled="0"/>
                  </a:gradFill>
                  <a:ea typeface="Segoe UI" pitchFamily="34" charset="0"/>
                  <a:cs typeface="Segoe UI" pitchFamily="34" charset="0"/>
                </a:endParaRPr>
              </a:p>
            </p:txBody>
          </p:sp>
          <p:cxnSp>
            <p:nvCxnSpPr>
              <p:cNvPr id="66" name="Straight Connector 65">
                <a:extLst>
                  <a:ext uri="{FF2B5EF4-FFF2-40B4-BE49-F238E27FC236}">
                    <a16:creationId xmlns:a16="http://schemas.microsoft.com/office/drawing/2014/main" id="{9EB0CE82-EA52-4645-A352-376CD9C158C6}"/>
                  </a:ext>
                </a:extLst>
              </p:cNvPr>
              <p:cNvCxnSpPr/>
              <p:nvPr/>
            </p:nvCxnSpPr>
            <p:spPr>
              <a:xfrm>
                <a:off x="10791825" y="1597025"/>
                <a:ext cx="0" cy="120650"/>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B8E6539-C4C0-4D98-83B8-D7B7A00A5363}"/>
                  </a:ext>
                </a:extLst>
              </p:cNvPr>
              <p:cNvCxnSpPr/>
              <p:nvPr/>
            </p:nvCxnSpPr>
            <p:spPr>
              <a:xfrm>
                <a:off x="10791825" y="1966190"/>
                <a:ext cx="0" cy="120650"/>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0B3F09C5-5B67-4FE3-8A51-8BD70298314C}"/>
                  </a:ext>
                </a:extLst>
              </p:cNvPr>
              <p:cNvCxnSpPr/>
              <p:nvPr/>
            </p:nvCxnSpPr>
            <p:spPr>
              <a:xfrm flipH="1">
                <a:off x="10895906" y="1717148"/>
                <a:ext cx="109141" cy="61417"/>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514745FB-48DE-48AA-8B69-1C43FE6CDD65}"/>
                  </a:ext>
                </a:extLst>
              </p:cNvPr>
              <p:cNvCxnSpPr/>
              <p:nvPr/>
            </p:nvCxnSpPr>
            <p:spPr>
              <a:xfrm>
                <a:off x="10905558" y="1903102"/>
                <a:ext cx="101228" cy="56965"/>
              </a:xfrm>
              <a:prstGeom prst="line">
                <a:avLst/>
              </a:prstGeom>
              <a:ln w="1270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sp>
        <p:nvSpPr>
          <p:cNvPr id="70" name="Rectangle 69">
            <a:extLst>
              <a:ext uri="{FF2B5EF4-FFF2-40B4-BE49-F238E27FC236}">
                <a16:creationId xmlns:a16="http://schemas.microsoft.com/office/drawing/2014/main" id="{16EFCAC2-DD5F-45EE-BD4C-44B4D9AA0BF6}"/>
              </a:ext>
            </a:extLst>
          </p:cNvPr>
          <p:cNvSpPr/>
          <p:nvPr/>
        </p:nvSpPr>
        <p:spPr bwMode="auto">
          <a:xfrm>
            <a:off x="8502740" y="6056071"/>
            <a:ext cx="1921018" cy="32500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50000"/>
              </a:lnSpc>
              <a:spcBef>
                <a:spcPct val="0"/>
              </a:spcBef>
              <a:spcAft>
                <a:spcPct val="0"/>
              </a:spcAft>
            </a:pPr>
            <a:r>
              <a:rPr lang="en-US" sz="1326">
                <a:solidFill>
                  <a:sysClr val="windowText" lastClr="000000"/>
                </a:solidFill>
                <a:ea typeface="Segoe UI" pitchFamily="34" charset="0"/>
                <a:cs typeface="Segoe UI" pitchFamily="34" charset="0"/>
              </a:rPr>
              <a:t>PSTN TRUNK</a:t>
            </a:r>
          </a:p>
        </p:txBody>
      </p:sp>
      <p:sp>
        <p:nvSpPr>
          <p:cNvPr id="79" name="TextBox 78">
            <a:extLst>
              <a:ext uri="{FF2B5EF4-FFF2-40B4-BE49-F238E27FC236}">
                <a16:creationId xmlns:a16="http://schemas.microsoft.com/office/drawing/2014/main" id="{145D3395-C707-4668-8BDD-F08900EFB34C}"/>
              </a:ext>
            </a:extLst>
          </p:cNvPr>
          <p:cNvSpPr txBox="1"/>
          <p:nvPr/>
        </p:nvSpPr>
        <p:spPr>
          <a:xfrm>
            <a:off x="1673218" y="5102433"/>
            <a:ext cx="2396810" cy="1061829"/>
          </a:xfrm>
          <a:prstGeom prst="rect">
            <a:avLst/>
          </a:prstGeom>
          <a:noFill/>
        </p:spPr>
        <p:txBody>
          <a:bodyPr wrap="none" rtlCol="0">
            <a:spAutoFit/>
          </a:bodyPr>
          <a:lstStyle/>
          <a:p>
            <a:pPr algn="r" defTabSz="932205">
              <a:spcBef>
                <a:spcPts val="955"/>
              </a:spcBef>
              <a:buSzPct val="90000"/>
              <a:defRPr/>
            </a:pPr>
            <a:r>
              <a:rPr lang="en-US" sz="1600" b="1" dirty="0">
                <a:solidFill>
                  <a:srgbClr val="00AEEF"/>
                </a:solidFill>
              </a:rPr>
              <a:t>Skype for Business</a:t>
            </a:r>
          </a:p>
          <a:p>
            <a:pPr algn="r" defTabSz="914400">
              <a:spcBef>
                <a:spcPts val="936"/>
              </a:spcBef>
              <a:defRPr/>
            </a:pPr>
            <a:r>
              <a:rPr lang="en-US" sz="1600" dirty="0">
                <a:solidFill>
                  <a:srgbClr val="2C292A"/>
                </a:solidFill>
                <a:latin typeface="Segoe UI"/>
              </a:rPr>
              <a:t>Cloud Connector Edition</a:t>
            </a:r>
          </a:p>
          <a:p>
            <a:pPr algn="r" defTabSz="914400">
              <a:spcBef>
                <a:spcPts val="936"/>
              </a:spcBef>
              <a:defRPr/>
            </a:pPr>
            <a:r>
              <a:rPr lang="en-US" sz="1600" dirty="0">
                <a:solidFill>
                  <a:srgbClr val="2C292A"/>
                </a:solidFill>
                <a:latin typeface="Segoe UI"/>
              </a:rPr>
              <a:t>On-premises pool</a:t>
            </a:r>
          </a:p>
        </p:txBody>
      </p:sp>
      <p:cxnSp>
        <p:nvCxnSpPr>
          <p:cNvPr id="83" name="Connector: Elbow 82">
            <a:extLst>
              <a:ext uri="{FF2B5EF4-FFF2-40B4-BE49-F238E27FC236}">
                <a16:creationId xmlns:a16="http://schemas.microsoft.com/office/drawing/2014/main" id="{6A4D4307-97B7-4653-BD22-D077C9B7ED38}"/>
              </a:ext>
            </a:extLst>
          </p:cNvPr>
          <p:cNvCxnSpPr>
            <a:cxnSpLocks/>
          </p:cNvCxnSpPr>
          <p:nvPr/>
        </p:nvCxnSpPr>
        <p:spPr>
          <a:xfrm>
            <a:off x="4997928" y="6252647"/>
            <a:ext cx="365760" cy="332396"/>
          </a:xfrm>
          <a:prstGeom prst="bentConnector3">
            <a:avLst>
              <a:gd name="adj1" fmla="val 600"/>
            </a:avLst>
          </a:prstGeom>
          <a:ln w="38100">
            <a:solidFill>
              <a:schemeClr val="accent1"/>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25" name="Group 24">
            <a:extLst>
              <a:ext uri="{FF2B5EF4-FFF2-40B4-BE49-F238E27FC236}">
                <a16:creationId xmlns:a16="http://schemas.microsoft.com/office/drawing/2014/main" id="{D91732E2-BDDC-4C7B-87CC-35519B124D99}"/>
              </a:ext>
            </a:extLst>
          </p:cNvPr>
          <p:cNvGrpSpPr/>
          <p:nvPr/>
        </p:nvGrpSpPr>
        <p:grpSpPr>
          <a:xfrm>
            <a:off x="10623827" y="2582743"/>
            <a:ext cx="840615" cy="802189"/>
            <a:chOff x="3287751" y="2947435"/>
            <a:chExt cx="840615" cy="802189"/>
          </a:xfrm>
        </p:grpSpPr>
        <p:pic>
          <p:nvPicPr>
            <p:cNvPr id="26" name="Picture 25">
              <a:extLst>
                <a:ext uri="{FF2B5EF4-FFF2-40B4-BE49-F238E27FC236}">
                  <a16:creationId xmlns:a16="http://schemas.microsoft.com/office/drawing/2014/main" id="{130DAD96-2DE5-4CE4-BFE0-2BCF38E5A5C9}"/>
                </a:ext>
              </a:extLst>
            </p:cNvPr>
            <p:cNvPicPr>
              <a:picLocks noChangeAspect="1"/>
            </p:cNvPicPr>
            <p:nvPr/>
          </p:nvPicPr>
          <p:blipFill>
            <a:blip r:embed="rId6"/>
            <a:stretch>
              <a:fillRect/>
            </a:stretch>
          </p:blipFill>
          <p:spPr>
            <a:xfrm>
              <a:off x="3600655" y="2947435"/>
              <a:ext cx="527711" cy="527711"/>
            </a:xfrm>
            <a:prstGeom prst="rect">
              <a:avLst/>
            </a:prstGeom>
          </p:spPr>
        </p:pic>
        <p:sp>
          <p:nvSpPr>
            <p:cNvPr id="27" name="Freeform 5">
              <a:extLst>
                <a:ext uri="{FF2B5EF4-FFF2-40B4-BE49-F238E27FC236}">
                  <a16:creationId xmlns:a16="http://schemas.microsoft.com/office/drawing/2014/main" id="{65184975-EA2C-4237-818B-D9EF29C30DD6}"/>
                </a:ext>
              </a:extLst>
            </p:cNvPr>
            <p:cNvSpPr>
              <a:spLocks noChangeAspect="1" noEditPoints="1"/>
            </p:cNvSpPr>
            <p:nvPr/>
          </p:nvSpPr>
          <p:spPr bwMode="auto">
            <a:xfrm>
              <a:off x="3287751" y="3292424"/>
              <a:ext cx="409198" cy="457200"/>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solidFill>
              <a:srgbClr val="FFFFFF"/>
            </a:solidFill>
            <a:ln w="31750" cap="flat">
              <a:solidFill>
                <a:schemeClr val="tx1"/>
              </a:solidFill>
              <a:prstDash val="solid"/>
              <a:miter lim="800000"/>
              <a:headEnd/>
              <a:tailEnd/>
            </a:ln>
            <a:extLst/>
          </p:spPr>
          <p:txBody>
            <a:bodyPr vert="horz" wrap="square" lIns="93260" tIns="46630" rIns="93260" bIns="46630" numCol="1" anchor="t" anchorCtr="0" compatLnSpc="1">
              <a:prstTxWarp prst="textNoShape">
                <a:avLst/>
              </a:prstTxWarp>
            </a:bodyPr>
            <a:lstStyle/>
            <a:p>
              <a:pPr defTabSz="951304">
                <a:defRPr/>
              </a:pPr>
              <a:endParaRPr lang="en-US" sz="1836">
                <a:solidFill>
                  <a:srgbClr val="505050"/>
                </a:solidFill>
                <a:latin typeface="Segoe UI Semilight"/>
              </a:endParaRPr>
            </a:p>
          </p:txBody>
        </p:sp>
      </p:grpSp>
      <p:cxnSp>
        <p:nvCxnSpPr>
          <p:cNvPr id="46" name="Straight Arrow Connector 43">
            <a:extLst>
              <a:ext uri="{FF2B5EF4-FFF2-40B4-BE49-F238E27FC236}">
                <a16:creationId xmlns:a16="http://schemas.microsoft.com/office/drawing/2014/main" id="{93DE3022-8666-4542-A305-658FEA68E2E7}"/>
              </a:ext>
            </a:extLst>
          </p:cNvPr>
          <p:cNvCxnSpPr>
            <a:cxnSpLocks/>
          </p:cNvCxnSpPr>
          <p:nvPr/>
        </p:nvCxnSpPr>
        <p:spPr>
          <a:xfrm flipV="1">
            <a:off x="7076287" y="3828032"/>
            <a:ext cx="0" cy="2265413"/>
          </a:xfrm>
          <a:prstGeom prst="straightConnector1">
            <a:avLst/>
          </a:prstGeom>
          <a:ln w="38100">
            <a:solidFill>
              <a:schemeClr val="accent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 name="PoljeZBesedilom 6">
            <a:extLst>
              <a:ext uri="{FF2B5EF4-FFF2-40B4-BE49-F238E27FC236}">
                <a16:creationId xmlns:a16="http://schemas.microsoft.com/office/drawing/2014/main" id="{11F5ED00-48BD-4DD1-90DA-8FB45EE865B5}"/>
              </a:ext>
            </a:extLst>
          </p:cNvPr>
          <p:cNvSpPr txBox="1"/>
          <p:nvPr/>
        </p:nvSpPr>
        <p:spPr>
          <a:xfrm>
            <a:off x="7099244" y="5102433"/>
            <a:ext cx="1631922" cy="943848"/>
          </a:xfrm>
          <a:prstGeom prst="rect">
            <a:avLst/>
          </a:prstGeom>
          <a:noFill/>
        </p:spPr>
        <p:txBody>
          <a:bodyPr wrap="none" lIns="182880" tIns="146304" rIns="182880" bIns="146304" rtlCol="0">
            <a:spAutoFit/>
          </a:bodyPr>
          <a:lstStyle/>
          <a:p>
            <a:pPr defTabSz="932205">
              <a:lnSpc>
                <a:spcPct val="90000"/>
              </a:lnSpc>
              <a:spcBef>
                <a:spcPts val="955"/>
              </a:spcBef>
              <a:spcAft>
                <a:spcPts val="600"/>
              </a:spcAft>
              <a:buSzPct val="90000"/>
              <a:defRPr/>
            </a:pPr>
            <a:r>
              <a:rPr lang="en-US" sz="1600" b="1" dirty="0">
                <a:solidFill>
                  <a:srgbClr val="00AEEF"/>
                </a:solidFill>
              </a:rPr>
              <a:t>Direct Routing</a:t>
            </a:r>
          </a:p>
          <a:p>
            <a:pPr defTabSz="932205">
              <a:lnSpc>
                <a:spcPct val="90000"/>
              </a:lnSpc>
              <a:spcBef>
                <a:spcPts val="955"/>
              </a:spcBef>
              <a:spcAft>
                <a:spcPts val="600"/>
              </a:spcAft>
              <a:buSzPct val="90000"/>
              <a:defRPr/>
            </a:pPr>
            <a:r>
              <a:rPr lang="en-US" sz="1600" dirty="0">
                <a:solidFill>
                  <a:srgbClr val="2C292A"/>
                </a:solidFill>
                <a:latin typeface="Segoe UI"/>
              </a:rPr>
              <a:t>(SIP Trunk)</a:t>
            </a:r>
            <a:endParaRPr lang="en-US" sz="1600" b="1" dirty="0">
              <a:solidFill>
                <a:srgbClr val="00AEEF"/>
              </a:solidFill>
            </a:endParaRPr>
          </a:p>
        </p:txBody>
      </p:sp>
      <p:cxnSp>
        <p:nvCxnSpPr>
          <p:cNvPr id="10" name="Povezovalnik: kolenski 9">
            <a:extLst>
              <a:ext uri="{FF2B5EF4-FFF2-40B4-BE49-F238E27FC236}">
                <a16:creationId xmlns:a16="http://schemas.microsoft.com/office/drawing/2014/main" id="{3777E6C0-2519-4684-8A79-7F922F3FBF46}"/>
              </a:ext>
            </a:extLst>
          </p:cNvPr>
          <p:cNvCxnSpPr/>
          <p:nvPr/>
        </p:nvCxnSpPr>
        <p:spPr>
          <a:xfrm>
            <a:off x="1417637" y="3384932"/>
            <a:ext cx="8458200" cy="3200111"/>
          </a:xfrm>
          <a:prstGeom prst="bentConnector3">
            <a:avLst>
              <a:gd name="adj1" fmla="val 42893"/>
            </a:avLst>
          </a:prstGeom>
          <a:ln w="57150">
            <a:solidFill>
              <a:srgbClr val="FFC000"/>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32" name="Skupina 31">
            <a:extLst>
              <a:ext uri="{FF2B5EF4-FFF2-40B4-BE49-F238E27FC236}">
                <a16:creationId xmlns:a16="http://schemas.microsoft.com/office/drawing/2014/main" id="{E681E9D0-3D9C-4598-BBEA-71850E9566BF}"/>
              </a:ext>
            </a:extLst>
          </p:cNvPr>
          <p:cNvGrpSpPr/>
          <p:nvPr/>
        </p:nvGrpSpPr>
        <p:grpSpPr>
          <a:xfrm>
            <a:off x="7208837" y="3384932"/>
            <a:ext cx="3214921" cy="2671139"/>
            <a:chOff x="7208837" y="3384932"/>
            <a:chExt cx="3214921" cy="2671139"/>
          </a:xfrm>
        </p:grpSpPr>
        <p:cxnSp>
          <p:nvCxnSpPr>
            <p:cNvPr id="20" name="Raven puščični povezovalnik 19">
              <a:extLst>
                <a:ext uri="{FF2B5EF4-FFF2-40B4-BE49-F238E27FC236}">
                  <a16:creationId xmlns:a16="http://schemas.microsoft.com/office/drawing/2014/main" id="{4A2B57A1-6110-4DEC-AB36-CEDEFDCD5EF7}"/>
                </a:ext>
              </a:extLst>
            </p:cNvPr>
            <p:cNvCxnSpPr>
              <a:cxnSpLocks/>
            </p:cNvCxnSpPr>
            <p:nvPr/>
          </p:nvCxnSpPr>
          <p:spPr>
            <a:xfrm>
              <a:off x="7208837" y="6046281"/>
              <a:ext cx="2971800" cy="9790"/>
            </a:xfrm>
            <a:prstGeom prst="straightConnector1">
              <a:avLst/>
            </a:prstGeom>
            <a:ln w="57150">
              <a:solidFill>
                <a:srgbClr val="92D05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3" name="Raven povezovalnik 22">
              <a:extLst>
                <a:ext uri="{FF2B5EF4-FFF2-40B4-BE49-F238E27FC236}">
                  <a16:creationId xmlns:a16="http://schemas.microsoft.com/office/drawing/2014/main" id="{C63D95D8-F397-438F-B1BB-C73740E02D4B}"/>
                </a:ext>
              </a:extLst>
            </p:cNvPr>
            <p:cNvCxnSpPr/>
            <p:nvPr/>
          </p:nvCxnSpPr>
          <p:spPr>
            <a:xfrm flipV="1">
              <a:off x="7208837" y="3384932"/>
              <a:ext cx="0" cy="2661349"/>
            </a:xfrm>
            <a:prstGeom prst="line">
              <a:avLst/>
            </a:prstGeom>
            <a:ln w="57150">
              <a:solidFill>
                <a:srgbClr val="92D05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Raven povezovalnik 30">
              <a:extLst>
                <a:ext uri="{FF2B5EF4-FFF2-40B4-BE49-F238E27FC236}">
                  <a16:creationId xmlns:a16="http://schemas.microsoft.com/office/drawing/2014/main" id="{35796529-E591-4745-A911-AD6D7FF077C1}"/>
                </a:ext>
              </a:extLst>
            </p:cNvPr>
            <p:cNvCxnSpPr/>
            <p:nvPr/>
          </p:nvCxnSpPr>
          <p:spPr>
            <a:xfrm>
              <a:off x="7208837" y="3384932"/>
              <a:ext cx="3214921" cy="0"/>
            </a:xfrm>
            <a:prstGeom prst="line">
              <a:avLst/>
            </a:prstGeom>
            <a:ln w="57150">
              <a:solidFill>
                <a:srgbClr val="92D050"/>
              </a:solidFill>
              <a:headEnd type="none"/>
              <a:tailEnd type="none"/>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305533495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10"/>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up)">
                                      <p:cBhvr>
                                        <p:cTn id="16" dur="500"/>
                                        <p:tgtEl>
                                          <p:spTgt spid="46"/>
                                        </p:tgtEl>
                                      </p:cBhvr>
                                    </p:animEffect>
                                  </p:childTnLst>
                                </p:cTn>
                              </p:par>
                            </p:childTnLst>
                          </p:cTn>
                        </p:par>
                        <p:par>
                          <p:cTn id="17" fill="hold">
                            <p:stCondLst>
                              <p:cond delay="5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44" presetClass="path" presetSubtype="0" accel="50000" decel="50000" fill="hold" nodeType="clickEffect">
                                  <p:stCondLst>
                                    <p:cond delay="0"/>
                                  </p:stCondLst>
                                  <p:childTnLst>
                                    <p:animMotion origin="layout" path="M 1.65433E-6 -0.00069 L 0.21024 -0.06355 C 0.25427 -0.07785 0.32001 -0.08534 0.38869 -0.08534 C 0.46745 -0.08534 0.53038 -0.07785 0.57442 -0.06355 L 0.78491 -0.00069 " pathEditMode="relative" rAng="0" ptsTypes="AAAAA">
                                      <p:cBhvr>
                                        <p:cTn id="23" dur="2000" fill="hold"/>
                                        <p:tgtEl>
                                          <p:spTgt spid="6"/>
                                        </p:tgtEl>
                                        <p:attrNameLst>
                                          <p:attrName>ppt_x</p:attrName>
                                          <p:attrName>ppt_y</p:attrName>
                                        </p:attrNameLst>
                                      </p:cBhvr>
                                      <p:rCtr x="39239" y="-4244"/>
                                    </p:animMotion>
                                  </p:childTnLst>
                                </p:cTn>
                              </p:par>
                            </p:childTnLst>
                          </p:cTn>
                        </p:par>
                        <p:par>
                          <p:cTn id="24" fill="hold">
                            <p:stCondLst>
                              <p:cond delay="2000"/>
                            </p:stCondLst>
                            <p:childTnLst>
                              <p:par>
                                <p:cTn id="25" presetID="1" presetClass="exit" presetSubtype="0" fill="hold" nodeType="afterEffect">
                                  <p:stCondLst>
                                    <p:cond delay="0"/>
                                  </p:stCondLst>
                                  <p:childTnLst>
                                    <p:set>
                                      <p:cBhvr>
                                        <p:cTn id="26" dur="1" fill="hold">
                                          <p:stCondLst>
                                            <p:cond delay="0"/>
                                          </p:stCondLst>
                                        </p:cTn>
                                        <p:tgtEl>
                                          <p:spTgt spid="45"/>
                                        </p:tgtEl>
                                        <p:attrNameLst>
                                          <p:attrName>style.visibility</p:attrName>
                                        </p:attrNameLst>
                                      </p:cBhvr>
                                      <p:to>
                                        <p:strVal val="hidden"/>
                                      </p:to>
                                    </p:set>
                                  </p:childTnLst>
                                </p:cTn>
                              </p:par>
                            </p:childTnLst>
                          </p:cTn>
                        </p:par>
                        <p:par>
                          <p:cTn id="27" fill="hold">
                            <p:stCondLst>
                              <p:cond delay="2000"/>
                            </p:stCondLst>
                            <p:childTnLst>
                              <p:par>
                                <p:cTn id="28" presetID="10" presetClass="exit" presetSubtype="0" fill="hold" nodeType="afterEffect">
                                  <p:stCondLst>
                                    <p:cond delay="0"/>
                                  </p:stCondLst>
                                  <p:childTnLst>
                                    <p:animEffect transition="out" filter="fade">
                                      <p:cBhvr>
                                        <p:cTn id="29" dur="500"/>
                                        <p:tgtEl>
                                          <p:spTgt spid="6"/>
                                        </p:tgtEl>
                                      </p:cBhvr>
                                    </p:animEffect>
                                    <p:set>
                                      <p:cBhvr>
                                        <p:cTn id="30" dur="1" fill="hold">
                                          <p:stCondLst>
                                            <p:cond delay="499"/>
                                          </p:stCondLst>
                                        </p:cTn>
                                        <p:tgtEl>
                                          <p:spTgt spid="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nodeType="click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up)">
                                      <p:cBhvr>
                                        <p:cTn id="35" dur="500"/>
                                        <p:tgtEl>
                                          <p:spTgt spid="32"/>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nodeType="clickEffect">
                                  <p:stCondLst>
                                    <p:cond delay="0"/>
                                  </p:stCondLst>
                                  <p:childTnLst>
                                    <p:animEffect transition="out" filter="fade">
                                      <p:cBhvr>
                                        <p:cTn id="39" dur="500"/>
                                        <p:tgtEl>
                                          <p:spTgt spid="83"/>
                                        </p:tgtEl>
                                      </p:cBhvr>
                                    </p:animEffect>
                                    <p:set>
                                      <p:cBhvr>
                                        <p:cTn id="40" dur="1" fill="hold">
                                          <p:stCondLst>
                                            <p:cond delay="499"/>
                                          </p:stCondLst>
                                        </p:cTn>
                                        <p:tgtEl>
                                          <p:spTgt spid="83"/>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49"/>
                                        </p:tgtEl>
                                      </p:cBhvr>
                                    </p:animEffect>
                                    <p:set>
                                      <p:cBhvr>
                                        <p:cTn id="43" dur="1" fill="hold">
                                          <p:stCondLst>
                                            <p:cond delay="499"/>
                                          </p:stCondLst>
                                        </p:cTn>
                                        <p:tgtEl>
                                          <p:spTgt spid="49"/>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44"/>
                                        </p:tgtEl>
                                      </p:cBhvr>
                                    </p:animEffect>
                                    <p:set>
                                      <p:cBhvr>
                                        <p:cTn id="46" dur="1" fill="hold">
                                          <p:stCondLst>
                                            <p:cond delay="499"/>
                                          </p:stCondLst>
                                        </p:cTn>
                                        <p:tgtEl>
                                          <p:spTgt spid="44"/>
                                        </p:tgtEl>
                                        <p:attrNameLst>
                                          <p:attrName>style.visibility</p:attrName>
                                        </p:attrNameLst>
                                      </p:cBhvr>
                                      <p:to>
                                        <p:strVal val="hidden"/>
                                      </p:to>
                                    </p:set>
                                  </p:childTnLst>
                                </p:cTn>
                              </p:par>
                            </p:childTnLst>
                          </p:cTn>
                        </p:par>
                        <p:par>
                          <p:cTn id="47" fill="hold">
                            <p:stCondLst>
                              <p:cond delay="500"/>
                            </p:stCondLst>
                            <p:childTnLst>
                              <p:par>
                                <p:cTn id="48" presetID="10" presetClass="exit" presetSubtype="0" fill="hold" grpId="0" nodeType="afterEffect">
                                  <p:stCondLst>
                                    <p:cond delay="0"/>
                                  </p:stCondLst>
                                  <p:childTnLst>
                                    <p:animEffect transition="out" filter="fade">
                                      <p:cBhvr>
                                        <p:cTn id="49" dur="500"/>
                                        <p:tgtEl>
                                          <p:spTgt spid="79"/>
                                        </p:tgtEl>
                                      </p:cBhvr>
                                    </p:animEffect>
                                    <p:set>
                                      <p:cBhvr>
                                        <p:cTn id="50" dur="1" fill="hold">
                                          <p:stCondLst>
                                            <p:cond delay="499"/>
                                          </p:stCondLst>
                                        </p:cTn>
                                        <p:tgtEl>
                                          <p:spTgt spid="79"/>
                                        </p:tgtEl>
                                        <p:attrNameLst>
                                          <p:attrName>style.visibility</p:attrName>
                                        </p:attrNameLst>
                                      </p:cBhvr>
                                      <p:to>
                                        <p:strVal val="hidden"/>
                                      </p:to>
                                    </p:set>
                                  </p:childTnLst>
                                </p:cTn>
                              </p:par>
                            </p:childTnLst>
                          </p:cTn>
                        </p:par>
                        <p:par>
                          <p:cTn id="51" fill="hold">
                            <p:stCondLst>
                              <p:cond delay="1000"/>
                            </p:stCondLst>
                            <p:childTnLst>
                              <p:par>
                                <p:cTn id="52" presetID="9" presetClass="emph" presetSubtype="0" nodeType="afterEffect">
                                  <p:stCondLst>
                                    <p:cond delay="0"/>
                                  </p:stCondLst>
                                  <p:childTnLst>
                                    <p:set>
                                      <p:cBhvr>
                                        <p:cTn id="53" dur="indefinite"/>
                                        <p:tgtEl>
                                          <p:spTgt spid="38"/>
                                        </p:tgtEl>
                                        <p:attrNameLst>
                                          <p:attrName>style.opacity</p:attrName>
                                        </p:attrNameLst>
                                      </p:cBhvr>
                                      <p:to>
                                        <p:strVal val="0.25"/>
                                      </p:to>
                                    </p:set>
                                    <p:animEffect filter="image" prLst="opacity: 0.25">
                                      <p:cBhvr rctx="IE">
                                        <p:cTn id="54" dur="indefinite"/>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p:txBody>
          <a:bodyPr/>
          <a:lstStyle/>
          <a:p>
            <a:r>
              <a:rPr lang="en-US" dirty="0"/>
              <a:t>Cloud Video Interop</a:t>
            </a:r>
          </a:p>
        </p:txBody>
      </p:sp>
      <p:graphicFrame>
        <p:nvGraphicFramePr>
          <p:cNvPr id="2" name="Table 1">
            <a:extLst>
              <a:ext uri="{FF2B5EF4-FFF2-40B4-BE49-F238E27FC236}">
                <a16:creationId xmlns:a16="http://schemas.microsoft.com/office/drawing/2014/main" id="{A26D1A12-EA62-4837-A190-C7FE58A30DEB}"/>
              </a:ext>
            </a:extLst>
          </p:cNvPr>
          <p:cNvGraphicFramePr>
            <a:graphicFrameLocks noGrp="1"/>
          </p:cNvGraphicFramePr>
          <p:nvPr>
            <p:extLst>
              <p:ext uri="{D42A27DB-BD31-4B8C-83A1-F6EECF244321}">
                <p14:modId xmlns:p14="http://schemas.microsoft.com/office/powerpoint/2010/main" val="1820406699"/>
              </p:ext>
            </p:extLst>
          </p:nvPr>
        </p:nvGraphicFramePr>
        <p:xfrm>
          <a:off x="634978" y="1415884"/>
          <a:ext cx="11237870" cy="1852778"/>
        </p:xfrm>
        <a:graphic>
          <a:graphicData uri="http://schemas.openxmlformats.org/drawingml/2006/table">
            <a:tbl>
              <a:tblPr firstRow="1" bandRow="1">
                <a:tableStyleId>{16D9F66E-5EB9-4882-86FB-DCBF35E3C3E4}</a:tableStyleId>
              </a:tblPr>
              <a:tblGrid>
                <a:gridCol w="1551851">
                  <a:extLst>
                    <a:ext uri="{9D8B030D-6E8A-4147-A177-3AD203B41FA5}">
                      <a16:colId xmlns:a16="http://schemas.microsoft.com/office/drawing/2014/main" val="4222262872"/>
                    </a:ext>
                  </a:extLst>
                </a:gridCol>
                <a:gridCol w="3228673">
                  <a:extLst>
                    <a:ext uri="{9D8B030D-6E8A-4147-A177-3AD203B41FA5}">
                      <a16:colId xmlns:a16="http://schemas.microsoft.com/office/drawing/2014/main" val="416594382"/>
                    </a:ext>
                  </a:extLst>
                </a:gridCol>
                <a:gridCol w="3228673">
                  <a:extLst>
                    <a:ext uri="{9D8B030D-6E8A-4147-A177-3AD203B41FA5}">
                      <a16:colId xmlns:a16="http://schemas.microsoft.com/office/drawing/2014/main" val="3388546489"/>
                    </a:ext>
                  </a:extLst>
                </a:gridCol>
                <a:gridCol w="3228673">
                  <a:extLst>
                    <a:ext uri="{9D8B030D-6E8A-4147-A177-3AD203B41FA5}">
                      <a16:colId xmlns:a16="http://schemas.microsoft.com/office/drawing/2014/main" val="1277785022"/>
                    </a:ext>
                  </a:extLst>
                </a:gridCol>
              </a:tblGrid>
              <a:tr h="926389">
                <a:tc rowSpan="2">
                  <a:txBody>
                    <a:bodyPr/>
                    <a:lstStyle/>
                    <a:p>
                      <a:pPr marL="115888" indent="0" algn="l"/>
                      <a:r>
                        <a:rPr lang="en-US" sz="2000" b="1" i="0" dirty="0">
                          <a:solidFill>
                            <a:schemeClr val="accent1"/>
                          </a:solidFill>
                          <a:latin typeface="Segoe UI Semibold" panose="020B0502040204020203" pitchFamily="34" charset="0"/>
                          <a:cs typeface="Segoe UI Semibold" panose="020B0502040204020203" pitchFamily="34" charset="0"/>
                        </a:rPr>
                        <a:t>Product</a:t>
                      </a:r>
                    </a:p>
                  </a:txBody>
                  <a:tcPr marL="91427" marR="91427" marT="45713" marB="45713" anchor="ctr">
                    <a:lnL w="12700" cmpd="sng">
                      <a:noFill/>
                    </a:lnL>
                    <a:lnR w="12700" cap="flat" cmpd="sng" algn="ctr">
                      <a:solidFill>
                        <a:schemeClr val="bg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p>
                  </a:txBody>
                  <a:tcPr marL="91427" marR="91427" marT="45713" marB="45713">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a:p>
                  </a:txBody>
                  <a:tcPr marL="91427" marR="91427" marT="45713" marB="45713">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p>
                  </a:txBody>
                  <a:tcPr marL="91427" marR="91427" marT="45713" marB="45713">
                    <a:lnL w="12700" cap="flat" cmpd="sng" algn="ctr">
                      <a:solidFill>
                        <a:schemeClr val="bg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063947101"/>
                  </a:ext>
                </a:extLst>
              </a:tr>
              <a:tr h="926389">
                <a:tc vMerge="1">
                  <a:txBody>
                    <a:bodyPr/>
                    <a:lstStyle/>
                    <a:p>
                      <a:pPr marL="115888" indent="0" algn="l"/>
                      <a:endParaRPr lang="en-US" sz="2000" dirty="0">
                        <a:latin typeface="+mn-lt"/>
                        <a:cs typeface="Segoe UI Semilight" panose="020B0402040204020203" pitchFamily="34" charset="0"/>
                      </a:endParaRPr>
                    </a:p>
                  </a:txBody>
                  <a:tcPr marL="89642" marR="89642" marT="44821" marB="44821" anchor="ctr">
                    <a:lnL w="12700" cmpd="sng">
                      <a:noFill/>
                    </a:lnL>
                    <a:lnR w="12700" cap="flat" cmpd="sng" algn="ctr">
                      <a:solidFill>
                        <a:schemeClr val="bg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lang="en-US" sz="2000" dirty="0">
                          <a:latin typeface="Segoe UI Semilight" panose="020B0402040204020203" pitchFamily="34" charset="0"/>
                          <a:cs typeface="Segoe UI Semilight" panose="020B0402040204020203" pitchFamily="34" charset="0"/>
                        </a:rPr>
                        <a:t>Polycom </a:t>
                      </a:r>
                      <a:r>
                        <a:rPr lang="en-US" sz="2000" dirty="0" err="1">
                          <a:latin typeface="Segoe UI Semilight" panose="020B0402040204020203" pitchFamily="34" charset="0"/>
                          <a:cs typeface="Segoe UI Semilight" panose="020B0402040204020203" pitchFamily="34" charset="0"/>
                        </a:rPr>
                        <a:t>RealConnect</a:t>
                      </a:r>
                      <a:r>
                        <a:rPr lang="en-US" sz="2000" dirty="0">
                          <a:latin typeface="Segoe UI Semilight" panose="020B0402040204020203" pitchFamily="34" charset="0"/>
                          <a:cs typeface="Segoe UI Semilight" panose="020B0402040204020203" pitchFamily="34" charset="0"/>
                        </a:rPr>
                        <a:t> Service</a:t>
                      </a:r>
                    </a:p>
                  </a:txBody>
                  <a:tcPr marL="91427" marR="91427" marT="45713" marB="45713"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lang="en-US" sz="2000" dirty="0" err="1">
                          <a:latin typeface="Segoe UI Semilight" panose="020B0402040204020203" pitchFamily="34" charset="0"/>
                          <a:cs typeface="Segoe UI Semilight" panose="020B0402040204020203" pitchFamily="34" charset="0"/>
                        </a:rPr>
                        <a:t>Pexip</a:t>
                      </a:r>
                      <a:r>
                        <a:rPr lang="en-US" sz="2000" dirty="0">
                          <a:latin typeface="Segoe UI Semilight" panose="020B0402040204020203" pitchFamily="34" charset="0"/>
                          <a:cs typeface="Segoe UI Semilight" panose="020B0402040204020203" pitchFamily="34" charset="0"/>
                        </a:rPr>
                        <a:t> Infinity </a:t>
                      </a:r>
                    </a:p>
                    <a:p>
                      <a:pPr marL="0" marR="0" lvl="0" indent="0" algn="ctr" defTabSz="951304" rtl="0" eaLnBrk="1" fontAlgn="auto" latinLnBrk="0" hangingPunct="1">
                        <a:lnSpc>
                          <a:spcPct val="100000"/>
                        </a:lnSpc>
                        <a:spcBef>
                          <a:spcPts val="0"/>
                        </a:spcBef>
                        <a:spcAft>
                          <a:spcPts val="0"/>
                        </a:spcAft>
                        <a:buClrTx/>
                        <a:buSzTx/>
                        <a:buFontTx/>
                        <a:buNone/>
                        <a:tabLst/>
                        <a:defRPr/>
                      </a:pPr>
                      <a:r>
                        <a:rPr lang="en-US" sz="2000" dirty="0">
                          <a:latin typeface="Segoe UI Semilight" panose="020B0402040204020203" pitchFamily="34" charset="0"/>
                          <a:cs typeface="Segoe UI Semilight" panose="020B0402040204020203" pitchFamily="34" charset="0"/>
                        </a:rPr>
                        <a:t>For Microsoft Teams</a:t>
                      </a:r>
                    </a:p>
                  </a:txBody>
                  <a:tcPr marL="91427" marR="91427" marT="45713" marB="45713"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51304" rtl="0" eaLnBrk="1" fontAlgn="auto" latinLnBrk="0" hangingPunct="1">
                        <a:lnSpc>
                          <a:spcPct val="100000"/>
                        </a:lnSpc>
                        <a:spcBef>
                          <a:spcPts val="0"/>
                        </a:spcBef>
                        <a:spcAft>
                          <a:spcPts val="0"/>
                        </a:spcAft>
                        <a:buClrTx/>
                        <a:buSzTx/>
                        <a:buFontTx/>
                        <a:buNone/>
                        <a:tabLst/>
                        <a:defRPr/>
                      </a:pPr>
                      <a:r>
                        <a:rPr lang="en-US" sz="2000" dirty="0" err="1">
                          <a:latin typeface="Segoe UI Semilight" panose="020B0402040204020203" pitchFamily="34" charset="0"/>
                          <a:cs typeface="Segoe UI Semilight" panose="020B0402040204020203" pitchFamily="34" charset="0"/>
                        </a:rPr>
                        <a:t>BlueJeans</a:t>
                      </a:r>
                      <a:r>
                        <a:rPr lang="en-US" sz="2000" dirty="0">
                          <a:latin typeface="Segoe UI Semilight" panose="020B0402040204020203" pitchFamily="34" charset="0"/>
                          <a:cs typeface="Segoe UI Semilight" panose="020B0402040204020203" pitchFamily="34" charset="0"/>
                        </a:rPr>
                        <a:t> Gateway </a:t>
                      </a:r>
                    </a:p>
                    <a:p>
                      <a:pPr marL="0" marR="0" lvl="0" indent="0" algn="ctr" defTabSz="951304" rtl="0" eaLnBrk="1" fontAlgn="auto" latinLnBrk="0" hangingPunct="1">
                        <a:lnSpc>
                          <a:spcPct val="100000"/>
                        </a:lnSpc>
                        <a:spcBef>
                          <a:spcPts val="0"/>
                        </a:spcBef>
                        <a:spcAft>
                          <a:spcPts val="0"/>
                        </a:spcAft>
                        <a:buClrTx/>
                        <a:buSzTx/>
                        <a:buFontTx/>
                        <a:buNone/>
                        <a:tabLst/>
                        <a:defRPr/>
                      </a:pPr>
                      <a:r>
                        <a:rPr lang="en-US" sz="2000" dirty="0">
                          <a:latin typeface="Segoe UI Semilight" panose="020B0402040204020203" pitchFamily="34" charset="0"/>
                          <a:cs typeface="Segoe UI Semilight" panose="020B0402040204020203" pitchFamily="34" charset="0"/>
                        </a:rPr>
                        <a:t>For Microsoft Teams</a:t>
                      </a:r>
                    </a:p>
                  </a:txBody>
                  <a:tcPr marL="91427" marR="91427" marT="45713" marB="45713" anchor="ctr">
                    <a:lnL w="12700" cap="flat" cmpd="sng" algn="ctr">
                      <a:solidFill>
                        <a:schemeClr val="bg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602686678"/>
                  </a:ext>
                </a:extLst>
              </a:tr>
            </a:tbl>
          </a:graphicData>
        </a:graphic>
      </p:graphicFrame>
      <p:sp>
        <p:nvSpPr>
          <p:cNvPr id="4" name="TextBox 3">
            <a:extLst>
              <a:ext uri="{FF2B5EF4-FFF2-40B4-BE49-F238E27FC236}">
                <a16:creationId xmlns:a16="http://schemas.microsoft.com/office/drawing/2014/main" id="{95E39066-05A4-4E70-B1CD-BC865DCCAB0F}"/>
              </a:ext>
            </a:extLst>
          </p:cNvPr>
          <p:cNvSpPr txBox="1"/>
          <p:nvPr/>
        </p:nvSpPr>
        <p:spPr>
          <a:xfrm>
            <a:off x="563627" y="3975423"/>
            <a:ext cx="7468850" cy="2043636"/>
          </a:xfrm>
          <a:prstGeom prst="rect">
            <a:avLst/>
          </a:prstGeom>
          <a:noFill/>
        </p:spPr>
        <p:txBody>
          <a:bodyPr wrap="square" lIns="186521" tIns="0" rIns="0" bIns="0" rtlCol="0">
            <a:spAutoFit/>
          </a:bodyPr>
          <a:lstStyle/>
          <a:p>
            <a:pPr marL="457200" lvl="1" indent="-457200" defTabSz="932563">
              <a:lnSpc>
                <a:spcPct val="90000"/>
              </a:lnSpc>
              <a:spcBef>
                <a:spcPct val="20000"/>
              </a:spcBef>
              <a:buSzPct val="90000"/>
              <a:buFont typeface="Arial" panose="020B0604020202020204" pitchFamily="34" charset="0"/>
              <a:buChar char="•"/>
              <a:defRPr/>
            </a:pPr>
            <a:r>
              <a:rPr lang="en-US" sz="2400" dirty="0">
                <a:gradFill>
                  <a:gsLst>
                    <a:gs pos="1250">
                      <a:schemeClr val="tx1"/>
                    </a:gs>
                    <a:gs pos="100000">
                      <a:schemeClr val="tx1"/>
                    </a:gs>
                  </a:gsLst>
                  <a:lin ang="5400000" scaled="0"/>
                </a:gradFill>
              </a:rPr>
              <a:t>HD video (1080p) and Content (VBSS)</a:t>
            </a:r>
          </a:p>
          <a:p>
            <a:pPr marL="457200" lvl="1" indent="-457200" defTabSz="932563">
              <a:lnSpc>
                <a:spcPct val="90000"/>
              </a:lnSpc>
              <a:spcBef>
                <a:spcPct val="20000"/>
              </a:spcBef>
              <a:buSzPct val="90000"/>
              <a:buFont typeface="Arial" panose="020B0604020202020204" pitchFamily="34" charset="0"/>
              <a:buChar char="•"/>
              <a:defRPr/>
            </a:pPr>
            <a:r>
              <a:rPr lang="en-US" sz="2400" dirty="0">
                <a:gradFill>
                  <a:gsLst>
                    <a:gs pos="1250">
                      <a:schemeClr val="tx1"/>
                    </a:gs>
                    <a:gs pos="100000">
                      <a:schemeClr val="tx1"/>
                    </a:gs>
                  </a:gsLst>
                  <a:lin ang="5400000" scaled="0"/>
                </a:gradFill>
              </a:rPr>
              <a:t>Support for H.323 and SIP meeting room devices</a:t>
            </a:r>
          </a:p>
          <a:p>
            <a:pPr marL="457200" lvl="1" indent="-457200" defTabSz="932563">
              <a:lnSpc>
                <a:spcPct val="90000"/>
              </a:lnSpc>
              <a:spcBef>
                <a:spcPct val="20000"/>
              </a:spcBef>
              <a:buSzPct val="90000"/>
              <a:buFont typeface="Arial" panose="020B0604020202020204" pitchFamily="34" charset="0"/>
              <a:buChar char="•"/>
              <a:defRPr/>
            </a:pPr>
            <a:r>
              <a:rPr lang="en-US" sz="2400" dirty="0">
                <a:gradFill>
                  <a:gsLst>
                    <a:gs pos="1250">
                      <a:schemeClr val="tx1"/>
                    </a:gs>
                    <a:gs pos="100000">
                      <a:schemeClr val="tx1"/>
                    </a:gs>
                  </a:gsLst>
                  <a:lin ang="5400000" scaled="0"/>
                </a:gradFill>
              </a:rPr>
              <a:t>Native Teams/Exchange scheduling</a:t>
            </a:r>
          </a:p>
          <a:p>
            <a:pPr marL="457200" lvl="1" indent="-457200" defTabSz="932563">
              <a:lnSpc>
                <a:spcPct val="90000"/>
              </a:lnSpc>
              <a:spcBef>
                <a:spcPct val="20000"/>
              </a:spcBef>
              <a:buSzPct val="90000"/>
              <a:buFont typeface="Arial" panose="020B0604020202020204" pitchFamily="34" charset="0"/>
              <a:buChar char="•"/>
              <a:defRPr/>
            </a:pPr>
            <a:r>
              <a:rPr lang="en-US" sz="2400" dirty="0">
                <a:gradFill>
                  <a:gsLst>
                    <a:gs pos="1250">
                      <a:schemeClr val="tx1"/>
                    </a:gs>
                    <a:gs pos="100000">
                      <a:schemeClr val="tx1"/>
                    </a:gs>
                  </a:gsLst>
                  <a:lin ang="5400000" scaled="0"/>
                </a:gradFill>
              </a:rPr>
              <a:t>Azure Scale with Cloud Solution</a:t>
            </a:r>
          </a:p>
          <a:p>
            <a:pPr algn="l"/>
            <a:endParaRPr lang="en-US" sz="2800" dirty="0" err="1">
              <a:gradFill>
                <a:gsLst>
                  <a:gs pos="2917">
                    <a:schemeClr val="tx1"/>
                  </a:gs>
                  <a:gs pos="30000">
                    <a:schemeClr val="tx1"/>
                  </a:gs>
                </a:gsLst>
                <a:lin ang="5400000" scaled="0"/>
              </a:gradFill>
            </a:endParaRPr>
          </a:p>
        </p:txBody>
      </p:sp>
      <p:pic>
        <p:nvPicPr>
          <p:cNvPr id="26" name="Picture 25">
            <a:extLst>
              <a:ext uri="{FF2B5EF4-FFF2-40B4-BE49-F238E27FC236}">
                <a16:creationId xmlns:a16="http://schemas.microsoft.com/office/drawing/2014/main" id="{C5ADB727-067A-4C76-BF95-B303F909A03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2795356" y="1669481"/>
            <a:ext cx="2060395" cy="590382"/>
          </a:xfrm>
          <a:prstGeom prst="rect">
            <a:avLst/>
          </a:prstGeom>
        </p:spPr>
      </p:pic>
      <p:pic>
        <p:nvPicPr>
          <p:cNvPr id="27" name="Picture 26">
            <a:extLst>
              <a:ext uri="{FF2B5EF4-FFF2-40B4-BE49-F238E27FC236}">
                <a16:creationId xmlns:a16="http://schemas.microsoft.com/office/drawing/2014/main" id="{D10EC976-E53E-48D0-B17F-255D99170594}"/>
              </a:ext>
            </a:extLst>
          </p:cNvPr>
          <p:cNvPicPr>
            <a:picLocks noChangeAspect="1"/>
          </p:cNvPicPr>
          <p:nvPr/>
        </p:nvPicPr>
        <p:blipFill>
          <a:blip r:embed="rId5"/>
          <a:stretch>
            <a:fillRect/>
          </a:stretch>
        </p:blipFill>
        <p:spPr>
          <a:xfrm>
            <a:off x="9215010" y="1715665"/>
            <a:ext cx="2070178" cy="479097"/>
          </a:xfrm>
          <a:prstGeom prst="rect">
            <a:avLst/>
          </a:prstGeom>
        </p:spPr>
      </p:pic>
      <p:pic>
        <p:nvPicPr>
          <p:cNvPr id="28" name="Picture 27" descr="A close up of a logo&#10;&#10;Description automatically generated">
            <a:extLst>
              <a:ext uri="{FF2B5EF4-FFF2-40B4-BE49-F238E27FC236}">
                <a16:creationId xmlns:a16="http://schemas.microsoft.com/office/drawing/2014/main" id="{A632B23C-FC6D-4EB9-BBF4-F3C5B06FE3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45536" y="1633775"/>
            <a:ext cx="1175082" cy="626088"/>
          </a:xfrm>
          <a:prstGeom prst="rect">
            <a:avLst/>
          </a:prstGeom>
        </p:spPr>
      </p:pic>
      <p:pic>
        <p:nvPicPr>
          <p:cNvPr id="1026" name="Picture 2" descr="https://www.polycom.com/content/dam/polycom/www/images/products/microsoft/office-365-teams-570x325-enus.jpg">
            <a:extLst>
              <a:ext uri="{FF2B5EF4-FFF2-40B4-BE49-F238E27FC236}">
                <a16:creationId xmlns:a16="http://schemas.microsoft.com/office/drawing/2014/main" id="{C2BD488F-0E7D-4A67-B277-FACDA27BF0C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a:stretch/>
        </p:blipFill>
        <p:spPr bwMode="auto">
          <a:xfrm>
            <a:off x="8062848" y="3421062"/>
            <a:ext cx="3810000" cy="315235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AED90D99-B663-4966-8363-195E5FEC6761}"/>
              </a:ext>
            </a:extLst>
          </p:cNvPr>
          <p:cNvSpPr/>
          <p:nvPr/>
        </p:nvSpPr>
        <p:spPr bwMode="auto">
          <a:xfrm>
            <a:off x="8062848" y="5402262"/>
            <a:ext cx="3336989" cy="838200"/>
          </a:xfrm>
          <a:prstGeom prst="rect">
            <a:avLst/>
          </a:prstGeom>
          <a:noFill/>
          <a:ln w="571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144143410"/>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slov 2">
            <a:extLst>
              <a:ext uri="{FF2B5EF4-FFF2-40B4-BE49-F238E27FC236}">
                <a16:creationId xmlns:a16="http://schemas.microsoft.com/office/drawing/2014/main" id="{D0CD2924-EA7A-47CB-AF3D-0AE95C6D1981}"/>
              </a:ext>
            </a:extLst>
          </p:cNvPr>
          <p:cNvSpPr>
            <a:spLocks noGrp="1"/>
          </p:cNvSpPr>
          <p:nvPr>
            <p:ph type="title"/>
          </p:nvPr>
        </p:nvSpPr>
        <p:spPr/>
        <p:txBody>
          <a:bodyPr/>
          <a:lstStyle/>
          <a:p>
            <a:r>
              <a:rPr lang="en-US" dirty="0"/>
              <a:t>Conclusion</a:t>
            </a:r>
          </a:p>
        </p:txBody>
      </p:sp>
      <p:sp>
        <p:nvSpPr>
          <p:cNvPr id="4" name="Označba mesta besedila 3">
            <a:extLst>
              <a:ext uri="{FF2B5EF4-FFF2-40B4-BE49-F238E27FC236}">
                <a16:creationId xmlns:a16="http://schemas.microsoft.com/office/drawing/2014/main" id="{E0F3A60C-A815-4B20-8B05-ECA168F646FC}"/>
              </a:ext>
            </a:extLst>
          </p:cNvPr>
          <p:cNvSpPr>
            <a:spLocks noGrp="1"/>
          </p:cNvSpPr>
          <p:nvPr>
            <p:ph sz="half" idx="1"/>
          </p:nvPr>
        </p:nvSpPr>
        <p:spPr>
          <a:xfrm>
            <a:off x="313728" y="920132"/>
            <a:ext cx="11889564" cy="5421997"/>
          </a:xfrm>
        </p:spPr>
        <p:txBody>
          <a:bodyPr/>
          <a:lstStyle/>
          <a:p>
            <a:endParaRPr lang="en-US" dirty="0"/>
          </a:p>
          <a:p>
            <a:pPr marL="0" indent="0">
              <a:buNone/>
            </a:pPr>
            <a:r>
              <a:rPr lang="en-US" dirty="0">
                <a:latin typeface="+mn-lt"/>
              </a:rPr>
              <a:t>Microsoft vision for Intelligent Communications</a:t>
            </a:r>
          </a:p>
          <a:p>
            <a:pPr marL="0" indent="0">
              <a:buNone/>
            </a:pPr>
            <a:r>
              <a:rPr lang="en-US" dirty="0">
                <a:latin typeface="+mn-lt"/>
              </a:rPr>
              <a:t>Options and guidance</a:t>
            </a:r>
          </a:p>
          <a:p>
            <a:pPr marL="0" indent="0">
              <a:buNone/>
            </a:pPr>
            <a:r>
              <a:rPr lang="en-US" dirty="0">
                <a:latin typeface="+mn-lt"/>
              </a:rPr>
              <a:t>Find a sponsor and start a migration/adoption project</a:t>
            </a:r>
          </a:p>
          <a:p>
            <a:pPr marL="0" indent="0">
              <a:buNone/>
            </a:pPr>
            <a:r>
              <a:rPr lang="en-US" dirty="0">
                <a:latin typeface="+mn-lt"/>
              </a:rPr>
              <a:t>Interoperability/coexistence is not perfect</a:t>
            </a:r>
          </a:p>
          <a:p>
            <a:pPr lvl="1"/>
            <a:r>
              <a:rPr lang="en-US" dirty="0"/>
              <a:t>Migrate to Teams as fast as you can</a:t>
            </a:r>
          </a:p>
          <a:p>
            <a:pPr marL="0" indent="0">
              <a:buNone/>
            </a:pPr>
            <a:r>
              <a:rPr lang="en-US" dirty="0">
                <a:latin typeface="+mn-lt"/>
              </a:rPr>
              <a:t>Learnings from the field</a:t>
            </a:r>
          </a:p>
          <a:p>
            <a:pPr marL="0" indent="0">
              <a:buNone/>
            </a:pPr>
            <a:endParaRPr lang="en-US" dirty="0"/>
          </a:p>
          <a:p>
            <a:pPr marL="0" indent="0" algn="ctr">
              <a:buNone/>
            </a:pPr>
            <a:r>
              <a:rPr lang="en-US" b="1" dirty="0"/>
              <a:t>Call to action: Start planning and migrate/adopt ASAP</a:t>
            </a:r>
          </a:p>
        </p:txBody>
      </p:sp>
    </p:spTree>
    <p:extLst>
      <p:ext uri="{BB962C8B-B14F-4D97-AF65-F5344CB8AC3E}">
        <p14:creationId xmlns:p14="http://schemas.microsoft.com/office/powerpoint/2010/main" val="338904669"/>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566C1D-9532-4055-A430-33239A27B84C}"/>
              </a:ext>
            </a:extLst>
          </p:cNvPr>
          <p:cNvSpPr txBox="1"/>
          <p:nvPr/>
        </p:nvSpPr>
        <p:spPr>
          <a:xfrm>
            <a:off x="1657438" y="2402254"/>
            <a:ext cx="9118073" cy="1338235"/>
          </a:xfrm>
          <a:prstGeom prst="rect">
            <a:avLst/>
          </a:prstGeom>
          <a:noFill/>
        </p:spPr>
        <p:txBody>
          <a:bodyPr wrap="square" lIns="186494" tIns="149196" rIns="186494" bIns="149196" rtlCol="0">
            <a:spAutoFit/>
          </a:bodyPr>
          <a:lstStyle/>
          <a:p>
            <a:pPr algn="ctr" defTabSz="932563">
              <a:lnSpc>
                <a:spcPct val="90000"/>
              </a:lnSpc>
              <a:spcAft>
                <a:spcPts val="612"/>
              </a:spcAft>
              <a:defRPr/>
            </a:pPr>
            <a:r>
              <a:rPr lang="en-US" sz="7341" dirty="0">
                <a:solidFill>
                  <a:srgbClr val="FFFFFF"/>
                </a:solidFill>
                <a:latin typeface="Segoe UI Light"/>
              </a:rPr>
              <a:t>Thank you!</a:t>
            </a:r>
            <a:endParaRPr lang="en-US" sz="7341" dirty="0">
              <a:solidFill>
                <a:srgbClr val="FFFFFF"/>
              </a:solidFill>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1104509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1">
            <a:extLst>
              <a:ext uri="{FF2B5EF4-FFF2-40B4-BE49-F238E27FC236}">
                <a16:creationId xmlns:a16="http://schemas.microsoft.com/office/drawing/2014/main" id="{EA5ECB24-5B03-404E-805C-694B9FEB3A10}"/>
              </a:ext>
            </a:extLst>
          </p:cNvPr>
          <p:cNvSpPr txBox="1">
            <a:spLocks/>
          </p:cNvSpPr>
          <p:nvPr/>
        </p:nvSpPr>
        <p:spPr>
          <a:xfrm>
            <a:off x="313969" y="1135062"/>
            <a:ext cx="9592639" cy="478442"/>
          </a:xfrm>
          <a:prstGeom prst="rect">
            <a:avLst/>
          </a:prstGeom>
        </p:spPr>
        <p:txBody>
          <a:bodyPr vert="horz" wrap="square" lIns="149217" tIns="93260" rIns="149217" bIns="93260" rtlCol="0" anchor="t">
            <a:noAutofit/>
          </a:bodyPr>
          <a:lstStyle>
            <a:lvl1pPr algn="l" defTabSz="914367" rtl="0" eaLnBrk="1" latinLnBrk="0" hangingPunct="1">
              <a:lnSpc>
                <a:spcPct val="90000"/>
              </a:lnSpc>
              <a:spcBef>
                <a:spcPct val="0"/>
              </a:spcBef>
              <a:buNone/>
              <a:defRPr lang="en-US" sz="4705" b="0" kern="1200" cap="none" spc="-147"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040" spc="0" dirty="0">
                <a:ln>
                  <a:noFill/>
                </a:ln>
                <a:solidFill>
                  <a:schemeClr val="tx1"/>
                </a:solidFill>
                <a:latin typeface="Segoe UI Semibold" panose="020B0502040204020203" pitchFamily="34" charset="0"/>
                <a:cs typeface="Segoe UI Semibold" panose="020B0502040204020203" pitchFamily="34" charset="0"/>
              </a:rPr>
              <a:t>Programs and resources to enable your success</a:t>
            </a:r>
          </a:p>
        </p:txBody>
      </p:sp>
      <p:sp>
        <p:nvSpPr>
          <p:cNvPr id="49" name="Text Placeholder 5">
            <a:extLst>
              <a:ext uri="{FF2B5EF4-FFF2-40B4-BE49-F238E27FC236}">
                <a16:creationId xmlns:a16="http://schemas.microsoft.com/office/drawing/2014/main" id="{FF62AA1E-9A48-472A-85EE-D58D1DECD491}"/>
              </a:ext>
            </a:extLst>
          </p:cNvPr>
          <p:cNvSpPr txBox="1">
            <a:spLocks/>
          </p:cNvSpPr>
          <p:nvPr/>
        </p:nvSpPr>
        <p:spPr>
          <a:xfrm>
            <a:off x="442018" y="1694961"/>
            <a:ext cx="7239889" cy="1900425"/>
          </a:xfrm>
          <a:prstGeom prst="rect">
            <a:avLst/>
          </a:prstGeom>
        </p:spPr>
        <p:txBody>
          <a:bodyPr vert="horz" wrap="square" lIns="0" tIns="0" rIns="0" bIns="0" rtlCol="0">
            <a:spAutoFit/>
          </a:bodyPr>
          <a:lstStyle>
            <a:defPPr>
              <a:defRPr lang="en-US"/>
            </a:defPPr>
            <a:lvl1pPr marL="0" algn="l" defTabSz="932688" rtl="0" eaLnBrk="1" latinLnBrk="0" hangingPunct="1">
              <a:defRPr sz="1836" kern="1200">
                <a:solidFill>
                  <a:schemeClr val="tx1"/>
                </a:solidFill>
                <a:latin typeface="+mn-lt"/>
                <a:ea typeface="+mn-ea"/>
                <a:cs typeface="+mn-cs"/>
              </a:defRPr>
            </a:lvl1pPr>
            <a:lvl2pPr marL="466344" algn="l" defTabSz="932688" rtl="0" eaLnBrk="1" latinLnBrk="0" hangingPunct="1">
              <a:defRPr sz="1836" kern="1200">
                <a:solidFill>
                  <a:schemeClr val="tx1"/>
                </a:solidFill>
                <a:latin typeface="+mn-lt"/>
                <a:ea typeface="+mn-ea"/>
                <a:cs typeface="+mn-cs"/>
              </a:defRPr>
            </a:lvl2pPr>
            <a:lvl3pPr marL="932688" algn="l" defTabSz="932688" rtl="0" eaLnBrk="1" latinLnBrk="0" hangingPunct="1">
              <a:defRPr sz="1836" kern="1200">
                <a:solidFill>
                  <a:schemeClr val="tx1"/>
                </a:solidFill>
                <a:latin typeface="+mn-lt"/>
                <a:ea typeface="+mn-ea"/>
                <a:cs typeface="+mn-cs"/>
              </a:defRPr>
            </a:lvl3pPr>
            <a:lvl4pPr marL="1399032" algn="l" defTabSz="932688" rtl="0" eaLnBrk="1" latinLnBrk="0" hangingPunct="1">
              <a:defRPr sz="1836" kern="1200">
                <a:solidFill>
                  <a:schemeClr val="tx1"/>
                </a:solidFill>
                <a:latin typeface="+mn-lt"/>
                <a:ea typeface="+mn-ea"/>
                <a:cs typeface="+mn-cs"/>
              </a:defRPr>
            </a:lvl4pPr>
            <a:lvl5pPr marL="1865376" algn="l" defTabSz="932688" rtl="0" eaLnBrk="1" latinLnBrk="0" hangingPunct="1">
              <a:defRPr sz="1836" kern="1200">
                <a:solidFill>
                  <a:schemeClr val="tx1"/>
                </a:solidFill>
                <a:latin typeface="+mn-lt"/>
                <a:ea typeface="+mn-ea"/>
                <a:cs typeface="+mn-cs"/>
              </a:defRPr>
            </a:lvl5pPr>
            <a:lvl6pPr marL="2331720" algn="l" defTabSz="932688" rtl="0" eaLnBrk="1" latinLnBrk="0" hangingPunct="1">
              <a:defRPr sz="1836" kern="1200">
                <a:solidFill>
                  <a:schemeClr val="tx1"/>
                </a:solidFill>
                <a:latin typeface="+mn-lt"/>
                <a:ea typeface="+mn-ea"/>
                <a:cs typeface="+mn-cs"/>
              </a:defRPr>
            </a:lvl6pPr>
            <a:lvl7pPr marL="2798064" algn="l" defTabSz="932688" rtl="0" eaLnBrk="1" latinLnBrk="0" hangingPunct="1">
              <a:defRPr sz="1836" kern="1200">
                <a:solidFill>
                  <a:schemeClr val="tx1"/>
                </a:solidFill>
                <a:latin typeface="+mn-lt"/>
                <a:ea typeface="+mn-ea"/>
                <a:cs typeface="+mn-cs"/>
              </a:defRPr>
            </a:lvl7pPr>
            <a:lvl8pPr marL="3264408" algn="l" defTabSz="932688" rtl="0" eaLnBrk="1" latinLnBrk="0" hangingPunct="1">
              <a:defRPr sz="1836" kern="1200">
                <a:solidFill>
                  <a:schemeClr val="tx1"/>
                </a:solidFill>
                <a:latin typeface="+mn-lt"/>
                <a:ea typeface="+mn-ea"/>
                <a:cs typeface="+mn-cs"/>
              </a:defRPr>
            </a:lvl8pPr>
            <a:lvl9pPr marL="3730752" algn="l" defTabSz="932688" rtl="0" eaLnBrk="1" latinLnBrk="0" hangingPunct="1">
              <a:defRPr sz="1836" kern="1200">
                <a:solidFill>
                  <a:schemeClr val="tx1"/>
                </a:solidFill>
                <a:latin typeface="+mn-lt"/>
                <a:ea typeface="+mn-ea"/>
                <a:cs typeface="+mn-cs"/>
              </a:defRPr>
            </a:lvl9pPr>
          </a:lstStyle>
          <a:p>
            <a:pPr marL="6474" lvl="1" defTabSz="951121">
              <a:spcBef>
                <a:spcPct val="20000"/>
              </a:spcBef>
              <a:spcAft>
                <a:spcPts val="612"/>
              </a:spcAft>
              <a:buSzPct val="90000"/>
              <a:defRPr/>
            </a:pPr>
            <a:r>
              <a:rPr lang="en-US" sz="2448" b="1" dirty="0">
                <a:solidFill>
                  <a:srgbClr val="0078D4"/>
                </a:solidFill>
                <a:latin typeface="Segoe UI Semibold"/>
              </a:rPr>
              <a:t>Upgrade planning and guidance from Microsoft</a:t>
            </a:r>
            <a:endParaRPr lang="en-US" sz="2448" b="1" baseline="30000" dirty="0">
              <a:solidFill>
                <a:srgbClr val="0078D4"/>
              </a:solidFill>
              <a:latin typeface="Segoe UI Semibold"/>
            </a:endParaRPr>
          </a:p>
          <a:p>
            <a:pPr marL="297911" lvl="2" indent="-291436" defTabSz="951121">
              <a:spcAft>
                <a:spcPts val="612"/>
              </a:spcAft>
              <a:buSzPct val="90000"/>
              <a:buFont typeface="Arial" panose="020B0604020202020204" pitchFamily="34" charset="0"/>
              <a:buChar char="•"/>
              <a:defRPr/>
            </a:pPr>
            <a:r>
              <a:rPr lang="en-US" sz="1632" dirty="0">
                <a:solidFill>
                  <a:srgbClr val="1A1A1A">
                    <a:lumMod val="90000"/>
                    <a:lumOff val="10000"/>
                  </a:srgbClr>
                </a:solidFill>
              </a:rPr>
              <a:t>Microsoft will help you design a strategic plan based upon a proven change management framework and the specific needs of your organization</a:t>
            </a:r>
            <a:r>
              <a:rPr lang="en-US" sz="1632" baseline="30000" dirty="0">
                <a:solidFill>
                  <a:srgbClr val="1A1A1A">
                    <a:lumMod val="90000"/>
                    <a:lumOff val="10000"/>
                  </a:srgbClr>
                </a:solidFill>
              </a:rPr>
              <a:t>1</a:t>
            </a:r>
          </a:p>
          <a:p>
            <a:pPr marL="297911" lvl="2" indent="-291436" defTabSz="951121">
              <a:spcAft>
                <a:spcPts val="612"/>
              </a:spcAft>
              <a:buSzPct val="90000"/>
              <a:buFont typeface="Arial" panose="020B0604020202020204" pitchFamily="34" charset="0"/>
              <a:buChar char="•"/>
              <a:defRPr/>
            </a:pPr>
            <a:r>
              <a:rPr lang="en-US" sz="1632" dirty="0">
                <a:solidFill>
                  <a:srgbClr val="1A1A1A">
                    <a:lumMod val="90000"/>
                    <a:lumOff val="10000"/>
                  </a:srgbClr>
                </a:solidFill>
              </a:rPr>
              <a:t>Access upgrade tools, guidance, planning workshops, blocker </a:t>
            </a:r>
            <a:r>
              <a:rPr lang="en-US" sz="1632" dirty="0"/>
              <a:t>mitigation, and monitoring</a:t>
            </a:r>
          </a:p>
          <a:p>
            <a:pPr marL="297911" lvl="2" indent="-291436" defTabSz="951121">
              <a:spcAft>
                <a:spcPts val="612"/>
              </a:spcAft>
              <a:buSzPct val="90000"/>
              <a:buFont typeface="Arial" panose="020B0604020202020204" pitchFamily="34" charset="0"/>
              <a:buChar char="•"/>
              <a:defRPr/>
            </a:pPr>
            <a:r>
              <a:rPr lang="en-US" sz="1632" dirty="0"/>
              <a:t>We’re here to help you with your upgrade</a:t>
            </a:r>
            <a:endParaRPr lang="en-US" sz="1632" dirty="0">
              <a:solidFill>
                <a:srgbClr val="1A1A1A">
                  <a:lumMod val="90000"/>
                  <a:lumOff val="10000"/>
                </a:srgbClr>
              </a:solidFill>
              <a:latin typeface="Segoe UI"/>
            </a:endParaRPr>
          </a:p>
        </p:txBody>
      </p:sp>
      <p:pic>
        <p:nvPicPr>
          <p:cNvPr id="28" name="Picture 27">
            <a:extLst>
              <a:ext uri="{FF2B5EF4-FFF2-40B4-BE49-F238E27FC236}">
                <a16:creationId xmlns:a16="http://schemas.microsoft.com/office/drawing/2014/main" id="{646F2325-6ED1-4F0A-8E60-0ABA2293F2D7}"/>
              </a:ext>
            </a:extLst>
          </p:cNvPr>
          <p:cNvPicPr>
            <a:picLocks noChangeAspect="1"/>
          </p:cNvPicPr>
          <p:nvPr/>
        </p:nvPicPr>
        <p:blipFill>
          <a:blip r:embed="rId3"/>
          <a:stretch>
            <a:fillRect/>
          </a:stretch>
        </p:blipFill>
        <p:spPr>
          <a:xfrm>
            <a:off x="442017" y="3924878"/>
            <a:ext cx="3515167" cy="2271881"/>
          </a:xfrm>
          <a:prstGeom prst="rect">
            <a:avLst/>
          </a:prstGeom>
          <a:effectLst>
            <a:outerShdw blurRad="50800" dist="38100" dir="2700000" algn="tl" rotWithShape="0">
              <a:prstClr val="black">
                <a:alpha val="40000"/>
              </a:prstClr>
            </a:outerShdw>
          </a:effectLst>
        </p:spPr>
      </p:pic>
      <p:grpSp>
        <p:nvGrpSpPr>
          <p:cNvPr id="34" name="Group 33">
            <a:extLst>
              <a:ext uri="{FF2B5EF4-FFF2-40B4-BE49-F238E27FC236}">
                <a16:creationId xmlns:a16="http://schemas.microsoft.com/office/drawing/2014/main" id="{02DEDC45-5FE9-4902-9A9C-1160757AA1AD}"/>
              </a:ext>
            </a:extLst>
          </p:cNvPr>
          <p:cNvGrpSpPr/>
          <p:nvPr/>
        </p:nvGrpSpPr>
        <p:grpSpPr>
          <a:xfrm>
            <a:off x="4310557" y="3841843"/>
            <a:ext cx="3669265" cy="2373446"/>
            <a:chOff x="4136655" y="4193713"/>
            <a:chExt cx="3394445" cy="2327119"/>
          </a:xfrm>
        </p:grpSpPr>
        <p:sp>
          <p:nvSpPr>
            <p:cNvPr id="107" name="Text Placeholder 5">
              <a:extLst>
                <a:ext uri="{FF2B5EF4-FFF2-40B4-BE49-F238E27FC236}">
                  <a16:creationId xmlns:a16="http://schemas.microsoft.com/office/drawing/2014/main" id="{8767D368-6D72-493D-870E-3FD5AEF68B60}"/>
                </a:ext>
              </a:extLst>
            </p:cNvPr>
            <p:cNvSpPr txBox="1">
              <a:spLocks/>
            </p:cNvSpPr>
            <p:nvPr/>
          </p:nvSpPr>
          <p:spPr>
            <a:xfrm>
              <a:off x="4196418" y="4193713"/>
              <a:ext cx="3334682" cy="1786386"/>
            </a:xfrm>
            <a:prstGeom prst="rect">
              <a:avLst/>
            </a:prstGeom>
          </p:spPr>
          <p:txBody>
            <a:bodyPr vert="horz" wrap="square" lIns="0" tIns="0" rIns="0" bIns="0" rtlCol="0">
              <a:spAutoFit/>
            </a:bodyPr>
            <a:lstStyle>
              <a:defPPr>
                <a:defRPr lang="en-US"/>
              </a:defPPr>
              <a:lvl1pPr marL="0" algn="l" defTabSz="932688" rtl="0" eaLnBrk="1" latinLnBrk="0" hangingPunct="1">
                <a:defRPr sz="1836" kern="1200">
                  <a:solidFill>
                    <a:schemeClr val="tx1"/>
                  </a:solidFill>
                  <a:latin typeface="+mn-lt"/>
                  <a:ea typeface="+mn-ea"/>
                  <a:cs typeface="+mn-cs"/>
                </a:defRPr>
              </a:lvl1pPr>
              <a:lvl2pPr marL="466344" algn="l" defTabSz="932688" rtl="0" eaLnBrk="1" latinLnBrk="0" hangingPunct="1">
                <a:defRPr sz="1836" kern="1200">
                  <a:solidFill>
                    <a:schemeClr val="tx1"/>
                  </a:solidFill>
                  <a:latin typeface="+mn-lt"/>
                  <a:ea typeface="+mn-ea"/>
                  <a:cs typeface="+mn-cs"/>
                </a:defRPr>
              </a:lvl2pPr>
              <a:lvl3pPr marL="932688" algn="l" defTabSz="932688" rtl="0" eaLnBrk="1" latinLnBrk="0" hangingPunct="1">
                <a:defRPr sz="1836" kern="1200">
                  <a:solidFill>
                    <a:schemeClr val="tx1"/>
                  </a:solidFill>
                  <a:latin typeface="+mn-lt"/>
                  <a:ea typeface="+mn-ea"/>
                  <a:cs typeface="+mn-cs"/>
                </a:defRPr>
              </a:lvl3pPr>
              <a:lvl4pPr marL="1399032" algn="l" defTabSz="932688" rtl="0" eaLnBrk="1" latinLnBrk="0" hangingPunct="1">
                <a:defRPr sz="1836" kern="1200">
                  <a:solidFill>
                    <a:schemeClr val="tx1"/>
                  </a:solidFill>
                  <a:latin typeface="+mn-lt"/>
                  <a:ea typeface="+mn-ea"/>
                  <a:cs typeface="+mn-cs"/>
                </a:defRPr>
              </a:lvl4pPr>
              <a:lvl5pPr marL="1865376" algn="l" defTabSz="932688" rtl="0" eaLnBrk="1" latinLnBrk="0" hangingPunct="1">
                <a:defRPr sz="1836" kern="1200">
                  <a:solidFill>
                    <a:schemeClr val="tx1"/>
                  </a:solidFill>
                  <a:latin typeface="+mn-lt"/>
                  <a:ea typeface="+mn-ea"/>
                  <a:cs typeface="+mn-cs"/>
                </a:defRPr>
              </a:lvl5pPr>
              <a:lvl6pPr marL="2331720" algn="l" defTabSz="932688" rtl="0" eaLnBrk="1" latinLnBrk="0" hangingPunct="1">
                <a:defRPr sz="1836" kern="1200">
                  <a:solidFill>
                    <a:schemeClr val="tx1"/>
                  </a:solidFill>
                  <a:latin typeface="+mn-lt"/>
                  <a:ea typeface="+mn-ea"/>
                  <a:cs typeface="+mn-cs"/>
                </a:defRPr>
              </a:lvl6pPr>
              <a:lvl7pPr marL="2798064" algn="l" defTabSz="932688" rtl="0" eaLnBrk="1" latinLnBrk="0" hangingPunct="1">
                <a:defRPr sz="1836" kern="1200">
                  <a:solidFill>
                    <a:schemeClr val="tx1"/>
                  </a:solidFill>
                  <a:latin typeface="+mn-lt"/>
                  <a:ea typeface="+mn-ea"/>
                  <a:cs typeface="+mn-cs"/>
                </a:defRPr>
              </a:lvl7pPr>
              <a:lvl8pPr marL="3264408" algn="l" defTabSz="932688" rtl="0" eaLnBrk="1" latinLnBrk="0" hangingPunct="1">
                <a:defRPr sz="1836" kern="1200">
                  <a:solidFill>
                    <a:schemeClr val="tx1"/>
                  </a:solidFill>
                  <a:latin typeface="+mn-lt"/>
                  <a:ea typeface="+mn-ea"/>
                  <a:cs typeface="+mn-cs"/>
                </a:defRPr>
              </a:lvl8pPr>
              <a:lvl9pPr marL="3730752" algn="l" defTabSz="932688" rtl="0" eaLnBrk="1" latinLnBrk="0" hangingPunct="1">
                <a:defRPr sz="1836" kern="1200">
                  <a:solidFill>
                    <a:schemeClr val="tx1"/>
                  </a:solidFill>
                  <a:latin typeface="+mn-lt"/>
                  <a:ea typeface="+mn-ea"/>
                  <a:cs typeface="+mn-cs"/>
                </a:defRPr>
              </a:lvl9pPr>
            </a:lstStyle>
            <a:p>
              <a:pPr marL="6474" lvl="1" defTabSz="951121">
                <a:spcBef>
                  <a:spcPct val="20000"/>
                </a:spcBef>
                <a:spcAft>
                  <a:spcPts val="612"/>
                </a:spcAft>
                <a:buSzPct val="90000"/>
                <a:defRPr/>
              </a:pPr>
              <a:r>
                <a:rPr lang="en-US" sz="2448" b="1" dirty="0">
                  <a:solidFill>
                    <a:srgbClr val="0078D4"/>
                  </a:solidFill>
                  <a:latin typeface="Segoe UI Semibold"/>
                </a:rPr>
                <a:t>Teams Adoption Toolkit</a:t>
              </a:r>
            </a:p>
            <a:p>
              <a:pPr marL="291436" indent="-291436">
                <a:spcAft>
                  <a:spcPts val="612"/>
                </a:spcAft>
                <a:buFont typeface="Arial" panose="020B0604020202020204" pitchFamily="34" charset="0"/>
                <a:buChar char="•"/>
              </a:pPr>
              <a:r>
                <a:rPr lang="en-US" sz="1632" dirty="0">
                  <a:solidFill>
                    <a:srgbClr val="333333"/>
                  </a:solidFill>
                </a:rPr>
                <a:t>Understand business outcomes, best practices and real-world use cases for Teams</a:t>
              </a:r>
            </a:p>
            <a:p>
              <a:pPr marL="291436" indent="-291436">
                <a:spcAft>
                  <a:spcPts val="612"/>
                </a:spcAft>
                <a:buFont typeface="Arial" panose="020B0604020202020204" pitchFamily="34" charset="0"/>
                <a:buChar char="•"/>
              </a:pPr>
              <a:r>
                <a:rPr lang="en-US" sz="1632" dirty="0">
                  <a:solidFill>
                    <a:srgbClr val="333333"/>
                  </a:solidFill>
                </a:rPr>
                <a:t>D</a:t>
              </a:r>
              <a:r>
                <a:rPr lang="en-US" sz="1632" dirty="0"/>
                <a:t>ownload assets to onboard your Helpdesk</a:t>
              </a:r>
            </a:p>
          </p:txBody>
        </p:sp>
        <p:sp>
          <p:nvSpPr>
            <p:cNvPr id="108" name="Freeform 9">
              <a:extLst>
                <a:ext uri="{FF2B5EF4-FFF2-40B4-BE49-F238E27FC236}">
                  <a16:creationId xmlns:a16="http://schemas.microsoft.com/office/drawing/2014/main" id="{F72F1DD3-DCCD-4114-9592-3CC0007F9DA0}"/>
                </a:ext>
              </a:extLst>
            </p:cNvPr>
            <p:cNvSpPr>
              <a:spLocks noEditPoints="1"/>
            </p:cNvSpPr>
            <p:nvPr/>
          </p:nvSpPr>
          <p:spPr bwMode="black">
            <a:xfrm>
              <a:off x="4136655" y="6107342"/>
              <a:ext cx="394080" cy="41349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78D4"/>
            </a:solidFill>
            <a:ln>
              <a:noFill/>
            </a:ln>
            <a:extLst/>
          </p:spPr>
          <p:txBody>
            <a:bodyPr vert="horz" wrap="square" lIns="124312" tIns="62156" rIns="124312" bIns="62156" numCol="1" anchor="t" anchorCtr="0" compatLnSpc="1">
              <a:prstTxWarp prst="textNoShape">
                <a:avLst/>
              </a:prstTxWarp>
            </a:bodyPr>
            <a:lstStyle/>
            <a:p>
              <a:pPr defTabSz="1242953">
                <a:defRPr/>
              </a:pPr>
              <a:endParaRPr lang="en-US" sz="2448" dirty="0">
                <a:solidFill>
                  <a:srgbClr val="0078D4"/>
                </a:solidFill>
                <a:latin typeface="Segoe UI"/>
              </a:endParaRPr>
            </a:p>
          </p:txBody>
        </p:sp>
        <p:sp>
          <p:nvSpPr>
            <p:cNvPr id="109" name="Rectangle 108">
              <a:extLst>
                <a:ext uri="{FF2B5EF4-FFF2-40B4-BE49-F238E27FC236}">
                  <a16:creationId xmlns:a16="http://schemas.microsoft.com/office/drawing/2014/main" id="{FC6353C8-A1CC-452F-B9A8-F3754D699C3C}"/>
                </a:ext>
              </a:extLst>
            </p:cNvPr>
            <p:cNvSpPr/>
            <p:nvPr/>
          </p:nvSpPr>
          <p:spPr>
            <a:xfrm>
              <a:off x="4626812" y="6132742"/>
              <a:ext cx="1690449" cy="312073"/>
            </a:xfrm>
            <a:prstGeom prst="rect">
              <a:avLst/>
            </a:prstGeom>
          </p:spPr>
          <p:txBody>
            <a:bodyPr wrap="none">
              <a:spAutoFit/>
            </a:bodyPr>
            <a:lstStyle/>
            <a:p>
              <a:r>
                <a:rPr lang="en-US" sz="1428" dirty="0">
                  <a:solidFill>
                    <a:srgbClr val="0078D4"/>
                  </a:solidFill>
                  <a:hlinkClick r:id="rId4">
                    <a:extLst>
                      <a:ext uri="{A12FA001-AC4F-418D-AE19-62706E023703}">
                        <ahyp:hlinkClr xmlns:ahyp="http://schemas.microsoft.com/office/drawing/2018/hyperlinkcolor" val="tx"/>
                      </a:ext>
                    </a:extLst>
                  </a:hlinkClick>
                </a:rPr>
                <a:t>aka.ms/</a:t>
              </a:r>
              <a:r>
                <a:rPr lang="en-US" sz="1428" u="sng" dirty="0">
                  <a:solidFill>
                    <a:srgbClr val="0078D4"/>
                  </a:solidFill>
                </a:rPr>
                <a:t>TeamsToolkit</a:t>
              </a:r>
            </a:p>
          </p:txBody>
        </p:sp>
      </p:grpSp>
      <p:sp>
        <p:nvSpPr>
          <p:cNvPr id="4" name="Rectangle 3">
            <a:extLst>
              <a:ext uri="{FF2B5EF4-FFF2-40B4-BE49-F238E27FC236}">
                <a16:creationId xmlns:a16="http://schemas.microsoft.com/office/drawing/2014/main" id="{8127627C-AFE9-4E27-AC2E-912E4269AED8}"/>
              </a:ext>
            </a:extLst>
          </p:cNvPr>
          <p:cNvSpPr/>
          <p:nvPr/>
        </p:nvSpPr>
        <p:spPr>
          <a:xfrm>
            <a:off x="277225" y="6411047"/>
            <a:ext cx="7404682" cy="478442"/>
          </a:xfrm>
          <a:prstGeom prst="rect">
            <a:avLst/>
          </a:prstGeom>
        </p:spPr>
        <p:txBody>
          <a:bodyPr wrap="square">
            <a:spAutoFit/>
          </a:bodyPr>
          <a:lstStyle/>
          <a:p>
            <a:pPr marL="114956" indent="-114956"/>
            <a:r>
              <a:rPr lang="en-US" sz="1224" baseline="30000" dirty="0"/>
              <a:t>1 	</a:t>
            </a:r>
            <a:r>
              <a:rPr lang="en-US" sz="1224" dirty="0"/>
              <a:t>All customers have access to online tools and training. FastTrack-led engagements available for qualifying customers.  </a:t>
            </a:r>
          </a:p>
        </p:txBody>
      </p:sp>
      <p:grpSp>
        <p:nvGrpSpPr>
          <p:cNvPr id="32" name="Group 31">
            <a:extLst>
              <a:ext uri="{FF2B5EF4-FFF2-40B4-BE49-F238E27FC236}">
                <a16:creationId xmlns:a16="http://schemas.microsoft.com/office/drawing/2014/main" id="{82782CF9-78BB-40CD-9C82-5FA1539B10D9}"/>
              </a:ext>
            </a:extLst>
          </p:cNvPr>
          <p:cNvGrpSpPr/>
          <p:nvPr/>
        </p:nvGrpSpPr>
        <p:grpSpPr>
          <a:xfrm>
            <a:off x="8642426" y="1516062"/>
            <a:ext cx="3569258" cy="1126264"/>
            <a:chOff x="8498272" y="96379"/>
            <a:chExt cx="3499590" cy="1104279"/>
          </a:xfrm>
        </p:grpSpPr>
        <p:sp>
          <p:nvSpPr>
            <p:cNvPr id="63" name="TextBox 62">
              <a:extLst>
                <a:ext uri="{FF2B5EF4-FFF2-40B4-BE49-F238E27FC236}">
                  <a16:creationId xmlns:a16="http://schemas.microsoft.com/office/drawing/2014/main" id="{921AEB57-94E5-4E95-A47B-FE5784AF4DED}"/>
                </a:ext>
              </a:extLst>
            </p:cNvPr>
            <p:cNvSpPr txBox="1"/>
            <p:nvPr/>
          </p:nvSpPr>
          <p:spPr>
            <a:xfrm>
              <a:off x="8498272" y="96379"/>
              <a:ext cx="3499590" cy="561249"/>
            </a:xfrm>
            <a:prstGeom prst="rect">
              <a:avLst/>
            </a:prstGeom>
            <a:noFill/>
          </p:spPr>
          <p:txBody>
            <a:bodyPr wrap="square" lIns="182854" tIns="146283" rIns="182854" bIns="146283" rtlCol="0">
              <a:spAutoFit/>
            </a:bodyPr>
            <a:lstStyle/>
            <a:p>
              <a:pPr defTabSz="932563"/>
              <a:r>
                <a:rPr lang="en-US" dirty="0">
                  <a:gradFill>
                    <a:gsLst>
                      <a:gs pos="2917">
                        <a:srgbClr val="2F2F2F"/>
                      </a:gs>
                      <a:gs pos="30000">
                        <a:srgbClr val="2F2F2F"/>
                      </a:gs>
                    </a:gsLst>
                    <a:lin ang="5400000" scaled="0"/>
                  </a:gradFill>
                  <a:latin typeface="Segoe UI Semibold"/>
                </a:rPr>
                <a:t>Upgrade </a:t>
              </a:r>
              <a:r>
                <a:rPr lang="en-US" dirty="0">
                  <a:solidFill>
                    <a:srgbClr val="0078D4"/>
                  </a:solidFill>
                  <a:latin typeface="Segoe UI Semibold"/>
                </a:rPr>
                <a:t>Guidance</a:t>
              </a:r>
            </a:p>
          </p:txBody>
        </p:sp>
        <p:sp>
          <p:nvSpPr>
            <p:cNvPr id="20" name="Rectangle 19">
              <a:extLst>
                <a:ext uri="{FF2B5EF4-FFF2-40B4-BE49-F238E27FC236}">
                  <a16:creationId xmlns:a16="http://schemas.microsoft.com/office/drawing/2014/main" id="{B9C86E40-FDE6-4C4C-A2BC-682C2256A7AB}"/>
                </a:ext>
              </a:extLst>
            </p:cNvPr>
            <p:cNvSpPr/>
            <p:nvPr/>
          </p:nvSpPr>
          <p:spPr>
            <a:xfrm>
              <a:off x="9151429" y="826511"/>
              <a:ext cx="1523305" cy="256504"/>
            </a:xfrm>
            <a:prstGeom prst="rect">
              <a:avLst/>
            </a:prstGeom>
          </p:spPr>
          <p:txBody>
            <a:bodyPr wrap="none">
              <a:spAutoFit/>
            </a:bodyPr>
            <a:lstStyle/>
            <a:p>
              <a:r>
                <a:rPr lang="en-US" sz="1100" dirty="0">
                  <a:solidFill>
                    <a:srgbClr val="0078D4"/>
                  </a:solidFill>
                  <a:hlinkClick r:id="rId5"/>
                </a:rPr>
                <a:t>aka.ms/SkypeToTeams</a:t>
              </a:r>
              <a:endParaRPr lang="en-US" sz="1100" dirty="0"/>
            </a:p>
          </p:txBody>
        </p:sp>
        <p:sp>
          <p:nvSpPr>
            <p:cNvPr id="40" name="Freeform 9">
              <a:extLst>
                <a:ext uri="{FF2B5EF4-FFF2-40B4-BE49-F238E27FC236}">
                  <a16:creationId xmlns:a16="http://schemas.microsoft.com/office/drawing/2014/main" id="{8F501074-AA8A-4B32-815D-35B3F8961743}"/>
                </a:ext>
              </a:extLst>
            </p:cNvPr>
            <p:cNvSpPr>
              <a:spLocks noEditPoints="1"/>
            </p:cNvSpPr>
            <p:nvPr/>
          </p:nvSpPr>
          <p:spPr bwMode="black">
            <a:xfrm>
              <a:off x="8668706" y="787168"/>
              <a:ext cx="429497" cy="41349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78D4"/>
            </a:solidFill>
            <a:ln>
              <a:noFill/>
            </a:ln>
            <a:extLst/>
          </p:spPr>
          <p:txBody>
            <a:bodyPr vert="horz" wrap="square" lIns="124312" tIns="62156" rIns="124312" bIns="62156" numCol="1" anchor="t" anchorCtr="0" compatLnSpc="1">
              <a:prstTxWarp prst="textNoShape">
                <a:avLst/>
              </a:prstTxWarp>
            </a:bodyPr>
            <a:lstStyle/>
            <a:p>
              <a:pPr defTabSz="1242953">
                <a:defRPr/>
              </a:pPr>
              <a:endParaRPr lang="en-US" dirty="0">
                <a:solidFill>
                  <a:srgbClr val="0078D4"/>
                </a:solidFill>
                <a:latin typeface="Segoe UI"/>
              </a:endParaRPr>
            </a:p>
          </p:txBody>
        </p:sp>
        <p:sp>
          <p:nvSpPr>
            <p:cNvPr id="11" name="Rectangle 10">
              <a:extLst>
                <a:ext uri="{FF2B5EF4-FFF2-40B4-BE49-F238E27FC236}">
                  <a16:creationId xmlns:a16="http://schemas.microsoft.com/office/drawing/2014/main" id="{5A12918A-893C-4462-B1D6-9FD589543A8F}"/>
                </a:ext>
              </a:extLst>
            </p:cNvPr>
            <p:cNvSpPr/>
            <p:nvPr/>
          </p:nvSpPr>
          <p:spPr>
            <a:xfrm>
              <a:off x="8612021" y="488318"/>
              <a:ext cx="2007708" cy="271592"/>
            </a:xfrm>
            <a:prstGeom prst="rect">
              <a:avLst/>
            </a:prstGeom>
          </p:spPr>
          <p:txBody>
            <a:bodyPr wrap="none">
              <a:spAutoFit/>
            </a:bodyPr>
            <a:lstStyle/>
            <a:p>
              <a:pPr defTabSz="932239">
                <a:spcBef>
                  <a:spcPts val="1224"/>
                </a:spcBef>
                <a:buClr>
                  <a:schemeClr val="tx1"/>
                </a:buClr>
                <a:defRPr/>
              </a:pPr>
              <a:r>
                <a:rPr lang="en-US" sz="1200" dirty="0">
                  <a:solidFill>
                    <a:srgbClr val="2F2F2F"/>
                  </a:solidFill>
                </a:rPr>
                <a:t>Start planning your upgrade</a:t>
              </a:r>
            </a:p>
          </p:txBody>
        </p:sp>
      </p:grpSp>
      <p:grpSp>
        <p:nvGrpSpPr>
          <p:cNvPr id="21" name="Group 20">
            <a:extLst>
              <a:ext uri="{FF2B5EF4-FFF2-40B4-BE49-F238E27FC236}">
                <a16:creationId xmlns:a16="http://schemas.microsoft.com/office/drawing/2014/main" id="{F444A740-41C0-4779-A5CE-205EA5044734}"/>
              </a:ext>
            </a:extLst>
          </p:cNvPr>
          <p:cNvGrpSpPr/>
          <p:nvPr/>
        </p:nvGrpSpPr>
        <p:grpSpPr>
          <a:xfrm>
            <a:off x="8657078" y="2528111"/>
            <a:ext cx="3569258" cy="1121551"/>
            <a:chOff x="8487238" y="1593767"/>
            <a:chExt cx="3499590" cy="1099659"/>
          </a:xfrm>
        </p:grpSpPr>
        <p:sp>
          <p:nvSpPr>
            <p:cNvPr id="29" name="TextBox 28">
              <a:extLst>
                <a:ext uri="{FF2B5EF4-FFF2-40B4-BE49-F238E27FC236}">
                  <a16:creationId xmlns:a16="http://schemas.microsoft.com/office/drawing/2014/main" id="{E8719BB4-1637-4786-A1F5-FC486B1E4A5A}"/>
                </a:ext>
              </a:extLst>
            </p:cNvPr>
            <p:cNvSpPr txBox="1"/>
            <p:nvPr/>
          </p:nvSpPr>
          <p:spPr>
            <a:xfrm>
              <a:off x="8487238" y="1593767"/>
              <a:ext cx="3499590" cy="561249"/>
            </a:xfrm>
            <a:prstGeom prst="rect">
              <a:avLst/>
            </a:prstGeom>
            <a:noFill/>
          </p:spPr>
          <p:txBody>
            <a:bodyPr wrap="square" lIns="182854" tIns="146283" rIns="182854" bIns="146283" rtlCol="0">
              <a:spAutoFit/>
            </a:bodyPr>
            <a:lstStyle/>
            <a:p>
              <a:pPr defTabSz="932563"/>
              <a:r>
                <a:rPr lang="en-US" dirty="0">
                  <a:gradFill>
                    <a:gsLst>
                      <a:gs pos="2917">
                        <a:srgbClr val="2F2F2F"/>
                      </a:gs>
                      <a:gs pos="30000">
                        <a:srgbClr val="2F2F2F"/>
                      </a:gs>
                    </a:gsLst>
                    <a:lin ang="5400000" scaled="0"/>
                  </a:gradFill>
                  <a:latin typeface="Segoe UI Semibold"/>
                </a:rPr>
                <a:t>Teams </a:t>
              </a:r>
              <a:r>
                <a:rPr lang="en-US" dirty="0">
                  <a:solidFill>
                    <a:srgbClr val="0078D4"/>
                  </a:solidFill>
                  <a:latin typeface="Segoe UI Semibold"/>
                </a:rPr>
                <a:t>Training</a:t>
              </a:r>
            </a:p>
          </p:txBody>
        </p:sp>
        <p:sp>
          <p:nvSpPr>
            <p:cNvPr id="31" name="Rectangle 30">
              <a:extLst>
                <a:ext uri="{FF2B5EF4-FFF2-40B4-BE49-F238E27FC236}">
                  <a16:creationId xmlns:a16="http://schemas.microsoft.com/office/drawing/2014/main" id="{B9F6C2A6-42E6-478F-A4D3-452678CEFEF9}"/>
                </a:ext>
              </a:extLst>
            </p:cNvPr>
            <p:cNvSpPr/>
            <p:nvPr/>
          </p:nvSpPr>
          <p:spPr>
            <a:xfrm>
              <a:off x="9140395" y="2305497"/>
              <a:ext cx="1737059" cy="256504"/>
            </a:xfrm>
            <a:prstGeom prst="rect">
              <a:avLst/>
            </a:prstGeom>
          </p:spPr>
          <p:txBody>
            <a:bodyPr wrap="none">
              <a:spAutoFit/>
            </a:bodyPr>
            <a:lstStyle/>
            <a:p>
              <a:r>
                <a:rPr lang="en-US" sz="1100" dirty="0">
                  <a:solidFill>
                    <a:srgbClr val="0078D4"/>
                  </a:solidFill>
                  <a:hlinkClick r:id="rId6"/>
                </a:rPr>
                <a:t>aka.ms/TeamsLiveTraining</a:t>
              </a:r>
              <a:endParaRPr lang="en-US" sz="1100" dirty="0"/>
            </a:p>
          </p:txBody>
        </p:sp>
        <p:sp>
          <p:nvSpPr>
            <p:cNvPr id="39" name="Freeform 9">
              <a:extLst>
                <a:ext uri="{FF2B5EF4-FFF2-40B4-BE49-F238E27FC236}">
                  <a16:creationId xmlns:a16="http://schemas.microsoft.com/office/drawing/2014/main" id="{E23AA9E3-1B90-4E6C-8792-61E94CEC42D9}"/>
                </a:ext>
              </a:extLst>
            </p:cNvPr>
            <p:cNvSpPr>
              <a:spLocks noEditPoints="1"/>
            </p:cNvSpPr>
            <p:nvPr/>
          </p:nvSpPr>
          <p:spPr bwMode="black">
            <a:xfrm>
              <a:off x="8659085" y="2279936"/>
              <a:ext cx="429497" cy="41349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78D4"/>
            </a:solidFill>
            <a:ln>
              <a:noFill/>
            </a:ln>
            <a:extLst/>
          </p:spPr>
          <p:txBody>
            <a:bodyPr vert="horz" wrap="square" lIns="124312" tIns="62156" rIns="124312" bIns="62156" numCol="1" anchor="t" anchorCtr="0" compatLnSpc="1">
              <a:prstTxWarp prst="textNoShape">
                <a:avLst/>
              </a:prstTxWarp>
            </a:bodyPr>
            <a:lstStyle/>
            <a:p>
              <a:pPr defTabSz="1242953">
                <a:defRPr/>
              </a:pPr>
              <a:endParaRPr lang="en-US" dirty="0">
                <a:solidFill>
                  <a:srgbClr val="0078D4"/>
                </a:solidFill>
                <a:latin typeface="Segoe UI"/>
              </a:endParaRPr>
            </a:p>
          </p:txBody>
        </p:sp>
        <p:sp>
          <p:nvSpPr>
            <p:cNvPr id="12" name="Rectangle 11">
              <a:extLst>
                <a:ext uri="{FF2B5EF4-FFF2-40B4-BE49-F238E27FC236}">
                  <a16:creationId xmlns:a16="http://schemas.microsoft.com/office/drawing/2014/main" id="{5CF377F4-34EE-4527-A7E3-CFA6CF716571}"/>
                </a:ext>
              </a:extLst>
            </p:cNvPr>
            <p:cNvSpPr/>
            <p:nvPr/>
          </p:nvSpPr>
          <p:spPr>
            <a:xfrm>
              <a:off x="8582730" y="1981084"/>
              <a:ext cx="2431694" cy="271592"/>
            </a:xfrm>
            <a:prstGeom prst="rect">
              <a:avLst/>
            </a:prstGeom>
          </p:spPr>
          <p:txBody>
            <a:bodyPr wrap="none">
              <a:spAutoFit/>
            </a:bodyPr>
            <a:lstStyle/>
            <a:p>
              <a:pPr defTabSz="932239">
                <a:spcBef>
                  <a:spcPts val="1224"/>
                </a:spcBef>
                <a:buClr>
                  <a:schemeClr val="tx1"/>
                </a:buClr>
                <a:defRPr/>
              </a:pPr>
              <a:r>
                <a:rPr lang="en-US" sz="1200" dirty="0">
                  <a:solidFill>
                    <a:srgbClr val="2F2F2F"/>
                  </a:solidFill>
                </a:rPr>
                <a:t>Learn with free, live, online training</a:t>
              </a:r>
            </a:p>
          </p:txBody>
        </p:sp>
      </p:grpSp>
      <p:grpSp>
        <p:nvGrpSpPr>
          <p:cNvPr id="17" name="Group 16">
            <a:extLst>
              <a:ext uri="{FF2B5EF4-FFF2-40B4-BE49-F238E27FC236}">
                <a16:creationId xmlns:a16="http://schemas.microsoft.com/office/drawing/2014/main" id="{769941BF-935D-4CFD-8D44-5EA5572081B1}"/>
              </a:ext>
            </a:extLst>
          </p:cNvPr>
          <p:cNvGrpSpPr/>
          <p:nvPr/>
        </p:nvGrpSpPr>
        <p:grpSpPr>
          <a:xfrm>
            <a:off x="8646765" y="3484909"/>
            <a:ext cx="3748918" cy="1383953"/>
            <a:chOff x="8477126" y="2967462"/>
            <a:chExt cx="3675743" cy="1356939"/>
          </a:xfrm>
        </p:grpSpPr>
        <p:grpSp>
          <p:nvGrpSpPr>
            <p:cNvPr id="6" name="Group 5">
              <a:extLst>
                <a:ext uri="{FF2B5EF4-FFF2-40B4-BE49-F238E27FC236}">
                  <a16:creationId xmlns:a16="http://schemas.microsoft.com/office/drawing/2014/main" id="{6F12DA77-5AAB-421C-BFE4-089018C3B60A}"/>
                </a:ext>
              </a:extLst>
            </p:cNvPr>
            <p:cNvGrpSpPr/>
            <p:nvPr/>
          </p:nvGrpSpPr>
          <p:grpSpPr>
            <a:xfrm>
              <a:off x="8477126" y="2967462"/>
              <a:ext cx="3675743" cy="1356939"/>
              <a:chOff x="8451726" y="2967462"/>
              <a:chExt cx="3675743" cy="1356939"/>
            </a:xfrm>
          </p:grpSpPr>
          <p:grpSp>
            <p:nvGrpSpPr>
              <p:cNvPr id="22" name="Group 21">
                <a:extLst>
                  <a:ext uri="{FF2B5EF4-FFF2-40B4-BE49-F238E27FC236}">
                    <a16:creationId xmlns:a16="http://schemas.microsoft.com/office/drawing/2014/main" id="{673D67B6-FD76-421B-A58A-77E96559149A}"/>
                  </a:ext>
                </a:extLst>
              </p:cNvPr>
              <p:cNvGrpSpPr/>
              <p:nvPr/>
            </p:nvGrpSpPr>
            <p:grpSpPr>
              <a:xfrm>
                <a:off x="8451726" y="2967462"/>
                <a:ext cx="3675743" cy="1235935"/>
                <a:chOff x="8407400" y="473942"/>
                <a:chExt cx="3675743" cy="1235935"/>
              </a:xfrm>
            </p:grpSpPr>
            <p:sp>
              <p:nvSpPr>
                <p:cNvPr id="55" name="Title 4">
                  <a:extLst>
                    <a:ext uri="{FF2B5EF4-FFF2-40B4-BE49-F238E27FC236}">
                      <a16:creationId xmlns:a16="http://schemas.microsoft.com/office/drawing/2014/main" id="{82A78B25-270F-446A-A2A4-A5F1980830F9}"/>
                    </a:ext>
                  </a:extLst>
                </p:cNvPr>
                <p:cNvSpPr txBox="1">
                  <a:spLocks/>
                </p:cNvSpPr>
                <p:nvPr/>
              </p:nvSpPr>
              <p:spPr>
                <a:xfrm>
                  <a:off x="8570880" y="473942"/>
                  <a:ext cx="3253717" cy="543475"/>
                </a:xfrm>
                <a:prstGeom prst="rect">
                  <a:avLst/>
                </a:prstGeom>
              </p:spPr>
              <p:txBody>
                <a:bodyPr vert="horz" wrap="square" lIns="0" tIns="0" rIns="0" bIns="0" rtlCol="0" anchor="t">
                  <a:no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51304">
                    <a:lnSpc>
                      <a:spcPct val="90000"/>
                    </a:lnSpc>
                    <a:defRPr/>
                  </a:pPr>
                  <a:endParaRPr lang="en-US" sz="2800" b="0" spc="-150" dirty="0">
                    <a:gradFill>
                      <a:gsLst>
                        <a:gs pos="1250">
                          <a:srgbClr val="1A1A1A"/>
                        </a:gs>
                        <a:gs pos="100000">
                          <a:srgbClr val="1A1A1A"/>
                        </a:gs>
                      </a:gsLst>
                      <a:lin ang="5400000" scaled="0"/>
                    </a:gradFill>
                    <a:latin typeface="Segoe UI Semibold"/>
                  </a:endParaRPr>
                </a:p>
              </p:txBody>
            </p:sp>
            <p:sp>
              <p:nvSpPr>
                <p:cNvPr id="59" name="TextBox 58">
                  <a:extLst>
                    <a:ext uri="{FF2B5EF4-FFF2-40B4-BE49-F238E27FC236}">
                      <a16:creationId xmlns:a16="http://schemas.microsoft.com/office/drawing/2014/main" id="{12F9ED3A-AA8C-4283-92F3-ECEEDA6279C2}"/>
                    </a:ext>
                  </a:extLst>
                </p:cNvPr>
                <p:cNvSpPr txBox="1"/>
                <p:nvPr/>
              </p:nvSpPr>
              <p:spPr>
                <a:xfrm>
                  <a:off x="8407400" y="583878"/>
                  <a:ext cx="3675743" cy="561249"/>
                </a:xfrm>
                <a:prstGeom prst="rect">
                  <a:avLst/>
                </a:prstGeom>
                <a:noFill/>
              </p:spPr>
              <p:txBody>
                <a:bodyPr wrap="square" lIns="182854" tIns="146283" rIns="182854" bIns="146283" rtlCol="0">
                  <a:spAutoFit/>
                </a:bodyPr>
                <a:lstStyle/>
                <a:p>
                  <a:pPr defTabSz="932563"/>
                  <a:r>
                    <a:rPr lang="en-US" dirty="0">
                      <a:gradFill>
                        <a:gsLst>
                          <a:gs pos="2917">
                            <a:srgbClr val="2F2F2F"/>
                          </a:gs>
                          <a:gs pos="30000">
                            <a:srgbClr val="2F2F2F"/>
                          </a:gs>
                        </a:gsLst>
                        <a:lin ang="5400000" scaled="0"/>
                      </a:gradFill>
                      <a:latin typeface="Segoe UI Semibold"/>
                    </a:rPr>
                    <a:t>Teams </a:t>
                  </a:r>
                  <a:r>
                    <a:rPr lang="en-US" dirty="0">
                      <a:solidFill>
                        <a:srgbClr val="0078D4"/>
                      </a:solidFill>
                      <a:latin typeface="Segoe UI Semibold"/>
                    </a:rPr>
                    <a:t>Roadmap</a:t>
                  </a:r>
                </a:p>
              </p:txBody>
            </p:sp>
            <p:sp>
              <p:nvSpPr>
                <p:cNvPr id="18" name="Rectangle 17">
                  <a:extLst>
                    <a:ext uri="{FF2B5EF4-FFF2-40B4-BE49-F238E27FC236}">
                      <a16:creationId xmlns:a16="http://schemas.microsoft.com/office/drawing/2014/main" id="{79449331-32A6-4162-83C9-C5AFDB7BA009}"/>
                    </a:ext>
                  </a:extLst>
                </p:cNvPr>
                <p:cNvSpPr/>
                <p:nvPr/>
              </p:nvSpPr>
              <p:spPr>
                <a:xfrm>
                  <a:off x="9064912" y="1438662"/>
                  <a:ext cx="2888624" cy="271215"/>
                </a:xfrm>
                <a:prstGeom prst="rect">
                  <a:avLst/>
                </a:prstGeom>
              </p:spPr>
              <p:txBody>
                <a:bodyPr wrap="square">
                  <a:spAutoFit/>
                </a:bodyPr>
                <a:lstStyle/>
                <a:p>
                  <a:pPr defTabSz="932239">
                    <a:lnSpc>
                      <a:spcPct val="120000"/>
                    </a:lnSpc>
                    <a:spcBef>
                      <a:spcPts val="1224"/>
                    </a:spcBef>
                    <a:buClr>
                      <a:schemeClr val="tx1"/>
                    </a:buClr>
                    <a:defRPr/>
                  </a:pPr>
                  <a:r>
                    <a:rPr lang="en-US" sz="1100" dirty="0">
                      <a:solidFill>
                        <a:srgbClr val="0078D4"/>
                      </a:solidFill>
                      <a:hlinkClick r:id="rId7"/>
                    </a:rPr>
                    <a:t>aka.ms/TeamsRoadmap</a:t>
                  </a:r>
                  <a:endParaRPr lang="en-US" sz="1100" dirty="0">
                    <a:solidFill>
                      <a:srgbClr val="0078D4"/>
                    </a:solidFill>
                  </a:endParaRPr>
                </a:p>
              </p:txBody>
            </p:sp>
          </p:grpSp>
          <p:sp>
            <p:nvSpPr>
              <p:cNvPr id="110" name="Freeform 9">
                <a:extLst>
                  <a:ext uri="{FF2B5EF4-FFF2-40B4-BE49-F238E27FC236}">
                    <a16:creationId xmlns:a16="http://schemas.microsoft.com/office/drawing/2014/main" id="{11AF9D04-9F24-4710-A996-E5EF13C093AA}"/>
                  </a:ext>
                </a:extLst>
              </p:cNvPr>
              <p:cNvSpPr>
                <a:spLocks noEditPoints="1"/>
              </p:cNvSpPr>
              <p:nvPr/>
            </p:nvSpPr>
            <p:spPr bwMode="black">
              <a:xfrm>
                <a:off x="8625660" y="3910911"/>
                <a:ext cx="429497" cy="41349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78D4"/>
              </a:solidFill>
              <a:ln>
                <a:noFill/>
              </a:ln>
              <a:extLst/>
            </p:spPr>
            <p:txBody>
              <a:bodyPr vert="horz" wrap="square" lIns="124312" tIns="62156" rIns="124312" bIns="62156" numCol="1" anchor="t" anchorCtr="0" compatLnSpc="1">
                <a:prstTxWarp prst="textNoShape">
                  <a:avLst/>
                </a:prstTxWarp>
              </a:bodyPr>
              <a:lstStyle/>
              <a:p>
                <a:pPr defTabSz="1242953">
                  <a:defRPr/>
                </a:pPr>
                <a:endParaRPr lang="en-US" dirty="0">
                  <a:solidFill>
                    <a:srgbClr val="0078D4"/>
                  </a:solidFill>
                  <a:latin typeface="Segoe UI"/>
                </a:endParaRPr>
              </a:p>
            </p:txBody>
          </p:sp>
        </p:grpSp>
        <p:sp>
          <p:nvSpPr>
            <p:cNvPr id="13" name="Rectangle 12">
              <a:extLst>
                <a:ext uri="{FF2B5EF4-FFF2-40B4-BE49-F238E27FC236}">
                  <a16:creationId xmlns:a16="http://schemas.microsoft.com/office/drawing/2014/main" id="{2E3A33B0-1033-4D90-84DF-6249996EA8F0}"/>
                </a:ext>
              </a:extLst>
            </p:cNvPr>
            <p:cNvSpPr/>
            <p:nvPr/>
          </p:nvSpPr>
          <p:spPr>
            <a:xfrm>
              <a:off x="8582731" y="3445329"/>
              <a:ext cx="3301968" cy="452654"/>
            </a:xfrm>
            <a:prstGeom prst="rect">
              <a:avLst/>
            </a:prstGeom>
          </p:spPr>
          <p:txBody>
            <a:bodyPr wrap="square">
              <a:spAutoFit/>
            </a:bodyPr>
            <a:lstStyle/>
            <a:p>
              <a:pPr defTabSz="932239">
                <a:spcBef>
                  <a:spcPts val="1224"/>
                </a:spcBef>
                <a:buClr>
                  <a:schemeClr val="tx1"/>
                </a:buClr>
                <a:defRPr/>
              </a:pPr>
              <a:r>
                <a:rPr lang="en-US" sz="1200" dirty="0">
                  <a:solidFill>
                    <a:srgbClr val="2F2F2F"/>
                  </a:solidFill>
                </a:rPr>
                <a:t>Evaluate your needs relative to Teams capabilities and timing</a:t>
              </a:r>
              <a:endParaRPr lang="en-US" dirty="0">
                <a:gradFill>
                  <a:gsLst>
                    <a:gs pos="2917">
                      <a:srgbClr val="2F2F2F"/>
                    </a:gs>
                    <a:gs pos="30000">
                      <a:srgbClr val="2F2F2F"/>
                    </a:gs>
                  </a:gsLst>
                  <a:lin ang="5400000" scaled="0"/>
                </a:gradFill>
                <a:latin typeface="Segoe UI Semibold"/>
              </a:endParaRPr>
            </a:p>
          </p:txBody>
        </p:sp>
      </p:grpSp>
      <p:grpSp>
        <p:nvGrpSpPr>
          <p:cNvPr id="16" name="Group 15">
            <a:extLst>
              <a:ext uri="{FF2B5EF4-FFF2-40B4-BE49-F238E27FC236}">
                <a16:creationId xmlns:a16="http://schemas.microsoft.com/office/drawing/2014/main" id="{1CC367FF-C98D-4909-B17A-6675768A45B3}"/>
              </a:ext>
            </a:extLst>
          </p:cNvPr>
          <p:cNvGrpSpPr/>
          <p:nvPr/>
        </p:nvGrpSpPr>
        <p:grpSpPr>
          <a:xfrm>
            <a:off x="8642426" y="4836373"/>
            <a:ext cx="3756411" cy="1299519"/>
            <a:chOff x="8472872" y="4861055"/>
            <a:chExt cx="3683090" cy="1274153"/>
          </a:xfrm>
        </p:grpSpPr>
        <p:grpSp>
          <p:nvGrpSpPr>
            <p:cNvPr id="5" name="Group 4">
              <a:extLst>
                <a:ext uri="{FF2B5EF4-FFF2-40B4-BE49-F238E27FC236}">
                  <a16:creationId xmlns:a16="http://schemas.microsoft.com/office/drawing/2014/main" id="{39FD9633-CF62-4568-AC6D-7219FF08E85C}"/>
                </a:ext>
              </a:extLst>
            </p:cNvPr>
            <p:cNvGrpSpPr/>
            <p:nvPr/>
          </p:nvGrpSpPr>
          <p:grpSpPr>
            <a:xfrm>
              <a:off x="8472872" y="4861055"/>
              <a:ext cx="3546135" cy="1274153"/>
              <a:chOff x="8594034" y="4914251"/>
              <a:chExt cx="3546135" cy="1274153"/>
            </a:xfrm>
          </p:grpSpPr>
          <p:sp>
            <p:nvSpPr>
              <p:cNvPr id="70" name="TextBox 69">
                <a:extLst>
                  <a:ext uri="{FF2B5EF4-FFF2-40B4-BE49-F238E27FC236}">
                    <a16:creationId xmlns:a16="http://schemas.microsoft.com/office/drawing/2014/main" id="{548121EB-1F81-436B-A37E-A377A0CAA42D}"/>
                  </a:ext>
                </a:extLst>
              </p:cNvPr>
              <p:cNvSpPr txBox="1"/>
              <p:nvPr/>
            </p:nvSpPr>
            <p:spPr>
              <a:xfrm>
                <a:off x="8594034" y="4914251"/>
                <a:ext cx="3546135" cy="561249"/>
              </a:xfrm>
              <a:prstGeom prst="rect">
                <a:avLst/>
              </a:prstGeom>
              <a:noFill/>
            </p:spPr>
            <p:txBody>
              <a:bodyPr wrap="square" lIns="182854" tIns="146283" rIns="182854" bIns="146283" rtlCol="0">
                <a:spAutoFit/>
              </a:bodyPr>
              <a:lstStyle/>
              <a:p>
                <a:pPr defTabSz="932563"/>
                <a:r>
                  <a:rPr lang="en-US" dirty="0">
                    <a:gradFill>
                      <a:gsLst>
                        <a:gs pos="2917">
                          <a:srgbClr val="2F2F2F"/>
                        </a:gs>
                        <a:gs pos="30000">
                          <a:srgbClr val="2F2F2F"/>
                        </a:gs>
                      </a:gsLst>
                      <a:lin ang="5400000" scaled="0"/>
                    </a:gradFill>
                    <a:latin typeface="Segoe UI Semibold"/>
                  </a:rPr>
                  <a:t>Teams </a:t>
                </a:r>
                <a:r>
                  <a:rPr lang="en-US" dirty="0">
                    <a:solidFill>
                      <a:srgbClr val="0078D4"/>
                    </a:solidFill>
                    <a:latin typeface="Segoe UI Semibold"/>
                  </a:rPr>
                  <a:t>Knowledge</a:t>
                </a:r>
              </a:p>
            </p:txBody>
          </p:sp>
          <p:sp>
            <p:nvSpPr>
              <p:cNvPr id="72" name="Freeform 9">
                <a:extLst>
                  <a:ext uri="{FF2B5EF4-FFF2-40B4-BE49-F238E27FC236}">
                    <a16:creationId xmlns:a16="http://schemas.microsoft.com/office/drawing/2014/main" id="{575048CC-3C2B-4D8F-8A69-57D0E37E9D47}"/>
                  </a:ext>
                </a:extLst>
              </p:cNvPr>
              <p:cNvSpPr>
                <a:spLocks noEditPoints="1"/>
              </p:cNvSpPr>
              <p:nvPr/>
            </p:nvSpPr>
            <p:spPr bwMode="black">
              <a:xfrm>
                <a:off x="8771683" y="5774914"/>
                <a:ext cx="429497" cy="41349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78D4"/>
              </a:solidFill>
              <a:ln>
                <a:noFill/>
              </a:ln>
              <a:extLst/>
            </p:spPr>
            <p:txBody>
              <a:bodyPr vert="horz" wrap="square" lIns="124312" tIns="62156" rIns="124312" bIns="62156" numCol="1" anchor="t" anchorCtr="0" compatLnSpc="1">
                <a:prstTxWarp prst="textNoShape">
                  <a:avLst/>
                </a:prstTxWarp>
              </a:bodyPr>
              <a:lstStyle/>
              <a:p>
                <a:pPr defTabSz="1242953">
                  <a:defRPr/>
                </a:pPr>
                <a:endParaRPr lang="en-US" dirty="0">
                  <a:solidFill>
                    <a:srgbClr val="0078D4"/>
                  </a:solidFill>
                  <a:latin typeface="Segoe UI"/>
                </a:endParaRPr>
              </a:p>
            </p:txBody>
          </p:sp>
          <p:sp>
            <p:nvSpPr>
              <p:cNvPr id="19" name="Rectangle 18">
                <a:extLst>
                  <a:ext uri="{FF2B5EF4-FFF2-40B4-BE49-F238E27FC236}">
                    <a16:creationId xmlns:a16="http://schemas.microsoft.com/office/drawing/2014/main" id="{D499681D-877E-4F50-B2A5-AD366231A572}"/>
                  </a:ext>
                </a:extLst>
              </p:cNvPr>
              <p:cNvSpPr/>
              <p:nvPr/>
            </p:nvSpPr>
            <p:spPr>
              <a:xfrm>
                <a:off x="9253087" y="5804508"/>
                <a:ext cx="1755919" cy="256504"/>
              </a:xfrm>
              <a:prstGeom prst="rect">
                <a:avLst/>
              </a:prstGeom>
            </p:spPr>
            <p:txBody>
              <a:bodyPr wrap="none">
                <a:spAutoFit/>
              </a:bodyPr>
              <a:lstStyle/>
              <a:p>
                <a:r>
                  <a:rPr lang="en-US" sz="1100" dirty="0">
                    <a:solidFill>
                      <a:srgbClr val="0078D4"/>
                    </a:solidFill>
                    <a:hlinkClick r:id="rId8"/>
                  </a:rPr>
                  <a:t>aka.ms/SuccessWithTeams</a:t>
                </a:r>
                <a:endParaRPr lang="en-US" sz="1100" dirty="0"/>
              </a:p>
            </p:txBody>
          </p:sp>
        </p:grpSp>
        <p:sp>
          <p:nvSpPr>
            <p:cNvPr id="15" name="Rectangle 14">
              <a:extLst>
                <a:ext uri="{FF2B5EF4-FFF2-40B4-BE49-F238E27FC236}">
                  <a16:creationId xmlns:a16="http://schemas.microsoft.com/office/drawing/2014/main" id="{FB27605F-BD8C-49C3-91A8-D76A6E6AB5AD}"/>
                </a:ext>
              </a:extLst>
            </p:cNvPr>
            <p:cNvSpPr/>
            <p:nvPr/>
          </p:nvSpPr>
          <p:spPr>
            <a:xfrm>
              <a:off x="8585289" y="5269067"/>
              <a:ext cx="3570673" cy="452654"/>
            </a:xfrm>
            <a:prstGeom prst="rect">
              <a:avLst/>
            </a:prstGeom>
          </p:spPr>
          <p:txBody>
            <a:bodyPr wrap="square">
              <a:spAutoFit/>
            </a:bodyPr>
            <a:lstStyle/>
            <a:p>
              <a:pPr defTabSz="932239">
                <a:spcBef>
                  <a:spcPts val="1224"/>
                </a:spcBef>
                <a:buClr>
                  <a:schemeClr val="tx1"/>
                </a:buClr>
                <a:defRPr/>
              </a:pPr>
              <a:r>
                <a:rPr lang="en-US" sz="1200" dirty="0">
                  <a:solidFill>
                    <a:srgbClr val="2F2F2F"/>
                  </a:solidFill>
                </a:rPr>
                <a:t>Explore technical documentation, rollout and adoption resources</a:t>
              </a:r>
            </a:p>
          </p:txBody>
        </p:sp>
      </p:grpSp>
      <p:sp>
        <p:nvSpPr>
          <p:cNvPr id="2" name="Title 1">
            <a:extLst>
              <a:ext uri="{FF2B5EF4-FFF2-40B4-BE49-F238E27FC236}">
                <a16:creationId xmlns:a16="http://schemas.microsoft.com/office/drawing/2014/main" id="{28D85933-202D-4A15-9204-67EB84A6DE28}"/>
              </a:ext>
            </a:extLst>
          </p:cNvPr>
          <p:cNvSpPr>
            <a:spLocks noGrp="1"/>
          </p:cNvSpPr>
          <p:nvPr>
            <p:ph type="title"/>
          </p:nvPr>
        </p:nvSpPr>
        <p:spPr/>
        <p:txBody>
          <a:bodyPr/>
          <a:lstStyle/>
          <a:p>
            <a:r>
              <a:rPr lang="en-US" dirty="0"/>
              <a:t>Teams adoption and upgrade resources</a:t>
            </a:r>
          </a:p>
        </p:txBody>
      </p:sp>
    </p:spTree>
    <p:extLst>
      <p:ext uri="{BB962C8B-B14F-4D97-AF65-F5344CB8AC3E}">
        <p14:creationId xmlns:p14="http://schemas.microsoft.com/office/powerpoint/2010/main" val="219058274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fade">
                                      <p:cBhvr>
                                        <p:cTn id="14" dur="500"/>
                                        <p:tgtEl>
                                          <p:spTgt spid="34"/>
                                        </p:tgtEl>
                                      </p:cBhvr>
                                    </p:animEffect>
                                  </p:childTnLst>
                                </p:cTn>
                              </p:par>
                              <p:par>
                                <p:cTn id="15" presetID="10" presetClass="entr" presetSubtype="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FB7C9B0A-9944-49CF-8BF5-2E75636EC273}"/>
              </a:ext>
            </a:extLst>
          </p:cNvPr>
          <p:cNvSpPr/>
          <p:nvPr/>
        </p:nvSpPr>
        <p:spPr bwMode="auto">
          <a:xfrm>
            <a:off x="882" y="3817672"/>
            <a:ext cx="12434711" cy="3182502"/>
          </a:xfrm>
          <a:prstGeom prst="rect">
            <a:avLst/>
          </a:prstGeom>
          <a:solidFill>
            <a:srgbClr val="BFDDF4">
              <a:alpha val="5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US" sz="2448" dirty="0">
              <a:gradFill>
                <a:gsLst>
                  <a:gs pos="0">
                    <a:srgbClr val="FFFFFF"/>
                  </a:gs>
                  <a:gs pos="100000">
                    <a:srgbClr val="FFFFFF"/>
                  </a:gs>
                </a:gsLst>
                <a:lin ang="5400000" scaled="0"/>
              </a:gradFill>
              <a:latin typeface="Segoe UI"/>
              <a:ea typeface="Segoe UI" pitchFamily="34" charset="0"/>
              <a:cs typeface="Segoe UI" pitchFamily="34" charset="0"/>
            </a:endParaRPr>
          </a:p>
        </p:txBody>
      </p:sp>
      <p:cxnSp>
        <p:nvCxnSpPr>
          <p:cNvPr id="107" name="Straight Arrow Connector 106">
            <a:extLst>
              <a:ext uri="{FF2B5EF4-FFF2-40B4-BE49-F238E27FC236}">
                <a16:creationId xmlns:a16="http://schemas.microsoft.com/office/drawing/2014/main" id="{FE930C05-D53A-4A7D-8B4B-C7925A501EA4}"/>
              </a:ext>
            </a:extLst>
          </p:cNvPr>
          <p:cNvCxnSpPr>
            <a:cxnSpLocks/>
          </p:cNvCxnSpPr>
          <p:nvPr/>
        </p:nvCxnSpPr>
        <p:spPr>
          <a:xfrm>
            <a:off x="1226193" y="1876140"/>
            <a:ext cx="9977301" cy="0"/>
          </a:xfrm>
          <a:prstGeom prst="straightConnector1">
            <a:avLst/>
          </a:prstGeom>
          <a:ln w="127000">
            <a:solidFill>
              <a:srgbClr val="BFDDF4"/>
            </a:solidFill>
            <a:headEnd type="none"/>
            <a:tailEnd type="triangle" w="sm" len="sm"/>
          </a:ln>
        </p:spPr>
        <p:style>
          <a:lnRef idx="1">
            <a:schemeClr val="accent1"/>
          </a:lnRef>
          <a:fillRef idx="0">
            <a:schemeClr val="accent1"/>
          </a:fillRef>
          <a:effectRef idx="0">
            <a:schemeClr val="accent1"/>
          </a:effectRef>
          <a:fontRef idx="minor">
            <a:schemeClr val="tx1"/>
          </a:fontRef>
        </p:style>
      </p:cxnSp>
      <p:sp>
        <p:nvSpPr>
          <p:cNvPr id="53" name="Rectangle 52">
            <a:extLst>
              <a:ext uri="{FF2B5EF4-FFF2-40B4-BE49-F238E27FC236}">
                <a16:creationId xmlns:a16="http://schemas.microsoft.com/office/drawing/2014/main" id="{B2B19401-C5E2-493F-BA19-3005952EBB70}"/>
              </a:ext>
            </a:extLst>
          </p:cNvPr>
          <p:cNvSpPr/>
          <p:nvPr/>
        </p:nvSpPr>
        <p:spPr>
          <a:xfrm>
            <a:off x="717776" y="3834437"/>
            <a:ext cx="3180619" cy="3182264"/>
          </a:xfrm>
          <a:prstGeom prst="rect">
            <a:avLst/>
          </a:prstGeom>
          <a:noFill/>
          <a:ln>
            <a:noFill/>
            <a:prstDash val="dash"/>
          </a:ln>
        </p:spPr>
        <p:txBody>
          <a:bodyPr wrap="square" lIns="279781" tIns="93260" rIns="279781" bIns="93260">
            <a:spAutoFit/>
          </a:bodyPr>
          <a:lstStyle/>
          <a:p>
            <a:pPr marL="0" lvl="1" defTabSz="932418">
              <a:defRPr/>
            </a:pPr>
            <a:r>
              <a:rPr lang="en-US" sz="1122" b="1" kern="0" dirty="0"/>
              <a:t>Upgrade Guidance</a:t>
            </a:r>
          </a:p>
          <a:p>
            <a:pPr marL="0" lvl="1" defTabSz="932418">
              <a:defRPr/>
            </a:pPr>
            <a:r>
              <a:rPr lang="en-US" sz="1122" kern="0" dirty="0">
                <a:hlinkClick r:id="rId3">
                  <a:extLst>
                    <a:ext uri="{A12FA001-AC4F-418D-AE19-62706E023703}">
                      <ahyp:hlinkClr xmlns:ahyp="http://schemas.microsoft.com/office/drawing/2018/hyperlinkcolor" val="tx"/>
                    </a:ext>
                  </a:extLst>
                </a:hlinkClick>
              </a:rPr>
              <a:t>aka.ms/SkypeToTeams</a:t>
            </a:r>
            <a:endParaRPr lang="en-US" sz="1122" kern="0" dirty="0"/>
          </a:p>
          <a:p>
            <a:pPr marL="0" lvl="1" defTabSz="932418">
              <a:defRPr/>
            </a:pPr>
            <a:r>
              <a:rPr lang="en-US" sz="1122" kern="0" dirty="0"/>
              <a:t> </a:t>
            </a:r>
          </a:p>
          <a:p>
            <a:pPr marL="0" lvl="1" defTabSz="932418">
              <a:defRPr/>
            </a:pPr>
            <a:r>
              <a:rPr lang="en-US" sz="1122" b="1" kern="0" dirty="0"/>
              <a:t>Skype to Teams Upgrade – Get Started</a:t>
            </a:r>
            <a:endParaRPr lang="en-US" sz="1122" kern="0" dirty="0"/>
          </a:p>
          <a:p>
            <a:pPr marL="0" lvl="1" defTabSz="932418">
              <a:defRPr/>
            </a:pPr>
            <a:r>
              <a:rPr lang="en-US" sz="1122" kern="0" dirty="0">
                <a:hlinkClick r:id="rId4">
                  <a:extLst>
                    <a:ext uri="{A12FA001-AC4F-418D-AE19-62706E023703}">
                      <ahyp:hlinkClr xmlns:ahyp="http://schemas.microsoft.com/office/drawing/2018/hyperlinkcolor" val="tx"/>
                    </a:ext>
                  </a:extLst>
                </a:hlinkClick>
              </a:rPr>
              <a:t>docs.microsoft.com/en-us/MicrosoftTeams/upgrade-start-here</a:t>
            </a:r>
            <a:endParaRPr lang="en-US" sz="1122" kern="0" dirty="0"/>
          </a:p>
          <a:p>
            <a:pPr marL="0" lvl="1" defTabSz="932418">
              <a:defRPr/>
            </a:pPr>
            <a:endParaRPr lang="en-US" sz="1122" kern="0" dirty="0"/>
          </a:p>
          <a:p>
            <a:pPr marL="0" lvl="1" defTabSz="932418">
              <a:defRPr/>
            </a:pPr>
            <a:r>
              <a:rPr lang="en-US" sz="1122" b="1" kern="0" dirty="0"/>
              <a:t>Upgrade Success Kit </a:t>
            </a:r>
          </a:p>
          <a:p>
            <a:pPr defTabSz="932418">
              <a:defRPr/>
            </a:pPr>
            <a:r>
              <a:rPr lang="en-US" sz="1122" kern="0" dirty="0">
                <a:hlinkClick r:id="rId5">
                  <a:extLst>
                    <a:ext uri="{A12FA001-AC4F-418D-AE19-62706E023703}">
                      <ahyp:hlinkClr xmlns:ahyp="http://schemas.microsoft.com/office/drawing/2018/hyperlinkcolor" val="tx"/>
                    </a:ext>
                  </a:extLst>
                </a:hlinkClick>
              </a:rPr>
              <a:t>aka.ms/UpgradeSuccessKit</a:t>
            </a:r>
            <a:endParaRPr lang="en-US" sz="1122" kern="0" dirty="0"/>
          </a:p>
          <a:p>
            <a:pPr marL="0" lvl="1" defTabSz="932418">
              <a:defRPr/>
            </a:pPr>
            <a:endParaRPr lang="en-US" sz="1122" b="1" kern="0" dirty="0"/>
          </a:p>
          <a:p>
            <a:pPr marL="0" lvl="1" defTabSz="932418">
              <a:defRPr/>
            </a:pPr>
            <a:r>
              <a:rPr lang="en-US" sz="1122" b="1" kern="0" dirty="0"/>
              <a:t>Teams Upgrade FAQ</a:t>
            </a:r>
            <a:endParaRPr lang="en-US" sz="1122" kern="0" dirty="0"/>
          </a:p>
          <a:p>
            <a:pPr marL="0" lvl="1" defTabSz="932418">
              <a:defRPr/>
            </a:pPr>
            <a:r>
              <a:rPr lang="en-US" sz="1122" kern="0" dirty="0">
                <a:hlinkClick r:id="rId6">
                  <a:extLst>
                    <a:ext uri="{A12FA001-AC4F-418D-AE19-62706E023703}">
                      <ahyp:hlinkClr xmlns:ahyp="http://schemas.microsoft.com/office/drawing/2018/hyperlinkcolor" val="tx"/>
                    </a:ext>
                  </a:extLst>
                </a:hlinkClick>
              </a:rPr>
              <a:t>aka.ms/SkypeToTeams-FAQ</a:t>
            </a:r>
            <a:endParaRPr lang="en-US" sz="1122" kern="0" dirty="0"/>
          </a:p>
          <a:p>
            <a:pPr marL="0" lvl="1" defTabSz="932418">
              <a:defRPr/>
            </a:pPr>
            <a:endParaRPr lang="en-US" sz="1122" kern="0" dirty="0"/>
          </a:p>
          <a:p>
            <a:pPr marL="0" lvl="1" defTabSz="932418">
              <a:defRPr/>
            </a:pPr>
            <a:r>
              <a:rPr lang="en-US" sz="1122" b="1" kern="0" dirty="0"/>
              <a:t>Coffee in the Cloud Skype to Teams Overview Videos</a:t>
            </a:r>
          </a:p>
          <a:p>
            <a:pPr marL="0" lvl="1" defTabSz="932418">
              <a:defRPr/>
            </a:pPr>
            <a:r>
              <a:rPr lang="en-US" sz="1122" kern="0" dirty="0">
                <a:hlinkClick r:id="rId7">
                  <a:extLst>
                    <a:ext uri="{A12FA001-AC4F-418D-AE19-62706E023703}">
                      <ahyp:hlinkClr xmlns:ahyp="http://schemas.microsoft.com/office/drawing/2018/hyperlinkcolor" val="tx"/>
                    </a:ext>
                  </a:extLst>
                </a:hlinkClick>
              </a:rPr>
              <a:t>youtube.com/watch?v=lAoqEG777d8</a:t>
            </a:r>
            <a:endParaRPr lang="en-US" sz="1122" kern="0" dirty="0"/>
          </a:p>
          <a:p>
            <a:pPr marL="0" lvl="1" defTabSz="932418">
              <a:defRPr/>
            </a:pPr>
            <a:endParaRPr lang="en-US" sz="1122" kern="0" dirty="0"/>
          </a:p>
        </p:txBody>
      </p:sp>
      <p:sp>
        <p:nvSpPr>
          <p:cNvPr id="55" name="Rectangle 54">
            <a:extLst>
              <a:ext uri="{FF2B5EF4-FFF2-40B4-BE49-F238E27FC236}">
                <a16:creationId xmlns:a16="http://schemas.microsoft.com/office/drawing/2014/main" id="{F2F9C4F7-51C0-4C5F-A8B4-64DFBA55F055}"/>
              </a:ext>
            </a:extLst>
          </p:cNvPr>
          <p:cNvSpPr/>
          <p:nvPr/>
        </p:nvSpPr>
        <p:spPr>
          <a:xfrm>
            <a:off x="3656508" y="3820103"/>
            <a:ext cx="3180619" cy="2493964"/>
          </a:xfrm>
          <a:prstGeom prst="rect">
            <a:avLst/>
          </a:prstGeom>
          <a:noFill/>
          <a:ln>
            <a:noFill/>
            <a:prstDash val="dash"/>
          </a:ln>
        </p:spPr>
        <p:txBody>
          <a:bodyPr wrap="square" lIns="279781" tIns="93260" rIns="279781" bIns="93260">
            <a:spAutoFit/>
          </a:bodyPr>
          <a:lstStyle/>
          <a:p>
            <a:pPr marL="0" lvl="1" defTabSz="932418">
              <a:defRPr/>
            </a:pPr>
            <a:r>
              <a:rPr lang="en-US" sz="1224" b="1" kern="0" dirty="0"/>
              <a:t>Instructor-Led Teams Training</a:t>
            </a:r>
          </a:p>
          <a:p>
            <a:pPr marL="0" lvl="1" defTabSz="932418">
              <a:defRPr/>
            </a:pPr>
            <a:r>
              <a:rPr lang="en-US" sz="1224" kern="0" dirty="0">
                <a:hlinkClick r:id="rId8">
                  <a:extLst>
                    <a:ext uri="{A12FA001-AC4F-418D-AE19-62706E023703}">
                      <ahyp:hlinkClr xmlns:ahyp="http://schemas.microsoft.com/office/drawing/2018/hyperlinkcolor" val="tx"/>
                    </a:ext>
                  </a:extLst>
                </a:hlinkClick>
              </a:rPr>
              <a:t>aka.ms/TeamsLiveTraining</a:t>
            </a:r>
            <a:endParaRPr lang="en-US" sz="1224" kern="0" dirty="0"/>
          </a:p>
          <a:p>
            <a:pPr marL="0" lvl="1" defTabSz="932418">
              <a:defRPr/>
            </a:pPr>
            <a:endParaRPr lang="en-US" sz="1224" kern="0" dirty="0"/>
          </a:p>
          <a:p>
            <a:pPr marL="0" lvl="1" defTabSz="932418">
              <a:defRPr/>
            </a:pPr>
            <a:r>
              <a:rPr lang="en-US" sz="1224" b="1" kern="0" dirty="0"/>
              <a:t>On-Demand Teams Training for Admins</a:t>
            </a:r>
          </a:p>
          <a:p>
            <a:pPr marL="0" lvl="1" defTabSz="932418">
              <a:defRPr/>
            </a:pPr>
            <a:r>
              <a:rPr lang="en-US" sz="1224" kern="0" dirty="0">
                <a:hlinkClick r:id="rId9">
                  <a:extLst>
                    <a:ext uri="{A12FA001-AC4F-418D-AE19-62706E023703}">
                      <ahyp:hlinkClr xmlns:ahyp="http://schemas.microsoft.com/office/drawing/2018/hyperlinkcolor" val="tx"/>
                    </a:ext>
                  </a:extLst>
                </a:hlinkClick>
              </a:rPr>
              <a:t>docs.microsoft.com/en-us/microsoftteams/itadmin-readiness</a:t>
            </a:r>
            <a:endParaRPr lang="en-US" sz="1224" kern="0" dirty="0"/>
          </a:p>
          <a:p>
            <a:pPr marL="0" lvl="1" defTabSz="932418">
              <a:defRPr/>
            </a:pPr>
            <a:endParaRPr lang="en-US" sz="1224" kern="0" dirty="0"/>
          </a:p>
          <a:p>
            <a:pPr marL="0" lvl="1" defTabSz="932418">
              <a:defRPr/>
            </a:pPr>
            <a:r>
              <a:rPr lang="en-US" sz="1224" b="1" kern="0" dirty="0"/>
              <a:t>On-Demand Teams Training for End Users</a:t>
            </a:r>
          </a:p>
          <a:p>
            <a:pPr marL="0" lvl="1" defTabSz="932418">
              <a:defRPr/>
            </a:pPr>
            <a:r>
              <a:rPr lang="en-US" sz="1224" kern="0" dirty="0">
                <a:hlinkClick r:id="rId10">
                  <a:extLst>
                    <a:ext uri="{A12FA001-AC4F-418D-AE19-62706E023703}">
                      <ahyp:hlinkClr xmlns:ahyp="http://schemas.microsoft.com/office/drawing/2018/hyperlinkcolor" val="tx"/>
                    </a:ext>
                  </a:extLst>
                </a:hlinkClick>
              </a:rPr>
              <a:t>docs.microsoft.com/en-us/microsoftteams/enduser-training</a:t>
            </a:r>
            <a:endParaRPr lang="en-US" sz="1224" kern="0" dirty="0"/>
          </a:p>
        </p:txBody>
      </p:sp>
      <p:sp>
        <p:nvSpPr>
          <p:cNvPr id="56" name="Rectangle 55">
            <a:extLst>
              <a:ext uri="{FF2B5EF4-FFF2-40B4-BE49-F238E27FC236}">
                <a16:creationId xmlns:a16="http://schemas.microsoft.com/office/drawing/2014/main" id="{8BDA29E0-7E4E-4E42-B1B5-3F05F3676B25}"/>
              </a:ext>
            </a:extLst>
          </p:cNvPr>
          <p:cNvSpPr/>
          <p:nvPr/>
        </p:nvSpPr>
        <p:spPr>
          <a:xfrm>
            <a:off x="6421924" y="3834437"/>
            <a:ext cx="2619924" cy="1917559"/>
          </a:xfrm>
          <a:prstGeom prst="rect">
            <a:avLst/>
          </a:prstGeom>
          <a:noFill/>
          <a:ln>
            <a:noFill/>
            <a:prstDash val="dash"/>
          </a:ln>
        </p:spPr>
        <p:txBody>
          <a:bodyPr wrap="square" lIns="279781" tIns="93260" rIns="186521" bIns="93260">
            <a:spAutoFit/>
          </a:bodyPr>
          <a:lstStyle/>
          <a:p>
            <a:pPr marL="0" lvl="1" defTabSz="932418">
              <a:defRPr/>
            </a:pPr>
            <a:r>
              <a:rPr lang="en-US" sz="1224" b="1" kern="0" dirty="0"/>
              <a:t>Teams Success Kit</a:t>
            </a:r>
          </a:p>
          <a:p>
            <a:pPr defTabSz="932418">
              <a:defRPr/>
            </a:pPr>
            <a:r>
              <a:rPr lang="en-US" sz="1224" kern="0" dirty="0">
                <a:hlinkClick r:id="rId11">
                  <a:extLst>
                    <a:ext uri="{A12FA001-AC4F-418D-AE19-62706E023703}">
                      <ahyp:hlinkClr xmlns:ahyp="http://schemas.microsoft.com/office/drawing/2018/hyperlinkcolor" val="tx"/>
                    </a:ext>
                  </a:extLst>
                </a:hlinkClick>
              </a:rPr>
              <a:t>aka.ms/TeamsSuccessKit</a:t>
            </a:r>
            <a:endParaRPr lang="en-US" sz="1224" kern="0" dirty="0"/>
          </a:p>
          <a:p>
            <a:pPr defTabSz="932418">
              <a:defRPr/>
            </a:pPr>
            <a:endParaRPr lang="en-US" sz="1224" kern="0" dirty="0"/>
          </a:p>
          <a:p>
            <a:pPr defTabSz="932418">
              <a:defRPr/>
            </a:pPr>
            <a:r>
              <a:rPr lang="en-US" sz="1224" b="1" kern="0" dirty="0"/>
              <a:t>Teams Adoption Guide</a:t>
            </a:r>
          </a:p>
          <a:p>
            <a:pPr defTabSz="932418">
              <a:defRPr/>
            </a:pPr>
            <a:r>
              <a:rPr lang="en-US" sz="1224" kern="0" dirty="0">
                <a:hlinkClick r:id="rId12">
                  <a:extLst>
                    <a:ext uri="{A12FA001-AC4F-418D-AE19-62706E023703}">
                      <ahyp:hlinkClr xmlns:ahyp="http://schemas.microsoft.com/office/drawing/2018/hyperlinkcolor" val="tx"/>
                    </a:ext>
                  </a:extLst>
                </a:hlinkClick>
              </a:rPr>
              <a:t>aka.ms/TeamsToolkit</a:t>
            </a:r>
            <a:endParaRPr lang="en-US" sz="1224" kern="0" dirty="0"/>
          </a:p>
          <a:p>
            <a:pPr defTabSz="932418">
              <a:defRPr/>
            </a:pPr>
            <a:endParaRPr lang="en-US" sz="1224" kern="0" dirty="0"/>
          </a:p>
          <a:p>
            <a:pPr defTabSz="932418">
              <a:defRPr/>
            </a:pPr>
            <a:endParaRPr lang="en-US" sz="1224" kern="0" dirty="0"/>
          </a:p>
          <a:p>
            <a:pPr defTabSz="932418">
              <a:defRPr/>
            </a:pPr>
            <a:endParaRPr lang="en-US" sz="1224" kern="0" dirty="0"/>
          </a:p>
          <a:p>
            <a:pPr defTabSz="932418">
              <a:defRPr/>
            </a:pPr>
            <a:endParaRPr lang="en-US" sz="1224" kern="0" dirty="0"/>
          </a:p>
        </p:txBody>
      </p:sp>
      <p:sp>
        <p:nvSpPr>
          <p:cNvPr id="57" name="Rectangle 56">
            <a:extLst>
              <a:ext uri="{FF2B5EF4-FFF2-40B4-BE49-F238E27FC236}">
                <a16:creationId xmlns:a16="http://schemas.microsoft.com/office/drawing/2014/main" id="{999F8344-BECA-42E5-B53D-A2C030377C42}"/>
              </a:ext>
            </a:extLst>
          </p:cNvPr>
          <p:cNvSpPr/>
          <p:nvPr/>
        </p:nvSpPr>
        <p:spPr>
          <a:xfrm>
            <a:off x="8864421" y="3834437"/>
            <a:ext cx="2845813" cy="1917559"/>
          </a:xfrm>
          <a:prstGeom prst="rect">
            <a:avLst/>
          </a:prstGeom>
          <a:noFill/>
          <a:ln>
            <a:noFill/>
            <a:prstDash val="dash"/>
          </a:ln>
        </p:spPr>
        <p:txBody>
          <a:bodyPr wrap="square" lIns="279781" tIns="93260" rIns="279781" bIns="93260">
            <a:spAutoFit/>
          </a:bodyPr>
          <a:lstStyle/>
          <a:p>
            <a:pPr marL="0" lvl="1" defTabSz="932418">
              <a:defRPr/>
            </a:pPr>
            <a:r>
              <a:rPr lang="en-US" sz="1224" b="1" kern="0" dirty="0"/>
              <a:t>Drive Operational Excellence with Teams</a:t>
            </a:r>
          </a:p>
          <a:p>
            <a:pPr defTabSz="932418">
              <a:defRPr/>
            </a:pPr>
            <a:r>
              <a:rPr lang="en-US" sz="1224" kern="0" dirty="0">
                <a:hlinkClick r:id="rId13">
                  <a:extLst>
                    <a:ext uri="{A12FA001-AC4F-418D-AE19-62706E023703}">
                      <ahyp:hlinkClr xmlns:ahyp="http://schemas.microsoft.com/office/drawing/2018/hyperlinkcolor" val="tx"/>
                    </a:ext>
                  </a:extLst>
                </a:hlinkClick>
              </a:rPr>
              <a:t>aka.ms/SkypeToTeams-Operate</a:t>
            </a:r>
            <a:endParaRPr lang="en-US" sz="1224" kern="0" dirty="0"/>
          </a:p>
          <a:p>
            <a:pPr defTabSz="932418">
              <a:defRPr/>
            </a:pPr>
            <a:endParaRPr lang="en-US" sz="1224" kern="0" dirty="0"/>
          </a:p>
          <a:p>
            <a:pPr defTabSz="932418">
              <a:defRPr/>
            </a:pPr>
            <a:r>
              <a:rPr lang="en-US" sz="1224" b="1" kern="0" dirty="0"/>
              <a:t>Tech Community Teams Blog</a:t>
            </a:r>
          </a:p>
          <a:p>
            <a:pPr defTabSz="932418">
              <a:defRPr/>
            </a:pPr>
            <a:r>
              <a:rPr lang="en-US" sz="1224" kern="0" dirty="0">
                <a:hlinkClick r:id="rId14">
                  <a:extLst>
                    <a:ext uri="{A12FA001-AC4F-418D-AE19-62706E023703}">
                      <ahyp:hlinkClr xmlns:ahyp="http://schemas.microsoft.com/office/drawing/2018/hyperlinkcolor" val="tx"/>
                    </a:ext>
                  </a:extLst>
                </a:hlinkClick>
              </a:rPr>
              <a:t>techcommunity.microsoft.com/t5/Microsoft-Teams-Blog/bg-p/MicrosoftTeamsBlog</a:t>
            </a:r>
            <a:endParaRPr lang="en-US" sz="1224" kern="0" dirty="0"/>
          </a:p>
          <a:p>
            <a:pPr defTabSz="932418">
              <a:defRPr/>
            </a:pPr>
            <a:endParaRPr lang="en-US" sz="1224" kern="0" dirty="0"/>
          </a:p>
        </p:txBody>
      </p:sp>
      <p:sp>
        <p:nvSpPr>
          <p:cNvPr id="108" name="TextBox 107">
            <a:extLst>
              <a:ext uri="{FF2B5EF4-FFF2-40B4-BE49-F238E27FC236}">
                <a16:creationId xmlns:a16="http://schemas.microsoft.com/office/drawing/2014/main" id="{A41B604B-4D12-4873-8046-CE2760FD1607}"/>
              </a:ext>
            </a:extLst>
          </p:cNvPr>
          <p:cNvSpPr txBox="1"/>
          <p:nvPr/>
        </p:nvSpPr>
        <p:spPr>
          <a:xfrm>
            <a:off x="1120961" y="2456577"/>
            <a:ext cx="2375927" cy="1191836"/>
          </a:xfrm>
          <a:prstGeom prst="rect">
            <a:avLst/>
          </a:prstGeom>
          <a:noFill/>
        </p:spPr>
        <p:txBody>
          <a:bodyPr wrap="square" lIns="279781" tIns="146262" rIns="279781" bIns="146262" rtlCol="0">
            <a:spAutoFit/>
          </a:bodyPr>
          <a:lstStyle/>
          <a:p>
            <a:pPr algn="ctr" defTabSz="932384">
              <a:spcAft>
                <a:spcPts val="600"/>
              </a:spcAft>
              <a:defRPr/>
            </a:pPr>
            <a:r>
              <a:rPr lang="en-US" sz="1428" b="1" dirty="0">
                <a:solidFill>
                  <a:srgbClr val="2F2F2F"/>
                </a:solidFill>
                <a:latin typeface="Segoe UI" panose="020B0502040204020203" pitchFamily="34" charset="0"/>
                <a:cs typeface="Segoe UI" panose="020B0502040204020203" pitchFamily="34" charset="0"/>
              </a:rPr>
              <a:t>Plan your journey to Teams </a:t>
            </a:r>
            <a:r>
              <a:rPr lang="en-US" sz="1428" dirty="0">
                <a:solidFill>
                  <a:srgbClr val="2F2F2F"/>
                </a:solidFill>
                <a:latin typeface="Segoe UI" panose="020B0502040204020203" pitchFamily="34" charset="0"/>
                <a:cs typeface="Segoe UI" panose="020B0502040204020203" pitchFamily="34" charset="0"/>
              </a:rPr>
              <a:t>with our </a:t>
            </a:r>
            <a:r>
              <a:rPr lang="en-US" sz="1428" dirty="0">
                <a:latin typeface="Segoe UI" panose="020B0502040204020203" pitchFamily="34" charset="0"/>
                <a:cs typeface="Segoe UI" panose="020B0502040204020203" pitchFamily="34" charset="0"/>
              </a:rPr>
              <a:t>guidance, training, and resources</a:t>
            </a:r>
          </a:p>
        </p:txBody>
      </p:sp>
      <p:pic>
        <p:nvPicPr>
          <p:cNvPr id="109" name="Picture 108">
            <a:extLst>
              <a:ext uri="{FF2B5EF4-FFF2-40B4-BE49-F238E27FC236}">
                <a16:creationId xmlns:a16="http://schemas.microsoft.com/office/drawing/2014/main" id="{966ED303-99B7-44C1-A14C-94D51974F341}"/>
              </a:ext>
            </a:extLst>
          </p:cNvPr>
          <p:cNvPicPr>
            <a:picLocks noChangeAspect="1"/>
          </p:cNvPicPr>
          <p:nvPr/>
        </p:nvPicPr>
        <p:blipFill rotWithShape="1">
          <a:blip r:embed="rId15" cstate="email">
            <a:extLst>
              <a:ext uri="{28A0092B-C50C-407E-A947-70E740481C1C}">
                <a14:useLocalDpi xmlns:a14="http://schemas.microsoft.com/office/drawing/2010/main"/>
              </a:ext>
            </a:extLst>
          </a:blip>
          <a:srcRect/>
          <a:stretch/>
        </p:blipFill>
        <p:spPr>
          <a:xfrm>
            <a:off x="11400755" y="1516065"/>
            <a:ext cx="701787" cy="708232"/>
          </a:xfrm>
          <a:prstGeom prst="rect">
            <a:avLst/>
          </a:prstGeom>
        </p:spPr>
      </p:pic>
      <p:sp>
        <p:nvSpPr>
          <p:cNvPr id="110" name="TextBox 109">
            <a:extLst>
              <a:ext uri="{FF2B5EF4-FFF2-40B4-BE49-F238E27FC236}">
                <a16:creationId xmlns:a16="http://schemas.microsoft.com/office/drawing/2014/main" id="{203C4182-74ED-4FB6-90B6-AB3C097FDFE2}"/>
              </a:ext>
            </a:extLst>
          </p:cNvPr>
          <p:cNvSpPr txBox="1"/>
          <p:nvPr/>
        </p:nvSpPr>
        <p:spPr>
          <a:xfrm>
            <a:off x="3604401" y="2452932"/>
            <a:ext cx="2557267" cy="1191836"/>
          </a:xfrm>
          <a:prstGeom prst="rect">
            <a:avLst/>
          </a:prstGeom>
          <a:noFill/>
        </p:spPr>
        <p:txBody>
          <a:bodyPr wrap="square" lIns="279781" tIns="146262" rIns="279781" bIns="146262" rtlCol="0">
            <a:spAutoFit/>
          </a:bodyPr>
          <a:lstStyle/>
          <a:p>
            <a:pPr algn="ctr" defTabSz="932384">
              <a:spcAft>
                <a:spcPts val="600"/>
              </a:spcAft>
              <a:defRPr/>
            </a:pPr>
            <a:r>
              <a:rPr lang="en-US" sz="1428" b="1" dirty="0">
                <a:solidFill>
                  <a:srgbClr val="2F2F2F"/>
                </a:solidFill>
                <a:latin typeface="Segoe UI" panose="020B0502040204020203" pitchFamily="34" charset="0"/>
                <a:cs typeface="Segoe UI" panose="020B0502040204020203" pitchFamily="34" charset="0"/>
              </a:rPr>
              <a:t>Onboard users and begin using Teams </a:t>
            </a:r>
            <a:r>
              <a:rPr lang="en-US" sz="1428" dirty="0">
                <a:solidFill>
                  <a:srgbClr val="2F2F2F"/>
                </a:solidFill>
                <a:latin typeface="Segoe UI" panose="020B0502040204020203" pitchFamily="34" charset="0"/>
                <a:cs typeface="Segoe UI" panose="020B0502040204020203" pitchFamily="34" charset="0"/>
              </a:rPr>
              <a:t>to explore the possibilities for your organization</a:t>
            </a:r>
          </a:p>
        </p:txBody>
      </p:sp>
      <p:sp>
        <p:nvSpPr>
          <p:cNvPr id="111" name="TextBox 110">
            <a:extLst>
              <a:ext uri="{FF2B5EF4-FFF2-40B4-BE49-F238E27FC236}">
                <a16:creationId xmlns:a16="http://schemas.microsoft.com/office/drawing/2014/main" id="{B2209DEC-AB58-4211-8942-6297FCA0D1F4}"/>
              </a:ext>
            </a:extLst>
          </p:cNvPr>
          <p:cNvSpPr txBox="1"/>
          <p:nvPr/>
        </p:nvSpPr>
        <p:spPr>
          <a:xfrm>
            <a:off x="6199363" y="2452929"/>
            <a:ext cx="2538633" cy="967723"/>
          </a:xfrm>
          <a:prstGeom prst="rect">
            <a:avLst/>
          </a:prstGeom>
          <a:noFill/>
        </p:spPr>
        <p:txBody>
          <a:bodyPr wrap="square" lIns="279781" tIns="146262" rIns="279781" bIns="146262" rtlCol="0">
            <a:spAutoFit/>
          </a:bodyPr>
          <a:lstStyle/>
          <a:p>
            <a:pPr algn="ctr" defTabSz="932384">
              <a:spcAft>
                <a:spcPts val="600"/>
              </a:spcAft>
              <a:defRPr/>
            </a:pPr>
            <a:r>
              <a:rPr lang="en-US" sz="1428" b="1" dirty="0">
                <a:solidFill>
                  <a:srgbClr val="2F2F2F"/>
                </a:solidFill>
                <a:latin typeface="Segoe UI" panose="020B0502040204020203" pitchFamily="34" charset="0"/>
                <a:cs typeface="Segoe UI" panose="020B0502040204020203" pitchFamily="34" charset="0"/>
              </a:rPr>
              <a:t>Drive Teams adoption </a:t>
            </a:r>
            <a:r>
              <a:rPr lang="en-US" sz="1428" dirty="0">
                <a:solidFill>
                  <a:srgbClr val="2F2F2F"/>
                </a:solidFill>
                <a:latin typeface="Segoe UI" panose="020B0502040204020203" pitchFamily="34" charset="0"/>
                <a:cs typeface="Segoe UI" panose="020B0502040204020203" pitchFamily="34" charset="0"/>
              </a:rPr>
              <a:t>for collaboration, meetings, and calling</a:t>
            </a:r>
            <a:endParaRPr lang="en-US" sz="1428" dirty="0">
              <a:solidFill>
                <a:srgbClr val="2F2F2F"/>
              </a:solidFill>
              <a:latin typeface="Segoe UI Semilight" panose="020B0402040204020203" pitchFamily="34" charset="0"/>
              <a:cs typeface="Segoe UI Semilight" panose="020B0402040204020203" pitchFamily="34" charset="0"/>
            </a:endParaRPr>
          </a:p>
        </p:txBody>
      </p:sp>
      <p:sp>
        <p:nvSpPr>
          <p:cNvPr id="112" name="TextBox 111">
            <a:extLst>
              <a:ext uri="{FF2B5EF4-FFF2-40B4-BE49-F238E27FC236}">
                <a16:creationId xmlns:a16="http://schemas.microsoft.com/office/drawing/2014/main" id="{EEAA9FDD-DF10-491A-B76A-F440EBF893C9}"/>
              </a:ext>
            </a:extLst>
          </p:cNvPr>
          <p:cNvSpPr txBox="1"/>
          <p:nvPr/>
        </p:nvSpPr>
        <p:spPr>
          <a:xfrm>
            <a:off x="8673232" y="2459965"/>
            <a:ext cx="2642281" cy="967723"/>
          </a:xfrm>
          <a:prstGeom prst="rect">
            <a:avLst/>
          </a:prstGeom>
          <a:noFill/>
        </p:spPr>
        <p:txBody>
          <a:bodyPr wrap="square" lIns="279781" tIns="146262" rIns="279781" bIns="146262" rtlCol="0" anchor="t">
            <a:spAutoFit/>
          </a:bodyPr>
          <a:lstStyle/>
          <a:p>
            <a:pPr algn="ctr" defTabSz="932060">
              <a:spcAft>
                <a:spcPts val="600"/>
              </a:spcAft>
              <a:defRPr/>
            </a:pPr>
            <a:r>
              <a:rPr lang="en-US" sz="1428" b="1" dirty="0">
                <a:solidFill>
                  <a:srgbClr val="2F2F2F"/>
                </a:solidFill>
                <a:latin typeface="Segoe UI" panose="020B0502040204020203" pitchFamily="34" charset="0"/>
                <a:cs typeface="Segoe UI" panose="020B0502040204020203" pitchFamily="34" charset="0"/>
              </a:rPr>
              <a:t>Fully upgrade to Teams </a:t>
            </a:r>
            <a:r>
              <a:rPr lang="en-US" sz="1428" dirty="0">
                <a:solidFill>
                  <a:srgbClr val="2F2F2F"/>
                </a:solidFill>
                <a:latin typeface="Segoe UI" panose="020B0502040204020203" pitchFamily="34" charset="0"/>
                <a:cs typeface="Segoe UI" panose="020B0502040204020203" pitchFamily="34" charset="0"/>
              </a:rPr>
              <a:t>and </a:t>
            </a:r>
            <a:r>
              <a:rPr lang="en-US" sz="1428" dirty="0">
                <a:latin typeface="Segoe UI" panose="020B0502040204020203" pitchFamily="34" charset="0"/>
                <a:cs typeface="Segoe UI" panose="020B0502040204020203" pitchFamily="34" charset="0"/>
              </a:rPr>
              <a:t>accelerate business value realization</a:t>
            </a:r>
          </a:p>
        </p:txBody>
      </p:sp>
      <p:pic>
        <p:nvPicPr>
          <p:cNvPr id="113" name="Picture 112">
            <a:extLst>
              <a:ext uri="{FF2B5EF4-FFF2-40B4-BE49-F238E27FC236}">
                <a16:creationId xmlns:a16="http://schemas.microsoft.com/office/drawing/2014/main" id="{A93F373A-ACA8-4C8B-85C9-941FC34F9046}"/>
              </a:ext>
            </a:extLst>
          </p:cNvPr>
          <p:cNvPicPr>
            <a:picLocks noChangeAspect="1"/>
          </p:cNvPicPr>
          <p:nvPr/>
        </p:nvPicPr>
        <p:blipFill rotWithShape="1">
          <a:blip r:embed="rId16" cstate="email">
            <a:extLst>
              <a:ext uri="{28A0092B-C50C-407E-A947-70E740481C1C}">
                <a14:useLocalDpi xmlns:a14="http://schemas.microsoft.com/office/drawing/2010/main"/>
              </a:ext>
            </a:extLst>
          </a:blip>
          <a:srcRect l="6608" t="23085" r="80690" b="25868"/>
          <a:stretch/>
        </p:blipFill>
        <p:spPr>
          <a:xfrm>
            <a:off x="446858" y="1557290"/>
            <a:ext cx="624019" cy="645097"/>
          </a:xfrm>
          <a:prstGeom prst="rect">
            <a:avLst/>
          </a:prstGeom>
        </p:spPr>
      </p:pic>
      <p:sp>
        <p:nvSpPr>
          <p:cNvPr id="26" name="Title 1">
            <a:extLst>
              <a:ext uri="{FF2B5EF4-FFF2-40B4-BE49-F238E27FC236}">
                <a16:creationId xmlns:a16="http://schemas.microsoft.com/office/drawing/2014/main" id="{E289DC20-43DC-4AB8-B48C-4598504A1B23}"/>
              </a:ext>
            </a:extLst>
          </p:cNvPr>
          <p:cNvSpPr txBox="1">
            <a:spLocks/>
          </p:cNvSpPr>
          <p:nvPr/>
        </p:nvSpPr>
        <p:spPr>
          <a:xfrm>
            <a:off x="291563" y="465973"/>
            <a:ext cx="11243063" cy="917184"/>
          </a:xfrm>
          <a:prstGeom prst="rect">
            <a:avLst/>
          </a:prstGeom>
        </p:spPr>
        <p:txBody>
          <a:bodyPr vert="horz" wrap="square" lIns="149217" tIns="93260" rIns="149217" bIns="93260" rtlCol="0" anchor="t">
            <a:noAutofit/>
          </a:bodyPr>
          <a:lstStyle>
            <a:lvl1pPr algn="l" defTabSz="914367" rtl="0" eaLnBrk="1" latinLnBrk="0" hangingPunct="1">
              <a:lnSpc>
                <a:spcPct val="90000"/>
              </a:lnSpc>
              <a:spcBef>
                <a:spcPct val="0"/>
              </a:spcBef>
              <a:buNone/>
              <a:defRPr lang="en-US" sz="4705" b="0" kern="1200" cap="none" spc="-147"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3672" dirty="0">
                <a:solidFill>
                  <a:srgbClr val="2F2F2F"/>
                </a:solidFill>
                <a:latin typeface="Segoe UI Semibold" panose="020B0702040204020203" pitchFamily="34" charset="0"/>
                <a:cs typeface="Segoe UI Semibold" panose="020B0702040204020203" pitchFamily="34" charset="0"/>
              </a:rPr>
              <a:t>Additional Teams upgrade resources</a:t>
            </a:r>
            <a:endParaRPr lang="en-US" sz="2040" spc="0" dirty="0">
              <a:ln>
                <a:noFill/>
              </a:ln>
              <a:solidFill>
                <a:srgbClr val="0078D4"/>
              </a:solidFill>
              <a:latin typeface="Segoe UI Semibold" panose="020B0502040204020203" pitchFamily="34" charset="0"/>
              <a:cs typeface="Segoe UI Semibold" panose="020B0502040204020203" pitchFamily="34" charset="0"/>
            </a:endParaRPr>
          </a:p>
        </p:txBody>
      </p:sp>
      <p:grpSp>
        <p:nvGrpSpPr>
          <p:cNvPr id="14" name="Group 13">
            <a:extLst>
              <a:ext uri="{FF2B5EF4-FFF2-40B4-BE49-F238E27FC236}">
                <a16:creationId xmlns:a16="http://schemas.microsoft.com/office/drawing/2014/main" id="{F6B327B6-3952-4F49-940F-4F2F093C7BF6}"/>
              </a:ext>
            </a:extLst>
          </p:cNvPr>
          <p:cNvGrpSpPr/>
          <p:nvPr/>
        </p:nvGrpSpPr>
        <p:grpSpPr>
          <a:xfrm>
            <a:off x="1700686" y="1368714"/>
            <a:ext cx="1021344" cy="1021344"/>
            <a:chOff x="1666626" y="1341998"/>
            <a:chExt cx="1001409" cy="1001409"/>
          </a:xfrm>
        </p:grpSpPr>
        <p:sp>
          <p:nvSpPr>
            <p:cNvPr id="13" name="Oval 12">
              <a:extLst>
                <a:ext uri="{FF2B5EF4-FFF2-40B4-BE49-F238E27FC236}">
                  <a16:creationId xmlns:a16="http://schemas.microsoft.com/office/drawing/2014/main" id="{0BF0B988-1170-4C07-BB42-DF62923CC315}"/>
                </a:ext>
              </a:extLst>
            </p:cNvPr>
            <p:cNvSpPr/>
            <p:nvPr/>
          </p:nvSpPr>
          <p:spPr bwMode="auto">
            <a:xfrm>
              <a:off x="1666626" y="1341998"/>
              <a:ext cx="1001409" cy="1001409"/>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pic>
          <p:nvPicPr>
            <p:cNvPr id="5" name="Graphic 4" descr="Checklist">
              <a:extLst>
                <a:ext uri="{FF2B5EF4-FFF2-40B4-BE49-F238E27FC236}">
                  <a16:creationId xmlns:a16="http://schemas.microsoft.com/office/drawing/2014/main" id="{CED8A8A3-2763-445C-8D91-40CA28D9CBC6}"/>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1781850" y="1464172"/>
              <a:ext cx="764010" cy="764010"/>
            </a:xfrm>
            <a:prstGeom prst="rect">
              <a:avLst/>
            </a:prstGeom>
          </p:spPr>
        </p:pic>
      </p:grpSp>
      <p:grpSp>
        <p:nvGrpSpPr>
          <p:cNvPr id="15" name="Group 14">
            <a:extLst>
              <a:ext uri="{FF2B5EF4-FFF2-40B4-BE49-F238E27FC236}">
                <a16:creationId xmlns:a16="http://schemas.microsoft.com/office/drawing/2014/main" id="{7F414F5D-92E6-416E-9133-118CA6F9F1E8}"/>
              </a:ext>
            </a:extLst>
          </p:cNvPr>
          <p:cNvGrpSpPr/>
          <p:nvPr/>
        </p:nvGrpSpPr>
        <p:grpSpPr>
          <a:xfrm>
            <a:off x="4369016" y="1373231"/>
            <a:ext cx="1021344" cy="1021344"/>
            <a:chOff x="4168573" y="1346427"/>
            <a:chExt cx="1001409" cy="1001409"/>
          </a:xfrm>
        </p:grpSpPr>
        <p:sp>
          <p:nvSpPr>
            <p:cNvPr id="36" name="Oval 35">
              <a:extLst>
                <a:ext uri="{FF2B5EF4-FFF2-40B4-BE49-F238E27FC236}">
                  <a16:creationId xmlns:a16="http://schemas.microsoft.com/office/drawing/2014/main" id="{3A9EB3FA-626B-4DAC-859A-6EC04288750F}"/>
                </a:ext>
              </a:extLst>
            </p:cNvPr>
            <p:cNvSpPr/>
            <p:nvPr/>
          </p:nvSpPr>
          <p:spPr bwMode="auto">
            <a:xfrm>
              <a:off x="4168573" y="1346427"/>
              <a:ext cx="1001409" cy="1001409"/>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pic>
          <p:nvPicPr>
            <p:cNvPr id="7" name="Graphic 6" descr="Teacher">
              <a:extLst>
                <a:ext uri="{FF2B5EF4-FFF2-40B4-BE49-F238E27FC236}">
                  <a16:creationId xmlns:a16="http://schemas.microsoft.com/office/drawing/2014/main" id="{27A090B8-85D7-4041-9F11-32C41D47B8BF}"/>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4270230" y="1464172"/>
              <a:ext cx="786014" cy="786014"/>
            </a:xfrm>
            <a:prstGeom prst="rect">
              <a:avLst/>
            </a:prstGeom>
          </p:spPr>
        </p:pic>
      </p:grpSp>
      <p:grpSp>
        <p:nvGrpSpPr>
          <p:cNvPr id="16" name="Group 15">
            <a:extLst>
              <a:ext uri="{FF2B5EF4-FFF2-40B4-BE49-F238E27FC236}">
                <a16:creationId xmlns:a16="http://schemas.microsoft.com/office/drawing/2014/main" id="{A8DAF72F-3882-4A43-B623-8485448E578D}"/>
              </a:ext>
            </a:extLst>
          </p:cNvPr>
          <p:cNvGrpSpPr/>
          <p:nvPr/>
        </p:nvGrpSpPr>
        <p:grpSpPr>
          <a:xfrm>
            <a:off x="6938815" y="1354564"/>
            <a:ext cx="1021344" cy="1021344"/>
            <a:chOff x="6869157" y="1328124"/>
            <a:chExt cx="1001409" cy="1001409"/>
          </a:xfrm>
        </p:grpSpPr>
        <p:sp>
          <p:nvSpPr>
            <p:cNvPr id="39" name="Oval 38">
              <a:extLst>
                <a:ext uri="{FF2B5EF4-FFF2-40B4-BE49-F238E27FC236}">
                  <a16:creationId xmlns:a16="http://schemas.microsoft.com/office/drawing/2014/main" id="{E40901F2-7D50-4F82-8D82-C3A0CAE305BA}"/>
                </a:ext>
              </a:extLst>
            </p:cNvPr>
            <p:cNvSpPr/>
            <p:nvPr/>
          </p:nvSpPr>
          <p:spPr bwMode="auto">
            <a:xfrm>
              <a:off x="6869157" y="1328124"/>
              <a:ext cx="1001409" cy="1001409"/>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pic>
          <p:nvPicPr>
            <p:cNvPr id="9" name="Graphic 8" descr="Meeting">
              <a:extLst>
                <a:ext uri="{FF2B5EF4-FFF2-40B4-BE49-F238E27FC236}">
                  <a16:creationId xmlns:a16="http://schemas.microsoft.com/office/drawing/2014/main" id="{44FE5EC0-5642-4506-8303-B3426AA0194C}"/>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6963115" y="1442663"/>
              <a:ext cx="793705" cy="793705"/>
            </a:xfrm>
            <a:prstGeom prst="rect">
              <a:avLst/>
            </a:prstGeom>
          </p:spPr>
        </p:pic>
      </p:grpSp>
      <p:grpSp>
        <p:nvGrpSpPr>
          <p:cNvPr id="17" name="Group 16">
            <a:extLst>
              <a:ext uri="{FF2B5EF4-FFF2-40B4-BE49-F238E27FC236}">
                <a16:creationId xmlns:a16="http://schemas.microsoft.com/office/drawing/2014/main" id="{7617CF28-1A15-4127-B4BD-CF22D63D1381}"/>
              </a:ext>
            </a:extLst>
          </p:cNvPr>
          <p:cNvGrpSpPr/>
          <p:nvPr/>
        </p:nvGrpSpPr>
        <p:grpSpPr>
          <a:xfrm>
            <a:off x="9486161" y="1358453"/>
            <a:ext cx="1021344" cy="1021344"/>
            <a:chOff x="8969017" y="1310671"/>
            <a:chExt cx="1001409" cy="1001409"/>
          </a:xfrm>
        </p:grpSpPr>
        <p:sp>
          <p:nvSpPr>
            <p:cNvPr id="41" name="Oval 40">
              <a:extLst>
                <a:ext uri="{FF2B5EF4-FFF2-40B4-BE49-F238E27FC236}">
                  <a16:creationId xmlns:a16="http://schemas.microsoft.com/office/drawing/2014/main" id="{D6F79522-5061-4DA8-AC14-8BB703772638}"/>
                </a:ext>
              </a:extLst>
            </p:cNvPr>
            <p:cNvSpPr/>
            <p:nvPr/>
          </p:nvSpPr>
          <p:spPr bwMode="auto">
            <a:xfrm>
              <a:off x="8969017" y="1310671"/>
              <a:ext cx="1001409" cy="1001409"/>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ea typeface="Segoe UI" pitchFamily="34" charset="0"/>
                <a:cs typeface="Segoe UI" pitchFamily="34" charset="0"/>
              </a:endParaRPr>
            </a:p>
          </p:txBody>
        </p:sp>
        <p:pic>
          <p:nvPicPr>
            <p:cNvPr id="11" name="Graphic 10" descr="Upward trend">
              <a:extLst>
                <a:ext uri="{FF2B5EF4-FFF2-40B4-BE49-F238E27FC236}">
                  <a16:creationId xmlns:a16="http://schemas.microsoft.com/office/drawing/2014/main" id="{C9D2B79D-9529-453B-9ED5-79B28E10B229}"/>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9078537" y="1406490"/>
              <a:ext cx="812124" cy="812124"/>
            </a:xfrm>
            <a:prstGeom prst="rect">
              <a:avLst/>
            </a:prstGeom>
          </p:spPr>
        </p:pic>
      </p:grpSp>
    </p:spTree>
    <p:extLst>
      <p:ext uri="{BB962C8B-B14F-4D97-AF65-F5344CB8AC3E}">
        <p14:creationId xmlns:p14="http://schemas.microsoft.com/office/powerpoint/2010/main" val="3627464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3.2|24.7|36"/>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TIMING" val="|73.4"/>
</p:tagLst>
</file>

<file path=ppt/tags/tag4.xml><?xml version="1.0" encoding="utf-8"?>
<p:tagLst xmlns:a="http://schemas.openxmlformats.org/drawingml/2006/main" xmlns:r="http://schemas.openxmlformats.org/officeDocument/2006/relationships" xmlns:p="http://schemas.openxmlformats.org/presentationml/2006/main">
  <p:tag name="TIMING" val="|52"/>
</p:tagLst>
</file>

<file path=ppt/tags/tag5.xml><?xml version="1.0" encoding="utf-8"?>
<p:tagLst xmlns:a="http://schemas.openxmlformats.org/drawingml/2006/main" xmlns:r="http://schemas.openxmlformats.org/officeDocument/2006/relationships" xmlns:p="http://schemas.openxmlformats.org/presentationml/2006/main">
  <p:tag name="TIMING" val="|27.8|24.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3_Office 365 PPT Template - 2017">
  <a:themeElements>
    <a:clrScheme name="Custom 1">
      <a:dk1>
        <a:srgbClr val="2F2F2F"/>
      </a:dk1>
      <a:lt1>
        <a:srgbClr val="E6E6E6"/>
      </a:lt1>
      <a:dk2>
        <a:srgbClr val="2F2F2F"/>
      </a:dk2>
      <a:lt2>
        <a:srgbClr val="FFFFFF"/>
      </a:lt2>
      <a:accent1>
        <a:srgbClr val="D83B01"/>
      </a:accent1>
      <a:accent2>
        <a:srgbClr val="2F2F2F"/>
      </a:accent2>
      <a:accent3>
        <a:srgbClr val="D2D2D2"/>
      </a:accent3>
      <a:accent4>
        <a:srgbClr val="E6E6E6"/>
      </a:accent4>
      <a:accent5>
        <a:srgbClr val="2F2F2F"/>
      </a:accent5>
      <a:accent6>
        <a:srgbClr val="D2D2D2"/>
      </a:accent6>
      <a:hlink>
        <a:srgbClr val="0070C0"/>
      </a:hlink>
      <a:folHlink>
        <a:srgbClr val="0070C0"/>
      </a:folHlink>
    </a:clrScheme>
    <a:fontScheme name="Custom 25">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4" id="{860E49DB-0E46-4E26-802D-8B7134C2F338}" vid="{2A6A2BA9-42FB-431E-81C9-3FE614E59D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MS_WinDays17_PPT_template</Template>
  <TotalTime>0</TotalTime>
  <Words>2297</Words>
  <Application>Microsoft Office PowerPoint</Application>
  <PresentationFormat>Custom</PresentationFormat>
  <Paragraphs>457</Paragraphs>
  <Slides>37</Slides>
  <Notes>25</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Arial</vt:lpstr>
      <vt:lpstr>Calibri</vt:lpstr>
      <vt:lpstr>Consolas</vt:lpstr>
      <vt:lpstr>Segoe UI</vt:lpstr>
      <vt:lpstr>Segoe UI Black</vt:lpstr>
      <vt:lpstr>Segoe UI Light</vt:lpstr>
      <vt:lpstr>Segoe UI Semibold</vt:lpstr>
      <vt:lpstr>Segoe UI Semilight</vt:lpstr>
      <vt:lpstr>Wingdings</vt:lpstr>
      <vt:lpstr>3_Office 365 PPT Template - 2017</vt:lpstr>
      <vt:lpstr>Are you planning your migration from Skype for Business to Microsoft Teams?</vt:lpstr>
      <vt:lpstr>Agenda</vt:lpstr>
      <vt:lpstr>Intro</vt:lpstr>
      <vt:lpstr>Microsoft Teams</vt:lpstr>
      <vt:lpstr>Microsoft’s vision for intelligent communications  </vt:lpstr>
      <vt:lpstr>Skype-to-Teams capabilities transition</vt:lpstr>
      <vt:lpstr>PowerPoint Presentation</vt:lpstr>
      <vt:lpstr>Microsoft approach</vt:lpstr>
      <vt:lpstr>Understand options and guidance to plan for transition</vt:lpstr>
      <vt:lpstr>Successful Upgrade = Technical Migration + People Change</vt:lpstr>
      <vt:lpstr>Planning for a successful upgrade</vt:lpstr>
      <vt:lpstr>Identify champions and critical stakeholders</vt:lpstr>
      <vt:lpstr>Journey from Skype for Business to Teams</vt:lpstr>
      <vt:lpstr>Journey from Skype for Business to Teams</vt:lpstr>
      <vt:lpstr>Migration/coexistence options</vt:lpstr>
      <vt:lpstr>DEMO</vt:lpstr>
      <vt:lpstr>Skype for Business Only Existing Skype for Business feature set </vt:lpstr>
      <vt:lpstr>Islands User runs both applications side-by-side. All features available. </vt:lpstr>
      <vt:lpstr>Skype for Business with Teams Collaboration Only. Teams is enabled for group collaboration only </vt:lpstr>
      <vt:lpstr>Skype for Business with Teams Collaboration and Meetings, aka “Meetings first” </vt:lpstr>
      <vt:lpstr>Teams Only User is upgraded to Microsoft Teams </vt:lpstr>
      <vt:lpstr>Coexistence</vt:lpstr>
      <vt:lpstr>DEMO</vt:lpstr>
      <vt:lpstr>Native Interop (chat)</vt:lpstr>
      <vt:lpstr>Native Interop (calling)</vt:lpstr>
      <vt:lpstr>Native Interop (sharing escalation from SFB)</vt:lpstr>
      <vt:lpstr>SfB Meeting join experience: from Teams</vt:lpstr>
      <vt:lpstr>SfB Meeting join experience: from Outlook</vt:lpstr>
      <vt:lpstr>Learnings from the field</vt:lpstr>
      <vt:lpstr>Some learnings from the field</vt:lpstr>
      <vt:lpstr>Devices</vt:lpstr>
      <vt:lpstr>Path to the cloud</vt:lpstr>
      <vt:lpstr>Cloud Video Interop</vt:lpstr>
      <vt:lpstr>Conclusion</vt:lpstr>
      <vt:lpstr>PowerPoint Presentation</vt:lpstr>
      <vt:lpstr>Teams adoption and upgrade resources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dc:description/>
  <cp:lastModifiedBy/>
  <cp:revision>1</cp:revision>
  <dcterms:created xsi:type="dcterms:W3CDTF">2019-05-27T05:06:30Z</dcterms:created>
  <dcterms:modified xsi:type="dcterms:W3CDTF">2019-05-27T05:06:43Z</dcterms:modified>
</cp:coreProperties>
</file>