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Lst>
  <p:notesMasterIdLst>
    <p:notesMasterId r:id="rId33"/>
  </p:notesMasterIdLst>
  <p:handoutMasterIdLst>
    <p:handoutMasterId r:id="rId34"/>
  </p:handoutMasterIdLst>
  <p:sldIdLst>
    <p:sldId id="1554" r:id="rId5"/>
    <p:sldId id="1555" r:id="rId6"/>
    <p:sldId id="1607" r:id="rId7"/>
    <p:sldId id="1585" r:id="rId8"/>
    <p:sldId id="1581" r:id="rId9"/>
    <p:sldId id="1594" r:id="rId10"/>
    <p:sldId id="1595" r:id="rId11"/>
    <p:sldId id="1598" r:id="rId12"/>
    <p:sldId id="1604" r:id="rId13"/>
    <p:sldId id="1605" r:id="rId14"/>
    <p:sldId id="1611" r:id="rId15"/>
    <p:sldId id="1603" r:id="rId16"/>
    <p:sldId id="1608" r:id="rId17"/>
    <p:sldId id="1599" r:id="rId18"/>
    <p:sldId id="1600" r:id="rId19"/>
    <p:sldId id="1601" r:id="rId20"/>
    <p:sldId id="1591" r:id="rId21"/>
    <p:sldId id="1592" r:id="rId22"/>
    <p:sldId id="1593" r:id="rId23"/>
    <p:sldId id="1612" r:id="rId24"/>
    <p:sldId id="1586" r:id="rId25"/>
    <p:sldId id="1583" r:id="rId26"/>
    <p:sldId id="1584" r:id="rId27"/>
    <p:sldId id="1596" r:id="rId28"/>
    <p:sldId id="1597" r:id="rId29"/>
    <p:sldId id="1610" r:id="rId30"/>
    <p:sldId id="1527" r:id="rId31"/>
    <p:sldId id="1532" r:id="rId32"/>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id="{7C387404-1192-41C0-B597-22CE4160B4E1}">
          <p14:sldIdLst>
            <p14:sldId id="1554"/>
          </p14:sldIdLst>
        </p14:section>
        <p14:section name="NT Posel" id="{E5F0C148-FA8E-490A-9216-4B388E11F81F}">
          <p14:sldIdLst>
            <p14:sldId id="1555"/>
            <p14:sldId id="1607"/>
            <p14:sldId id="1585"/>
            <p14:sldId id="1581"/>
            <p14:sldId id="1594"/>
            <p14:sldId id="1595"/>
            <p14:sldId id="1598"/>
            <p14:sldId id="1604"/>
            <p14:sldId id="1605"/>
            <p14:sldId id="1611"/>
            <p14:sldId id="1603"/>
            <p14:sldId id="1608"/>
            <p14:sldId id="1599"/>
            <p14:sldId id="1600"/>
            <p14:sldId id="1601"/>
            <p14:sldId id="1591"/>
            <p14:sldId id="1592"/>
            <p14:sldId id="1593"/>
            <p14:sldId id="1612"/>
            <p14:sldId id="1586"/>
            <p14:sldId id="1583"/>
            <p14:sldId id="1584"/>
            <p14:sldId id="1596"/>
            <p14:sldId id="1597"/>
            <p14:sldId id="1610"/>
            <p14:sldId id="1527"/>
            <p14:sldId id="1532"/>
          </p14:sldIdLst>
        </p14:section>
      </p14:sectionLst>
    </p:ext>
    <p:ext uri="{EFAFB233-063F-42B5-8137-9DF3F51BA10A}">
      <p15:sldGuideLst xmlns:p15="http://schemas.microsoft.com/office/powerpoint/2012/main">
        <p15:guide id="1" orient="horz" pos="2203">
          <p15:clr>
            <a:srgbClr val="A4A3A4"/>
          </p15:clr>
        </p15:guide>
        <p15:guide id="2" pos="3917">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2"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4491C"/>
    <a:srgbClr val="F26522"/>
    <a:srgbClr val="F1E16B"/>
    <a:srgbClr val="F2F240"/>
    <a:srgbClr val="00AEEF"/>
    <a:srgbClr val="00254A"/>
    <a:srgbClr val="00BCF2"/>
    <a:srgbClr val="F08400"/>
    <a:srgbClr val="002050"/>
    <a:srgbClr val="3C50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0" autoAdjust="0"/>
    <p:restoredTop sz="92136" autoAdjust="0"/>
  </p:normalViewPr>
  <p:slideViewPr>
    <p:cSldViewPr>
      <p:cViewPr varScale="1">
        <p:scale>
          <a:sx n="99" d="100"/>
          <a:sy n="99" d="100"/>
        </p:scale>
        <p:origin x="90" y="570"/>
      </p:cViewPr>
      <p:guideLst>
        <p:guide orient="horz" pos="2203"/>
        <p:guide pos="3917"/>
      </p:guideLst>
    </p:cSldViewPr>
  </p:slideViewPr>
  <p:outlineViewPr>
    <p:cViewPr>
      <p:scale>
        <a:sx n="33" d="100"/>
        <a:sy n="33" d="100"/>
      </p:scale>
      <p:origin x="0" y="-26942"/>
    </p:cViewPr>
  </p:outlineViewPr>
  <p:notesTextViewPr>
    <p:cViewPr>
      <p:scale>
        <a:sx n="100" d="100"/>
        <a:sy n="100" d="100"/>
      </p:scale>
      <p:origin x="0" y="0"/>
    </p:cViewPr>
  </p:notesTextViewPr>
  <p:sorterViewPr>
    <p:cViewPr varScale="1">
      <p:scale>
        <a:sx n="1" d="1"/>
        <a:sy n="1" d="1"/>
      </p:scale>
      <p:origin x="0" y="-1411"/>
    </p:cViewPr>
  </p:sorterViewPr>
  <p:notesViewPr>
    <p:cSldViewPr showGuides="1">
      <p:cViewPr varScale="1">
        <p:scale>
          <a:sx n="97" d="100"/>
          <a:sy n="97" d="100"/>
        </p:scale>
        <p:origin x="-4784"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1D0CB2F-F0BF-435A-A27A-2EC15087F634}" type="datetime8">
              <a:rPr lang="en-US" smtClean="0">
                <a:latin typeface="Segoe UI" pitchFamily="34" charset="0"/>
              </a:rPr>
              <a:t>5/15/2017 12:42 PM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18B56EA-E28F-4F92-9F16-7A6F2501B303}" type="datetime8">
              <a:rPr lang="en-US" smtClean="0"/>
              <a:t>5/15/2017 12:42 PM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8683C9CD-37C6-4B53-B210-CC8F66F90493}"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1143824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A9489B14-6501-4CD1-A820-B9AC2BB636A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2017569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3</a:t>
            </a:fld>
            <a:endParaRPr lang="en-US" dirty="0"/>
          </a:p>
        </p:txBody>
      </p:sp>
    </p:spTree>
    <p:extLst>
      <p:ext uri="{BB962C8B-B14F-4D97-AF65-F5344CB8AC3E}">
        <p14:creationId xmlns:p14="http://schemas.microsoft.com/office/powerpoint/2010/main" val="10191136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29732620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6" name="Date Placeholder 5"/>
          <p:cNvSpPr>
            <a:spLocks noGrp="1"/>
          </p:cNvSpPr>
          <p:nvPr>
            <p:ph type="dt" idx="12"/>
          </p:nvPr>
        </p:nvSpPr>
        <p:spPr/>
        <p:txBody>
          <a:bodyPr/>
          <a:lstStyle/>
          <a:p>
            <a:fld id="{AB20E231-023A-4184-B31E-B917DD59306A}"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a:t>
            </a:fld>
            <a:endParaRPr lang="en-US" dirty="0"/>
          </a:p>
        </p:txBody>
      </p:sp>
      <p:sp>
        <p:nvSpPr>
          <p:cNvPr id="4" name="Header Placeholder 3"/>
          <p:cNvSpPr>
            <a:spLocks noGrp="1"/>
          </p:cNvSpPr>
          <p:nvPr>
            <p:ph type="hdr" sz="quarter" idx="15"/>
          </p:nvPr>
        </p:nvSpPr>
        <p:spPr/>
        <p:txBody>
          <a:bodyPr/>
          <a:lstStyle/>
          <a:p>
            <a:endParaRPr lang="en-US" dirty="0"/>
          </a:p>
        </p:txBody>
      </p:sp>
      <p:sp>
        <p:nvSpPr>
          <p:cNvPr id="5" name="Footer Placeholder 4"/>
          <p:cNvSpPr>
            <a:spLocks noGrp="1"/>
          </p:cNvSpPr>
          <p:nvPr>
            <p:ph type="ftr" sz="quarter" idx="16"/>
          </p:nvPr>
        </p:nvSpPr>
        <p:spPr/>
        <p:txBody>
          <a:bodyPr/>
          <a:lstStyle/>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2014 Microsoft Corporation. All rights reserved. Microsoft, Windows, and other product names are or may be registered trademarks and/or trademarks in the U.S. and/or other countries.</a:t>
            </a:r>
          </a:p>
          <a:p>
            <a:pPr defTabSz="941586"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The information herein is for informational purposes only and represents the current view of Microsoft Corporation as of the date of this presentation.  Because Microsoft must respond to changing market conditions, it should not be interpreted to be a commitment on the part of Microsoft, and Microsoft cannot guarantee the accuracy of any information provided after the date of this presentation.  MICROSOFT MAKES NO WARRANTIES, EXPRESS, IMPLIED OR STATUTORY, AS TO THE INFORMATION IN THIS PRESENTATION.</a:t>
            </a:r>
          </a:p>
        </p:txBody>
      </p:sp>
    </p:spTree>
    <p:extLst>
      <p:ext uri="{BB962C8B-B14F-4D97-AF65-F5344CB8AC3E}">
        <p14:creationId xmlns:p14="http://schemas.microsoft.com/office/powerpoint/2010/main" val="3803599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a:t>
            </a:fld>
            <a:endParaRPr lang="en-US" dirty="0"/>
          </a:p>
        </p:txBody>
      </p:sp>
    </p:spTree>
    <p:extLst>
      <p:ext uri="{BB962C8B-B14F-4D97-AF65-F5344CB8AC3E}">
        <p14:creationId xmlns:p14="http://schemas.microsoft.com/office/powerpoint/2010/main" val="1197522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7</a:t>
            </a:fld>
            <a:endParaRPr lang="en-US" dirty="0"/>
          </a:p>
        </p:txBody>
      </p:sp>
    </p:spTree>
    <p:extLst>
      <p:ext uri="{BB962C8B-B14F-4D97-AF65-F5344CB8AC3E}">
        <p14:creationId xmlns:p14="http://schemas.microsoft.com/office/powerpoint/2010/main" val="29666578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0F1DD190-47F2-4EC2-A20D-7847072E60C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8</a:t>
            </a:fld>
            <a:endParaRPr lang="en-US" dirty="0"/>
          </a:p>
        </p:txBody>
      </p:sp>
    </p:spTree>
    <p:extLst>
      <p:ext uri="{BB962C8B-B14F-4D97-AF65-F5344CB8AC3E}">
        <p14:creationId xmlns:p14="http://schemas.microsoft.com/office/powerpoint/2010/main" val="7154266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9</a:t>
            </a:fld>
            <a:endParaRPr lang="en-US" dirty="0"/>
          </a:p>
        </p:txBody>
      </p:sp>
    </p:spTree>
    <p:extLst>
      <p:ext uri="{BB962C8B-B14F-4D97-AF65-F5344CB8AC3E}">
        <p14:creationId xmlns:p14="http://schemas.microsoft.com/office/powerpoint/2010/main" val="22103797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18726856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8:56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3125795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3189467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7240096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6356687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856073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C9F26854-F9AE-4E32-B2A5-59EE421C280D}"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5/15/2017 12:42 PM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600354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3028669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2383980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10193219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9:09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20</a:t>
            </a:fld>
            <a:endParaRPr lang="en-US" dirty="0"/>
          </a:p>
        </p:txBody>
      </p:sp>
    </p:spTree>
    <p:extLst>
      <p:ext uri="{BB962C8B-B14F-4D97-AF65-F5344CB8AC3E}">
        <p14:creationId xmlns:p14="http://schemas.microsoft.com/office/powerpoint/2010/main" val="1889036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21</a:t>
            </a:fld>
            <a:endParaRPr lang="en-US" dirty="0"/>
          </a:p>
        </p:txBody>
      </p:sp>
    </p:spTree>
    <p:extLst>
      <p:ext uri="{BB962C8B-B14F-4D97-AF65-F5344CB8AC3E}">
        <p14:creationId xmlns:p14="http://schemas.microsoft.com/office/powerpoint/2010/main" val="24488641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22</a:t>
            </a:fld>
            <a:endParaRPr lang="en-US" dirty="0"/>
          </a:p>
        </p:txBody>
      </p:sp>
    </p:spTree>
    <p:extLst>
      <p:ext uri="{BB962C8B-B14F-4D97-AF65-F5344CB8AC3E}">
        <p14:creationId xmlns:p14="http://schemas.microsoft.com/office/powerpoint/2010/main" val="30693089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23</a:t>
            </a:fld>
            <a:endParaRPr lang="en-US" dirty="0"/>
          </a:p>
        </p:txBody>
      </p:sp>
    </p:spTree>
    <p:extLst>
      <p:ext uri="{BB962C8B-B14F-4D97-AF65-F5344CB8AC3E}">
        <p14:creationId xmlns:p14="http://schemas.microsoft.com/office/powerpoint/2010/main" val="4162009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5843A5E2-72BF-4A4D-8E2C-055703D20464}"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20394104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25</a:t>
            </a:fld>
            <a:endParaRPr lang="en-US" dirty="0"/>
          </a:p>
        </p:txBody>
      </p:sp>
    </p:spTree>
    <p:extLst>
      <p:ext uri="{BB962C8B-B14F-4D97-AF65-F5344CB8AC3E}">
        <p14:creationId xmlns:p14="http://schemas.microsoft.com/office/powerpoint/2010/main" val="29559536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C9F26854-F9AE-4E32-B2A5-59EE421C280D}" type="datetime8">
              <a:rPr lang="en-US" smtClean="0"/>
              <a:t>5/15/2017 8:45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26</a:t>
            </a:fld>
            <a:endParaRPr lang="en-US" dirty="0"/>
          </a:p>
        </p:txBody>
      </p:sp>
    </p:spTree>
    <p:extLst>
      <p:ext uri="{BB962C8B-B14F-4D97-AF65-F5344CB8AC3E}">
        <p14:creationId xmlns:p14="http://schemas.microsoft.com/office/powerpoint/2010/main" val="33471813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fld id="{627F603A-779F-4101-9B83-C34650C566A7}" type="datetime8">
              <a:rPr lang="en-US" smtClean="0"/>
              <a:t>5/15/2017 12:42 PM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27</a:t>
            </a:fld>
            <a:endParaRPr lang="en-US" dirty="0"/>
          </a:p>
        </p:txBody>
      </p:sp>
    </p:spTree>
    <p:extLst>
      <p:ext uri="{BB962C8B-B14F-4D97-AF65-F5344CB8AC3E}">
        <p14:creationId xmlns:p14="http://schemas.microsoft.com/office/powerpoint/2010/main" val="51192287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E2F5416D-752F-4A27-A7A5-0CB5FC0CFE2E}" type="datetime8">
              <a:rPr lang="en-US" smtClean="0">
                <a:solidFill>
                  <a:prstClr val="black"/>
                </a:solidFill>
              </a:rPr>
              <a:t>5/15/2017 12:42 PM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28</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endPar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endParaRPr>
          </a:p>
        </p:txBody>
      </p:sp>
    </p:spTree>
    <p:extLst>
      <p:ext uri="{BB962C8B-B14F-4D97-AF65-F5344CB8AC3E}">
        <p14:creationId xmlns:p14="http://schemas.microsoft.com/office/powerpoint/2010/main" val="218551071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5.jpeg"/><Relationship Id="rId1" Type="http://schemas.openxmlformats.org/officeDocument/2006/relationships/slideMaster" Target="../slideMasters/slideMaster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9.emf"/><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3">
    <p:bg>
      <p:bgPr>
        <a:solidFill>
          <a:srgbClr val="00254A"/>
        </a:solidFill>
        <a:effectLst/>
      </p:bgPr>
    </p:bg>
    <p:spTree>
      <p:nvGrpSpPr>
        <p:cNvPr id="1" name=""/>
        <p:cNvGrpSpPr/>
        <p:nvPr/>
      </p:nvGrpSpPr>
      <p:grpSpPr>
        <a:xfrm>
          <a:off x="0" y="0"/>
          <a:ext cx="0" cy="0"/>
          <a:chOff x="0" y="0"/>
          <a:chExt cx="0" cy="0"/>
        </a:xfrm>
      </p:grpSpPr>
      <p:pic>
        <p:nvPicPr>
          <p:cNvPr id="15" name="Picture 14"/>
          <p:cNvPicPr>
            <a:picLocks noChangeAspect="1"/>
          </p:cNvPicPr>
          <p:nvPr userDrawn="1"/>
        </p:nvPicPr>
        <p:blipFill>
          <a:blip r:embed="rId2"/>
          <a:stretch>
            <a:fillRect/>
          </a:stretch>
        </p:blipFill>
        <p:spPr>
          <a:xfrm>
            <a:off x="0" y="-1"/>
            <a:ext cx="12436475" cy="6994525"/>
          </a:xfrm>
          <a:prstGeom prst="rect">
            <a:avLst/>
          </a:prstGeom>
        </p:spPr>
      </p:pic>
      <p:pic>
        <p:nvPicPr>
          <p:cNvPr id="5" name="Picture 4"/>
          <p:cNvPicPr>
            <a:picLocks noChangeAspect="1"/>
          </p:cNvPicPr>
          <p:nvPr userDrawn="1"/>
        </p:nvPicPr>
        <p:blipFill>
          <a:blip r:embed="rId3"/>
          <a:stretch>
            <a:fillRect/>
          </a:stretch>
        </p:blipFill>
        <p:spPr>
          <a:xfrm>
            <a:off x="10466709" y="472926"/>
            <a:ext cx="1536700" cy="330200"/>
          </a:xfrm>
          <a:prstGeom prst="rect">
            <a:avLst/>
          </a:prstGeom>
        </p:spPr>
      </p:pic>
      <p:pic>
        <p:nvPicPr>
          <p:cNvPr id="11" name="Picture 10"/>
          <p:cNvPicPr>
            <a:picLocks noChangeAspect="1"/>
          </p:cNvPicPr>
          <p:nvPr userDrawn="1"/>
        </p:nvPicPr>
        <p:blipFill>
          <a:blip r:embed="rId4"/>
          <a:stretch>
            <a:fillRect/>
          </a:stretch>
        </p:blipFill>
        <p:spPr>
          <a:xfrm>
            <a:off x="385589" y="400918"/>
            <a:ext cx="1807430" cy="1800200"/>
          </a:xfrm>
          <a:prstGeom prst="rect">
            <a:avLst/>
          </a:prstGeom>
        </p:spPr>
      </p:pic>
      <p:pic>
        <p:nvPicPr>
          <p:cNvPr id="23" name="Picture 22"/>
          <p:cNvPicPr>
            <a:picLocks noChangeAspect="1"/>
          </p:cNvPicPr>
          <p:nvPr userDrawn="1"/>
        </p:nvPicPr>
        <p:blipFill>
          <a:blip r:embed="rId5"/>
          <a:stretch>
            <a:fillRect/>
          </a:stretch>
        </p:blipFill>
        <p:spPr>
          <a:xfrm>
            <a:off x="916929" y="3617559"/>
            <a:ext cx="10629900" cy="3375732"/>
          </a:xfrm>
          <a:prstGeom prst="rect">
            <a:avLst/>
          </a:prstGeom>
        </p:spPr>
      </p:pic>
    </p:spTree>
    <p:extLst>
      <p:ext uri="{BB962C8B-B14F-4D97-AF65-F5344CB8AC3E}">
        <p14:creationId xmlns:p14="http://schemas.microsoft.com/office/powerpoint/2010/main" val="30875528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3">
    <p:bg>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2"/>
          <a:stretch>
            <a:fillRect/>
          </a:stretch>
        </p:blipFill>
        <p:spPr>
          <a:xfrm>
            <a:off x="-1" y="0"/>
            <a:ext cx="12436475" cy="6994525"/>
          </a:xfrm>
          <a:prstGeom prst="rect">
            <a:avLst/>
          </a:prstGeom>
        </p:spPr>
      </p:pic>
      <p:sp>
        <p:nvSpPr>
          <p:cNvPr id="9" name="Title 1"/>
          <p:cNvSpPr>
            <a:spLocks noGrp="1"/>
          </p:cNvSpPr>
          <p:nvPr userDrawn="1">
            <p:ph type="title" hasCustomPrompt="1"/>
          </p:nvPr>
        </p:nvSpPr>
        <p:spPr bwMode="auto">
          <a:xfrm>
            <a:off x="274702" y="2814105"/>
            <a:ext cx="4937760" cy="1835285"/>
          </a:xfrm>
          <a:noFill/>
        </p:spPr>
        <p:txBody>
          <a:bodyPr lIns="146304" tIns="91440" rIns="146304" bIns="91440" anchor="t" anchorCtr="0"/>
          <a:lstStyle>
            <a:lvl1pPr>
              <a:defRPr sz="4800" spc="-100" baseline="0">
                <a:solidFill>
                  <a:srgbClr val="F26522"/>
                </a:solidFill>
              </a:defRPr>
            </a:lvl1pPr>
          </a:lstStyle>
          <a:p>
            <a:r>
              <a:rPr lang="en-US" dirty="0"/>
              <a:t>Presentation title</a:t>
            </a:r>
          </a:p>
        </p:txBody>
      </p:sp>
      <p:sp>
        <p:nvSpPr>
          <p:cNvPr id="3" name="Text Placeholder 2"/>
          <p:cNvSpPr>
            <a:spLocks noGrp="1"/>
          </p:cNvSpPr>
          <p:nvPr userDrawn="1">
            <p:ph type="body" sz="quarter" idx="14" hasCustomPrompt="1"/>
          </p:nvPr>
        </p:nvSpPr>
        <p:spPr bwMode="auto">
          <a:xfrm>
            <a:off x="273050" y="3954463"/>
            <a:ext cx="4937760" cy="731528"/>
          </a:xfrm>
        </p:spPr>
        <p:txBody>
          <a:bodyPr lIns="164592" tIns="109728" rIns="164592" bIns="109728">
            <a:noAutofit/>
          </a:bodyPr>
          <a:lstStyle>
            <a:lvl1pPr marL="0" indent="0">
              <a:spcBef>
                <a:spcPts val="0"/>
              </a:spcBef>
              <a:buNone/>
              <a:defRPr lang="en-US" sz="3200" kern="1200" spc="0" baseline="0" dirty="0">
                <a:gradFill>
                  <a:gsLst>
                    <a:gs pos="91000">
                      <a:schemeClr val="tx1"/>
                    </a:gs>
                    <a:gs pos="0">
                      <a:schemeClr val="tx1"/>
                    </a:gs>
                  </a:gsLst>
                  <a:lin ang="5400000" scaled="0"/>
                </a:gradFill>
                <a:latin typeface="+mn-lt"/>
                <a:ea typeface="+mn-ea"/>
                <a:cs typeface="+mn-cs"/>
              </a:defRPr>
            </a:lvl1pPr>
          </a:lstStyle>
          <a:p>
            <a:pPr marL="0" marR="0" lvl="0" indent="0" algn="l" defTabSz="932742" rtl="0" eaLnBrk="1" fontAlgn="auto" latinLnBrk="0" hangingPunct="1">
              <a:lnSpc>
                <a:spcPct val="90000"/>
              </a:lnSpc>
              <a:spcBef>
                <a:spcPts val="0"/>
              </a:spcBef>
              <a:spcAft>
                <a:spcPts val="0"/>
              </a:spcAft>
              <a:buClrTx/>
              <a:buSzPct val="90000"/>
              <a:buFont typeface="Arial" pitchFamily="34" charset="0"/>
              <a:buNone/>
              <a:tabLst/>
            </a:pPr>
            <a:r>
              <a:rPr lang="en-US" dirty="0"/>
              <a:t>Speaker name</a:t>
            </a:r>
          </a:p>
        </p:txBody>
      </p:sp>
      <p:pic>
        <p:nvPicPr>
          <p:cNvPr id="10" name="Picture 9"/>
          <p:cNvPicPr>
            <a:picLocks noChangeAspect="1"/>
          </p:cNvPicPr>
          <p:nvPr userDrawn="1"/>
        </p:nvPicPr>
        <p:blipFill>
          <a:blip r:embed="rId3"/>
          <a:stretch>
            <a:fillRect/>
          </a:stretch>
        </p:blipFill>
        <p:spPr>
          <a:xfrm>
            <a:off x="10538717" y="328910"/>
            <a:ext cx="1536700" cy="330200"/>
          </a:xfrm>
          <a:prstGeom prst="rect">
            <a:avLst/>
          </a:prstGeom>
        </p:spPr>
      </p:pic>
      <p:pic>
        <p:nvPicPr>
          <p:cNvPr id="5" name="Picture 4"/>
          <p:cNvPicPr>
            <a:picLocks noChangeAspect="1"/>
          </p:cNvPicPr>
          <p:nvPr userDrawn="1"/>
        </p:nvPicPr>
        <p:blipFill>
          <a:blip r:embed="rId4"/>
          <a:stretch>
            <a:fillRect/>
          </a:stretch>
        </p:blipFill>
        <p:spPr>
          <a:xfrm>
            <a:off x="601613" y="6233566"/>
            <a:ext cx="1524000" cy="406400"/>
          </a:xfrm>
          <a:prstGeom prst="rect">
            <a:avLst/>
          </a:prstGeom>
        </p:spPr>
      </p:pic>
      <p:pic>
        <p:nvPicPr>
          <p:cNvPr id="15" name="Picture 14"/>
          <p:cNvPicPr>
            <a:picLocks noChangeAspect="1"/>
          </p:cNvPicPr>
          <p:nvPr userDrawn="1"/>
        </p:nvPicPr>
        <p:blipFill>
          <a:blip r:embed="rId5"/>
          <a:stretch>
            <a:fillRect/>
          </a:stretch>
        </p:blipFill>
        <p:spPr>
          <a:xfrm>
            <a:off x="457597" y="328910"/>
            <a:ext cx="1663700" cy="1524000"/>
          </a:xfrm>
          <a:prstGeom prst="rect">
            <a:avLst/>
          </a:prstGeom>
        </p:spPr>
      </p:pic>
      <p:pic>
        <p:nvPicPr>
          <p:cNvPr id="16" name="Picture 15"/>
          <p:cNvPicPr>
            <a:picLocks noChangeAspect="1"/>
          </p:cNvPicPr>
          <p:nvPr userDrawn="1"/>
        </p:nvPicPr>
        <p:blipFill>
          <a:blip r:embed="rId6"/>
          <a:stretch>
            <a:fillRect/>
          </a:stretch>
        </p:blipFill>
        <p:spPr>
          <a:xfrm>
            <a:off x="7658397" y="1625054"/>
            <a:ext cx="4445868" cy="4657576"/>
          </a:xfrm>
          <a:prstGeom prst="rect">
            <a:avLst/>
          </a:prstGeom>
        </p:spPr>
      </p:pic>
    </p:spTree>
    <p:extLst>
      <p:ext uri="{BB962C8B-B14F-4D97-AF65-F5344CB8AC3E}">
        <p14:creationId xmlns:p14="http://schemas.microsoft.com/office/powerpoint/2010/main" val="28407284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pos="3427">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sp>
        <p:nvSpPr>
          <p:cNvPr id="4" name="Text Placeholder 3"/>
          <p:cNvSpPr>
            <a:spLocks noGrp="1"/>
          </p:cNvSpPr>
          <p:nvPr>
            <p:ph type="body" sz="quarter" idx="10"/>
          </p:nvPr>
        </p:nvSpPr>
        <p:spPr>
          <a:xfrm>
            <a:off x="274638" y="1212850"/>
            <a:ext cx="11888787" cy="2308324"/>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3" name="Picture 2"/>
          <p:cNvPicPr>
            <a:picLocks noChangeAspect="1"/>
          </p:cNvPicPr>
          <p:nvPr userDrawn="1"/>
        </p:nvPicPr>
        <p:blipFill>
          <a:blip r:embed="rId2"/>
          <a:stretch>
            <a:fillRect/>
          </a:stretch>
        </p:blipFill>
        <p:spPr>
          <a:xfrm>
            <a:off x="11046573" y="5801518"/>
            <a:ext cx="1076320" cy="956122"/>
          </a:xfrm>
          <a:prstGeom prst="rect">
            <a:avLst/>
          </a:prstGeom>
        </p:spPr>
      </p:pic>
      <p:sp>
        <p:nvSpPr>
          <p:cNvPr id="5" name="TextBox 4"/>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6" name="Picture 5"/>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531337368"/>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sp>
        <p:nvSpPr>
          <p:cNvPr id="3" name="Text Placeholder 2"/>
          <p:cNvSpPr>
            <a:spLocks noGrp="1"/>
          </p:cNvSpPr>
          <p:nvPr>
            <p:ph type="body" sz="quarter" idx="10"/>
          </p:nvPr>
        </p:nvSpPr>
        <p:spPr>
          <a:xfrm>
            <a:off x="274702" y="1211287"/>
            <a:ext cx="11888787" cy="444621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5" name="Picture 4"/>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1703268474"/>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0" indent="0">
              <a:spcBef>
                <a:spcPts val="1224"/>
              </a:spcBef>
              <a:buClr>
                <a:schemeClr val="tx1"/>
              </a:buClr>
              <a:buFont typeface="Wingdings" panose="05000000000000000000" pitchFamily="2" charset="2"/>
              <a:buNone/>
              <a:defRPr sz="3000" b="0">
                <a:latin typeface="+mn-lt"/>
              </a:defRPr>
            </a:lvl1pPr>
            <a:lvl2pPr marL="255588" indent="0">
              <a:buFont typeface="Wingdings" panose="05000000000000000000" pitchFamily="2" charset="2"/>
              <a:buNone/>
              <a:defRPr sz="2400" b="0"/>
            </a:lvl2pPr>
            <a:lvl3pPr marL="450850" indent="0">
              <a:buFont typeface="Wingdings" panose="05000000000000000000" pitchFamily="2" charset="2"/>
              <a:buNone/>
              <a:tabLst/>
              <a:defRPr sz="2200" b="0"/>
            </a:lvl3pPr>
            <a:lvl4pPr marL="652462" indent="0">
              <a:buFont typeface="Wingdings" panose="05000000000000000000" pitchFamily="2" charset="2"/>
              <a:buNone/>
              <a:defRPr sz="2200" b="0"/>
            </a:lvl4pPr>
            <a:lvl5pPr marL="854075" indent="0">
              <a:buFont typeface="Wingdings" panose="05000000000000000000" pitchFamily="2" charset="2"/>
              <a:buNone/>
              <a:tabLst/>
              <a:defRPr sz="2200" b="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0" indent="0">
              <a:spcBef>
                <a:spcPts val="1224"/>
              </a:spcBef>
              <a:buClr>
                <a:schemeClr val="tx1"/>
              </a:buClr>
              <a:buFont typeface="Arial" panose="020B0604020202020204" pitchFamily="34" charset="0"/>
              <a:buNone/>
              <a:defRPr lang="en-US" sz="3000" b="0" kern="1200" spc="0" baseline="0" dirty="0">
                <a:gradFill>
                  <a:gsLst>
                    <a:gs pos="1250">
                      <a:schemeClr val="tx1"/>
                    </a:gs>
                    <a:gs pos="100000">
                      <a:schemeClr val="tx1"/>
                    </a:gs>
                  </a:gsLst>
                  <a:lin ang="5400000" scaled="0"/>
                </a:gradFill>
                <a:latin typeface="+mn-lt"/>
                <a:ea typeface="+mn-ea"/>
                <a:cs typeface="+mn-cs"/>
              </a:defRPr>
            </a:lvl1pPr>
            <a:lvl2pPr marL="255588" indent="0">
              <a:buFont typeface="Arial" panose="020B0604020202020204" pitchFamily="34" charset="0"/>
              <a:buNone/>
              <a:defRPr lang="en-US" sz="2400" b="0" kern="1200" spc="0" baseline="0" dirty="0">
                <a:gradFill>
                  <a:gsLst>
                    <a:gs pos="1250">
                      <a:schemeClr val="tx1"/>
                    </a:gs>
                    <a:gs pos="100000">
                      <a:schemeClr val="tx1"/>
                    </a:gs>
                  </a:gsLst>
                  <a:lin ang="5400000" scaled="0"/>
                </a:gradFill>
                <a:latin typeface="+mn-lt"/>
                <a:ea typeface="+mn-ea"/>
                <a:cs typeface="+mn-cs"/>
              </a:defRPr>
            </a:lvl2pPr>
            <a:lvl3pPr marL="450850"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3pPr>
            <a:lvl4pPr marL="652462" indent="0">
              <a:buFont typeface="Arial" panose="020B0604020202020204" pitchFamily="34" charset="0"/>
              <a:buNone/>
              <a:defRPr lang="en-US" sz="2200" b="0" kern="1200" spc="0" baseline="0" dirty="0">
                <a:gradFill>
                  <a:gsLst>
                    <a:gs pos="1250">
                      <a:schemeClr val="tx1"/>
                    </a:gs>
                    <a:gs pos="100000">
                      <a:schemeClr val="tx1"/>
                    </a:gs>
                  </a:gsLst>
                  <a:lin ang="5400000" scaled="0"/>
                </a:gradFill>
                <a:latin typeface="+mn-lt"/>
                <a:ea typeface="+mn-ea"/>
                <a:cs typeface="+mn-cs"/>
              </a:defRPr>
            </a:lvl4pPr>
            <a:lvl5pPr marL="854075" indent="0">
              <a:buFont typeface="Arial" panose="020B0604020202020204" pitchFamily="34" charset="0"/>
              <a:buNone/>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514350" marR="0" lvl="0" indent="-514350" algn="l" defTabSz="932742" rtl="0" eaLnBrk="1" fontAlgn="auto" latinLnBrk="0" hangingPunct="1">
              <a:lnSpc>
                <a:spcPct val="90000"/>
              </a:lnSpc>
              <a:spcBef>
                <a:spcPts val="1224"/>
              </a:spcBef>
              <a:spcAft>
                <a:spcPts val="0"/>
              </a:spcAft>
              <a:buClr>
                <a:schemeClr val="tx1"/>
              </a:buClr>
              <a:buSzPct val="90000"/>
              <a:tabLst/>
            </a:pPr>
            <a:r>
              <a:rPr lang="en-US" smtClean="0"/>
              <a:t>Edit Master text styles</a:t>
            </a:r>
          </a:p>
          <a:p>
            <a:pPr marL="514350" marR="0" lvl="1" indent="-514350" algn="l" defTabSz="932742" rtl="0" eaLnBrk="1" fontAlgn="auto" latinLnBrk="0" hangingPunct="1">
              <a:lnSpc>
                <a:spcPct val="90000"/>
              </a:lnSpc>
              <a:spcBef>
                <a:spcPts val="1224"/>
              </a:spcBef>
              <a:spcAft>
                <a:spcPts val="0"/>
              </a:spcAft>
              <a:buClr>
                <a:schemeClr val="tx1"/>
              </a:buClr>
              <a:buSzPct val="90000"/>
              <a:tabLst/>
            </a:pPr>
            <a:r>
              <a:rPr lang="en-US" smtClean="0"/>
              <a:t>Second level</a:t>
            </a:r>
          </a:p>
          <a:p>
            <a:pPr marL="514350" marR="0" lvl="2" indent="-514350" algn="l" defTabSz="932742" rtl="0" eaLnBrk="1" fontAlgn="auto" latinLnBrk="0" hangingPunct="1">
              <a:lnSpc>
                <a:spcPct val="90000"/>
              </a:lnSpc>
              <a:spcBef>
                <a:spcPts val="1224"/>
              </a:spcBef>
              <a:spcAft>
                <a:spcPts val="0"/>
              </a:spcAft>
              <a:buClr>
                <a:schemeClr val="tx1"/>
              </a:buClr>
              <a:buSzPct val="90000"/>
              <a:tabLst/>
            </a:pPr>
            <a:r>
              <a:rPr lang="en-US" smtClean="0"/>
              <a:t>Third level</a:t>
            </a:r>
          </a:p>
          <a:p>
            <a:pPr marL="514350" marR="0" lvl="3" indent="-514350" algn="l" defTabSz="932742" rtl="0" eaLnBrk="1" fontAlgn="auto" latinLnBrk="0" hangingPunct="1">
              <a:lnSpc>
                <a:spcPct val="90000"/>
              </a:lnSpc>
              <a:spcBef>
                <a:spcPts val="1224"/>
              </a:spcBef>
              <a:spcAft>
                <a:spcPts val="0"/>
              </a:spcAft>
              <a:buClr>
                <a:schemeClr val="tx1"/>
              </a:buClr>
              <a:buSzPct val="90000"/>
              <a:tabLst/>
            </a:pPr>
            <a:r>
              <a:rPr lang="en-US" smtClean="0"/>
              <a:t>Fourth level</a:t>
            </a:r>
          </a:p>
          <a:p>
            <a:pPr marL="514350" marR="0" lvl="4" indent="-514350" algn="l" defTabSz="932742" rtl="0" eaLnBrk="1" fontAlgn="auto" latinLnBrk="0" hangingPunct="1">
              <a:lnSpc>
                <a:spcPct val="90000"/>
              </a:lnSpc>
              <a:spcBef>
                <a:spcPts val="1224"/>
              </a:spcBef>
              <a:spcAft>
                <a:spcPts val="0"/>
              </a:spcAft>
              <a:buClr>
                <a:schemeClr val="tx1"/>
              </a:buClr>
              <a:buSzPct val="90000"/>
              <a:tabLst/>
            </a:pPr>
            <a:r>
              <a:rPr lang="en-US" smtClean="0"/>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pic>
        <p:nvPicPr>
          <p:cNvPr id="3" name="Picture 2"/>
          <p:cNvPicPr>
            <a:picLocks noChangeAspect="1"/>
          </p:cNvPicPr>
          <p:nvPr userDrawn="1"/>
        </p:nvPicPr>
        <p:blipFill>
          <a:blip r:embed="rId3"/>
          <a:stretch>
            <a:fillRect/>
          </a:stretch>
        </p:blipFill>
        <p:spPr>
          <a:xfrm>
            <a:off x="8738517" y="5779161"/>
            <a:ext cx="1368152" cy="1215363"/>
          </a:xfrm>
          <a:prstGeom prst="rect">
            <a:avLst/>
          </a:prstGeom>
        </p:spPr>
      </p:pic>
      <p:sp>
        <p:nvSpPr>
          <p:cNvPr id="9" name="TextBox 8"/>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10" name="Picture 9"/>
          <p:cNvPicPr>
            <a:picLocks noChangeAspect="1"/>
          </p:cNvPicPr>
          <p:nvPr userDrawn="1"/>
        </p:nvPicPr>
        <p:blipFill>
          <a:blip r:embed="rId4"/>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92018982"/>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sp>
        <p:nvSpPr>
          <p:cNvPr id="4" name="Text Placeholder 3"/>
          <p:cNvSpPr>
            <a:spLocks noGrp="1"/>
          </p:cNvSpPr>
          <p:nvPr>
            <p:ph type="body" sz="quarter" idx="10"/>
          </p:nvPr>
        </p:nvSpPr>
        <p:spPr>
          <a:xfrm>
            <a:off x="274639" y="1211287"/>
            <a:ext cx="5486399" cy="2157514"/>
          </a:xfrm>
        </p:spPr>
        <p:txBody>
          <a:bodyPr wrap="square">
            <a:spAutoFit/>
          </a:bodyPr>
          <a:lstStyle>
            <a:lvl1pPr marL="231775" indent="-231775">
              <a:spcBef>
                <a:spcPts val="1224"/>
              </a:spcBef>
              <a:buClr>
                <a:schemeClr val="tx1"/>
              </a:buClr>
              <a:buFont typeface="Wingdings" panose="05000000000000000000" pitchFamily="2" charset="2"/>
              <a:buChar char=""/>
              <a:defRPr sz="3000" b="0">
                <a:latin typeface="+mn-lt"/>
              </a:defRPr>
            </a:lvl1pPr>
            <a:lvl2pPr marL="427038" indent="-171450">
              <a:buFont typeface="Wingdings" panose="05000000000000000000" pitchFamily="2" charset="2"/>
              <a:buChar char=""/>
              <a:defRPr sz="2400" b="0"/>
            </a:lvl2pPr>
            <a:lvl3pPr marL="639763" indent="-188913">
              <a:buFont typeface="Wingdings" panose="05000000000000000000" pitchFamily="2" charset="2"/>
              <a:buChar char=""/>
              <a:tabLst/>
              <a:defRPr sz="2200" b="0"/>
            </a:lvl3pPr>
            <a:lvl4pPr marL="828675" indent="-176213">
              <a:buFont typeface="Wingdings" panose="05000000000000000000" pitchFamily="2" charset="2"/>
              <a:buChar char=""/>
              <a:defRPr sz="2200" b="0"/>
            </a:lvl4pPr>
            <a:lvl5pPr marL="1023938" indent="-169863">
              <a:buFont typeface="Wingdings" panose="05000000000000000000" pitchFamily="2" charset="2"/>
              <a:buChar char=""/>
              <a:tabLst/>
              <a:defRPr sz="2200" b="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3"/>
          <p:cNvSpPr>
            <a:spLocks noGrp="1"/>
          </p:cNvSpPr>
          <p:nvPr>
            <p:ph type="body" sz="quarter" idx="11"/>
          </p:nvPr>
        </p:nvSpPr>
        <p:spPr>
          <a:xfrm>
            <a:off x="6675439" y="1211287"/>
            <a:ext cx="5486399" cy="2123658"/>
          </a:xfrm>
        </p:spPr>
        <p:txBody>
          <a:bodyPr wrap="square">
            <a:spAutoFit/>
          </a:bodyPr>
          <a:lstStyle>
            <a:lvl1pPr marL="287338" indent="-287338">
              <a:spcBef>
                <a:spcPts val="1224"/>
              </a:spcBef>
              <a:buClr>
                <a:schemeClr val="tx1"/>
              </a:buClr>
              <a:buFont typeface="Arial" pitchFamily="34" charset="0"/>
              <a:buChar char="•"/>
              <a:defRPr lang="en-US" sz="3000" b="0" kern="1200" spc="0" baseline="0" dirty="0">
                <a:gradFill>
                  <a:gsLst>
                    <a:gs pos="1250">
                      <a:schemeClr val="tx1"/>
                    </a:gs>
                    <a:gs pos="100000">
                      <a:schemeClr val="tx1"/>
                    </a:gs>
                  </a:gsLst>
                  <a:lin ang="5400000" scaled="0"/>
                </a:gradFill>
                <a:latin typeface="+mn-lt"/>
                <a:ea typeface="+mn-ea"/>
                <a:cs typeface="+mn-cs"/>
              </a:defRPr>
            </a:lvl1pPr>
            <a:lvl2pPr marL="598488" indent="-342900">
              <a:defRPr lang="en-US" sz="2400" b="0" kern="1200" spc="0" baseline="0" dirty="0">
                <a:gradFill>
                  <a:gsLst>
                    <a:gs pos="1250">
                      <a:schemeClr val="tx1"/>
                    </a:gs>
                    <a:gs pos="100000">
                      <a:schemeClr val="tx1"/>
                    </a:gs>
                  </a:gsLst>
                  <a:lin ang="5400000" scaled="0"/>
                </a:gradFill>
                <a:latin typeface="+mn-lt"/>
                <a:ea typeface="+mn-ea"/>
                <a:cs typeface="+mn-cs"/>
              </a:defRPr>
            </a:lvl2pPr>
            <a:lvl3pPr marL="793750" indent="-342900">
              <a:tabLst/>
              <a:defRPr lang="en-US" sz="2200" b="0" kern="1200" spc="0" baseline="0" dirty="0">
                <a:gradFill>
                  <a:gsLst>
                    <a:gs pos="1250">
                      <a:schemeClr val="tx1"/>
                    </a:gs>
                    <a:gs pos="100000">
                      <a:schemeClr val="tx1"/>
                    </a:gs>
                  </a:gsLst>
                  <a:lin ang="5400000" scaled="0"/>
                </a:gradFill>
                <a:latin typeface="+mn-lt"/>
                <a:ea typeface="+mn-ea"/>
                <a:cs typeface="+mn-cs"/>
              </a:defRPr>
            </a:lvl3pPr>
            <a:lvl4pPr marL="995362" indent="-342900">
              <a:defRPr lang="en-US" sz="2200" b="0" kern="1200" spc="0" baseline="0" dirty="0">
                <a:gradFill>
                  <a:gsLst>
                    <a:gs pos="1250">
                      <a:schemeClr val="tx1"/>
                    </a:gs>
                    <a:gs pos="100000">
                      <a:schemeClr val="tx1"/>
                    </a:gs>
                  </a:gsLst>
                  <a:lin ang="5400000" scaled="0"/>
                </a:gradFill>
                <a:latin typeface="+mn-lt"/>
                <a:ea typeface="+mn-ea"/>
                <a:cs typeface="+mn-cs"/>
              </a:defRPr>
            </a:lvl4pPr>
            <a:lvl5pPr marL="1196975" indent="-342900">
              <a:tabLst/>
              <a:defRPr lang="en-US" sz="2200" b="0" kern="1200" spc="0" baseline="0" dirty="0">
                <a:gradFill>
                  <a:gsLst>
                    <a:gs pos="1250">
                      <a:schemeClr val="tx1"/>
                    </a:gs>
                    <a:gs pos="100000">
                      <a:schemeClr val="tx1"/>
                    </a:gs>
                  </a:gsLst>
                  <a:lin ang="5400000" scaled="0"/>
                </a:gradFill>
                <a:latin typeface="+mn-lt"/>
                <a:ea typeface="+mn-ea"/>
                <a:cs typeface="+mn-cs"/>
              </a:defRPr>
            </a:lvl5pPr>
          </a:lstStyle>
          <a:p>
            <a:pPr marL="231775" marR="0" lvl="0"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Edit Master text styles</a:t>
            </a:r>
          </a:p>
          <a:p>
            <a:pPr marL="231775" marR="0" lvl="1"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Second level</a:t>
            </a:r>
          </a:p>
          <a:p>
            <a:pPr marL="231775" marR="0" lvl="2"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Third level</a:t>
            </a:r>
          </a:p>
          <a:p>
            <a:pPr marL="231775" marR="0" lvl="3"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Fourth level</a:t>
            </a:r>
          </a:p>
          <a:p>
            <a:pPr marL="231775" marR="0" lvl="4" indent="-231775" algn="l" defTabSz="932742" rtl="0" eaLnBrk="1" fontAlgn="auto" latinLnBrk="0" hangingPunct="1">
              <a:lnSpc>
                <a:spcPct val="90000"/>
              </a:lnSpc>
              <a:spcBef>
                <a:spcPts val="1224"/>
              </a:spcBef>
              <a:spcAft>
                <a:spcPts val="0"/>
              </a:spcAft>
              <a:buClr>
                <a:schemeClr val="tx1"/>
              </a:buClr>
              <a:buSzPct val="90000"/>
              <a:buFont typeface="Wingdings" panose="05000000000000000000" pitchFamily="2" charset="2"/>
              <a:buChar char=""/>
              <a:tabLst/>
            </a:pPr>
            <a:r>
              <a:rPr lang="en-US" smtClean="0"/>
              <a:t>Fifth level</a:t>
            </a:r>
            <a:endParaRPr lang="en-US" dirty="0"/>
          </a:p>
        </p:txBody>
      </p:sp>
      <p:pic>
        <p:nvPicPr>
          <p:cNvPr id="7" name="Picture 6"/>
          <p:cNvPicPr>
            <a:picLocks noChangeAspect="1"/>
          </p:cNvPicPr>
          <p:nvPr userDrawn="1"/>
        </p:nvPicPr>
        <p:blipFill>
          <a:blip r:embed="rId2"/>
          <a:stretch>
            <a:fillRect/>
          </a:stretch>
        </p:blipFill>
        <p:spPr>
          <a:xfrm>
            <a:off x="11046573" y="5801518"/>
            <a:ext cx="1076320" cy="956122"/>
          </a:xfrm>
          <a:prstGeom prst="rect">
            <a:avLst/>
          </a:prstGeom>
        </p:spPr>
      </p:pic>
      <p:sp>
        <p:nvSpPr>
          <p:cNvPr id="8" name="TextBox 7"/>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9" name="Picture 8"/>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4179946700"/>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E4491C"/>
                </a:solidFill>
              </a:defRPr>
            </a:lvl1pPr>
          </a:lstStyle>
          <a:p>
            <a:r>
              <a:rPr lang="en-US" smtClean="0"/>
              <a:t>Click to edit Master title style</a:t>
            </a:r>
            <a:endParaRPr lang="en-US" dirty="0"/>
          </a:p>
        </p:txBody>
      </p:sp>
      <p:pic>
        <p:nvPicPr>
          <p:cNvPr id="4" name="Picture 3"/>
          <p:cNvPicPr>
            <a:picLocks noChangeAspect="1"/>
          </p:cNvPicPr>
          <p:nvPr userDrawn="1"/>
        </p:nvPicPr>
        <p:blipFill>
          <a:blip r:embed="rId2"/>
          <a:stretch>
            <a:fillRect/>
          </a:stretch>
        </p:blipFill>
        <p:spPr>
          <a:xfrm>
            <a:off x="11046573" y="5801518"/>
            <a:ext cx="1076320" cy="956122"/>
          </a:xfrm>
          <a:prstGeom prst="rect">
            <a:avLst/>
          </a:prstGeom>
        </p:spPr>
      </p:pic>
      <p:sp>
        <p:nvSpPr>
          <p:cNvPr id="6" name="TextBox 5"/>
          <p:cNvSpPr txBox="1"/>
          <p:nvPr userDrawn="1"/>
        </p:nvSpPr>
        <p:spPr>
          <a:xfrm>
            <a:off x="5370674" y="6449590"/>
            <a:ext cx="1695127" cy="461665"/>
          </a:xfrm>
          <a:prstGeom prst="rect">
            <a:avLst/>
          </a:prstGeom>
          <a:noFill/>
        </p:spPr>
        <p:txBody>
          <a:bodyPr wrap="square" lIns="182880" tIns="146304" rIns="182880" bIns="146304" rtlCol="0">
            <a:spAutoFit/>
          </a:bodyPr>
          <a:lstStyle/>
          <a:p>
            <a:pPr>
              <a:lnSpc>
                <a:spcPct val="90000"/>
              </a:lnSpc>
              <a:spcAft>
                <a:spcPts val="600"/>
              </a:spcAft>
            </a:pPr>
            <a:r>
              <a:rPr lang="en-US" sz="1100" b="0" dirty="0">
                <a:solidFill>
                  <a:srgbClr val="E4491C"/>
                </a:solidFill>
                <a:latin typeface="+mj-lt"/>
              </a:rPr>
              <a:t>Reach us with #ntk17</a:t>
            </a:r>
            <a:endParaRPr lang="hr-HR" sz="1100" b="0" dirty="0" err="1">
              <a:solidFill>
                <a:srgbClr val="E4491C"/>
              </a:solidFill>
              <a:latin typeface="+mj-lt"/>
            </a:endParaRPr>
          </a:p>
        </p:txBody>
      </p:sp>
      <p:pic>
        <p:nvPicPr>
          <p:cNvPr id="7" name="Picture 6"/>
          <p:cNvPicPr>
            <a:picLocks noChangeAspect="1"/>
          </p:cNvPicPr>
          <p:nvPr userDrawn="1"/>
        </p:nvPicPr>
        <p:blipFill>
          <a:blip r:embed="rId3"/>
          <a:stretch>
            <a:fillRect/>
          </a:stretch>
        </p:blipFill>
        <p:spPr>
          <a:xfrm>
            <a:off x="274638" y="6294006"/>
            <a:ext cx="1465710" cy="540824"/>
          </a:xfrm>
          <a:prstGeom prst="rect">
            <a:avLst/>
          </a:prstGeom>
        </p:spPr>
      </p:pic>
    </p:spTree>
    <p:extLst>
      <p:ext uri="{BB962C8B-B14F-4D97-AF65-F5344CB8AC3E}">
        <p14:creationId xmlns:p14="http://schemas.microsoft.com/office/powerpoint/2010/main" val="2189335521"/>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emo slide">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77"/>
            <a:ext cx="10056812" cy="1181862"/>
          </a:xfrm>
          <a:noFill/>
        </p:spPr>
        <p:txBody>
          <a:bodyPr tIns="91440" bIns="91440" anchor="t" anchorCtr="0">
            <a:spAutoFit/>
          </a:bodyPr>
          <a:lstStyle>
            <a:lvl1pPr>
              <a:defRPr sz="7200" spc="-100" baseline="0">
                <a:gradFill>
                  <a:gsLst>
                    <a:gs pos="0">
                      <a:schemeClr val="tx1"/>
                    </a:gs>
                    <a:gs pos="100000">
                      <a:schemeClr val="tx1"/>
                    </a:gs>
                  </a:gsLst>
                  <a:lin ang="5400000" scaled="0"/>
                </a:gradFill>
              </a:defRPr>
            </a:lvl1pPr>
          </a:lstStyle>
          <a:p>
            <a:r>
              <a:rPr lang="en-US" dirty="0"/>
              <a:t>Demo title</a:t>
            </a:r>
          </a:p>
        </p:txBody>
      </p:sp>
      <p:sp>
        <p:nvSpPr>
          <p:cNvPr id="5" name="Text Placeholder 4"/>
          <p:cNvSpPr>
            <a:spLocks noGrp="1"/>
          </p:cNvSpPr>
          <p:nvPr>
            <p:ph type="body" sz="quarter" idx="12" hasCustomPrompt="1"/>
          </p:nvPr>
        </p:nvSpPr>
        <p:spPr>
          <a:xfrm>
            <a:off x="274638" y="3954463"/>
            <a:ext cx="10058401" cy="738664"/>
          </a:xfrm>
          <a:noFill/>
        </p:spPr>
        <p:txBody>
          <a:bodyPr lIns="182880" tIns="146304" rIns="182880" bIns="146304">
            <a:spAutoFit/>
          </a:bodyPr>
          <a:lstStyle>
            <a:lvl1pPr marL="0" indent="0">
              <a:spcBef>
                <a:spcPts val="0"/>
              </a:spcBef>
              <a:buNone/>
              <a:defRPr sz="3200" spc="0" baseline="0">
                <a:gradFill>
                  <a:gsLst>
                    <a:gs pos="0">
                      <a:schemeClr val="tx1"/>
                    </a:gs>
                    <a:gs pos="100000">
                      <a:schemeClr val="tx1"/>
                    </a:gs>
                  </a:gsLst>
                  <a:lin ang="5400000" scaled="0"/>
                </a:gradFill>
                <a:latin typeface="+mj-lt"/>
              </a:defRPr>
            </a:lvl1pPr>
          </a:lstStyle>
          <a:p>
            <a:pPr lvl="0"/>
            <a:r>
              <a:rPr lang="en-US" dirty="0"/>
              <a:t>Speaker Name</a:t>
            </a:r>
          </a:p>
        </p:txBody>
      </p:sp>
      <p:pic>
        <p:nvPicPr>
          <p:cNvPr id="7" name="Picture 6"/>
          <p:cNvPicPr>
            <a:picLocks noChangeAspect="1"/>
          </p:cNvPicPr>
          <p:nvPr userDrawn="1"/>
        </p:nvPicPr>
        <p:blipFill>
          <a:blip r:embed="rId2"/>
          <a:stretch>
            <a:fillRect/>
          </a:stretch>
        </p:blipFill>
        <p:spPr>
          <a:xfrm>
            <a:off x="11114781" y="5801517"/>
            <a:ext cx="1080120" cy="959497"/>
          </a:xfrm>
          <a:prstGeom prst="rect">
            <a:avLst/>
          </a:prstGeom>
        </p:spPr>
      </p:pic>
      <p:pic>
        <p:nvPicPr>
          <p:cNvPr id="8" name="Picture 7"/>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slide">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125677"/>
            <a:ext cx="10056812" cy="1181862"/>
          </a:xfrm>
          <a:noFill/>
        </p:spPr>
        <p:txBody>
          <a:bodyPr tIns="91440" bIns="91440" anchor="t" anchorCtr="0">
            <a:spAutoFit/>
          </a:bodyPr>
          <a:lstStyle>
            <a:lvl1pPr>
              <a:defRPr lang="en-US" sz="7200" b="0" kern="1200" cap="none" spc="-100" baseline="0" dirty="0">
                <a:ln w="3175">
                  <a:noFill/>
                </a:ln>
                <a:gradFill>
                  <a:gsLst>
                    <a:gs pos="0">
                      <a:schemeClr val="tx1"/>
                    </a:gs>
                    <a:gs pos="100000">
                      <a:schemeClr val="tx1"/>
                    </a:gs>
                  </a:gsLst>
                  <a:lin ang="5400000" scaled="0"/>
                </a:gradFill>
                <a:effectLst/>
                <a:latin typeface="+mj-lt"/>
                <a:ea typeface="+mn-ea"/>
                <a:cs typeface="Segoe UI" pitchFamily="34" charset="0"/>
              </a:defRPr>
            </a:lvl1pPr>
          </a:lstStyle>
          <a:p>
            <a:r>
              <a:rPr lang="en-US" dirty="0"/>
              <a:t>Video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202582599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Title Accent Color 1">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8" y="2125662"/>
            <a:ext cx="11887200" cy="1181862"/>
          </a:xfrm>
          <a:noFill/>
        </p:spPr>
        <p:txBody>
          <a:bodyPr tIns="91440" bIns="91440" anchor="t" anchorCtr="0">
            <a:spAutoFit/>
          </a:bodyPr>
          <a:lstStyle>
            <a:lvl1pPr>
              <a:defRPr sz="7200" spc="-100" baseline="0">
                <a:gradFill>
                  <a:gsLst>
                    <a:gs pos="100000">
                      <a:schemeClr val="tx1"/>
                    </a:gs>
                    <a:gs pos="0">
                      <a:schemeClr val="tx1"/>
                    </a:gs>
                  </a:gsLst>
                  <a:lin ang="5400000" scaled="0"/>
                </a:gradFill>
              </a:defRPr>
            </a:lvl1pPr>
          </a:lstStyle>
          <a:p>
            <a:r>
              <a:rPr lang="en-US" dirty="0"/>
              <a:t>Section title</a:t>
            </a:r>
          </a:p>
        </p:txBody>
      </p:sp>
      <p:pic>
        <p:nvPicPr>
          <p:cNvPr id="4" name="Picture 3"/>
          <p:cNvPicPr>
            <a:picLocks noChangeAspect="1"/>
          </p:cNvPicPr>
          <p:nvPr userDrawn="1"/>
        </p:nvPicPr>
        <p:blipFill>
          <a:blip r:embed="rId2"/>
          <a:stretch>
            <a:fillRect/>
          </a:stretch>
        </p:blipFill>
        <p:spPr>
          <a:xfrm>
            <a:off x="11114781" y="5801517"/>
            <a:ext cx="1080120" cy="959497"/>
          </a:xfrm>
          <a:prstGeom prst="rect">
            <a:avLst/>
          </a:prstGeom>
        </p:spPr>
      </p:pic>
      <p:pic>
        <p:nvPicPr>
          <p:cNvPr id="5" name="Picture 4"/>
          <p:cNvPicPr>
            <a:picLocks noChangeAspect="1"/>
          </p:cNvPicPr>
          <p:nvPr userDrawn="1"/>
        </p:nvPicPr>
        <p:blipFill>
          <a:blip r:embed="rId3"/>
          <a:stretch>
            <a:fillRect/>
          </a:stretch>
        </p:blipFill>
        <p:spPr>
          <a:xfrm>
            <a:off x="385589" y="6454898"/>
            <a:ext cx="1433617" cy="308050"/>
          </a:xfrm>
          <a:prstGeom prst="rect">
            <a:avLst/>
          </a:prstGeom>
        </p:spPr>
      </p:pic>
    </p:spTree>
    <p:extLst>
      <p:ext uri="{BB962C8B-B14F-4D97-AF65-F5344CB8AC3E}">
        <p14:creationId xmlns:p14="http://schemas.microsoft.com/office/powerpoint/2010/main" val="16893455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quare Right Photo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74639" y="2740132"/>
            <a:ext cx="4892040" cy="1514261"/>
          </a:xfrm>
        </p:spPr>
        <p:txBody>
          <a:bodyPr wrap="square" anchor="ctr">
            <a:spAutoFit/>
          </a:bodyPr>
          <a:lstStyle>
            <a:lvl1pPr>
              <a:defRPr sz="4800" baseline="0">
                <a:gradFill>
                  <a:gsLst>
                    <a:gs pos="1250">
                      <a:schemeClr val="tx1"/>
                    </a:gs>
                    <a:gs pos="100000">
                      <a:schemeClr val="tx1"/>
                    </a:gs>
                  </a:gsLst>
                  <a:lin ang="5400000" scaled="0"/>
                </a:gradFill>
              </a:defRPr>
            </a:lvl1pPr>
          </a:lstStyle>
          <a:p>
            <a:r>
              <a:rPr lang="en-US" dirty="0"/>
              <a:t>Square photo layout</a:t>
            </a:r>
          </a:p>
        </p:txBody>
      </p:sp>
      <p:sp>
        <p:nvSpPr>
          <p:cNvPr id="6" name="Picture Placeholder 4"/>
          <p:cNvSpPr>
            <a:spLocks noGrp="1" noChangeAspect="1"/>
          </p:cNvSpPr>
          <p:nvPr>
            <p:ph type="pic" sz="quarter" idx="10"/>
          </p:nvPr>
        </p:nvSpPr>
        <p:spPr bwMode="ltGray">
          <a:xfrm>
            <a:off x="5441315" y="0"/>
            <a:ext cx="6995160" cy="6992587"/>
          </a:xfrm>
          <a:prstGeom prst="rect">
            <a:avLst/>
          </a:prstGeom>
          <a:blipFill>
            <a:blip r:embed="rId2"/>
            <a:stretch>
              <a:fillRect/>
            </a:stretch>
          </a:blipFill>
        </p:spPr>
        <p:txBody>
          <a:bodyPr tIns="548640" anchor="ctr" anchorCtr="0">
            <a:noAutofit/>
          </a:bodyPr>
          <a:lstStyle>
            <a:lvl1pPr marL="0" indent="0" algn="ctr">
              <a:buNone/>
              <a:defRPr sz="1600" b="1" cap="none" baseline="0">
                <a:gradFill>
                  <a:gsLst>
                    <a:gs pos="0">
                      <a:srgbClr val="FFFFFF"/>
                    </a:gs>
                    <a:gs pos="27000">
                      <a:srgbClr val="FFFFFF"/>
                    </a:gs>
                  </a:gsLst>
                  <a:lin ang="5400000" scaled="0"/>
                </a:gradFill>
                <a:latin typeface="+mn-lt"/>
              </a:defRPr>
            </a:lvl1pPr>
          </a:lstStyle>
          <a:p>
            <a:r>
              <a:rPr lang="en-US" smtClean="0"/>
              <a:t>Click icon to add picture</a:t>
            </a:r>
            <a:endParaRPr lang="en-US" dirty="0"/>
          </a:p>
        </p:txBody>
      </p:sp>
      <p:pic>
        <p:nvPicPr>
          <p:cNvPr id="5" name="Picture 4"/>
          <p:cNvPicPr>
            <a:picLocks noChangeAspect="1"/>
          </p:cNvPicPr>
          <p:nvPr userDrawn="1"/>
        </p:nvPicPr>
        <p:blipFill>
          <a:blip r:embed="rId3"/>
          <a:stretch>
            <a:fillRect/>
          </a:stretch>
        </p:blipFill>
        <p:spPr>
          <a:xfrm>
            <a:off x="385589" y="5801518"/>
            <a:ext cx="1076320" cy="956122"/>
          </a:xfrm>
          <a:prstGeom prst="rect">
            <a:avLst/>
          </a:prstGeom>
        </p:spPr>
      </p:pic>
    </p:spTree>
    <p:extLst>
      <p:ext uri="{BB962C8B-B14F-4D97-AF65-F5344CB8AC3E}">
        <p14:creationId xmlns:p14="http://schemas.microsoft.com/office/powerpoint/2010/main" val="3216358242"/>
      </p:ext>
    </p:extLst>
  </p:cSld>
  <p:clrMapOvr>
    <a:masterClrMapping/>
  </p:clrMapOvr>
  <p:transition>
    <p:fade/>
  </p:transition>
  <p:extLst mod="1">
    <p:ext uri="{DCECCB84-F9BA-43D5-87BE-67443E8EF086}">
      <p15:sldGuideLst xmlns:p15="http://schemas.microsoft.com/office/powerpoint/2012/main">
        <p15:guide id="1" pos="3427">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baseline="0"/>
            </a:lvl1pPr>
          </a:lstStyle>
          <a:p>
            <a:r>
              <a:rPr lang="en-US" dirty="0"/>
              <a:t>Slide for developer code</a:t>
            </a:r>
          </a:p>
        </p:txBody>
      </p:sp>
      <p:sp>
        <p:nvSpPr>
          <p:cNvPr id="3" name="Rectangle 2"/>
          <p:cNvSpPr/>
          <p:nvPr userDrawn="1"/>
        </p:nvSpPr>
        <p:spPr bwMode="hidden">
          <a:xfrm>
            <a:off x="1" y="1212849"/>
            <a:ext cx="12436475" cy="5781676"/>
          </a:xfrm>
          <a:prstGeom prst="rect">
            <a:avLst/>
          </a:prstGeom>
          <a:solidFill>
            <a:srgbClr val="FF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46639" tIns="46639" rIns="46639" bIns="46639" numCol="1" spcCol="0" rtlCol="0" fromWordArt="0" anchor="ctr" anchorCtr="0" forceAA="0" compatLnSpc="1">
            <a:prstTxWarp prst="textNoShape">
              <a:avLst/>
            </a:prstTxWarp>
            <a:noAutofit/>
          </a:bodyPr>
          <a:lstStyle/>
          <a:p>
            <a:pPr algn="ctr" defTabSz="932472" fontAlgn="base">
              <a:spcBef>
                <a:spcPct val="0"/>
              </a:spcBef>
              <a:spcAft>
                <a:spcPct val="0"/>
              </a:spcAft>
            </a:pPr>
            <a:endParaRPr lang="en-US" dirty="0">
              <a:gradFill>
                <a:gsLst>
                  <a:gs pos="0">
                    <a:srgbClr val="FFFFFF"/>
                  </a:gs>
                  <a:gs pos="100000">
                    <a:srgbClr val="FFFFFF"/>
                  </a:gs>
                </a:gsLst>
                <a:lin ang="5400000" scaled="0"/>
              </a:gradFill>
              <a:ea typeface="Segoe UI" pitchFamily="34" charset="0"/>
              <a:cs typeface="Segoe UI" pitchFamily="34" charset="0"/>
            </a:endParaRPr>
          </a:p>
        </p:txBody>
      </p:sp>
      <p:sp>
        <p:nvSpPr>
          <p:cNvPr id="5" name="Text Placeholder 4"/>
          <p:cNvSpPr>
            <a:spLocks noGrp="1"/>
          </p:cNvSpPr>
          <p:nvPr>
            <p:ph type="body" sz="quarter" idx="10"/>
          </p:nvPr>
        </p:nvSpPr>
        <p:spPr>
          <a:xfrm>
            <a:off x="274638" y="1221157"/>
            <a:ext cx="11887199" cy="1995931"/>
          </a:xfrm>
        </p:spPr>
        <p:txBody>
          <a:bodyPr/>
          <a:lstStyle>
            <a:lvl1pPr marL="0" indent="0">
              <a:buNone/>
              <a:defRPr sz="3300">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1pPr>
            <a:lvl2pPr marL="34655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2pPr>
            <a:lvl3pPr marL="58460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3pPr>
            <a:lvl4pPr marL="814563"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4pPr>
            <a:lvl5pPr marL="1050997" indent="0">
              <a:buNone/>
              <a:defRPr>
                <a:gradFill>
                  <a:gsLst>
                    <a:gs pos="8718">
                      <a:srgbClr val="353535"/>
                    </a:gs>
                    <a:gs pos="34000">
                      <a:srgbClr val="353535"/>
                    </a:gs>
                  </a:gsLst>
                  <a:lin ang="5400000" scaled="0"/>
                </a:gradFill>
                <a:latin typeface="Consolas" panose="020B0609020204030204" pitchFamily="49" charset="0"/>
                <a:cs typeface="Consolas" panose="020B0609020204030204" pitchFamily="49"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129962453"/>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losing logo slide">
    <p:bg>
      <p:bgPr>
        <a:solidFill>
          <a:schemeClr val="tx1">
            <a:lumMod val="50000"/>
          </a:schemeClr>
        </a:solidFill>
        <a:effectLst/>
      </p:bgPr>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274639" y="6220609"/>
            <a:ext cx="4572000" cy="477054"/>
          </a:xfrm>
          <a:prstGeom prst="rect">
            <a:avLst/>
          </a:prstGeom>
          <a:noFill/>
          <a:ln w="12700">
            <a:noFill/>
            <a:miter lim="800000"/>
            <a:headEnd type="none" w="sm" len="sm"/>
            <a:tailEnd type="none" w="sm" len="sm"/>
          </a:ln>
          <a:effectLst/>
        </p:spPr>
        <p:txBody>
          <a:bodyPr vert="horz" wrap="square" lIns="182880" tIns="182880" rIns="182880" bIns="182880" numCol="1" anchor="t"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8" name="Picture 7"/>
          <p:cNvPicPr>
            <a:picLocks noChangeAspect="1"/>
          </p:cNvPicPr>
          <p:nvPr userDrawn="1"/>
        </p:nvPicPr>
        <p:blipFill>
          <a:blip r:embed="rId2"/>
          <a:stretch>
            <a:fillRect/>
          </a:stretch>
        </p:blipFill>
        <p:spPr bwMode="black">
          <a:xfrm>
            <a:off x="457200" y="479425"/>
            <a:ext cx="1483418" cy="310896"/>
          </a:xfrm>
          <a:prstGeom prst="rect">
            <a:avLst/>
          </a:prstGeom>
        </p:spPr>
      </p:pic>
      <p:pic>
        <p:nvPicPr>
          <p:cNvPr id="6" name="Picture 5"/>
          <p:cNvPicPr>
            <a:picLocks noChangeAspect="1"/>
          </p:cNvPicPr>
          <p:nvPr userDrawn="1"/>
        </p:nvPicPr>
        <p:blipFill>
          <a:blip r:embed="rId3"/>
          <a:stretch>
            <a:fillRect/>
          </a:stretch>
        </p:blipFill>
        <p:spPr>
          <a:xfrm>
            <a:off x="10250685" y="400918"/>
            <a:ext cx="1807430" cy="1800200"/>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74639" y="295274"/>
            <a:ext cx="11889564" cy="917575"/>
          </a:xfrm>
          <a:prstGeom prst="rect">
            <a:avLst/>
          </a:prstGeom>
        </p:spPr>
        <p:txBody>
          <a:bodyPr vert="horz" wrap="square" lIns="146304" tIns="91440" rIns="146304" bIns="91440" rtlCol="0" anchor="t">
            <a:noAutofit/>
          </a:bodyPr>
          <a:lstStyle/>
          <a:p>
            <a:r>
              <a:rPr lang="en-US" smtClean="0"/>
              <a:t>Click to edit Master title style</a:t>
            </a:r>
            <a:endParaRPr lang="en-US" dirty="0"/>
          </a:p>
        </p:txBody>
      </p:sp>
      <p:sp>
        <p:nvSpPr>
          <p:cNvPr id="4" name="Text Placeholder 3"/>
          <p:cNvSpPr>
            <a:spLocks noGrp="1"/>
          </p:cNvSpPr>
          <p:nvPr>
            <p:ph type="body" idx="1"/>
          </p:nvPr>
        </p:nvSpPr>
        <p:spPr>
          <a:xfrm>
            <a:off x="274640" y="1212851"/>
            <a:ext cx="11887198" cy="2308324"/>
          </a:xfrm>
          <a:prstGeom prst="rect">
            <a:avLst/>
          </a:prstGeom>
        </p:spPr>
        <p:txBody>
          <a:bodyPr vert="horz" wrap="square" lIns="146304" tIns="91440" rIns="146304" bIns="91440" rtlCol="0">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21" r:id="rId1"/>
    <p:sldLayoutId id="2147484519" r:id="rId2"/>
    <p:sldLayoutId id="2147484240" r:id="rId3"/>
    <p:sldLayoutId id="2147484241" r:id="rId4"/>
    <p:sldLayoutId id="2147484474" r:id="rId5"/>
    <p:sldLayoutId id="2147484245" r:id="rId6"/>
    <p:sldLayoutId id="2147484247" r:id="rId7"/>
    <p:sldLayoutId id="2147484249" r:id="rId8"/>
    <p:sldLayoutId id="2147484250" r:id="rId9"/>
    <p:sldLayoutId id="2147484251" r:id="rId10"/>
    <p:sldLayoutId id="2147484463" r:id="rId11"/>
    <p:sldLayoutId id="2147484256" r:id="rId12"/>
    <p:sldLayoutId id="2147484260" r:id="rId13"/>
    <p:sldLayoutId id="2147484299" r:id="rId14"/>
  </p:sldLayoutIdLst>
  <p:transition>
    <p:fade/>
  </p:transition>
  <p:txStyles>
    <p:titleStyle>
      <a:lvl1pPr algn="l" defTabSz="932742" rtl="0" eaLnBrk="1" latinLnBrk="0" hangingPunct="1">
        <a:lnSpc>
          <a:spcPct val="90000"/>
        </a:lnSpc>
        <a:spcBef>
          <a:spcPct val="0"/>
        </a:spcBef>
        <a:buNone/>
        <a:defRPr lang="en-US" sz="4800" b="0" kern="1200" cap="none" spc="-102"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3600" kern="1200" spc="0" baseline="0">
          <a:gradFill>
            <a:gsLst>
              <a:gs pos="1250">
                <a:schemeClr val="tx1"/>
              </a:gs>
              <a:gs pos="100000">
                <a:schemeClr val="tx1"/>
              </a:gs>
            </a:gsLst>
            <a:lin ang="5400000" scaled="0"/>
          </a:gradFill>
          <a:latin typeface="+mj-lt"/>
          <a:ea typeface="+mn-ea"/>
          <a:cs typeface="+mn-cs"/>
        </a:defRPr>
      </a:lvl1pPr>
      <a:lvl2pPr marL="4572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mn-lt"/>
          <a:ea typeface="+mn-ea"/>
          <a:cs typeface="+mn-cs"/>
        </a:defRPr>
      </a:lvl2pPr>
      <a:lvl3pPr marL="6858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400" kern="1200" spc="0" baseline="0">
          <a:gradFill>
            <a:gsLst>
              <a:gs pos="1250">
                <a:schemeClr val="tx1"/>
              </a:gs>
              <a:gs pos="100000">
                <a:schemeClr val="tx1"/>
              </a:gs>
            </a:gsLst>
            <a:lin ang="5400000" scaled="0"/>
          </a:gradFill>
          <a:latin typeface="+mn-lt"/>
          <a:ea typeface="+mn-ea"/>
          <a:cs typeface="+mn-cs"/>
        </a:defRPr>
      </a:lvl3pPr>
      <a:lvl4pPr marL="9144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4pPr>
      <a:lvl5pPr marL="1143000" marR="0" indent="-228600" algn="l" defTabSz="932742" rtl="0" eaLnBrk="1" fontAlgn="auto" latinLnBrk="0" hangingPunct="1">
        <a:lnSpc>
          <a:spcPct val="90000"/>
        </a:lnSpc>
        <a:spcBef>
          <a:spcPct val="20000"/>
        </a:spcBef>
        <a:spcAft>
          <a:spcPts val="0"/>
        </a:spcAft>
        <a:buClrTx/>
        <a:buSzPct val="90000"/>
        <a:buFont typeface="Wingdings" panose="05000000000000000000" pitchFamily="2" charset="2"/>
        <a:buChar char=""/>
        <a:tabLst/>
        <a:defRPr sz="22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87">
          <p15:clr>
            <a:srgbClr val="5ACBF0"/>
          </p15:clr>
        </p15:guide>
        <p15:guide id="2" pos="173">
          <p15:clr>
            <a:srgbClr val="5ACBF0"/>
          </p15:clr>
        </p15:guide>
        <p15:guide id="3" pos="749">
          <p15:clr>
            <a:srgbClr val="5ACBF0"/>
          </p15:clr>
        </p15:guide>
        <p15:guide id="4" pos="1325">
          <p15:clr>
            <a:srgbClr val="5ACBF0"/>
          </p15:clr>
        </p15:guide>
        <p15:guide id="5" pos="1901">
          <p15:clr>
            <a:srgbClr val="5ACBF0"/>
          </p15:clr>
        </p15:guide>
        <p15:guide id="6" pos="2477">
          <p15:clr>
            <a:srgbClr val="5ACBF0"/>
          </p15:clr>
        </p15:guide>
        <p15:guide id="7" pos="3053">
          <p15:clr>
            <a:srgbClr val="5ACBF0"/>
          </p15:clr>
        </p15:guide>
        <p15:guide id="8" pos="3629">
          <p15:clr>
            <a:srgbClr val="5ACBF0"/>
          </p15:clr>
        </p15:guide>
        <p15:guide id="9" pos="4205">
          <p15:clr>
            <a:srgbClr val="5ACBF0"/>
          </p15:clr>
        </p15:guide>
        <p15:guide id="10" pos="4781">
          <p15:clr>
            <a:srgbClr val="5ACBF0"/>
          </p15:clr>
        </p15:guide>
        <p15:guide id="11" pos="5357">
          <p15:clr>
            <a:srgbClr val="5ACBF0"/>
          </p15:clr>
        </p15:guide>
        <p15:guide id="12" pos="5933">
          <p15:clr>
            <a:srgbClr val="5ACBF0"/>
          </p15:clr>
        </p15:guide>
        <p15:guide id="13" pos="6509">
          <p15:clr>
            <a:srgbClr val="5ACBF0"/>
          </p15:clr>
        </p15:guide>
        <p15:guide id="14" pos="7085">
          <p15:clr>
            <a:srgbClr val="5ACBF0"/>
          </p15:clr>
        </p15:guide>
        <p15:guide id="15" pos="7661">
          <p15:clr>
            <a:srgbClr val="5ACBF0"/>
          </p15:clr>
        </p15:guide>
        <p15:guide id="16" pos="288">
          <p15:clr>
            <a:srgbClr val="C35EA4"/>
          </p15:clr>
        </p15:guide>
        <p15:guide id="17" pos="7546">
          <p15:clr>
            <a:srgbClr val="C35EA4"/>
          </p15:clr>
        </p15:guide>
        <p15:guide id="18" orient="horz" pos="763">
          <p15:clr>
            <a:srgbClr val="5ACBF0"/>
          </p15:clr>
        </p15:guide>
        <p15:guide id="19" orient="horz" pos="1339">
          <p15:clr>
            <a:srgbClr val="5ACBF0"/>
          </p15:clr>
        </p15:guide>
        <p15:guide id="20" orient="horz" pos="1915">
          <p15:clr>
            <a:srgbClr val="5ACBF0"/>
          </p15:clr>
        </p15:guide>
        <p15:guide id="21" orient="horz" pos="2491">
          <p15:clr>
            <a:srgbClr val="5ACBF0"/>
          </p15:clr>
        </p15:guide>
        <p15:guide id="22" orient="horz" pos="3067">
          <p15:clr>
            <a:srgbClr val="5ACBF0"/>
          </p15:clr>
        </p15:guide>
        <p15:guide id="23" orient="horz" pos="3643">
          <p15:clr>
            <a:srgbClr val="5ACBF0"/>
          </p15:clr>
        </p15:guide>
        <p15:guide id="24" orient="horz" pos="4219">
          <p15:clr>
            <a:srgbClr val="5ACBF0"/>
          </p15:clr>
        </p15:guide>
        <p15:guide id="25" orient="horz" pos="302">
          <p15:clr>
            <a:srgbClr val="C35EA4"/>
          </p15:clr>
        </p15:guide>
        <p15:guide id="26" orient="horz" pos="4104">
          <p15:clr>
            <a:srgbClr val="C35E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image" Target="../media/image31.png"/><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0.xml"/><Relationship Id="rId1" Type="http://schemas.openxmlformats.org/officeDocument/2006/relationships/slideLayout" Target="../slideLayouts/slideLayout3.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2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3.xml"/><Relationship Id="rId5" Type="http://schemas.openxmlformats.org/officeDocument/2006/relationships/image" Target="../media/image40.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44.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84473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74701" y="2382057"/>
            <a:ext cx="7527711" cy="1835285"/>
          </a:xfrm>
        </p:spPr>
        <p:txBody>
          <a:bodyPr/>
          <a:lstStyle/>
          <a:p>
            <a:r>
              <a:rPr lang="sl-SI" dirty="0" smtClean="0"/>
              <a:t>Kovček z najboljšim orodjem za delo na terenu </a:t>
            </a:r>
            <a:br>
              <a:rPr lang="sl-SI" dirty="0" smtClean="0"/>
            </a:br>
            <a:r>
              <a:rPr lang="sl-SI" sz="4400" dirty="0" smtClean="0"/>
              <a:t>(Dynamics 365 for Field Service) </a:t>
            </a:r>
            <a:br>
              <a:rPr lang="sl-SI" sz="4400" dirty="0" smtClean="0"/>
            </a:br>
            <a:endParaRPr lang="en-US" dirty="0"/>
          </a:p>
        </p:txBody>
      </p:sp>
      <p:sp>
        <p:nvSpPr>
          <p:cNvPr id="5" name="Text Placeholder 4"/>
          <p:cNvSpPr>
            <a:spLocks noGrp="1"/>
          </p:cNvSpPr>
          <p:nvPr>
            <p:ph type="body" sz="quarter" idx="14"/>
          </p:nvPr>
        </p:nvSpPr>
        <p:spPr>
          <a:xfrm>
            <a:off x="301159" y="4649390"/>
            <a:ext cx="4937760" cy="731528"/>
          </a:xfrm>
        </p:spPr>
        <p:txBody>
          <a:bodyPr/>
          <a:lstStyle/>
          <a:p>
            <a:r>
              <a:rPr lang="sl-SI" dirty="0" smtClean="0">
                <a:solidFill>
                  <a:srgbClr val="FFFFFF"/>
                </a:solidFill>
              </a:rPr>
              <a:t>Matjaž Jug</a:t>
            </a:r>
            <a:endParaRPr lang="en-US" dirty="0">
              <a:solidFill>
                <a:srgbClr val="FFFFFF"/>
              </a:solidFill>
            </a:endParaRPr>
          </a:p>
          <a:p>
            <a:r>
              <a:rPr lang="sl-SI" dirty="0" smtClean="0">
                <a:solidFill>
                  <a:srgbClr val="FFFFFF"/>
                </a:solidFill>
              </a:rPr>
              <a:t>Vodja projektov</a:t>
            </a:r>
            <a:endParaRPr lang="en-US" dirty="0">
              <a:solidFill>
                <a:srgbClr val="FFFFFF"/>
              </a:solidFill>
            </a:endParaRPr>
          </a:p>
        </p:txBody>
      </p:sp>
    </p:spTree>
    <p:extLst>
      <p:ext uri="{BB962C8B-B14F-4D97-AF65-F5344CB8AC3E}">
        <p14:creationId xmlns:p14="http://schemas.microsoft.com/office/powerpoint/2010/main" val="2814928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2179058"/>
          </a:xfrm>
        </p:spPr>
        <p:txBody>
          <a:bodyPr/>
          <a:lstStyle/>
          <a:p>
            <a:r>
              <a:rPr lang="sl-SI" sz="7200" dirty="0" smtClean="0"/>
              <a:t>Kaj je </a:t>
            </a:r>
            <a:br>
              <a:rPr lang="sl-SI" sz="7200" dirty="0" smtClean="0"/>
            </a:br>
            <a:r>
              <a:rPr lang="sl-SI" sz="7200" dirty="0" smtClean="0"/>
              <a:t>Upravljanje dela na terenu?</a:t>
            </a:r>
            <a:endParaRPr lang="en-US" sz="7200" dirty="0"/>
          </a:p>
        </p:txBody>
      </p:sp>
    </p:spTree>
    <p:extLst>
      <p:ext uri="{BB962C8B-B14F-4D97-AF65-F5344CB8AC3E}">
        <p14:creationId xmlns:p14="http://schemas.microsoft.com/office/powerpoint/2010/main" val="536804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FSM</a:t>
            </a:r>
            <a:r>
              <a:rPr lang="sl-SI" dirty="0"/>
              <a:t> </a:t>
            </a:r>
            <a:r>
              <a:rPr lang="sl-SI" dirty="0" smtClean="0"/>
              <a:t>– Field Service Management</a:t>
            </a:r>
            <a:endParaRPr lang="en-US" dirty="0"/>
          </a:p>
        </p:txBody>
      </p:sp>
      <p:sp>
        <p:nvSpPr>
          <p:cNvPr id="6" name="Text Placeholder 5"/>
          <p:cNvSpPr>
            <a:spLocks noGrp="1"/>
          </p:cNvSpPr>
          <p:nvPr>
            <p:ph type="body" sz="quarter" idx="10"/>
          </p:nvPr>
        </p:nvSpPr>
        <p:spPr>
          <a:xfrm>
            <a:off x="274638" y="1212850"/>
            <a:ext cx="11888787" cy="4136517"/>
          </a:xfrm>
        </p:spPr>
        <p:txBody>
          <a:bodyPr/>
          <a:lstStyle/>
          <a:p>
            <a:endParaRPr lang="sl-SI" dirty="0" smtClean="0"/>
          </a:p>
          <a:p>
            <a:endParaRPr lang="sl-SI" dirty="0" smtClean="0"/>
          </a:p>
          <a:p>
            <a:r>
              <a:rPr lang="sl-SI" dirty="0" smtClean="0"/>
              <a:t>Je s programsko opremo </a:t>
            </a:r>
            <a:endParaRPr lang="sl-SI" dirty="0" smtClean="0"/>
          </a:p>
          <a:p>
            <a:r>
              <a:rPr lang="sl-SI" dirty="0" smtClean="0"/>
              <a:t>podprto upravljanje z viri </a:t>
            </a:r>
          </a:p>
          <a:p>
            <a:r>
              <a:rPr lang="sl-SI" dirty="0" smtClean="0"/>
              <a:t>na </a:t>
            </a:r>
            <a:r>
              <a:rPr lang="sl-SI" dirty="0" smtClean="0"/>
              <a:t>terenu</a:t>
            </a:r>
          </a:p>
          <a:p>
            <a:endParaRPr lang="en-US" dirty="0"/>
          </a:p>
          <a:p>
            <a:pPr lvl="2"/>
            <a:endParaRPr lang="en-US" dirty="0"/>
          </a:p>
        </p:txBody>
      </p:sp>
      <p:pic>
        <p:nvPicPr>
          <p:cNvPr id="2" name="Picture 1"/>
          <p:cNvPicPr>
            <a:picLocks noChangeAspect="1"/>
          </p:cNvPicPr>
          <p:nvPr/>
        </p:nvPicPr>
        <p:blipFill>
          <a:blip r:embed="rId3"/>
          <a:stretch>
            <a:fillRect/>
          </a:stretch>
        </p:blipFill>
        <p:spPr>
          <a:xfrm>
            <a:off x="6146229" y="2057102"/>
            <a:ext cx="5643633" cy="2988976"/>
          </a:xfrm>
          <a:prstGeom prst="rect">
            <a:avLst/>
          </a:prstGeom>
        </p:spPr>
      </p:pic>
    </p:spTree>
    <p:extLst>
      <p:ext uri="{BB962C8B-B14F-4D97-AF65-F5344CB8AC3E}">
        <p14:creationId xmlns:p14="http://schemas.microsoft.com/office/powerpoint/2010/main" val="1597068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bwMode="auto">
          <a:xfrm>
            <a:off x="1177676" y="3157478"/>
            <a:ext cx="5328593" cy="868557"/>
          </a:xfrm>
          <a:prstGeom prst="rect">
            <a:avLst/>
          </a:prstGeom>
          <a:solidFill>
            <a:srgbClr val="FFC00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sl-SI" sz="1801" b="1" dirty="0" smtClean="0">
                <a:solidFill>
                  <a:schemeClr val="tx1"/>
                </a:solidFill>
                <a:ea typeface="Segoe UI" pitchFamily="34" charset="0"/>
                <a:cs typeface="Segoe UI" pitchFamily="34" charset="0"/>
              </a:rPr>
              <a:t>65%</a:t>
            </a:r>
            <a:r>
              <a:rPr lang="en-US" sz="1801" dirty="0" smtClean="0">
                <a:solidFill>
                  <a:schemeClr val="tx1"/>
                </a:solidFill>
                <a:ea typeface="Segoe UI" pitchFamily="34" charset="0"/>
                <a:cs typeface="Segoe UI" pitchFamily="34" charset="0"/>
              </a:rPr>
              <a:t> </a:t>
            </a:r>
            <a:r>
              <a:rPr lang="sl-SI" sz="1801" dirty="0" smtClean="0">
                <a:solidFill>
                  <a:schemeClr val="tx1"/>
                </a:solidFill>
                <a:ea typeface="Segoe UI" pitchFamily="34" charset="0"/>
                <a:cs typeface="Segoe UI" pitchFamily="34" charset="0"/>
              </a:rPr>
              <a:t>servisnih pozivov zahteva intervencijo na terenu</a:t>
            </a:r>
            <a:endParaRPr lang="en-US" sz="1801" dirty="0">
              <a:solidFill>
                <a:schemeClr val="tx1"/>
              </a:solidFill>
              <a:ea typeface="Segoe UI" pitchFamily="34" charset="0"/>
              <a:cs typeface="Segoe UI" pitchFamily="34" charset="0"/>
            </a:endParaRPr>
          </a:p>
        </p:txBody>
      </p:sp>
      <p:sp>
        <p:nvSpPr>
          <p:cNvPr id="33" name="Rectangle 32"/>
          <p:cNvSpPr/>
          <p:nvPr/>
        </p:nvSpPr>
        <p:spPr bwMode="auto">
          <a:xfrm>
            <a:off x="1177675" y="2241628"/>
            <a:ext cx="5328594" cy="868557"/>
          </a:xfrm>
          <a:prstGeom prst="rect">
            <a:avLst/>
          </a:prstGeom>
          <a:solidFill>
            <a:srgbClr val="F2F240"/>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sl-SI" sz="1801" b="1" dirty="0" smtClean="0">
                <a:solidFill>
                  <a:schemeClr val="tx1"/>
                </a:solidFill>
                <a:ea typeface="Segoe UI" pitchFamily="34" charset="0"/>
                <a:cs typeface="Segoe UI" pitchFamily="34" charset="0"/>
              </a:rPr>
              <a:t>73%</a:t>
            </a:r>
            <a:r>
              <a:rPr lang="en-US" sz="1801" dirty="0" smtClean="0">
                <a:solidFill>
                  <a:schemeClr val="tx1"/>
                </a:solidFill>
                <a:ea typeface="Segoe UI" pitchFamily="34" charset="0"/>
                <a:cs typeface="Segoe UI" pitchFamily="34" charset="0"/>
              </a:rPr>
              <a:t> </a:t>
            </a:r>
            <a:r>
              <a:rPr lang="sl-SI" sz="1801" dirty="0" smtClean="0">
                <a:solidFill>
                  <a:schemeClr val="tx1"/>
                </a:solidFill>
                <a:ea typeface="Segoe UI" pitchFamily="34" charset="0"/>
                <a:cs typeface="Segoe UI" pitchFamily="34" charset="0"/>
              </a:rPr>
              <a:t>kupcev meni, da je upoštevanje njihovega časa najpomembnejše, kar zadeva dobre podpore</a:t>
            </a:r>
            <a:endParaRPr lang="en-US" sz="1801" dirty="0">
              <a:solidFill>
                <a:schemeClr val="tx1"/>
              </a:solidFill>
              <a:ea typeface="Segoe UI" pitchFamily="34" charset="0"/>
              <a:cs typeface="Segoe UI" pitchFamily="34" charset="0"/>
            </a:endParaRPr>
          </a:p>
        </p:txBody>
      </p:sp>
      <p:sp>
        <p:nvSpPr>
          <p:cNvPr id="35" name="Rectangle 34"/>
          <p:cNvSpPr/>
          <p:nvPr/>
        </p:nvSpPr>
        <p:spPr bwMode="auto">
          <a:xfrm>
            <a:off x="1177677" y="4073326"/>
            <a:ext cx="5328592" cy="868557"/>
          </a:xfrm>
          <a:prstGeom prst="rect">
            <a:avLst/>
          </a:prstGeom>
          <a:solidFill>
            <a:srgbClr val="F1E16B"/>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30" tIns="146283" rIns="186530" bIns="146283" numCol="1" spcCol="0" rtlCol="0" fromWordArt="0" anchor="t" anchorCtr="0" forceAA="0" compatLnSpc="1">
            <a:prstTxWarp prst="textNoShape">
              <a:avLst/>
            </a:prstTxWarp>
            <a:noAutofit/>
          </a:bodyPr>
          <a:lstStyle/>
          <a:p>
            <a:pPr defTabSz="932229" fontAlgn="base">
              <a:lnSpc>
                <a:spcPct val="90000"/>
              </a:lnSpc>
              <a:spcBef>
                <a:spcPct val="0"/>
              </a:spcBef>
              <a:spcAft>
                <a:spcPct val="0"/>
              </a:spcAft>
            </a:pPr>
            <a:r>
              <a:rPr lang="sl-SI" sz="1801" b="1" dirty="0" smtClean="0">
                <a:solidFill>
                  <a:schemeClr val="tx1"/>
                </a:solidFill>
                <a:ea typeface="Segoe UI" pitchFamily="34" charset="0"/>
                <a:cs typeface="Segoe UI" pitchFamily="34" charset="0"/>
              </a:rPr>
              <a:t>26%</a:t>
            </a:r>
            <a:r>
              <a:rPr lang="en-US" sz="1801" b="1" dirty="0" smtClean="0">
                <a:solidFill>
                  <a:schemeClr val="tx1"/>
                </a:solidFill>
                <a:ea typeface="Segoe UI" pitchFamily="34" charset="0"/>
                <a:cs typeface="Segoe UI" pitchFamily="34" charset="0"/>
              </a:rPr>
              <a:t> </a:t>
            </a:r>
            <a:r>
              <a:rPr lang="sl-SI" sz="1801" dirty="0" smtClean="0">
                <a:solidFill>
                  <a:schemeClr val="tx1"/>
                </a:solidFill>
                <a:ea typeface="Segoe UI" pitchFamily="34" charset="0"/>
                <a:cs typeface="Segoe UI" pitchFamily="34" charset="0"/>
              </a:rPr>
              <a:t>jih nato povzroči ponovni obisk ali vsaj dodatni preventivni pregled</a:t>
            </a:r>
            <a:endParaRPr lang="en-US" sz="1801" dirty="0">
              <a:solidFill>
                <a:schemeClr val="tx1"/>
              </a:solidFill>
              <a:ea typeface="Segoe UI" pitchFamily="34" charset="0"/>
              <a:cs typeface="Segoe UI" pitchFamily="34" charset="0"/>
            </a:endParaRPr>
          </a:p>
        </p:txBody>
      </p:sp>
      <p:sp>
        <p:nvSpPr>
          <p:cNvPr id="2" name="Title 1"/>
          <p:cNvSpPr>
            <a:spLocks noGrp="1"/>
          </p:cNvSpPr>
          <p:nvPr>
            <p:ph type="title"/>
          </p:nvPr>
        </p:nvSpPr>
        <p:spPr/>
        <p:txBody>
          <a:bodyPr/>
          <a:lstStyle/>
          <a:p>
            <a:r>
              <a:rPr lang="sl-SI" dirty="0" smtClean="0"/>
              <a:t>Statistika </a:t>
            </a:r>
            <a:r>
              <a:rPr lang="sl-SI" dirty="0" smtClean="0"/>
              <a:t>govori (izkušnje tudi)</a:t>
            </a:r>
            <a:endParaRPr lang="en-US" dirty="0"/>
          </a:p>
        </p:txBody>
      </p:sp>
      <p:sp>
        <p:nvSpPr>
          <p:cNvPr id="9" name="Title 1"/>
          <p:cNvSpPr txBox="1">
            <a:spLocks/>
          </p:cNvSpPr>
          <p:nvPr/>
        </p:nvSpPr>
        <p:spPr>
          <a:xfrm>
            <a:off x="5282133" y="4941883"/>
            <a:ext cx="1368152" cy="677478"/>
          </a:xfrm>
          <a:prstGeom prst="rect">
            <a:avLst/>
          </a:prstGeom>
        </p:spPr>
        <p:txBody>
          <a:bodyPr vert="horz" wrap="square" lIns="146304" tIns="91440" rIns="146304" bIns="91440" rtlCol="0" anchor="t">
            <a:noAutofit/>
          </a:bodyPr>
          <a:lstStyle>
            <a:lvl1pPr algn="l" defTabSz="932742" rtl="0" eaLnBrk="1" latinLnBrk="0" hangingPunct="1">
              <a:lnSpc>
                <a:spcPct val="90000"/>
              </a:lnSpc>
              <a:spcBef>
                <a:spcPct val="0"/>
              </a:spcBef>
              <a:buNone/>
              <a:defRPr lang="en-US" sz="4800" b="0" kern="1200" cap="none" spc="-102" baseline="0">
                <a:ln w="3175">
                  <a:noFill/>
                </a:ln>
                <a:solidFill>
                  <a:srgbClr val="E4491C"/>
                </a:solidFill>
                <a:effectLst/>
                <a:latin typeface="+mj-lt"/>
                <a:ea typeface="+mn-ea"/>
                <a:cs typeface="Segoe UI" pitchFamily="34" charset="0"/>
              </a:defRPr>
            </a:lvl1pPr>
          </a:lstStyle>
          <a:p>
            <a:pPr algn="r"/>
            <a:r>
              <a:rPr lang="pl-PL" sz="1400" dirty="0" smtClean="0">
                <a:solidFill>
                  <a:schemeClr val="tx1"/>
                </a:solidFill>
              </a:rPr>
              <a:t>Vir: Microsoft</a:t>
            </a:r>
            <a:endParaRPr lang="pl-PL" sz="1400" dirty="0">
              <a:solidFill>
                <a:schemeClr val="tx1"/>
              </a:solidFill>
            </a:endParaRPr>
          </a:p>
        </p:txBody>
      </p:sp>
      <p:pic>
        <p:nvPicPr>
          <p:cNvPr id="10" name="Picture 9"/>
          <p:cNvPicPr>
            <a:picLocks noChangeAspect="1"/>
          </p:cNvPicPr>
          <p:nvPr/>
        </p:nvPicPr>
        <p:blipFill>
          <a:blip r:embed="rId3"/>
          <a:stretch>
            <a:fillRect/>
          </a:stretch>
        </p:blipFill>
        <p:spPr>
          <a:xfrm>
            <a:off x="7802413" y="1882243"/>
            <a:ext cx="3881074" cy="3403968"/>
          </a:xfrm>
          <a:prstGeom prst="rect">
            <a:avLst/>
          </a:prstGeom>
        </p:spPr>
      </p:pic>
    </p:spTree>
    <p:extLst>
      <p:ext uri="{BB962C8B-B14F-4D97-AF65-F5344CB8AC3E}">
        <p14:creationId xmlns:p14="http://schemas.microsoft.com/office/powerpoint/2010/main" val="1408461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740132"/>
            <a:ext cx="4892040" cy="1514261"/>
          </a:xfrm>
        </p:spPr>
        <p:txBody>
          <a:bodyPr/>
          <a:lstStyle/>
          <a:p>
            <a:r>
              <a:rPr lang="sl-SI" dirty="0" smtClean="0"/>
              <a:t>Stranka je danes</a:t>
            </a:r>
            <a:br>
              <a:rPr lang="sl-SI" dirty="0" smtClean="0"/>
            </a:br>
            <a:r>
              <a:rPr lang="sl-SI" dirty="0" smtClean="0"/>
              <a:t>na prvem mestu!</a:t>
            </a:r>
            <a:endParaRPr lang="en-US" dirty="0"/>
          </a:p>
        </p:txBody>
      </p:sp>
      <p:pic>
        <p:nvPicPr>
          <p:cNvPr id="4" name="Picture 3"/>
          <p:cNvPicPr>
            <a:picLocks noChangeAspect="1"/>
          </p:cNvPicPr>
          <p:nvPr/>
        </p:nvPicPr>
        <p:blipFill>
          <a:blip r:embed="rId3"/>
          <a:stretch>
            <a:fillRect/>
          </a:stretch>
        </p:blipFill>
        <p:spPr>
          <a:xfrm>
            <a:off x="5066109" y="1668066"/>
            <a:ext cx="7004200" cy="3658392"/>
          </a:xfrm>
          <a:prstGeom prst="rect">
            <a:avLst/>
          </a:prstGeom>
        </p:spPr>
      </p:pic>
    </p:spTree>
    <p:extLst>
      <p:ext uri="{BB962C8B-B14F-4D97-AF65-F5344CB8AC3E}">
        <p14:creationId xmlns:p14="http://schemas.microsoft.com/office/powerpoint/2010/main" val="2315339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740132"/>
            <a:ext cx="4892040" cy="1514261"/>
          </a:xfrm>
        </p:spPr>
        <p:txBody>
          <a:bodyPr/>
          <a:lstStyle/>
          <a:p>
            <a:r>
              <a:rPr lang="sl-SI" dirty="0" smtClean="0"/>
              <a:t>Digitalna preobrazba</a:t>
            </a:r>
            <a:endParaRPr lang="en-US" dirty="0"/>
          </a:p>
        </p:txBody>
      </p:sp>
      <p:pic>
        <p:nvPicPr>
          <p:cNvPr id="3" name="Picture 2"/>
          <p:cNvPicPr>
            <a:picLocks noChangeAspect="1"/>
          </p:cNvPicPr>
          <p:nvPr/>
        </p:nvPicPr>
        <p:blipFill>
          <a:blip r:embed="rId3"/>
          <a:stretch>
            <a:fillRect/>
          </a:stretch>
        </p:blipFill>
        <p:spPr>
          <a:xfrm>
            <a:off x="4418037" y="1661058"/>
            <a:ext cx="7276082" cy="3672408"/>
          </a:xfrm>
          <a:prstGeom prst="rect">
            <a:avLst/>
          </a:prstGeom>
        </p:spPr>
      </p:pic>
    </p:spTree>
    <p:extLst>
      <p:ext uri="{BB962C8B-B14F-4D97-AF65-F5344CB8AC3E}">
        <p14:creationId xmlns:p14="http://schemas.microsoft.com/office/powerpoint/2010/main" val="2943102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2125662"/>
            <a:ext cx="11887200" cy="2179058"/>
          </a:xfrm>
        </p:spPr>
        <p:txBody>
          <a:bodyPr/>
          <a:lstStyle/>
          <a:p>
            <a:r>
              <a:rPr lang="sl-SI" sz="7200" dirty="0" smtClean="0"/>
              <a:t>Microsoft Dynamics 365</a:t>
            </a:r>
            <a:br>
              <a:rPr lang="sl-SI" sz="7200" dirty="0" smtClean="0"/>
            </a:br>
            <a:r>
              <a:rPr lang="sl-SI" dirty="0" smtClean="0"/>
              <a:t>Upravljanje dela na terenu</a:t>
            </a:r>
            <a:endParaRPr lang="en-US" sz="7200" dirty="0"/>
          </a:p>
        </p:txBody>
      </p:sp>
    </p:spTree>
    <p:extLst>
      <p:ext uri="{BB962C8B-B14F-4D97-AF65-F5344CB8AC3E}">
        <p14:creationId xmlns:p14="http://schemas.microsoft.com/office/powerpoint/2010/main" val="5077084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Rešitev v oblaku</a:t>
            </a:r>
            <a:endParaRPr lang="en-US" dirty="0"/>
          </a:p>
        </p:txBody>
      </p:sp>
      <p:sp>
        <p:nvSpPr>
          <p:cNvPr id="6" name="Text Placeholder 5"/>
          <p:cNvSpPr>
            <a:spLocks noGrp="1"/>
          </p:cNvSpPr>
          <p:nvPr>
            <p:ph type="body" sz="quarter" idx="10"/>
          </p:nvPr>
        </p:nvSpPr>
        <p:spPr>
          <a:xfrm>
            <a:off x="274638" y="1212850"/>
            <a:ext cx="11888787" cy="6438686"/>
          </a:xfrm>
        </p:spPr>
        <p:txBody>
          <a:bodyPr/>
          <a:lstStyle/>
          <a:p>
            <a:endParaRPr lang="sl-SI" dirty="0" smtClean="0"/>
          </a:p>
          <a:p>
            <a:endParaRPr lang="sl-SI" dirty="0"/>
          </a:p>
          <a:p>
            <a:r>
              <a:rPr lang="sl-SI" dirty="0" smtClean="0"/>
              <a:t>za</a:t>
            </a:r>
            <a:r>
              <a:rPr lang="sl-SI" dirty="0"/>
              <a:t>:</a:t>
            </a:r>
            <a:endParaRPr lang="sl-SI" dirty="0" smtClean="0"/>
          </a:p>
          <a:p>
            <a:pPr lvl="1"/>
            <a:r>
              <a:rPr lang="sl-SI" dirty="0" smtClean="0"/>
              <a:t>Prodajo in trženje</a:t>
            </a:r>
            <a:endParaRPr lang="sl-SI" dirty="0"/>
          </a:p>
          <a:p>
            <a:pPr lvl="1"/>
            <a:r>
              <a:rPr lang="sl-SI" dirty="0" smtClean="0"/>
              <a:t>Storitve</a:t>
            </a:r>
          </a:p>
          <a:p>
            <a:pPr lvl="1"/>
            <a:r>
              <a:rPr lang="sl-SI" dirty="0" smtClean="0"/>
              <a:t>Vodenje projektov</a:t>
            </a:r>
          </a:p>
          <a:p>
            <a:pPr lvl="1"/>
            <a:r>
              <a:rPr lang="sl-SI" dirty="0" smtClean="0"/>
              <a:t>Izvajanje anket</a:t>
            </a:r>
          </a:p>
          <a:p>
            <a:pPr lvl="1"/>
            <a:r>
              <a:rPr lang="sl-SI" dirty="0" smtClean="0"/>
              <a:t>Portali</a:t>
            </a:r>
          </a:p>
          <a:p>
            <a:pPr lvl="1"/>
            <a:r>
              <a:rPr lang="sl-SI" dirty="0" smtClean="0"/>
              <a:t>ERP (Business Plan / Enterprise)</a:t>
            </a:r>
          </a:p>
          <a:p>
            <a:pPr lvl="1"/>
            <a:r>
              <a:rPr lang="sl-SI" dirty="0" smtClean="0"/>
              <a:t>…</a:t>
            </a:r>
            <a:endParaRPr lang="sl-SI" dirty="0"/>
          </a:p>
          <a:p>
            <a:pPr lvl="2"/>
            <a:endParaRPr lang="sl-SI" dirty="0" smtClean="0"/>
          </a:p>
          <a:p>
            <a:pPr lvl="2"/>
            <a:endParaRPr lang="en-US" dirty="0" smtClean="0"/>
          </a:p>
          <a:p>
            <a:pPr lvl="2"/>
            <a:endParaRPr lang="en-US" dirty="0"/>
          </a:p>
        </p:txBody>
      </p:sp>
      <p:pic>
        <p:nvPicPr>
          <p:cNvPr id="5" name="Picture 4"/>
          <p:cNvPicPr>
            <a:picLocks noChangeAspect="1"/>
          </p:cNvPicPr>
          <p:nvPr/>
        </p:nvPicPr>
        <p:blipFill>
          <a:blip r:embed="rId3"/>
          <a:stretch>
            <a:fillRect/>
          </a:stretch>
        </p:blipFill>
        <p:spPr>
          <a:xfrm>
            <a:off x="385589" y="1337022"/>
            <a:ext cx="2952328" cy="942233"/>
          </a:xfrm>
          <a:prstGeom prst="rect">
            <a:avLst/>
          </a:prstGeom>
        </p:spPr>
      </p:pic>
      <p:pic>
        <p:nvPicPr>
          <p:cNvPr id="7" name="Picture 6"/>
          <p:cNvPicPr>
            <a:picLocks noChangeAspect="1"/>
          </p:cNvPicPr>
          <p:nvPr/>
        </p:nvPicPr>
        <p:blipFill>
          <a:blip r:embed="rId4"/>
          <a:stretch>
            <a:fillRect/>
          </a:stretch>
        </p:blipFill>
        <p:spPr>
          <a:xfrm>
            <a:off x="6650285" y="2129110"/>
            <a:ext cx="4835731" cy="2943489"/>
          </a:xfrm>
          <a:prstGeom prst="rect">
            <a:avLst/>
          </a:prstGeom>
        </p:spPr>
      </p:pic>
    </p:spTree>
    <p:extLst>
      <p:ext uri="{BB962C8B-B14F-4D97-AF65-F5344CB8AC3E}">
        <p14:creationId xmlns:p14="http://schemas.microsoft.com/office/powerpoint/2010/main" val="9870808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Povezava modulov</a:t>
            </a:r>
            <a:endParaRPr lang="en-US" dirty="0"/>
          </a:p>
        </p:txBody>
      </p:sp>
      <p:pic>
        <p:nvPicPr>
          <p:cNvPr id="2" name="Picture 1"/>
          <p:cNvPicPr>
            <a:picLocks noChangeAspect="1"/>
          </p:cNvPicPr>
          <p:nvPr/>
        </p:nvPicPr>
        <p:blipFill>
          <a:blip r:embed="rId3"/>
          <a:stretch>
            <a:fillRect/>
          </a:stretch>
        </p:blipFill>
        <p:spPr>
          <a:xfrm>
            <a:off x="994736" y="1625054"/>
            <a:ext cx="10449370" cy="3608717"/>
          </a:xfrm>
          <a:prstGeom prst="rect">
            <a:avLst/>
          </a:prstGeom>
        </p:spPr>
      </p:pic>
      <p:pic>
        <p:nvPicPr>
          <p:cNvPr id="5" name="Picture 4"/>
          <p:cNvPicPr>
            <a:picLocks noChangeAspect="1"/>
          </p:cNvPicPr>
          <p:nvPr/>
        </p:nvPicPr>
        <p:blipFill>
          <a:blip r:embed="rId4"/>
          <a:stretch>
            <a:fillRect/>
          </a:stretch>
        </p:blipFill>
        <p:spPr>
          <a:xfrm>
            <a:off x="9746629" y="3713286"/>
            <a:ext cx="1241466" cy="1080120"/>
          </a:xfrm>
          <a:prstGeom prst="rect">
            <a:avLst/>
          </a:prstGeom>
        </p:spPr>
      </p:pic>
    </p:spTree>
    <p:extLst>
      <p:ext uri="{BB962C8B-B14F-4D97-AF65-F5344CB8AC3E}">
        <p14:creationId xmlns:p14="http://schemas.microsoft.com/office/powerpoint/2010/main" val="2397754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Funkcije in potek dela</a:t>
            </a:r>
            <a:endParaRPr lang="en-US" dirty="0"/>
          </a:p>
        </p:txBody>
      </p:sp>
      <p:pic>
        <p:nvPicPr>
          <p:cNvPr id="7" name="Picture 6"/>
          <p:cNvPicPr>
            <a:picLocks noChangeAspect="1"/>
          </p:cNvPicPr>
          <p:nvPr/>
        </p:nvPicPr>
        <p:blipFill>
          <a:blip r:embed="rId3"/>
          <a:stretch>
            <a:fillRect/>
          </a:stretch>
        </p:blipFill>
        <p:spPr>
          <a:xfrm rot="20207954">
            <a:off x="4523437" y="2860661"/>
            <a:ext cx="6966783" cy="1599650"/>
          </a:xfrm>
          <a:prstGeom prst="rect">
            <a:avLst/>
          </a:prstGeom>
        </p:spPr>
      </p:pic>
      <p:sp>
        <p:nvSpPr>
          <p:cNvPr id="8" name="Title 1"/>
          <p:cNvSpPr txBox="1">
            <a:spLocks/>
          </p:cNvSpPr>
          <p:nvPr/>
        </p:nvSpPr>
        <p:spPr>
          <a:xfrm>
            <a:off x="274639" y="2740132"/>
            <a:ext cx="4892040" cy="1514261"/>
          </a:xfrm>
          <a:prstGeom prst="rect">
            <a:avLst/>
          </a:prstGeom>
        </p:spPr>
        <p:txBody>
          <a:bodyPr vert="horz" wrap="square" lIns="146304" tIns="91440" rIns="146304" bIns="91440" rtlCol="0" anchor="t">
            <a:noAutofit/>
          </a:bodyPr>
          <a:lstStyle>
            <a:lvl1pPr algn="l" defTabSz="932742" rtl="0" eaLnBrk="1" latinLnBrk="0" hangingPunct="1">
              <a:lnSpc>
                <a:spcPct val="90000"/>
              </a:lnSpc>
              <a:spcBef>
                <a:spcPct val="0"/>
              </a:spcBef>
              <a:buNone/>
              <a:defRPr lang="en-US" sz="4800" b="0" kern="1200" cap="none" spc="-102" baseline="0">
                <a:ln w="3175">
                  <a:noFill/>
                </a:ln>
                <a:solidFill>
                  <a:srgbClr val="E4491C"/>
                </a:solidFill>
                <a:effectLst/>
                <a:latin typeface="+mj-lt"/>
                <a:ea typeface="+mn-ea"/>
                <a:cs typeface="Segoe UI" pitchFamily="34" charset="0"/>
              </a:defRPr>
            </a:lvl1pPr>
          </a:lstStyle>
          <a:p>
            <a:r>
              <a:rPr lang="sl-SI" sz="4000" dirty="0" smtClean="0">
                <a:solidFill>
                  <a:schemeClr val="tx1"/>
                </a:solidFill>
              </a:rPr>
              <a:t>Logični redosled</a:t>
            </a:r>
          </a:p>
          <a:p>
            <a:r>
              <a:rPr lang="sl-SI" sz="4000" dirty="0" smtClean="0">
                <a:solidFill>
                  <a:schemeClr val="tx1"/>
                </a:solidFill>
              </a:rPr>
              <a:t>poteka dela</a:t>
            </a:r>
            <a:endParaRPr lang="sl-SI" sz="4000" dirty="0">
              <a:solidFill>
                <a:schemeClr val="tx1"/>
              </a:solidFill>
            </a:endParaRPr>
          </a:p>
        </p:txBody>
      </p:sp>
    </p:spTree>
    <p:extLst>
      <p:ext uri="{BB962C8B-B14F-4D97-AF65-F5344CB8AC3E}">
        <p14:creationId xmlns:p14="http://schemas.microsoft.com/office/powerpoint/2010/main" val="32422554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740132"/>
            <a:ext cx="4892040" cy="1514261"/>
          </a:xfrm>
        </p:spPr>
        <p:txBody>
          <a:bodyPr/>
          <a:lstStyle/>
          <a:p>
            <a:r>
              <a:rPr lang="sl-SI" dirty="0" smtClean="0"/>
              <a:t>Povezovanje </a:t>
            </a:r>
            <a:br>
              <a:rPr lang="sl-SI" dirty="0" smtClean="0"/>
            </a:br>
            <a:r>
              <a:rPr lang="sl-SI" dirty="0" smtClean="0"/>
              <a:t>virov</a:t>
            </a:r>
            <a:endParaRPr lang="en-US" dirty="0"/>
          </a:p>
        </p:txBody>
      </p:sp>
      <p:pic>
        <p:nvPicPr>
          <p:cNvPr id="4" name="Picture 3"/>
          <p:cNvPicPr>
            <a:picLocks noChangeAspect="1"/>
          </p:cNvPicPr>
          <p:nvPr/>
        </p:nvPicPr>
        <p:blipFill>
          <a:blip r:embed="rId3"/>
          <a:stretch>
            <a:fillRect/>
          </a:stretch>
        </p:blipFill>
        <p:spPr>
          <a:xfrm>
            <a:off x="3954027" y="1553046"/>
            <a:ext cx="8143466" cy="3317969"/>
          </a:xfrm>
          <a:prstGeom prst="rect">
            <a:avLst/>
          </a:prstGeom>
        </p:spPr>
      </p:pic>
    </p:spTree>
    <p:extLst>
      <p:ext uri="{BB962C8B-B14F-4D97-AF65-F5344CB8AC3E}">
        <p14:creationId xmlns:p14="http://schemas.microsoft.com/office/powerpoint/2010/main" val="1393556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Povezane funkcionalnosti</a:t>
            </a:r>
            <a:endParaRPr lang="en-US" dirty="0"/>
          </a:p>
        </p:txBody>
      </p:sp>
      <p:sp>
        <p:nvSpPr>
          <p:cNvPr id="6" name="Text Placeholder 5"/>
          <p:cNvSpPr>
            <a:spLocks noGrp="1"/>
          </p:cNvSpPr>
          <p:nvPr>
            <p:ph type="body" sz="quarter" idx="10"/>
          </p:nvPr>
        </p:nvSpPr>
        <p:spPr>
          <a:xfrm>
            <a:off x="274638" y="1212850"/>
            <a:ext cx="11888787" cy="5650778"/>
          </a:xfrm>
        </p:spPr>
        <p:txBody>
          <a:bodyPr/>
          <a:lstStyle/>
          <a:p>
            <a:pPr lvl="1"/>
            <a:endParaRPr lang="sl-SI" dirty="0"/>
          </a:p>
          <a:p>
            <a:pPr lvl="1"/>
            <a:r>
              <a:rPr lang="sl-SI" dirty="0" smtClean="0"/>
              <a:t>360</a:t>
            </a:r>
            <a:r>
              <a:rPr lang="sl-SI" baseline="30000" dirty="0" smtClean="0"/>
              <a:t>0 </a:t>
            </a:r>
            <a:r>
              <a:rPr lang="sl-SI" dirty="0" smtClean="0"/>
              <a:t>pogled na stranko</a:t>
            </a:r>
            <a:endParaRPr lang="sl-SI" baseline="30000" dirty="0"/>
          </a:p>
          <a:p>
            <a:pPr lvl="1"/>
            <a:r>
              <a:rPr lang="sl-SI" dirty="0" smtClean="0"/>
              <a:t>Sredstva in oprema</a:t>
            </a:r>
            <a:endParaRPr lang="sl-SI" baseline="30000" dirty="0"/>
          </a:p>
          <a:p>
            <a:pPr lvl="1"/>
            <a:r>
              <a:rPr lang="sl-SI" dirty="0" smtClean="0"/>
              <a:t>Delovni nalogi</a:t>
            </a:r>
          </a:p>
          <a:p>
            <a:pPr lvl="1"/>
            <a:r>
              <a:rPr lang="sl-SI" dirty="0" smtClean="0"/>
              <a:t>Dodeljevanje in optimizacija</a:t>
            </a:r>
          </a:p>
          <a:p>
            <a:pPr lvl="1"/>
            <a:r>
              <a:rPr lang="sl-SI" dirty="0" smtClean="0"/>
              <a:t>Pogodbe za storitve</a:t>
            </a:r>
          </a:p>
          <a:p>
            <a:pPr lvl="1"/>
            <a:r>
              <a:rPr lang="sl-SI" dirty="0" smtClean="0"/>
              <a:t>Inventar in deli</a:t>
            </a:r>
          </a:p>
          <a:p>
            <a:pPr lvl="1"/>
            <a:r>
              <a:rPr lang="sl-SI" dirty="0" smtClean="0"/>
              <a:t>Baza znanja</a:t>
            </a:r>
          </a:p>
          <a:p>
            <a:pPr lvl="1"/>
            <a:r>
              <a:rPr lang="sl-SI" dirty="0" smtClean="0"/>
              <a:t>Mobilnost</a:t>
            </a:r>
          </a:p>
          <a:p>
            <a:pPr lvl="1"/>
            <a:r>
              <a:rPr lang="sl-SI" dirty="0" smtClean="0"/>
              <a:t>Analitika</a:t>
            </a:r>
          </a:p>
          <a:p>
            <a:pPr lvl="2"/>
            <a:endParaRPr lang="en-US" dirty="0" smtClean="0"/>
          </a:p>
          <a:p>
            <a:pPr lvl="2"/>
            <a:endParaRPr lang="en-US" dirty="0"/>
          </a:p>
        </p:txBody>
      </p:sp>
      <p:pic>
        <p:nvPicPr>
          <p:cNvPr id="2" name="Picture 1"/>
          <p:cNvPicPr>
            <a:picLocks noChangeAspect="1"/>
          </p:cNvPicPr>
          <p:nvPr/>
        </p:nvPicPr>
        <p:blipFill>
          <a:blip r:embed="rId3"/>
          <a:stretch>
            <a:fillRect/>
          </a:stretch>
        </p:blipFill>
        <p:spPr>
          <a:xfrm rot="19499525">
            <a:off x="4107238" y="2809105"/>
            <a:ext cx="7828184" cy="1385303"/>
          </a:xfrm>
          <a:prstGeom prst="rect">
            <a:avLst/>
          </a:prstGeom>
        </p:spPr>
      </p:pic>
    </p:spTree>
    <p:extLst>
      <p:ext uri="{BB962C8B-B14F-4D97-AF65-F5344CB8AC3E}">
        <p14:creationId xmlns:p14="http://schemas.microsoft.com/office/powerpoint/2010/main" val="1972322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2740132"/>
            <a:ext cx="4892040" cy="1514261"/>
          </a:xfrm>
        </p:spPr>
        <p:txBody>
          <a:bodyPr/>
          <a:lstStyle/>
          <a:p>
            <a:r>
              <a:rPr lang="sl-SI" dirty="0" smtClean="0"/>
              <a:t>Nadzorna plošča razporeda</a:t>
            </a:r>
            <a:endParaRPr lang="en-US" dirty="0"/>
          </a:p>
        </p:txBody>
      </p:sp>
      <p:pic>
        <p:nvPicPr>
          <p:cNvPr id="6" name="Picture 5"/>
          <p:cNvPicPr>
            <a:picLocks noChangeAspect="1"/>
          </p:cNvPicPr>
          <p:nvPr/>
        </p:nvPicPr>
        <p:blipFill>
          <a:blip r:embed="rId3"/>
          <a:stretch>
            <a:fillRect/>
          </a:stretch>
        </p:blipFill>
        <p:spPr>
          <a:xfrm>
            <a:off x="6722293" y="1769070"/>
            <a:ext cx="5040560" cy="3964926"/>
          </a:xfrm>
          <a:prstGeom prst="rect">
            <a:avLst/>
          </a:prstGeom>
        </p:spPr>
      </p:pic>
    </p:spTree>
    <p:extLst>
      <p:ext uri="{BB962C8B-B14F-4D97-AF65-F5344CB8AC3E}">
        <p14:creationId xmlns:p14="http://schemas.microsoft.com/office/powerpoint/2010/main" val="1270023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Nadzorna plošča razporeda 1</a:t>
            </a:r>
            <a:endParaRPr lang="en-US" dirty="0"/>
          </a:p>
        </p:txBody>
      </p:sp>
      <p:sp>
        <p:nvSpPr>
          <p:cNvPr id="6" name="Text Placeholder 5"/>
          <p:cNvSpPr>
            <a:spLocks noGrp="1"/>
          </p:cNvSpPr>
          <p:nvPr>
            <p:ph type="body" sz="quarter" idx="10"/>
          </p:nvPr>
        </p:nvSpPr>
        <p:spPr>
          <a:xfrm>
            <a:off x="274638" y="1212850"/>
            <a:ext cx="11888787" cy="5761577"/>
          </a:xfrm>
        </p:spPr>
        <p:txBody>
          <a:bodyPr/>
          <a:lstStyle/>
          <a:p>
            <a:r>
              <a:rPr lang="sl-SI" dirty="0" smtClean="0"/>
              <a:t>Namenjena dispečerju za</a:t>
            </a:r>
            <a:endParaRPr lang="en-US" dirty="0"/>
          </a:p>
          <a:p>
            <a:pPr lvl="2"/>
            <a:endParaRPr lang="sl-SI" dirty="0" smtClean="0"/>
          </a:p>
          <a:p>
            <a:pPr lvl="1"/>
            <a:r>
              <a:rPr lang="sl-SI" dirty="0"/>
              <a:t>pregled </a:t>
            </a:r>
            <a:r>
              <a:rPr lang="sl-SI" dirty="0" smtClean="0"/>
              <a:t>izvajanja odprtih nalog</a:t>
            </a:r>
            <a:endParaRPr lang="sl-SI" dirty="0"/>
          </a:p>
          <a:p>
            <a:pPr lvl="2"/>
            <a:endParaRPr lang="sl-SI" dirty="0" smtClean="0"/>
          </a:p>
          <a:p>
            <a:pPr lvl="1"/>
            <a:r>
              <a:rPr lang="sl-SI" dirty="0" smtClean="0"/>
              <a:t>pregled trenutnega nahajanja virov</a:t>
            </a:r>
          </a:p>
          <a:p>
            <a:pPr lvl="2"/>
            <a:r>
              <a:rPr lang="sl-SI" dirty="0" smtClean="0"/>
              <a:t>Osebje in oprema / Viri naročnika</a:t>
            </a:r>
          </a:p>
          <a:p>
            <a:pPr lvl="2"/>
            <a:endParaRPr lang="sl-SI" dirty="0" smtClean="0"/>
          </a:p>
          <a:p>
            <a:pPr lvl="1"/>
            <a:r>
              <a:rPr lang="sl-SI" dirty="0" smtClean="0"/>
              <a:t>optimizirano razporejanje </a:t>
            </a:r>
            <a:r>
              <a:rPr lang="sl-SI" dirty="0"/>
              <a:t>opravil</a:t>
            </a:r>
          </a:p>
          <a:p>
            <a:pPr lvl="2"/>
            <a:r>
              <a:rPr lang="sl-SI" dirty="0"/>
              <a:t>Rezervacije</a:t>
            </a:r>
          </a:p>
          <a:p>
            <a:pPr lvl="2"/>
            <a:r>
              <a:rPr lang="sl-SI" dirty="0"/>
              <a:t>Delovni nalogi</a:t>
            </a:r>
          </a:p>
          <a:p>
            <a:pPr lvl="2"/>
            <a:r>
              <a:rPr lang="sl-SI" dirty="0" smtClean="0"/>
              <a:t>Servisni primeri</a:t>
            </a:r>
            <a:endParaRPr lang="sl-SI" dirty="0"/>
          </a:p>
          <a:p>
            <a:pPr lvl="2"/>
            <a:endParaRPr lang="en-US" dirty="0" smtClean="0"/>
          </a:p>
          <a:p>
            <a:pPr lvl="2"/>
            <a:endParaRPr lang="en-US" dirty="0"/>
          </a:p>
        </p:txBody>
      </p:sp>
      <p:pic>
        <p:nvPicPr>
          <p:cNvPr id="4" name="Picture 3"/>
          <p:cNvPicPr>
            <a:picLocks noChangeAspect="1"/>
          </p:cNvPicPr>
          <p:nvPr/>
        </p:nvPicPr>
        <p:blipFill>
          <a:blip r:embed="rId3"/>
          <a:stretch>
            <a:fillRect/>
          </a:stretch>
        </p:blipFill>
        <p:spPr>
          <a:xfrm>
            <a:off x="6650285" y="2633166"/>
            <a:ext cx="5090340" cy="2304256"/>
          </a:xfrm>
          <a:prstGeom prst="rect">
            <a:avLst/>
          </a:prstGeom>
        </p:spPr>
      </p:pic>
    </p:spTree>
    <p:extLst>
      <p:ext uri="{BB962C8B-B14F-4D97-AF65-F5344CB8AC3E}">
        <p14:creationId xmlns:p14="http://schemas.microsoft.com/office/powerpoint/2010/main" val="127203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Nadzorna plošča razporeda 2</a:t>
            </a:r>
            <a:endParaRPr lang="en-US" dirty="0"/>
          </a:p>
        </p:txBody>
      </p:sp>
      <p:sp>
        <p:nvSpPr>
          <p:cNvPr id="6" name="Text Placeholder 5"/>
          <p:cNvSpPr>
            <a:spLocks noGrp="1"/>
          </p:cNvSpPr>
          <p:nvPr>
            <p:ph type="body" sz="quarter" idx="10"/>
          </p:nvPr>
        </p:nvSpPr>
        <p:spPr>
          <a:xfrm>
            <a:off x="274638" y="1212850"/>
            <a:ext cx="11888787" cy="5355312"/>
          </a:xfrm>
        </p:spPr>
        <p:txBody>
          <a:bodyPr/>
          <a:lstStyle/>
          <a:p>
            <a:r>
              <a:rPr lang="sl-SI" dirty="0" smtClean="0"/>
              <a:t>Omogoča:</a:t>
            </a:r>
            <a:endParaRPr lang="en-US" dirty="0"/>
          </a:p>
          <a:p>
            <a:pPr lvl="1"/>
            <a:endParaRPr lang="sl-SI" dirty="0" smtClean="0"/>
          </a:p>
          <a:p>
            <a:pPr lvl="1"/>
            <a:r>
              <a:rPr lang="sl-SI" dirty="0" smtClean="0"/>
              <a:t>dodeljevanje izvajalca na podlagi</a:t>
            </a:r>
          </a:p>
          <a:p>
            <a:pPr lvl="2"/>
            <a:r>
              <a:rPr lang="sl-SI" dirty="0" smtClean="0"/>
              <a:t>Datuma in trajanja opravila</a:t>
            </a:r>
          </a:p>
          <a:p>
            <a:pPr lvl="2"/>
            <a:r>
              <a:rPr lang="sl-SI" dirty="0"/>
              <a:t>L</a:t>
            </a:r>
            <a:r>
              <a:rPr lang="sl-SI" dirty="0" smtClean="0"/>
              <a:t>okacije naročnika in izvajalca</a:t>
            </a:r>
          </a:p>
          <a:p>
            <a:pPr lvl="2"/>
            <a:r>
              <a:rPr lang="sl-SI" dirty="0" smtClean="0"/>
              <a:t>Usposobljenosti izvajalca</a:t>
            </a:r>
          </a:p>
          <a:p>
            <a:pPr lvl="2"/>
            <a:r>
              <a:rPr lang="sl-SI" dirty="0" smtClean="0"/>
              <a:t>Opremljenosti izvajalca</a:t>
            </a:r>
          </a:p>
          <a:p>
            <a:pPr lvl="2"/>
            <a:r>
              <a:rPr lang="sl-SI" dirty="0" smtClean="0"/>
              <a:t>Pogodbenega razmerja</a:t>
            </a:r>
            <a:endParaRPr lang="en-US" dirty="0"/>
          </a:p>
          <a:p>
            <a:pPr lvl="2"/>
            <a:endParaRPr lang="sl-SI" dirty="0" smtClean="0"/>
          </a:p>
          <a:p>
            <a:pPr lvl="2"/>
            <a:endParaRPr lang="sl-SI" dirty="0" smtClean="0"/>
          </a:p>
          <a:p>
            <a:pPr lvl="1"/>
            <a:r>
              <a:rPr lang="sl-SI" dirty="0" smtClean="0"/>
              <a:t>Ročno ali avtomatizirano dodeljevanje</a:t>
            </a:r>
          </a:p>
          <a:p>
            <a:pPr lvl="2"/>
            <a:endParaRPr lang="en-US" dirty="0"/>
          </a:p>
        </p:txBody>
      </p:sp>
      <p:pic>
        <p:nvPicPr>
          <p:cNvPr id="2" name="Picture 1"/>
          <p:cNvPicPr>
            <a:picLocks noChangeAspect="1"/>
          </p:cNvPicPr>
          <p:nvPr/>
        </p:nvPicPr>
        <p:blipFill>
          <a:blip r:embed="rId3"/>
          <a:stretch>
            <a:fillRect/>
          </a:stretch>
        </p:blipFill>
        <p:spPr>
          <a:xfrm>
            <a:off x="7730405" y="2201118"/>
            <a:ext cx="3751209" cy="2496880"/>
          </a:xfrm>
          <a:prstGeom prst="rect">
            <a:avLst/>
          </a:prstGeom>
        </p:spPr>
      </p:pic>
    </p:spTree>
    <p:extLst>
      <p:ext uri="{BB962C8B-B14F-4D97-AF65-F5344CB8AC3E}">
        <p14:creationId xmlns:p14="http://schemas.microsoft.com/office/powerpoint/2010/main" val="1141499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3072531"/>
            <a:ext cx="4892040" cy="849463"/>
          </a:xfrm>
        </p:spPr>
        <p:txBody>
          <a:bodyPr/>
          <a:lstStyle/>
          <a:p>
            <a:r>
              <a:rPr lang="sl-SI" dirty="0" smtClean="0"/>
              <a:t>Mobilnost</a:t>
            </a:r>
            <a:endParaRPr lang="en-US" dirty="0"/>
          </a:p>
        </p:txBody>
      </p:sp>
      <p:pic>
        <p:nvPicPr>
          <p:cNvPr id="3" name="Picture 2"/>
          <p:cNvPicPr>
            <a:picLocks noChangeAspect="1"/>
          </p:cNvPicPr>
          <p:nvPr/>
        </p:nvPicPr>
        <p:blipFill>
          <a:blip r:embed="rId3"/>
          <a:stretch>
            <a:fillRect/>
          </a:stretch>
        </p:blipFill>
        <p:spPr>
          <a:xfrm>
            <a:off x="5066109" y="2057102"/>
            <a:ext cx="6285144" cy="3116771"/>
          </a:xfrm>
          <a:prstGeom prst="rect">
            <a:avLst/>
          </a:prstGeom>
        </p:spPr>
      </p:pic>
    </p:spTree>
    <p:extLst>
      <p:ext uri="{BB962C8B-B14F-4D97-AF65-F5344CB8AC3E}">
        <p14:creationId xmlns:p14="http://schemas.microsoft.com/office/powerpoint/2010/main" val="1349096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Mobilnost</a:t>
            </a:r>
            <a:endParaRPr lang="en-US" dirty="0"/>
          </a:p>
        </p:txBody>
      </p:sp>
      <p:sp>
        <p:nvSpPr>
          <p:cNvPr id="6" name="Text Placeholder 5"/>
          <p:cNvSpPr>
            <a:spLocks noGrp="1"/>
          </p:cNvSpPr>
          <p:nvPr>
            <p:ph type="body" sz="quarter" idx="10"/>
          </p:nvPr>
        </p:nvSpPr>
        <p:spPr>
          <a:xfrm>
            <a:off x="274638" y="1212850"/>
            <a:ext cx="11888787" cy="5693866"/>
          </a:xfrm>
        </p:spPr>
        <p:txBody>
          <a:bodyPr/>
          <a:lstStyle/>
          <a:p>
            <a:r>
              <a:rPr lang="sl-SI" dirty="0" smtClean="0"/>
              <a:t>Podprtost uporabe</a:t>
            </a:r>
            <a:endParaRPr lang="en-US" dirty="0" smtClean="0"/>
          </a:p>
          <a:p>
            <a:pPr lvl="1"/>
            <a:r>
              <a:rPr lang="sl-SI" dirty="0" smtClean="0"/>
              <a:t>mobilnih in</a:t>
            </a:r>
          </a:p>
          <a:p>
            <a:pPr lvl="1"/>
            <a:r>
              <a:rPr lang="sl-SI" dirty="0" smtClean="0"/>
              <a:t>namenskih naprav</a:t>
            </a:r>
            <a:endParaRPr lang="sl-SI" dirty="0"/>
          </a:p>
          <a:p>
            <a:pPr lvl="1"/>
            <a:endParaRPr lang="sl-SI" dirty="0" smtClean="0"/>
          </a:p>
          <a:p>
            <a:r>
              <a:rPr lang="sl-SI" dirty="0" smtClean="0"/>
              <a:t>in operacijskih sistemov</a:t>
            </a:r>
            <a:endParaRPr lang="en-US" dirty="0"/>
          </a:p>
          <a:p>
            <a:pPr lvl="1"/>
            <a:r>
              <a:rPr lang="sl-SI" dirty="0" smtClean="0"/>
              <a:t>iOS</a:t>
            </a:r>
            <a:endParaRPr lang="sl-SI" dirty="0"/>
          </a:p>
          <a:p>
            <a:pPr lvl="1"/>
            <a:r>
              <a:rPr lang="sl-SI" dirty="0" smtClean="0"/>
              <a:t>Android</a:t>
            </a:r>
          </a:p>
          <a:p>
            <a:pPr lvl="1"/>
            <a:r>
              <a:rPr lang="sl-SI" dirty="0" smtClean="0"/>
              <a:t>Windows 10</a:t>
            </a:r>
          </a:p>
          <a:p>
            <a:pPr lvl="1"/>
            <a:endParaRPr lang="sl-SI" dirty="0"/>
          </a:p>
          <a:p>
            <a:r>
              <a:rPr lang="sl-SI" dirty="0" smtClean="0"/>
              <a:t>v namenskih aplikacijah</a:t>
            </a:r>
            <a:endParaRPr lang="en-US" dirty="0"/>
          </a:p>
          <a:p>
            <a:pPr lvl="1"/>
            <a:endParaRPr lang="en-US" dirty="0"/>
          </a:p>
        </p:txBody>
      </p:sp>
      <p:pic>
        <p:nvPicPr>
          <p:cNvPr id="3" name="Picture 2"/>
          <p:cNvPicPr>
            <a:picLocks noChangeAspect="1"/>
          </p:cNvPicPr>
          <p:nvPr/>
        </p:nvPicPr>
        <p:blipFill>
          <a:blip r:embed="rId3"/>
          <a:stretch>
            <a:fillRect/>
          </a:stretch>
        </p:blipFill>
        <p:spPr>
          <a:xfrm>
            <a:off x="7611977" y="3209230"/>
            <a:ext cx="1368152" cy="1324421"/>
          </a:xfrm>
          <a:prstGeom prst="rect">
            <a:avLst/>
          </a:prstGeom>
        </p:spPr>
      </p:pic>
      <p:pic>
        <p:nvPicPr>
          <p:cNvPr id="2" name="Picture 1"/>
          <p:cNvPicPr>
            <a:picLocks noChangeAspect="1"/>
          </p:cNvPicPr>
          <p:nvPr/>
        </p:nvPicPr>
        <p:blipFill>
          <a:blip r:embed="rId4"/>
          <a:stretch>
            <a:fillRect/>
          </a:stretch>
        </p:blipFill>
        <p:spPr>
          <a:xfrm>
            <a:off x="9602613" y="2993206"/>
            <a:ext cx="1132155" cy="653166"/>
          </a:xfrm>
          <a:prstGeom prst="rect">
            <a:avLst/>
          </a:prstGeom>
        </p:spPr>
      </p:pic>
      <p:pic>
        <p:nvPicPr>
          <p:cNvPr id="5" name="Picture 4"/>
          <p:cNvPicPr>
            <a:picLocks noChangeAspect="1"/>
          </p:cNvPicPr>
          <p:nvPr/>
        </p:nvPicPr>
        <p:blipFill>
          <a:blip r:embed="rId5"/>
          <a:stretch>
            <a:fillRect/>
          </a:stretch>
        </p:blipFill>
        <p:spPr>
          <a:xfrm>
            <a:off x="7442373" y="1697062"/>
            <a:ext cx="1707360" cy="853680"/>
          </a:xfrm>
          <a:prstGeom prst="rect">
            <a:avLst/>
          </a:prstGeom>
        </p:spPr>
      </p:pic>
    </p:spTree>
    <p:extLst>
      <p:ext uri="{BB962C8B-B14F-4D97-AF65-F5344CB8AC3E}">
        <p14:creationId xmlns:p14="http://schemas.microsoft.com/office/powerpoint/2010/main" val="555464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Mobilnost</a:t>
            </a:r>
            <a:endParaRPr lang="en-US" dirty="0"/>
          </a:p>
        </p:txBody>
      </p:sp>
      <p:sp>
        <p:nvSpPr>
          <p:cNvPr id="6" name="Text Placeholder 5"/>
          <p:cNvSpPr>
            <a:spLocks noGrp="1"/>
          </p:cNvSpPr>
          <p:nvPr>
            <p:ph type="body" sz="quarter" idx="10"/>
          </p:nvPr>
        </p:nvSpPr>
        <p:spPr>
          <a:xfrm>
            <a:off x="274638" y="1212850"/>
            <a:ext cx="11888787" cy="6506397"/>
          </a:xfrm>
        </p:spPr>
        <p:txBody>
          <a:bodyPr/>
          <a:lstStyle/>
          <a:p>
            <a:r>
              <a:rPr lang="sl-SI" dirty="0" smtClean="0"/>
              <a:t>Izvajalec ima nadzor nad</a:t>
            </a:r>
            <a:endParaRPr lang="en-US" dirty="0" smtClean="0"/>
          </a:p>
          <a:p>
            <a:pPr lvl="1"/>
            <a:r>
              <a:rPr lang="sl-SI" dirty="0" smtClean="0"/>
              <a:t>dodeljenimi opravili</a:t>
            </a:r>
          </a:p>
          <a:p>
            <a:pPr lvl="1"/>
            <a:r>
              <a:rPr lang="sl-SI" dirty="0" smtClean="0"/>
              <a:t>lokacijo in potrebni poti</a:t>
            </a:r>
          </a:p>
          <a:p>
            <a:pPr lvl="1"/>
            <a:r>
              <a:rPr lang="sl-SI" dirty="0" smtClean="0"/>
              <a:t>sredstvi naročnika</a:t>
            </a:r>
          </a:p>
          <a:p>
            <a:pPr lvl="1"/>
            <a:r>
              <a:rPr lang="sl-SI" dirty="0" smtClean="0"/>
              <a:t>vsemi opravili na sredstvih</a:t>
            </a:r>
          </a:p>
          <a:p>
            <a:pPr lvl="1"/>
            <a:r>
              <a:rPr lang="sl-SI" dirty="0" smtClean="0"/>
              <a:t>zalogo opreme in rez. delov</a:t>
            </a:r>
          </a:p>
          <a:p>
            <a:pPr lvl="1"/>
            <a:r>
              <a:rPr lang="sl-SI" dirty="0" smtClean="0"/>
              <a:t>vso izvedeno komunikacijo</a:t>
            </a:r>
          </a:p>
          <a:p>
            <a:pPr lvl="1"/>
            <a:r>
              <a:rPr lang="sl-SI" dirty="0" smtClean="0"/>
              <a:t>zajemom podatkov (slike, klici)</a:t>
            </a:r>
          </a:p>
          <a:p>
            <a:pPr lvl="1"/>
            <a:endParaRPr lang="sl-SI" dirty="0" smtClean="0"/>
          </a:p>
          <a:p>
            <a:pPr lvl="1"/>
            <a:r>
              <a:rPr lang="sl-SI" dirty="0" smtClean="0"/>
              <a:t>Sistem pa avtomatsko beleži čas in opravljeno pot</a:t>
            </a:r>
            <a:endParaRPr lang="en-US" dirty="0"/>
          </a:p>
          <a:p>
            <a:pPr lvl="1"/>
            <a:endParaRPr lang="sl-SI" dirty="0"/>
          </a:p>
          <a:p>
            <a:pPr lvl="1"/>
            <a:endParaRPr lang="sl-SI" dirty="0"/>
          </a:p>
          <a:p>
            <a:pPr lvl="1"/>
            <a:endParaRPr lang="en-US" dirty="0"/>
          </a:p>
        </p:txBody>
      </p:sp>
      <p:pic>
        <p:nvPicPr>
          <p:cNvPr id="2" name="Picture 1"/>
          <p:cNvPicPr>
            <a:picLocks noChangeAspect="1"/>
          </p:cNvPicPr>
          <p:nvPr/>
        </p:nvPicPr>
        <p:blipFill>
          <a:blip r:embed="rId3"/>
          <a:stretch>
            <a:fillRect/>
          </a:stretch>
        </p:blipFill>
        <p:spPr>
          <a:xfrm>
            <a:off x="6313057" y="2273126"/>
            <a:ext cx="5348106" cy="2088232"/>
          </a:xfrm>
          <a:prstGeom prst="rect">
            <a:avLst/>
          </a:prstGeom>
        </p:spPr>
      </p:pic>
    </p:spTree>
    <p:extLst>
      <p:ext uri="{BB962C8B-B14F-4D97-AF65-F5344CB8AC3E}">
        <p14:creationId xmlns:p14="http://schemas.microsoft.com/office/powerpoint/2010/main" val="964524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Nadzorne plošče, poročila</a:t>
            </a:r>
            <a:endParaRPr lang="en-US" dirty="0"/>
          </a:p>
        </p:txBody>
      </p:sp>
      <p:sp>
        <p:nvSpPr>
          <p:cNvPr id="6" name="Text Placeholder 5"/>
          <p:cNvSpPr>
            <a:spLocks noGrp="1"/>
          </p:cNvSpPr>
          <p:nvPr>
            <p:ph type="body" sz="quarter" idx="10"/>
          </p:nvPr>
        </p:nvSpPr>
        <p:spPr>
          <a:xfrm>
            <a:off x="274638" y="1212850"/>
            <a:ext cx="11888787" cy="4610493"/>
          </a:xfrm>
        </p:spPr>
        <p:txBody>
          <a:bodyPr/>
          <a:lstStyle/>
          <a:p>
            <a:r>
              <a:rPr lang="sl-SI" dirty="0" smtClean="0">
                <a:solidFill>
                  <a:schemeClr val="tx1"/>
                </a:solidFill>
              </a:rPr>
              <a:t>Namenjene:</a:t>
            </a:r>
            <a:endParaRPr lang="en-US" dirty="0" smtClean="0">
              <a:solidFill>
                <a:schemeClr val="tx1"/>
              </a:solidFill>
            </a:endParaRPr>
          </a:p>
          <a:p>
            <a:pPr lvl="1"/>
            <a:r>
              <a:rPr lang="sl-SI" dirty="0" smtClean="0">
                <a:solidFill>
                  <a:schemeClr val="tx1"/>
                </a:solidFill>
              </a:rPr>
              <a:t>vizalnemu pregledu stanj</a:t>
            </a:r>
          </a:p>
          <a:p>
            <a:pPr lvl="1"/>
            <a:r>
              <a:rPr lang="sl-SI" dirty="0" smtClean="0">
                <a:solidFill>
                  <a:schemeClr val="tx1"/>
                </a:solidFill>
              </a:rPr>
              <a:t>raziskovanju podrobnosti</a:t>
            </a:r>
            <a:endParaRPr lang="sl-SI" dirty="0" smtClean="0">
              <a:solidFill>
                <a:schemeClr val="tx1"/>
              </a:solidFill>
            </a:endParaRPr>
          </a:p>
          <a:p>
            <a:pPr lvl="1"/>
            <a:r>
              <a:rPr lang="sl-SI" dirty="0" smtClean="0">
                <a:solidFill>
                  <a:schemeClr val="tx1"/>
                </a:solidFill>
              </a:rPr>
              <a:t>poročanju lastnikom</a:t>
            </a:r>
            <a:endParaRPr lang="sl-SI" dirty="0" smtClean="0">
              <a:solidFill>
                <a:schemeClr val="tx1"/>
              </a:solidFill>
            </a:endParaRPr>
          </a:p>
          <a:p>
            <a:pPr lvl="1"/>
            <a:endParaRPr lang="sl-SI" dirty="0"/>
          </a:p>
          <a:p>
            <a:r>
              <a:rPr lang="sl-SI" dirty="0" smtClean="0">
                <a:solidFill>
                  <a:schemeClr val="tx1"/>
                </a:solidFill>
              </a:rPr>
              <a:t>V povezavi z BI pa tudi:</a:t>
            </a:r>
          </a:p>
          <a:p>
            <a:pPr lvl="1"/>
            <a:r>
              <a:rPr lang="sl-SI" dirty="0" smtClean="0">
                <a:solidFill>
                  <a:schemeClr val="tx1"/>
                </a:solidFill>
              </a:rPr>
              <a:t>napovedovanju</a:t>
            </a:r>
          </a:p>
          <a:p>
            <a:pPr lvl="1"/>
            <a:r>
              <a:rPr lang="sl-SI" dirty="0" smtClean="0">
                <a:solidFill>
                  <a:schemeClr val="tx1"/>
                </a:solidFill>
              </a:rPr>
              <a:t>raziskovanju vzorcev</a:t>
            </a:r>
            <a:endParaRPr lang="sl-SI" dirty="0" smtClean="0">
              <a:solidFill>
                <a:schemeClr val="tx1"/>
              </a:solidFill>
            </a:endParaRPr>
          </a:p>
          <a:p>
            <a:pPr lvl="1"/>
            <a:endParaRPr lang="sl-SI" dirty="0" smtClean="0">
              <a:solidFill>
                <a:schemeClr val="tx1"/>
              </a:solidFill>
            </a:endParaRPr>
          </a:p>
        </p:txBody>
      </p:sp>
      <p:pic>
        <p:nvPicPr>
          <p:cNvPr id="2" name="Picture 1"/>
          <p:cNvPicPr>
            <a:picLocks noChangeAspect="1"/>
          </p:cNvPicPr>
          <p:nvPr/>
        </p:nvPicPr>
        <p:blipFill>
          <a:blip r:embed="rId3"/>
          <a:stretch>
            <a:fillRect/>
          </a:stretch>
        </p:blipFill>
        <p:spPr>
          <a:xfrm>
            <a:off x="5858197" y="2820838"/>
            <a:ext cx="5271502" cy="2610223"/>
          </a:xfrm>
          <a:prstGeom prst="rect">
            <a:avLst/>
          </a:prstGeom>
        </p:spPr>
      </p:pic>
      <p:pic>
        <p:nvPicPr>
          <p:cNvPr id="3" name="Picture 2"/>
          <p:cNvPicPr>
            <a:picLocks noChangeAspect="1"/>
          </p:cNvPicPr>
          <p:nvPr/>
        </p:nvPicPr>
        <p:blipFill>
          <a:blip r:embed="rId4"/>
          <a:stretch>
            <a:fillRect/>
          </a:stretch>
        </p:blipFill>
        <p:spPr>
          <a:xfrm>
            <a:off x="9401192" y="1985094"/>
            <a:ext cx="1656499" cy="1671489"/>
          </a:xfrm>
          <a:prstGeom prst="rect">
            <a:avLst/>
          </a:prstGeom>
        </p:spPr>
      </p:pic>
    </p:spTree>
    <p:extLst>
      <p:ext uri="{BB962C8B-B14F-4D97-AF65-F5344CB8AC3E}">
        <p14:creationId xmlns:p14="http://schemas.microsoft.com/office/powerpoint/2010/main" val="14695401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3072531"/>
            <a:ext cx="4892040" cy="849463"/>
          </a:xfrm>
        </p:spPr>
        <p:txBody>
          <a:bodyPr/>
          <a:lstStyle/>
          <a:p>
            <a:r>
              <a:rPr lang="sl-SI" dirty="0" smtClean="0"/>
              <a:t>Integracije</a:t>
            </a:r>
            <a:endParaRPr lang="en-US" dirty="0"/>
          </a:p>
        </p:txBody>
      </p:sp>
      <p:pic>
        <p:nvPicPr>
          <p:cNvPr id="3" name="Picture 2"/>
          <p:cNvPicPr>
            <a:picLocks noChangeAspect="1"/>
          </p:cNvPicPr>
          <p:nvPr/>
        </p:nvPicPr>
        <p:blipFill>
          <a:blip r:embed="rId3"/>
          <a:stretch>
            <a:fillRect/>
          </a:stretch>
        </p:blipFill>
        <p:spPr>
          <a:xfrm>
            <a:off x="5786189" y="2129110"/>
            <a:ext cx="5438095" cy="2885714"/>
          </a:xfrm>
          <a:prstGeom prst="rect">
            <a:avLst/>
          </a:prstGeom>
        </p:spPr>
      </p:pic>
    </p:spTree>
    <p:extLst>
      <p:ext uri="{BB962C8B-B14F-4D97-AF65-F5344CB8AC3E}">
        <p14:creationId xmlns:p14="http://schemas.microsoft.com/office/powerpoint/2010/main" val="1480352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Integracije 1</a:t>
            </a:r>
            <a:endParaRPr lang="en-US" dirty="0"/>
          </a:p>
        </p:txBody>
      </p:sp>
      <p:sp>
        <p:nvSpPr>
          <p:cNvPr id="6" name="Text Placeholder 5"/>
          <p:cNvSpPr>
            <a:spLocks noGrp="1"/>
          </p:cNvSpPr>
          <p:nvPr>
            <p:ph type="body" sz="quarter" idx="10"/>
          </p:nvPr>
        </p:nvSpPr>
        <p:spPr>
          <a:xfrm>
            <a:off x="274638" y="1212850"/>
            <a:ext cx="11888787" cy="5152180"/>
          </a:xfrm>
        </p:spPr>
        <p:txBody>
          <a:bodyPr/>
          <a:lstStyle/>
          <a:p>
            <a:r>
              <a:rPr lang="sl-SI" dirty="0" smtClean="0"/>
              <a:t>ERP</a:t>
            </a:r>
            <a:endParaRPr lang="en-US" dirty="0"/>
          </a:p>
          <a:p>
            <a:pPr lvl="1"/>
            <a:r>
              <a:rPr lang="sl-SI" dirty="0" smtClean="0"/>
              <a:t>CRM connector for NAV</a:t>
            </a:r>
          </a:p>
          <a:p>
            <a:pPr lvl="1"/>
            <a:r>
              <a:rPr lang="sl-SI" dirty="0" smtClean="0"/>
              <a:t>Integracija preko spletnih storitev</a:t>
            </a:r>
          </a:p>
          <a:p>
            <a:pPr lvl="1"/>
            <a:r>
              <a:rPr lang="sl-SI" dirty="0" smtClean="0"/>
              <a:t>Vmesnik na nivoju SQL</a:t>
            </a:r>
            <a:endParaRPr lang="en-US" dirty="0" smtClean="0"/>
          </a:p>
          <a:p>
            <a:endParaRPr lang="sl-SI" dirty="0" smtClean="0"/>
          </a:p>
          <a:p>
            <a:r>
              <a:rPr lang="sl-SI" dirty="0" smtClean="0"/>
              <a:t>Telefonija</a:t>
            </a:r>
            <a:endParaRPr lang="en-US" dirty="0"/>
          </a:p>
          <a:p>
            <a:pPr lvl="1"/>
            <a:r>
              <a:rPr lang="sl-SI" dirty="0" smtClean="0"/>
              <a:t>Klasična PBX centrala (IP)</a:t>
            </a:r>
            <a:endParaRPr lang="sl-SI" dirty="0"/>
          </a:p>
          <a:p>
            <a:pPr lvl="1"/>
            <a:r>
              <a:rPr lang="sl-SI" dirty="0" smtClean="0"/>
              <a:t>Skype for Business / Skype</a:t>
            </a:r>
            <a:endParaRPr lang="sl-SI" dirty="0"/>
          </a:p>
          <a:p>
            <a:pPr lvl="1"/>
            <a:r>
              <a:rPr lang="sl-SI" dirty="0" smtClean="0"/>
              <a:t>3CX…</a:t>
            </a:r>
            <a:endParaRPr lang="en-US" dirty="0"/>
          </a:p>
          <a:p>
            <a:pPr lvl="2"/>
            <a:endParaRPr lang="en-US" dirty="0"/>
          </a:p>
        </p:txBody>
      </p:sp>
      <p:pic>
        <p:nvPicPr>
          <p:cNvPr id="3" name="Picture 2"/>
          <p:cNvPicPr>
            <a:picLocks noChangeAspect="1"/>
          </p:cNvPicPr>
          <p:nvPr/>
        </p:nvPicPr>
        <p:blipFill>
          <a:blip r:embed="rId3"/>
          <a:stretch>
            <a:fillRect/>
          </a:stretch>
        </p:blipFill>
        <p:spPr>
          <a:xfrm>
            <a:off x="7650886" y="1697062"/>
            <a:ext cx="3008360" cy="1682734"/>
          </a:xfrm>
          <a:prstGeom prst="rect">
            <a:avLst/>
          </a:prstGeom>
        </p:spPr>
      </p:pic>
      <p:pic>
        <p:nvPicPr>
          <p:cNvPr id="4" name="Picture 3"/>
          <p:cNvPicPr>
            <a:picLocks noChangeAspect="1"/>
          </p:cNvPicPr>
          <p:nvPr/>
        </p:nvPicPr>
        <p:blipFill>
          <a:blip r:embed="rId4"/>
          <a:stretch>
            <a:fillRect/>
          </a:stretch>
        </p:blipFill>
        <p:spPr>
          <a:xfrm>
            <a:off x="8531091" y="4257965"/>
            <a:ext cx="1247949" cy="1228896"/>
          </a:xfrm>
          <a:prstGeom prst="rect">
            <a:avLst/>
          </a:prstGeom>
        </p:spPr>
      </p:pic>
    </p:spTree>
    <p:extLst>
      <p:ext uri="{BB962C8B-B14F-4D97-AF65-F5344CB8AC3E}">
        <p14:creationId xmlns:p14="http://schemas.microsoft.com/office/powerpoint/2010/main" val="1867619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8229244" y="3353246"/>
            <a:ext cx="859123" cy="846204"/>
          </a:xfrm>
          <a:prstGeom prst="rect">
            <a:avLst/>
          </a:prstGeom>
        </p:spPr>
      </p:pic>
      <p:sp>
        <p:nvSpPr>
          <p:cNvPr id="17" name="Title 16"/>
          <p:cNvSpPr>
            <a:spLocks noGrp="1"/>
          </p:cNvSpPr>
          <p:nvPr>
            <p:ph type="title"/>
          </p:nvPr>
        </p:nvSpPr>
        <p:spPr/>
        <p:txBody>
          <a:bodyPr/>
          <a:lstStyle/>
          <a:p>
            <a:r>
              <a:rPr lang="sl-SI" dirty="0" smtClean="0"/>
              <a:t>Integracije 2</a:t>
            </a:r>
            <a:endParaRPr lang="en-US" dirty="0"/>
          </a:p>
        </p:txBody>
      </p:sp>
      <p:sp>
        <p:nvSpPr>
          <p:cNvPr id="6" name="Text Placeholder 5"/>
          <p:cNvSpPr>
            <a:spLocks noGrp="1"/>
          </p:cNvSpPr>
          <p:nvPr>
            <p:ph type="body" sz="quarter" idx="10"/>
          </p:nvPr>
        </p:nvSpPr>
        <p:spPr>
          <a:xfrm>
            <a:off x="274638" y="1212850"/>
            <a:ext cx="11888787" cy="6574107"/>
          </a:xfrm>
        </p:spPr>
        <p:txBody>
          <a:bodyPr/>
          <a:lstStyle/>
          <a:p>
            <a:r>
              <a:rPr lang="sl-SI" dirty="0" smtClean="0"/>
              <a:t>Exchange</a:t>
            </a:r>
            <a:endParaRPr lang="en-US" dirty="0"/>
          </a:p>
          <a:p>
            <a:pPr lvl="1"/>
            <a:r>
              <a:rPr lang="sl-SI" dirty="0" smtClean="0"/>
              <a:t>Strežniška integracija (avtomatizacija)</a:t>
            </a:r>
          </a:p>
          <a:p>
            <a:pPr lvl="1"/>
            <a:endParaRPr lang="sl-SI" dirty="0"/>
          </a:p>
          <a:p>
            <a:r>
              <a:rPr lang="sl-SI" dirty="0" smtClean="0"/>
              <a:t>Outlook klient for CRM</a:t>
            </a:r>
            <a:endParaRPr lang="en-US" dirty="0"/>
          </a:p>
          <a:p>
            <a:pPr lvl="1"/>
            <a:r>
              <a:rPr lang="sl-SI" dirty="0" smtClean="0"/>
              <a:t>Vdelan v uporabniški vmesnik</a:t>
            </a:r>
          </a:p>
          <a:p>
            <a:pPr lvl="1"/>
            <a:r>
              <a:rPr lang="sl-SI" dirty="0" smtClean="0"/>
              <a:t>Ročna sinhronizacija </a:t>
            </a:r>
          </a:p>
          <a:p>
            <a:pPr lvl="2"/>
            <a:r>
              <a:rPr lang="sl-SI" dirty="0" smtClean="0"/>
              <a:t>Email sporočila</a:t>
            </a:r>
          </a:p>
          <a:p>
            <a:pPr lvl="2"/>
            <a:r>
              <a:rPr lang="sl-SI" dirty="0" smtClean="0"/>
              <a:t>Opravila</a:t>
            </a:r>
          </a:p>
          <a:p>
            <a:pPr lvl="2"/>
            <a:r>
              <a:rPr lang="sl-SI" dirty="0" smtClean="0"/>
              <a:t>Sestanki</a:t>
            </a:r>
          </a:p>
          <a:p>
            <a:pPr lvl="2"/>
            <a:r>
              <a:rPr lang="sl-SI" dirty="0" smtClean="0"/>
              <a:t>Odpiranje / vpogled v vse ostale CRM zapise</a:t>
            </a:r>
          </a:p>
          <a:p>
            <a:pPr lvl="2"/>
            <a:endParaRPr lang="en-US" dirty="0"/>
          </a:p>
          <a:p>
            <a:pPr lvl="1"/>
            <a:endParaRPr lang="sl-SI" dirty="0"/>
          </a:p>
          <a:p>
            <a:pPr lvl="1"/>
            <a:endParaRPr lang="sl-SI" dirty="0" smtClean="0"/>
          </a:p>
          <a:p>
            <a:pPr lvl="2"/>
            <a:endParaRPr lang="en-US" dirty="0"/>
          </a:p>
        </p:txBody>
      </p:sp>
      <p:pic>
        <p:nvPicPr>
          <p:cNvPr id="2" name="Picture 1"/>
          <p:cNvPicPr>
            <a:picLocks noChangeAspect="1"/>
          </p:cNvPicPr>
          <p:nvPr/>
        </p:nvPicPr>
        <p:blipFill>
          <a:blip r:embed="rId4"/>
          <a:stretch>
            <a:fillRect/>
          </a:stretch>
        </p:blipFill>
        <p:spPr>
          <a:xfrm>
            <a:off x="8229997" y="1409030"/>
            <a:ext cx="889257" cy="840194"/>
          </a:xfrm>
          <a:prstGeom prst="rect">
            <a:avLst/>
          </a:prstGeom>
        </p:spPr>
      </p:pic>
      <p:pic>
        <p:nvPicPr>
          <p:cNvPr id="5" name="Picture 4"/>
          <p:cNvPicPr>
            <a:picLocks noChangeAspect="1"/>
          </p:cNvPicPr>
          <p:nvPr/>
        </p:nvPicPr>
        <p:blipFill>
          <a:blip r:embed="rId5"/>
          <a:stretch>
            <a:fillRect/>
          </a:stretch>
        </p:blipFill>
        <p:spPr>
          <a:xfrm>
            <a:off x="7506119" y="4289350"/>
            <a:ext cx="2305372" cy="857370"/>
          </a:xfrm>
          <a:prstGeom prst="rect">
            <a:avLst/>
          </a:prstGeom>
        </p:spPr>
      </p:pic>
    </p:spTree>
    <p:extLst>
      <p:ext uri="{BB962C8B-B14F-4D97-AF65-F5344CB8AC3E}">
        <p14:creationId xmlns:p14="http://schemas.microsoft.com/office/powerpoint/2010/main" val="2363213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9" y="3072531"/>
            <a:ext cx="4892040" cy="849463"/>
          </a:xfrm>
        </p:spPr>
        <p:txBody>
          <a:bodyPr/>
          <a:lstStyle/>
          <a:p>
            <a:r>
              <a:rPr lang="sl-SI" dirty="0" smtClean="0"/>
              <a:t>Internet stvari</a:t>
            </a:r>
            <a:endParaRPr lang="en-US" dirty="0"/>
          </a:p>
        </p:txBody>
      </p:sp>
      <p:pic>
        <p:nvPicPr>
          <p:cNvPr id="3" name="Picture 2"/>
          <p:cNvPicPr>
            <a:picLocks noChangeAspect="1"/>
          </p:cNvPicPr>
          <p:nvPr/>
        </p:nvPicPr>
        <p:blipFill>
          <a:blip r:embed="rId3"/>
          <a:stretch>
            <a:fillRect/>
          </a:stretch>
        </p:blipFill>
        <p:spPr>
          <a:xfrm>
            <a:off x="4922093" y="1811101"/>
            <a:ext cx="6506483" cy="3372321"/>
          </a:xfrm>
          <a:prstGeom prst="rect">
            <a:avLst/>
          </a:prstGeom>
        </p:spPr>
      </p:pic>
    </p:spTree>
    <p:extLst>
      <p:ext uri="{BB962C8B-B14F-4D97-AF65-F5344CB8AC3E}">
        <p14:creationId xmlns:p14="http://schemas.microsoft.com/office/powerpoint/2010/main" val="2472150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Internet stvari (IoT</a:t>
            </a:r>
            <a:r>
              <a:rPr lang="sl-SI" dirty="0" smtClean="0"/>
              <a:t>) 1</a:t>
            </a:r>
            <a:endParaRPr lang="en-US" dirty="0"/>
          </a:p>
        </p:txBody>
      </p:sp>
      <p:sp>
        <p:nvSpPr>
          <p:cNvPr id="6" name="Text Placeholder 5"/>
          <p:cNvSpPr>
            <a:spLocks noGrp="1"/>
          </p:cNvSpPr>
          <p:nvPr>
            <p:ph type="body" sz="quarter" idx="10"/>
          </p:nvPr>
        </p:nvSpPr>
        <p:spPr>
          <a:xfrm>
            <a:off x="274638" y="1212850"/>
            <a:ext cx="11888787" cy="5355312"/>
          </a:xfrm>
        </p:spPr>
        <p:txBody>
          <a:bodyPr/>
          <a:lstStyle/>
          <a:p>
            <a:r>
              <a:rPr lang="sl-SI" dirty="0" smtClean="0"/>
              <a:t>Neskončne možnosti</a:t>
            </a:r>
            <a:endParaRPr lang="en-US" dirty="0" smtClean="0"/>
          </a:p>
          <a:p>
            <a:pPr lvl="1"/>
            <a:r>
              <a:rPr lang="sl-SI" dirty="0" smtClean="0"/>
              <a:t>uporabe naprednih senzorjev</a:t>
            </a:r>
          </a:p>
          <a:p>
            <a:pPr lvl="1"/>
            <a:r>
              <a:rPr lang="sl-SI" dirty="0" smtClean="0"/>
              <a:t>zbiranja različnih podatkov</a:t>
            </a:r>
          </a:p>
          <a:p>
            <a:pPr lvl="1"/>
            <a:r>
              <a:rPr lang="sl-SI" dirty="0" smtClean="0"/>
              <a:t>prezentiranja informacij</a:t>
            </a:r>
          </a:p>
          <a:p>
            <a:pPr lvl="1"/>
            <a:r>
              <a:rPr lang="sl-SI" dirty="0" smtClean="0"/>
              <a:t>avtomatizacije</a:t>
            </a:r>
          </a:p>
          <a:p>
            <a:pPr lvl="1"/>
            <a:endParaRPr lang="sl-SI" dirty="0"/>
          </a:p>
          <a:p>
            <a:r>
              <a:rPr lang="sl-SI" dirty="0" smtClean="0"/>
              <a:t>Je dejstvo. Ni teorija.</a:t>
            </a:r>
          </a:p>
          <a:p>
            <a:endParaRPr lang="sl-SI" dirty="0"/>
          </a:p>
          <a:p>
            <a:r>
              <a:rPr lang="sl-SI" dirty="0" smtClean="0"/>
              <a:t>Termin: „Connected Field Service“</a:t>
            </a:r>
            <a:endParaRPr lang="sl-SI" dirty="0"/>
          </a:p>
          <a:p>
            <a:pPr lvl="1"/>
            <a:endParaRPr lang="en-US" dirty="0"/>
          </a:p>
        </p:txBody>
      </p:sp>
      <p:pic>
        <p:nvPicPr>
          <p:cNvPr id="7" name="Picture 6"/>
          <p:cNvPicPr>
            <a:picLocks noChangeAspect="1"/>
          </p:cNvPicPr>
          <p:nvPr/>
        </p:nvPicPr>
        <p:blipFill>
          <a:blip r:embed="rId3"/>
          <a:stretch>
            <a:fillRect/>
          </a:stretch>
        </p:blipFill>
        <p:spPr>
          <a:xfrm>
            <a:off x="7226349" y="1913086"/>
            <a:ext cx="4033138" cy="2945038"/>
          </a:xfrm>
          <a:prstGeom prst="rect">
            <a:avLst/>
          </a:prstGeom>
        </p:spPr>
      </p:pic>
    </p:spTree>
    <p:extLst>
      <p:ext uri="{BB962C8B-B14F-4D97-AF65-F5344CB8AC3E}">
        <p14:creationId xmlns:p14="http://schemas.microsoft.com/office/powerpoint/2010/main" val="1662893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sl-SI" dirty="0" smtClean="0"/>
              <a:t>Internet stvari (IoT</a:t>
            </a:r>
            <a:r>
              <a:rPr lang="sl-SI" dirty="0" smtClean="0"/>
              <a:t>) - 2</a:t>
            </a:r>
            <a:endParaRPr lang="en-US" dirty="0"/>
          </a:p>
        </p:txBody>
      </p:sp>
      <p:pic>
        <p:nvPicPr>
          <p:cNvPr id="4" name="Picture 3"/>
          <p:cNvPicPr>
            <a:picLocks noChangeAspect="1"/>
          </p:cNvPicPr>
          <p:nvPr/>
        </p:nvPicPr>
        <p:blipFill>
          <a:blip r:embed="rId3"/>
          <a:stretch>
            <a:fillRect/>
          </a:stretch>
        </p:blipFill>
        <p:spPr>
          <a:xfrm>
            <a:off x="457597" y="1841078"/>
            <a:ext cx="6056369" cy="3744416"/>
          </a:xfrm>
          <a:prstGeom prst="rect">
            <a:avLst/>
          </a:prstGeom>
        </p:spPr>
      </p:pic>
      <p:pic>
        <p:nvPicPr>
          <p:cNvPr id="5" name="Picture 4"/>
          <p:cNvPicPr>
            <a:picLocks noChangeAspect="1"/>
          </p:cNvPicPr>
          <p:nvPr/>
        </p:nvPicPr>
        <p:blipFill>
          <a:blip r:embed="rId4"/>
          <a:stretch>
            <a:fillRect/>
          </a:stretch>
        </p:blipFill>
        <p:spPr>
          <a:xfrm>
            <a:off x="5570165" y="2777182"/>
            <a:ext cx="5400600" cy="2739605"/>
          </a:xfrm>
          <a:prstGeom prst="rect">
            <a:avLst/>
          </a:prstGeom>
        </p:spPr>
      </p:pic>
    </p:spTree>
    <p:extLst>
      <p:ext uri="{BB962C8B-B14F-4D97-AF65-F5344CB8AC3E}">
        <p14:creationId xmlns:p14="http://schemas.microsoft.com/office/powerpoint/2010/main" val="3606307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Demo</a:t>
            </a:r>
          </a:p>
        </p:txBody>
      </p:sp>
      <p:sp>
        <p:nvSpPr>
          <p:cNvPr id="4" name="Text Placeholder 3"/>
          <p:cNvSpPr>
            <a:spLocks noGrp="1"/>
          </p:cNvSpPr>
          <p:nvPr>
            <p:ph type="body" sz="quarter" idx="12"/>
          </p:nvPr>
        </p:nvSpPr>
        <p:spPr/>
        <p:txBody>
          <a:bodyPr/>
          <a:lstStyle/>
          <a:p>
            <a:r>
              <a:rPr lang="sl-SI" dirty="0" smtClean="0"/>
              <a:t>Matjaž Jug</a:t>
            </a:r>
            <a:endParaRPr lang="en-US" dirty="0"/>
          </a:p>
        </p:txBody>
      </p:sp>
    </p:spTree>
    <p:extLst>
      <p:ext uri="{BB962C8B-B14F-4D97-AF65-F5344CB8AC3E}">
        <p14:creationId xmlns:p14="http://schemas.microsoft.com/office/powerpoint/2010/main" val="203203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28286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MS_WinDays17_PPT_template">
  <a:themeElements>
    <a:clrScheme name="NT">
      <a:dk1>
        <a:srgbClr val="353535"/>
      </a:dk1>
      <a:lt1>
        <a:srgbClr val="FFFFFF"/>
      </a:lt1>
      <a:dk2>
        <a:srgbClr val="002050"/>
      </a:dk2>
      <a:lt2>
        <a:srgbClr val="EAEAEA"/>
      </a:lt2>
      <a:accent1>
        <a:srgbClr val="002050"/>
      </a:accent1>
      <a:accent2>
        <a:srgbClr val="0078D7"/>
      </a:accent2>
      <a:accent3>
        <a:srgbClr val="F05D02"/>
      </a:accent3>
      <a:accent4>
        <a:srgbClr val="92D050"/>
      </a:accent4>
      <a:accent5>
        <a:srgbClr val="737373"/>
      </a:accent5>
      <a:accent6>
        <a:srgbClr val="E6E6E6"/>
      </a:accent6>
      <a:hlink>
        <a:srgbClr val="0078D7"/>
      </a:hlink>
      <a:folHlink>
        <a:srgbClr val="0078D7"/>
      </a:folHlink>
    </a:clrScheme>
    <a:fontScheme name="Segoe UI Light - Segoe UI Semilight">
      <a:majorFont>
        <a:latin typeface="Segoe UI Light"/>
        <a:ea typeface=""/>
        <a:cs typeface=""/>
      </a:majorFont>
      <a:minorFont>
        <a:latin typeface="Segoe UI Semilight"/>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NTK_2017_Biz_ppt [Read-Only]" id="{4740A049-DAE6-4E38-A9CD-AC265CB9D658}" vid="{407AE21B-E677-42F8-883C-0232EC3E67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8FDAC0-319D-4A54-8D8E-1D42CB1F8004}">
  <ds:schemaRefs>
    <ds:schemaRef ds:uri="http://schemas.microsoft.com/sharepoint/v3/contenttype/forms"/>
  </ds:schemaRefs>
</ds:datastoreItem>
</file>

<file path=customXml/itemProps2.xml><?xml version="1.0" encoding="utf-8"?>
<ds:datastoreItem xmlns:ds="http://schemas.openxmlformats.org/officeDocument/2006/customXml" ds:itemID="{F990F116-B58F-4255-B05B-DA3808E0E5C6}">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630a2e83-186a-4a0f-ab27-bee8a8096abc"/>
    <ds:schemaRef ds:uri="http://purl.org/dc/dcmitype/"/>
    <ds:schemaRef ds:uri="http://schemas.microsoft.com/office/infopath/2007/PartnerControls"/>
    <ds:schemaRef ds:uri="http://www.w3.org/XML/1998/namespace"/>
  </ds:schemaRefs>
</ds:datastoreItem>
</file>

<file path=customXml/itemProps3.xml><?xml version="1.0" encoding="utf-8"?>
<ds:datastoreItem xmlns:ds="http://schemas.openxmlformats.org/officeDocument/2006/customXml" ds:itemID="{F330841A-A209-44E7-824E-9DDB4DE0DC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NTK_2017_Biz_ppt</Template>
  <TotalTime>3850</TotalTime>
  <Words>1285</Words>
  <Application>Microsoft Office PowerPoint</Application>
  <PresentationFormat>Custom</PresentationFormat>
  <Paragraphs>227</Paragraphs>
  <Slides>28</Slides>
  <Notes>28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Consolas</vt:lpstr>
      <vt:lpstr>Segoe UI</vt:lpstr>
      <vt:lpstr>Segoe UI Light</vt:lpstr>
      <vt:lpstr>Segoe UI Semilight</vt:lpstr>
      <vt:lpstr>Wingdings</vt:lpstr>
      <vt:lpstr>MS_WinDays17_PPT_template</vt:lpstr>
      <vt:lpstr>PowerPoint Presentation</vt:lpstr>
      <vt:lpstr>Kovček z najboljšim orodjem za delo na terenu  (Dynamics 365 for Field Service)  </vt:lpstr>
      <vt:lpstr>Kaj je  Upravljanje dela na terenu?</vt:lpstr>
      <vt:lpstr>FSM – Field Service Management</vt:lpstr>
      <vt:lpstr>Statistika govori (izkušnje tudi)</vt:lpstr>
      <vt:lpstr>Stranka je danes na prvem mestu!</vt:lpstr>
      <vt:lpstr>Digitalna preobrazba</vt:lpstr>
      <vt:lpstr>Microsoft Dynamics 365 Upravljanje dela na terenu</vt:lpstr>
      <vt:lpstr>Rešitev v oblaku</vt:lpstr>
      <vt:lpstr>Povezava modulov</vt:lpstr>
      <vt:lpstr>Funkcije in potek dela</vt:lpstr>
      <vt:lpstr>Povezovanje  virov</vt:lpstr>
      <vt:lpstr>Povezane funkcionalnosti</vt:lpstr>
      <vt:lpstr>Nadzorna plošča razporeda</vt:lpstr>
      <vt:lpstr>Nadzorna plošča razporeda 1</vt:lpstr>
      <vt:lpstr>Nadzorna plošča razporeda 2</vt:lpstr>
      <vt:lpstr>Mobilnost</vt:lpstr>
      <vt:lpstr>Mobilnost</vt:lpstr>
      <vt:lpstr>Mobilnost</vt:lpstr>
      <vt:lpstr>Nadzorne plošče, poročila</vt:lpstr>
      <vt:lpstr>Integracije</vt:lpstr>
      <vt:lpstr>Integracije 1</vt:lpstr>
      <vt:lpstr>Integracije 2</vt:lpstr>
      <vt:lpstr>Internet stvari</vt:lpstr>
      <vt:lpstr>Internet stvari (IoT) 1</vt:lpstr>
      <vt:lpstr>Internet stvari (IoT) - 2</vt:lpstr>
      <vt:lpstr>Demo</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Matjaž Jug</dc:creator>
  <cp:keywords/>
  <dc:description>Template: _x000d_
Formatting: _x000d_
Audience Type:</dc:description>
  <cp:lastModifiedBy>Matjaž Jug</cp:lastModifiedBy>
  <cp:revision>57</cp:revision>
  <dcterms:created xsi:type="dcterms:W3CDTF">2017-05-12T07:28:28Z</dcterms:created>
  <dcterms:modified xsi:type="dcterms:W3CDTF">2017-05-15T19:29:41Z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