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30"/>
  </p:notesMasterIdLst>
  <p:handoutMasterIdLst>
    <p:handoutMasterId r:id="rId31"/>
  </p:handoutMasterIdLst>
  <p:sldIdLst>
    <p:sldId id="1554" r:id="rId5"/>
    <p:sldId id="1593" r:id="rId6"/>
    <p:sldId id="1595" r:id="rId7"/>
    <p:sldId id="1599" r:id="rId8"/>
    <p:sldId id="1596" r:id="rId9"/>
    <p:sldId id="1597" r:id="rId10"/>
    <p:sldId id="1598" r:id="rId11"/>
    <p:sldId id="1600" r:id="rId12"/>
    <p:sldId id="1602" r:id="rId13"/>
    <p:sldId id="1601" r:id="rId14"/>
    <p:sldId id="1603" r:id="rId15"/>
    <p:sldId id="1604" r:id="rId16"/>
    <p:sldId id="1605" r:id="rId17"/>
    <p:sldId id="1606" r:id="rId18"/>
    <p:sldId id="1607" r:id="rId19"/>
    <p:sldId id="1608" r:id="rId20"/>
    <p:sldId id="1609" r:id="rId21"/>
    <p:sldId id="1610" r:id="rId22"/>
    <p:sldId id="1611" r:id="rId23"/>
    <p:sldId id="1614" r:id="rId24"/>
    <p:sldId id="1615" r:id="rId25"/>
    <p:sldId id="1616" r:id="rId26"/>
    <p:sldId id="1618" r:id="rId27"/>
    <p:sldId id="1617" r:id="rId28"/>
    <p:sldId id="1567" r:id="rId29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vod" id="{FB19E319-EC12-4DF2-8018-AFF8680CC5E6}">
          <p14:sldIdLst>
            <p14:sldId id="1554"/>
            <p14:sldId id="1593"/>
            <p14:sldId id="1595"/>
          </p14:sldIdLst>
        </p14:section>
        <p14:section name="Kaj je .NET Core?" id="{7BD5888A-DAC9-4894-824C-682751C1E043}">
          <p14:sldIdLst>
            <p14:sldId id="1599"/>
            <p14:sldId id="1596"/>
            <p14:sldId id="1597"/>
            <p14:sldId id="1598"/>
          </p14:sldIdLst>
        </p14:section>
        <p14:section name=".NET Standard" id="{47A16E8A-7C44-4DC3-AE5F-198703D2E427}">
          <p14:sldIdLst>
            <p14:sldId id="1600"/>
            <p14:sldId id="1602"/>
            <p14:sldId id="1601"/>
            <p14:sldId id="1603"/>
            <p14:sldId id="1604"/>
            <p14:sldId id="1605"/>
          </p14:sldIdLst>
        </p14:section>
        <p14:section name="Pogled v prihodnost" id="{52275655-7ABB-4811-948C-79F4313E8019}">
          <p14:sldIdLst>
            <p14:sldId id="1606"/>
            <p14:sldId id="1607"/>
            <p14:sldId id="1608"/>
            <p14:sldId id="1609"/>
            <p14:sldId id="1610"/>
          </p14:sldIdLst>
        </p14:section>
        <p14:section name="Je že pravi čas?" id="{770A5380-56E4-40A1-B5B3-F8A7A6D34CAC}">
          <p14:sldIdLst>
            <p14:sldId id="1611"/>
            <p14:sldId id="1614"/>
            <p14:sldId id="1615"/>
            <p14:sldId id="1616"/>
            <p14:sldId id="1618"/>
          </p14:sldIdLst>
        </p14:section>
        <p14:section name="Zaključek" id="{F0AAE85F-0D62-4E81-97A9-CE298E7DE86E}">
          <p14:sldIdLst>
            <p14:sldId id="1617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D7"/>
    <a:srgbClr val="E4491C"/>
    <a:srgbClr val="F26522"/>
    <a:srgbClr val="F1E16B"/>
    <a:srgbClr val="F2F240"/>
    <a:srgbClr val="00AEEF"/>
    <a:srgbClr val="00254A"/>
    <a:srgbClr val="00BCF2"/>
    <a:srgbClr val="F08400"/>
    <a:srgbClr val="002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57958" autoAdjust="0"/>
  </p:normalViewPr>
  <p:slideViewPr>
    <p:cSldViewPr>
      <p:cViewPr varScale="1">
        <p:scale>
          <a:sx n="38" d="100"/>
          <a:sy n="38" d="100"/>
        </p:scale>
        <p:origin x="1696" y="48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90B65E-CF97-4197-AFD6-1A11BD16CAFF}" type="doc">
      <dgm:prSet loTypeId="urn:microsoft.com/office/officeart/2005/8/layout/h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l-SI"/>
        </a:p>
      </dgm:t>
    </dgm:pt>
    <dgm:pt modelId="{F5804A47-05C0-4AB7-92BB-74807F38D361}">
      <dgm:prSet phldrT="[Text]"/>
      <dgm:spPr/>
      <dgm:t>
        <a:bodyPr/>
        <a:lstStyle/>
        <a:p>
          <a:r>
            <a:rPr lang="sl-SI" dirty="0"/>
            <a:t>XML</a:t>
          </a:r>
        </a:p>
      </dgm:t>
    </dgm:pt>
    <dgm:pt modelId="{37F73182-320D-445E-A34E-545475E1F4F6}" type="parTrans" cxnId="{89FFA830-F8E0-42D1-BEA3-5DD9E1D12947}">
      <dgm:prSet/>
      <dgm:spPr/>
      <dgm:t>
        <a:bodyPr/>
        <a:lstStyle/>
        <a:p>
          <a:endParaRPr lang="sl-SI"/>
        </a:p>
      </dgm:t>
    </dgm:pt>
    <dgm:pt modelId="{A0F91053-24C4-4855-AD5C-BA2CE527E3E7}" type="sibTrans" cxnId="{89FFA830-F8E0-42D1-BEA3-5DD9E1D12947}">
      <dgm:prSet/>
      <dgm:spPr/>
      <dgm:t>
        <a:bodyPr/>
        <a:lstStyle/>
        <a:p>
          <a:endParaRPr lang="sl-SI"/>
        </a:p>
      </dgm:t>
    </dgm:pt>
    <dgm:pt modelId="{1154447A-98E9-45C0-8B30-56828F8E2F48}">
      <dgm:prSet phldrT="[Text]"/>
      <dgm:spPr/>
      <dgm:t>
        <a:bodyPr/>
        <a:lstStyle/>
        <a:p>
          <a:r>
            <a:rPr lang="sl-SI" dirty="0" err="1"/>
            <a:t>XLinq</a:t>
          </a:r>
          <a:endParaRPr lang="sl-SI" dirty="0"/>
        </a:p>
      </dgm:t>
    </dgm:pt>
    <dgm:pt modelId="{24C0F6AD-14A8-4DDA-A89F-E051CF278D68}" type="parTrans" cxnId="{704B0748-D16C-4CD4-B326-CE822C1C576E}">
      <dgm:prSet/>
      <dgm:spPr/>
      <dgm:t>
        <a:bodyPr/>
        <a:lstStyle/>
        <a:p>
          <a:endParaRPr lang="sl-SI"/>
        </a:p>
      </dgm:t>
    </dgm:pt>
    <dgm:pt modelId="{BB2C1669-3EE0-4FC1-A84A-3D884F0B866E}" type="sibTrans" cxnId="{704B0748-D16C-4CD4-B326-CE822C1C576E}">
      <dgm:prSet/>
      <dgm:spPr/>
      <dgm:t>
        <a:bodyPr/>
        <a:lstStyle/>
        <a:p>
          <a:endParaRPr lang="sl-SI"/>
        </a:p>
      </dgm:t>
    </dgm:pt>
    <dgm:pt modelId="{BFF45582-87D2-42FA-8668-DFCF5C8D5FAA}">
      <dgm:prSet phldrT="[Text]"/>
      <dgm:spPr/>
      <dgm:t>
        <a:bodyPr/>
        <a:lstStyle/>
        <a:p>
          <a:r>
            <a:rPr lang="sl-SI" dirty="0"/>
            <a:t>XML </a:t>
          </a:r>
          <a:r>
            <a:rPr lang="sl-SI" dirty="0" err="1"/>
            <a:t>Document</a:t>
          </a:r>
          <a:endParaRPr lang="sl-SI" dirty="0"/>
        </a:p>
      </dgm:t>
    </dgm:pt>
    <dgm:pt modelId="{D9E0D21B-477A-4616-9873-93517C0F021F}" type="parTrans" cxnId="{9A2D8CBF-F0D0-463C-978C-8EC5C8A67914}">
      <dgm:prSet/>
      <dgm:spPr/>
      <dgm:t>
        <a:bodyPr/>
        <a:lstStyle/>
        <a:p>
          <a:endParaRPr lang="sl-SI"/>
        </a:p>
      </dgm:t>
    </dgm:pt>
    <dgm:pt modelId="{B2B05448-9099-4A82-AD21-A0AD52B95058}" type="sibTrans" cxnId="{9A2D8CBF-F0D0-463C-978C-8EC5C8A67914}">
      <dgm:prSet/>
      <dgm:spPr/>
      <dgm:t>
        <a:bodyPr/>
        <a:lstStyle/>
        <a:p>
          <a:endParaRPr lang="sl-SI"/>
        </a:p>
      </dgm:t>
    </dgm:pt>
    <dgm:pt modelId="{EE126740-48E8-415D-979C-33EE81DA626F}">
      <dgm:prSet phldrT="[Text]"/>
      <dgm:spPr/>
      <dgm:t>
        <a:bodyPr/>
        <a:lstStyle/>
        <a:p>
          <a:r>
            <a:rPr lang="sl-SI" dirty="0" err="1"/>
            <a:t>Serialization</a:t>
          </a:r>
          <a:endParaRPr lang="sl-SI" dirty="0"/>
        </a:p>
      </dgm:t>
    </dgm:pt>
    <dgm:pt modelId="{AC2CA68E-80B7-4987-9595-61AAF4C74A0E}" type="parTrans" cxnId="{5E54D1CD-D7D3-40DC-A49E-8D9117AAFB1A}">
      <dgm:prSet/>
      <dgm:spPr/>
      <dgm:t>
        <a:bodyPr/>
        <a:lstStyle/>
        <a:p>
          <a:endParaRPr lang="sl-SI"/>
        </a:p>
      </dgm:t>
    </dgm:pt>
    <dgm:pt modelId="{E766A1AD-D99D-4E0A-88E6-4620CF8725AB}" type="sibTrans" cxnId="{5E54D1CD-D7D3-40DC-A49E-8D9117AAFB1A}">
      <dgm:prSet/>
      <dgm:spPr/>
      <dgm:t>
        <a:bodyPr/>
        <a:lstStyle/>
        <a:p>
          <a:endParaRPr lang="sl-SI"/>
        </a:p>
      </dgm:t>
    </dgm:pt>
    <dgm:pt modelId="{39EB419C-2A5A-421F-A2A2-3379770F950E}">
      <dgm:prSet phldrT="[Text]"/>
      <dgm:spPr/>
      <dgm:t>
        <a:bodyPr/>
        <a:lstStyle/>
        <a:p>
          <a:r>
            <a:rPr lang="sl-SI" dirty="0" err="1"/>
            <a:t>BinaryFormatter</a:t>
          </a:r>
          <a:endParaRPr lang="sl-SI" dirty="0"/>
        </a:p>
      </dgm:t>
    </dgm:pt>
    <dgm:pt modelId="{15A52841-5F9A-4FF3-97A4-F2DEF1985033}" type="parTrans" cxnId="{9FD9C091-6358-4F2C-8A57-0A58412044AE}">
      <dgm:prSet/>
      <dgm:spPr/>
      <dgm:t>
        <a:bodyPr/>
        <a:lstStyle/>
        <a:p>
          <a:endParaRPr lang="sl-SI"/>
        </a:p>
      </dgm:t>
    </dgm:pt>
    <dgm:pt modelId="{A85CBC8E-EB37-42CC-ADE4-38907E202D5A}" type="sibTrans" cxnId="{9FD9C091-6358-4F2C-8A57-0A58412044AE}">
      <dgm:prSet/>
      <dgm:spPr/>
      <dgm:t>
        <a:bodyPr/>
        <a:lstStyle/>
        <a:p>
          <a:endParaRPr lang="sl-SI"/>
        </a:p>
      </dgm:t>
    </dgm:pt>
    <dgm:pt modelId="{74358649-2EFB-4CBA-BD44-B299E26BFBC1}">
      <dgm:prSet phldrT="[Text]"/>
      <dgm:spPr/>
      <dgm:t>
        <a:bodyPr/>
        <a:lstStyle/>
        <a:p>
          <a:r>
            <a:rPr lang="sl-SI" dirty="0"/>
            <a:t>Data </a:t>
          </a:r>
          <a:r>
            <a:rPr lang="sl-SI" dirty="0" err="1"/>
            <a:t>Contract</a:t>
          </a:r>
          <a:endParaRPr lang="sl-SI" dirty="0"/>
        </a:p>
      </dgm:t>
    </dgm:pt>
    <dgm:pt modelId="{9A797294-BBC6-4DA9-8F8A-8821612A5431}" type="parTrans" cxnId="{791D71E2-FF83-4F72-B8B8-680F33A5250C}">
      <dgm:prSet/>
      <dgm:spPr/>
      <dgm:t>
        <a:bodyPr/>
        <a:lstStyle/>
        <a:p>
          <a:endParaRPr lang="sl-SI"/>
        </a:p>
      </dgm:t>
    </dgm:pt>
    <dgm:pt modelId="{B24FA26B-46EF-4CBA-A6F9-754A28BA7592}" type="sibTrans" cxnId="{791D71E2-FF83-4F72-B8B8-680F33A5250C}">
      <dgm:prSet/>
      <dgm:spPr/>
      <dgm:t>
        <a:bodyPr/>
        <a:lstStyle/>
        <a:p>
          <a:endParaRPr lang="sl-SI"/>
        </a:p>
      </dgm:t>
    </dgm:pt>
    <dgm:pt modelId="{93E5CB3B-23F8-42F0-8D2E-48AEF7CF442D}">
      <dgm:prSet phldrT="[Text]"/>
      <dgm:spPr/>
      <dgm:t>
        <a:bodyPr/>
        <a:lstStyle/>
        <a:p>
          <a:r>
            <a:rPr lang="sl-SI" dirty="0" err="1"/>
            <a:t>Networking</a:t>
          </a:r>
          <a:endParaRPr lang="sl-SI" dirty="0"/>
        </a:p>
      </dgm:t>
    </dgm:pt>
    <dgm:pt modelId="{5F04AAE0-305A-4DC5-9BE9-2BC96AF2DEBE}" type="parTrans" cxnId="{75AD3C63-CA69-4D33-A5D7-2160A5378AC8}">
      <dgm:prSet/>
      <dgm:spPr/>
      <dgm:t>
        <a:bodyPr/>
        <a:lstStyle/>
        <a:p>
          <a:endParaRPr lang="sl-SI"/>
        </a:p>
      </dgm:t>
    </dgm:pt>
    <dgm:pt modelId="{5429BC1B-6436-48B1-B659-27342B4ED7FD}" type="sibTrans" cxnId="{75AD3C63-CA69-4D33-A5D7-2160A5378AC8}">
      <dgm:prSet/>
      <dgm:spPr/>
      <dgm:t>
        <a:bodyPr/>
        <a:lstStyle/>
        <a:p>
          <a:endParaRPr lang="sl-SI"/>
        </a:p>
      </dgm:t>
    </dgm:pt>
    <dgm:pt modelId="{38F5264D-5937-4AF1-B73A-4FF4AA304C0E}">
      <dgm:prSet phldrT="[Text]"/>
      <dgm:spPr/>
      <dgm:t>
        <a:bodyPr/>
        <a:lstStyle/>
        <a:p>
          <a:r>
            <a:rPr lang="sl-SI" dirty="0" err="1"/>
            <a:t>Sockets</a:t>
          </a:r>
          <a:endParaRPr lang="sl-SI" dirty="0"/>
        </a:p>
      </dgm:t>
    </dgm:pt>
    <dgm:pt modelId="{90CFD7E3-D144-4235-9DD3-6AB7BBE3856F}" type="parTrans" cxnId="{822377D8-72D3-4540-B730-E2E61499B773}">
      <dgm:prSet/>
      <dgm:spPr/>
      <dgm:t>
        <a:bodyPr/>
        <a:lstStyle/>
        <a:p>
          <a:endParaRPr lang="sl-SI"/>
        </a:p>
      </dgm:t>
    </dgm:pt>
    <dgm:pt modelId="{E6E60F40-7B1B-4F6E-B3FD-1D7CC5353613}" type="sibTrans" cxnId="{822377D8-72D3-4540-B730-E2E61499B773}">
      <dgm:prSet/>
      <dgm:spPr/>
      <dgm:t>
        <a:bodyPr/>
        <a:lstStyle/>
        <a:p>
          <a:endParaRPr lang="sl-SI"/>
        </a:p>
      </dgm:t>
    </dgm:pt>
    <dgm:pt modelId="{36F795FA-7855-4959-B57C-ACDBFB8144AA}">
      <dgm:prSet phldrT="[Text]"/>
      <dgm:spPr/>
      <dgm:t>
        <a:bodyPr/>
        <a:lstStyle/>
        <a:p>
          <a:r>
            <a:rPr lang="sl-SI" dirty="0"/>
            <a:t>Http</a:t>
          </a:r>
        </a:p>
      </dgm:t>
    </dgm:pt>
    <dgm:pt modelId="{BC6A7924-FCD1-4FF3-AB6C-7C4D8869763F}" type="parTrans" cxnId="{D5A18F0F-F067-430C-8261-EA37334E3F51}">
      <dgm:prSet/>
      <dgm:spPr/>
      <dgm:t>
        <a:bodyPr/>
        <a:lstStyle/>
        <a:p>
          <a:endParaRPr lang="sl-SI"/>
        </a:p>
      </dgm:t>
    </dgm:pt>
    <dgm:pt modelId="{D7667D47-069A-4298-8A3A-27326CB4A27A}" type="sibTrans" cxnId="{D5A18F0F-F067-430C-8261-EA37334E3F51}">
      <dgm:prSet/>
      <dgm:spPr/>
      <dgm:t>
        <a:bodyPr/>
        <a:lstStyle/>
        <a:p>
          <a:endParaRPr lang="sl-SI"/>
        </a:p>
      </dgm:t>
    </dgm:pt>
    <dgm:pt modelId="{E9B4817C-103D-4D9A-9B36-57F0990B15B5}">
      <dgm:prSet phldrT="[Text]"/>
      <dgm:spPr/>
      <dgm:t>
        <a:bodyPr/>
        <a:lstStyle/>
        <a:p>
          <a:r>
            <a:rPr lang="sl-SI" dirty="0" err="1"/>
            <a:t>XPath</a:t>
          </a:r>
          <a:endParaRPr lang="sl-SI" dirty="0"/>
        </a:p>
      </dgm:t>
    </dgm:pt>
    <dgm:pt modelId="{67D1A818-8B7F-4802-8BD3-1A5555EFC6A9}" type="parTrans" cxnId="{1CD48E32-3C3E-440D-920E-C86559C7A232}">
      <dgm:prSet/>
      <dgm:spPr/>
      <dgm:t>
        <a:bodyPr/>
        <a:lstStyle/>
        <a:p>
          <a:endParaRPr lang="sl-SI"/>
        </a:p>
      </dgm:t>
    </dgm:pt>
    <dgm:pt modelId="{FBD6FB59-5770-4F9A-9970-FD8370EB1BA1}" type="sibTrans" cxnId="{1CD48E32-3C3E-440D-920E-C86559C7A232}">
      <dgm:prSet/>
      <dgm:spPr/>
      <dgm:t>
        <a:bodyPr/>
        <a:lstStyle/>
        <a:p>
          <a:endParaRPr lang="sl-SI"/>
        </a:p>
      </dgm:t>
    </dgm:pt>
    <dgm:pt modelId="{FB64D0B0-CE49-4374-9B49-C3D63F927F0A}">
      <dgm:prSet phldrT="[Text]"/>
      <dgm:spPr/>
      <dgm:t>
        <a:bodyPr/>
        <a:lstStyle/>
        <a:p>
          <a:r>
            <a:rPr lang="sl-SI" dirty="0"/>
            <a:t>XSD</a:t>
          </a:r>
        </a:p>
      </dgm:t>
    </dgm:pt>
    <dgm:pt modelId="{7B8B14B7-6594-49CD-8982-841B5DD79573}" type="parTrans" cxnId="{F8F2FC3D-1081-4FE0-85C6-72205B4C69EC}">
      <dgm:prSet/>
      <dgm:spPr/>
      <dgm:t>
        <a:bodyPr/>
        <a:lstStyle/>
        <a:p>
          <a:endParaRPr lang="sl-SI"/>
        </a:p>
      </dgm:t>
    </dgm:pt>
    <dgm:pt modelId="{1C115A49-C3B1-4790-802F-EE59BD7AC09F}" type="sibTrans" cxnId="{F8F2FC3D-1081-4FE0-85C6-72205B4C69EC}">
      <dgm:prSet/>
      <dgm:spPr/>
      <dgm:t>
        <a:bodyPr/>
        <a:lstStyle/>
        <a:p>
          <a:endParaRPr lang="sl-SI"/>
        </a:p>
      </dgm:t>
    </dgm:pt>
    <dgm:pt modelId="{3E7D92BB-5D66-498E-9342-D6B83C354F42}">
      <dgm:prSet phldrT="[Text]"/>
      <dgm:spPr/>
      <dgm:t>
        <a:bodyPr/>
        <a:lstStyle/>
        <a:p>
          <a:r>
            <a:rPr lang="sl-SI" dirty="0"/>
            <a:t>XSL</a:t>
          </a:r>
        </a:p>
      </dgm:t>
    </dgm:pt>
    <dgm:pt modelId="{C94FBF4D-BFA7-4073-AAC3-9F33E9C18511}" type="parTrans" cxnId="{492CE928-4A0B-4131-99AD-EF5E3ADF2CF6}">
      <dgm:prSet/>
      <dgm:spPr/>
      <dgm:t>
        <a:bodyPr/>
        <a:lstStyle/>
        <a:p>
          <a:endParaRPr lang="sl-SI"/>
        </a:p>
      </dgm:t>
    </dgm:pt>
    <dgm:pt modelId="{5C6EC47E-869A-4C5F-838D-49A7C34F389A}" type="sibTrans" cxnId="{492CE928-4A0B-4131-99AD-EF5E3ADF2CF6}">
      <dgm:prSet/>
      <dgm:spPr/>
      <dgm:t>
        <a:bodyPr/>
        <a:lstStyle/>
        <a:p>
          <a:endParaRPr lang="sl-SI"/>
        </a:p>
      </dgm:t>
    </dgm:pt>
    <dgm:pt modelId="{B8D50052-09ED-4B11-9AA8-C79BD9321214}">
      <dgm:prSet phldrT="[Text]"/>
      <dgm:spPr/>
      <dgm:t>
        <a:bodyPr/>
        <a:lstStyle/>
        <a:p>
          <a:r>
            <a:rPr lang="sl-SI" dirty="0"/>
            <a:t>XML</a:t>
          </a:r>
        </a:p>
      </dgm:t>
    </dgm:pt>
    <dgm:pt modelId="{B6FC2FFA-E416-407A-AC24-B49E47756137}" type="parTrans" cxnId="{FCEDE871-8830-4A66-A69F-490E2EE2FD02}">
      <dgm:prSet/>
      <dgm:spPr/>
      <dgm:t>
        <a:bodyPr/>
        <a:lstStyle/>
        <a:p>
          <a:endParaRPr lang="sl-SI"/>
        </a:p>
      </dgm:t>
    </dgm:pt>
    <dgm:pt modelId="{F45780B2-1A31-418B-AED3-17CC00FE316F}" type="sibTrans" cxnId="{FCEDE871-8830-4A66-A69F-490E2EE2FD02}">
      <dgm:prSet/>
      <dgm:spPr/>
      <dgm:t>
        <a:bodyPr/>
        <a:lstStyle/>
        <a:p>
          <a:endParaRPr lang="sl-SI"/>
        </a:p>
      </dgm:t>
    </dgm:pt>
    <dgm:pt modelId="{B02FDD02-48F6-4699-9D97-949ECBF561C6}">
      <dgm:prSet phldrT="[Text]"/>
      <dgm:spPr/>
      <dgm:t>
        <a:bodyPr/>
        <a:lstStyle/>
        <a:p>
          <a:r>
            <a:rPr lang="sl-SI" dirty="0"/>
            <a:t>Mail</a:t>
          </a:r>
        </a:p>
      </dgm:t>
    </dgm:pt>
    <dgm:pt modelId="{1CB971E7-DFA6-44E0-B8E2-69F26B02FAFA}" type="parTrans" cxnId="{A53DE4BD-F4D7-4910-8F07-B865ADB3603A}">
      <dgm:prSet/>
      <dgm:spPr/>
      <dgm:t>
        <a:bodyPr/>
        <a:lstStyle/>
        <a:p>
          <a:endParaRPr lang="sl-SI"/>
        </a:p>
      </dgm:t>
    </dgm:pt>
    <dgm:pt modelId="{3DF4611C-51AB-4217-A3AD-05E04E7718A9}" type="sibTrans" cxnId="{A53DE4BD-F4D7-4910-8F07-B865ADB3603A}">
      <dgm:prSet/>
      <dgm:spPr/>
      <dgm:t>
        <a:bodyPr/>
        <a:lstStyle/>
        <a:p>
          <a:endParaRPr lang="sl-SI"/>
        </a:p>
      </dgm:t>
    </dgm:pt>
    <dgm:pt modelId="{EEAD18C2-9B02-4EF2-82E1-F1499151EE17}">
      <dgm:prSet phldrT="[Text]"/>
      <dgm:spPr/>
      <dgm:t>
        <a:bodyPr/>
        <a:lstStyle/>
        <a:p>
          <a:r>
            <a:rPr lang="sl-SI" dirty="0" err="1"/>
            <a:t>WebSockets</a:t>
          </a:r>
          <a:endParaRPr lang="sl-SI" dirty="0"/>
        </a:p>
      </dgm:t>
    </dgm:pt>
    <dgm:pt modelId="{2E9C8F62-49C2-483B-AF41-70886F3A2829}" type="parTrans" cxnId="{21E9981A-67B0-4838-896A-BFAA9B0A8B81}">
      <dgm:prSet/>
      <dgm:spPr/>
      <dgm:t>
        <a:bodyPr/>
        <a:lstStyle/>
        <a:p>
          <a:endParaRPr lang="sl-SI"/>
        </a:p>
      </dgm:t>
    </dgm:pt>
    <dgm:pt modelId="{1D9A3FA1-987C-4E53-9358-E526C2571726}" type="sibTrans" cxnId="{21E9981A-67B0-4838-896A-BFAA9B0A8B81}">
      <dgm:prSet/>
      <dgm:spPr/>
      <dgm:t>
        <a:bodyPr/>
        <a:lstStyle/>
        <a:p>
          <a:endParaRPr lang="sl-SI"/>
        </a:p>
      </dgm:t>
    </dgm:pt>
    <dgm:pt modelId="{16B2E771-FC7D-4838-9B1C-EEB3134952E0}">
      <dgm:prSet phldrT="[Text]"/>
      <dgm:spPr/>
      <dgm:t>
        <a:bodyPr/>
        <a:lstStyle/>
        <a:p>
          <a:r>
            <a:rPr lang="sl-SI" dirty="0"/>
            <a:t>IO</a:t>
          </a:r>
        </a:p>
      </dgm:t>
    </dgm:pt>
    <dgm:pt modelId="{7F4EAE42-8A09-437E-BE9C-05897E90F2CF}" type="parTrans" cxnId="{D8562636-6323-4FD0-A6E5-675430ACDC4A}">
      <dgm:prSet/>
      <dgm:spPr/>
      <dgm:t>
        <a:bodyPr/>
        <a:lstStyle/>
        <a:p>
          <a:endParaRPr lang="sl-SI"/>
        </a:p>
      </dgm:t>
    </dgm:pt>
    <dgm:pt modelId="{93F0BB2E-2DED-477A-A688-AF9C8AE8B150}" type="sibTrans" cxnId="{D8562636-6323-4FD0-A6E5-675430ACDC4A}">
      <dgm:prSet/>
      <dgm:spPr/>
      <dgm:t>
        <a:bodyPr/>
        <a:lstStyle/>
        <a:p>
          <a:endParaRPr lang="sl-SI"/>
        </a:p>
      </dgm:t>
    </dgm:pt>
    <dgm:pt modelId="{C4057282-B1E3-4C06-8D5D-CC9A0CF62677}">
      <dgm:prSet phldrT="[Text]"/>
      <dgm:spPr/>
      <dgm:t>
        <a:bodyPr/>
        <a:lstStyle/>
        <a:p>
          <a:r>
            <a:rPr lang="sl-SI" dirty="0" err="1"/>
            <a:t>Files</a:t>
          </a:r>
          <a:endParaRPr lang="sl-SI" dirty="0"/>
        </a:p>
      </dgm:t>
    </dgm:pt>
    <dgm:pt modelId="{BDD2CD35-3926-4650-B9DD-548A476D7B75}" type="parTrans" cxnId="{F9909E18-A40F-43FE-8EBD-7674E9795503}">
      <dgm:prSet/>
      <dgm:spPr/>
      <dgm:t>
        <a:bodyPr/>
        <a:lstStyle/>
        <a:p>
          <a:endParaRPr lang="sl-SI"/>
        </a:p>
      </dgm:t>
    </dgm:pt>
    <dgm:pt modelId="{0814608F-138D-4D94-8AFA-00F1C205E595}" type="sibTrans" cxnId="{F9909E18-A40F-43FE-8EBD-7674E9795503}">
      <dgm:prSet/>
      <dgm:spPr/>
      <dgm:t>
        <a:bodyPr/>
        <a:lstStyle/>
        <a:p>
          <a:endParaRPr lang="sl-SI"/>
        </a:p>
      </dgm:t>
    </dgm:pt>
    <dgm:pt modelId="{930888FB-A5F0-4F32-BC0A-0EE83317DCBE}">
      <dgm:prSet phldrT="[Text]"/>
      <dgm:spPr/>
      <dgm:t>
        <a:bodyPr/>
        <a:lstStyle/>
        <a:p>
          <a:r>
            <a:rPr lang="sl-SI" dirty="0" err="1"/>
            <a:t>Compression</a:t>
          </a:r>
          <a:endParaRPr lang="sl-SI" dirty="0"/>
        </a:p>
      </dgm:t>
    </dgm:pt>
    <dgm:pt modelId="{24350F7A-0591-4E19-9D4D-25229CF95536}" type="parTrans" cxnId="{E70BBC70-F8B8-440D-B39F-6BA04E35145D}">
      <dgm:prSet/>
      <dgm:spPr/>
      <dgm:t>
        <a:bodyPr/>
        <a:lstStyle/>
        <a:p>
          <a:endParaRPr lang="sl-SI"/>
        </a:p>
      </dgm:t>
    </dgm:pt>
    <dgm:pt modelId="{174FED68-25A7-4CAC-AB74-4F8A87CC805D}" type="sibTrans" cxnId="{E70BBC70-F8B8-440D-B39F-6BA04E35145D}">
      <dgm:prSet/>
      <dgm:spPr/>
      <dgm:t>
        <a:bodyPr/>
        <a:lstStyle/>
        <a:p>
          <a:endParaRPr lang="sl-SI"/>
        </a:p>
      </dgm:t>
    </dgm:pt>
    <dgm:pt modelId="{DFC944D7-7F60-43A8-8ABF-F59C2E4ACBFA}">
      <dgm:prSet phldrT="[Text]"/>
      <dgm:spPr/>
      <dgm:t>
        <a:bodyPr/>
        <a:lstStyle/>
        <a:p>
          <a:r>
            <a:rPr lang="sl-SI" dirty="0"/>
            <a:t>MMF</a:t>
          </a:r>
        </a:p>
      </dgm:t>
    </dgm:pt>
    <dgm:pt modelId="{9E0D7539-A650-45EB-8A86-F3E8358D0C81}" type="parTrans" cxnId="{832570AF-3292-47D6-8315-368BD6D44F01}">
      <dgm:prSet/>
      <dgm:spPr/>
      <dgm:t>
        <a:bodyPr/>
        <a:lstStyle/>
        <a:p>
          <a:endParaRPr lang="sl-SI"/>
        </a:p>
      </dgm:t>
    </dgm:pt>
    <dgm:pt modelId="{257FD201-5350-404F-B945-9184E40263D1}" type="sibTrans" cxnId="{832570AF-3292-47D6-8315-368BD6D44F01}">
      <dgm:prSet/>
      <dgm:spPr/>
      <dgm:t>
        <a:bodyPr/>
        <a:lstStyle/>
        <a:p>
          <a:endParaRPr lang="sl-SI"/>
        </a:p>
      </dgm:t>
    </dgm:pt>
    <dgm:pt modelId="{8226BEF9-34EF-4D93-A951-050A2E1CA238}">
      <dgm:prSet phldrT="[Text]"/>
      <dgm:spPr/>
      <dgm:t>
        <a:bodyPr/>
        <a:lstStyle/>
        <a:p>
          <a:r>
            <a:rPr lang="sl-SI" dirty="0" err="1"/>
            <a:t>Threading</a:t>
          </a:r>
          <a:endParaRPr lang="sl-SI" dirty="0"/>
        </a:p>
      </dgm:t>
    </dgm:pt>
    <dgm:pt modelId="{6A44487C-41DD-43C1-8B40-8B93E9E36059}" type="parTrans" cxnId="{68A8A299-0D15-4DC1-ADDF-B5B0980375CC}">
      <dgm:prSet/>
      <dgm:spPr/>
      <dgm:t>
        <a:bodyPr/>
        <a:lstStyle/>
        <a:p>
          <a:endParaRPr lang="sl-SI"/>
        </a:p>
      </dgm:t>
    </dgm:pt>
    <dgm:pt modelId="{0A63F15B-0939-4EB8-967A-85DCD838E961}" type="sibTrans" cxnId="{68A8A299-0D15-4DC1-ADDF-B5B0980375CC}">
      <dgm:prSet/>
      <dgm:spPr/>
      <dgm:t>
        <a:bodyPr/>
        <a:lstStyle/>
        <a:p>
          <a:endParaRPr lang="sl-SI"/>
        </a:p>
      </dgm:t>
    </dgm:pt>
    <dgm:pt modelId="{0138938A-6BDA-4DD5-A24E-5D4B8D6A3E51}">
      <dgm:prSet phldrT="[Text]"/>
      <dgm:spPr/>
      <dgm:t>
        <a:bodyPr/>
        <a:lstStyle/>
        <a:p>
          <a:r>
            <a:rPr lang="sl-SI" dirty="0" err="1"/>
            <a:t>Threads</a:t>
          </a:r>
          <a:endParaRPr lang="sl-SI" dirty="0"/>
        </a:p>
      </dgm:t>
    </dgm:pt>
    <dgm:pt modelId="{63D6A037-1C92-43FF-943B-DD90F64945B4}" type="parTrans" cxnId="{9FA04EEA-9589-4813-B713-C50187827F16}">
      <dgm:prSet/>
      <dgm:spPr/>
      <dgm:t>
        <a:bodyPr/>
        <a:lstStyle/>
        <a:p>
          <a:endParaRPr lang="sl-SI"/>
        </a:p>
      </dgm:t>
    </dgm:pt>
    <dgm:pt modelId="{633EDBC4-89BF-4F8F-BCDE-865A33E90E0F}" type="sibTrans" cxnId="{9FA04EEA-9589-4813-B713-C50187827F16}">
      <dgm:prSet/>
      <dgm:spPr/>
      <dgm:t>
        <a:bodyPr/>
        <a:lstStyle/>
        <a:p>
          <a:endParaRPr lang="sl-SI"/>
        </a:p>
      </dgm:t>
    </dgm:pt>
    <dgm:pt modelId="{8625C07A-3E23-41E8-84B8-32B894321A0E}">
      <dgm:prSet phldrT="[Text]"/>
      <dgm:spPr/>
      <dgm:t>
        <a:bodyPr/>
        <a:lstStyle/>
        <a:p>
          <a:r>
            <a:rPr lang="sl-SI" dirty="0" err="1"/>
            <a:t>Thread</a:t>
          </a:r>
          <a:r>
            <a:rPr lang="sl-SI" dirty="0"/>
            <a:t> </a:t>
          </a:r>
          <a:r>
            <a:rPr lang="sl-SI" dirty="0" err="1"/>
            <a:t>Pool</a:t>
          </a:r>
          <a:endParaRPr lang="sl-SI" dirty="0"/>
        </a:p>
      </dgm:t>
    </dgm:pt>
    <dgm:pt modelId="{7ACAD6F4-70A7-429B-9C29-30A9C0218AB0}" type="parTrans" cxnId="{187AC614-1A6E-4B22-BBF4-12E356D05F6B}">
      <dgm:prSet/>
      <dgm:spPr/>
      <dgm:t>
        <a:bodyPr/>
        <a:lstStyle/>
        <a:p>
          <a:endParaRPr lang="sl-SI"/>
        </a:p>
      </dgm:t>
    </dgm:pt>
    <dgm:pt modelId="{15EC9BDC-DA4C-43B7-9F22-82B04921D667}" type="sibTrans" cxnId="{187AC614-1A6E-4B22-BBF4-12E356D05F6B}">
      <dgm:prSet/>
      <dgm:spPr/>
      <dgm:t>
        <a:bodyPr/>
        <a:lstStyle/>
        <a:p>
          <a:endParaRPr lang="sl-SI"/>
        </a:p>
      </dgm:t>
    </dgm:pt>
    <dgm:pt modelId="{F31E9FE6-B4F8-4F18-92AC-24968E61A4CB}">
      <dgm:prSet phldrT="[Text]"/>
      <dgm:spPr/>
      <dgm:t>
        <a:bodyPr/>
        <a:lstStyle/>
        <a:p>
          <a:r>
            <a:rPr lang="sl-SI" dirty="0" err="1"/>
            <a:t>Tasks</a:t>
          </a:r>
          <a:endParaRPr lang="sl-SI" dirty="0"/>
        </a:p>
      </dgm:t>
    </dgm:pt>
    <dgm:pt modelId="{4BFF8A10-9D61-4FDE-A606-F99C565EBD16}" type="parTrans" cxnId="{5432E8C8-5B2B-467A-BBC1-F416CC3D2E96}">
      <dgm:prSet/>
      <dgm:spPr/>
      <dgm:t>
        <a:bodyPr/>
        <a:lstStyle/>
        <a:p>
          <a:endParaRPr lang="sl-SI"/>
        </a:p>
      </dgm:t>
    </dgm:pt>
    <dgm:pt modelId="{72A445FF-1EDA-44CC-97E9-708C1BF53113}" type="sibTrans" cxnId="{5432E8C8-5B2B-467A-BBC1-F416CC3D2E96}">
      <dgm:prSet/>
      <dgm:spPr/>
      <dgm:t>
        <a:bodyPr/>
        <a:lstStyle/>
        <a:p>
          <a:endParaRPr lang="sl-SI"/>
        </a:p>
      </dgm:t>
    </dgm:pt>
    <dgm:pt modelId="{8B45F31A-C156-49B7-A7F0-37D25500736F}">
      <dgm:prSet phldrT="[Text]"/>
      <dgm:spPr/>
      <dgm:t>
        <a:bodyPr/>
        <a:lstStyle/>
        <a:p>
          <a:r>
            <a:rPr lang="sl-SI" dirty="0" err="1"/>
            <a:t>Core</a:t>
          </a:r>
          <a:endParaRPr lang="sl-SI" dirty="0"/>
        </a:p>
      </dgm:t>
    </dgm:pt>
    <dgm:pt modelId="{888DA8A9-D4E1-4850-96B9-6454E11EF781}" type="parTrans" cxnId="{07CFB335-0E52-49CB-A085-10E126136A0B}">
      <dgm:prSet/>
      <dgm:spPr/>
      <dgm:t>
        <a:bodyPr/>
        <a:lstStyle/>
        <a:p>
          <a:endParaRPr lang="sl-SI"/>
        </a:p>
      </dgm:t>
    </dgm:pt>
    <dgm:pt modelId="{D29F12C6-82A1-48BF-8461-05A8B2C70308}" type="sibTrans" cxnId="{07CFB335-0E52-49CB-A085-10E126136A0B}">
      <dgm:prSet/>
      <dgm:spPr/>
      <dgm:t>
        <a:bodyPr/>
        <a:lstStyle/>
        <a:p>
          <a:endParaRPr lang="sl-SI"/>
        </a:p>
      </dgm:t>
    </dgm:pt>
    <dgm:pt modelId="{9154076F-F2EF-49A1-B680-B3C3E53E372A}">
      <dgm:prSet phldrT="[Text]"/>
      <dgm:spPr/>
      <dgm:t>
        <a:bodyPr/>
        <a:lstStyle/>
        <a:p>
          <a:r>
            <a:rPr lang="sl-SI" dirty="0" err="1"/>
            <a:t>Primitives</a:t>
          </a:r>
          <a:endParaRPr lang="sl-SI" dirty="0"/>
        </a:p>
      </dgm:t>
    </dgm:pt>
    <dgm:pt modelId="{A2387D7D-975F-4C2A-9732-80EEBB4011EB}" type="parTrans" cxnId="{A58BD1D5-7727-4D64-AAB9-8A357D87189F}">
      <dgm:prSet/>
      <dgm:spPr/>
      <dgm:t>
        <a:bodyPr/>
        <a:lstStyle/>
        <a:p>
          <a:endParaRPr lang="sl-SI"/>
        </a:p>
      </dgm:t>
    </dgm:pt>
    <dgm:pt modelId="{864DBC10-03E9-4FBC-A543-662FA984F6D5}" type="sibTrans" cxnId="{A58BD1D5-7727-4D64-AAB9-8A357D87189F}">
      <dgm:prSet/>
      <dgm:spPr/>
      <dgm:t>
        <a:bodyPr/>
        <a:lstStyle/>
        <a:p>
          <a:endParaRPr lang="sl-SI"/>
        </a:p>
      </dgm:t>
    </dgm:pt>
    <dgm:pt modelId="{DA46EFD7-311B-4629-B5DA-2E6ADE3D58BC}">
      <dgm:prSet phldrT="[Text]"/>
      <dgm:spPr/>
      <dgm:t>
        <a:bodyPr/>
        <a:lstStyle/>
        <a:p>
          <a:r>
            <a:rPr lang="sl-SI" dirty="0" err="1"/>
            <a:t>Collections</a:t>
          </a:r>
          <a:endParaRPr lang="sl-SI" dirty="0"/>
        </a:p>
      </dgm:t>
    </dgm:pt>
    <dgm:pt modelId="{2D15A14D-F886-4BC6-A461-EA1DAB75199C}" type="parTrans" cxnId="{266DDE9E-CC6B-4D48-B3BD-E1CE88216B4A}">
      <dgm:prSet/>
      <dgm:spPr/>
      <dgm:t>
        <a:bodyPr/>
        <a:lstStyle/>
        <a:p>
          <a:endParaRPr lang="sl-SI"/>
        </a:p>
      </dgm:t>
    </dgm:pt>
    <dgm:pt modelId="{9AF06FA4-EDB1-464E-9385-F13379ED1559}" type="sibTrans" cxnId="{266DDE9E-CC6B-4D48-B3BD-E1CE88216B4A}">
      <dgm:prSet/>
      <dgm:spPr/>
      <dgm:t>
        <a:bodyPr/>
        <a:lstStyle/>
        <a:p>
          <a:endParaRPr lang="sl-SI"/>
        </a:p>
      </dgm:t>
    </dgm:pt>
    <dgm:pt modelId="{B25AC2EE-002B-427F-8E32-FC566BBC79A3}">
      <dgm:prSet phldrT="[Text]"/>
      <dgm:spPr/>
      <dgm:t>
        <a:bodyPr/>
        <a:lstStyle/>
        <a:p>
          <a:r>
            <a:rPr lang="sl-SI" dirty="0" err="1"/>
            <a:t>Reflection</a:t>
          </a:r>
          <a:endParaRPr lang="sl-SI" dirty="0"/>
        </a:p>
      </dgm:t>
    </dgm:pt>
    <dgm:pt modelId="{AA920E98-C3C5-43A6-A1B0-955843B5527B}" type="parTrans" cxnId="{89055C7F-F0B7-4EA0-A56E-FEF76A5E9A8F}">
      <dgm:prSet/>
      <dgm:spPr/>
      <dgm:t>
        <a:bodyPr/>
        <a:lstStyle/>
        <a:p>
          <a:endParaRPr lang="sl-SI"/>
        </a:p>
      </dgm:t>
    </dgm:pt>
    <dgm:pt modelId="{27C59188-F621-4961-B03B-EB39AB7FD7C3}" type="sibTrans" cxnId="{89055C7F-F0B7-4EA0-A56E-FEF76A5E9A8F}">
      <dgm:prSet/>
      <dgm:spPr/>
      <dgm:t>
        <a:bodyPr/>
        <a:lstStyle/>
        <a:p>
          <a:endParaRPr lang="sl-SI"/>
        </a:p>
      </dgm:t>
    </dgm:pt>
    <dgm:pt modelId="{2AE14F03-0803-4080-A759-CDCC06727EBA}">
      <dgm:prSet phldrT="[Text]"/>
      <dgm:spPr/>
      <dgm:t>
        <a:bodyPr/>
        <a:lstStyle/>
        <a:p>
          <a:r>
            <a:rPr lang="sl-SI" dirty="0" err="1"/>
            <a:t>Interop</a:t>
          </a:r>
          <a:endParaRPr lang="sl-SI" dirty="0"/>
        </a:p>
      </dgm:t>
    </dgm:pt>
    <dgm:pt modelId="{3A981460-6665-445C-A025-8F3DFA604163}" type="parTrans" cxnId="{A986E587-3F8A-443B-9A70-DAD4CB7C1D1E}">
      <dgm:prSet/>
      <dgm:spPr/>
      <dgm:t>
        <a:bodyPr/>
        <a:lstStyle/>
        <a:p>
          <a:endParaRPr lang="sl-SI"/>
        </a:p>
      </dgm:t>
    </dgm:pt>
    <dgm:pt modelId="{9A8FC782-9587-433F-B0B0-DB3EA4046EF8}" type="sibTrans" cxnId="{A986E587-3F8A-443B-9A70-DAD4CB7C1D1E}">
      <dgm:prSet/>
      <dgm:spPr/>
      <dgm:t>
        <a:bodyPr/>
        <a:lstStyle/>
        <a:p>
          <a:endParaRPr lang="sl-SI"/>
        </a:p>
      </dgm:t>
    </dgm:pt>
    <dgm:pt modelId="{AAE59E21-7183-475F-B7EC-3A874E61C91C}">
      <dgm:prSet phldrT="[Text]"/>
      <dgm:spPr/>
      <dgm:t>
        <a:bodyPr/>
        <a:lstStyle/>
        <a:p>
          <a:r>
            <a:rPr lang="sl-SI" dirty="0" err="1"/>
            <a:t>Linq</a:t>
          </a:r>
          <a:endParaRPr lang="sl-SI" dirty="0"/>
        </a:p>
      </dgm:t>
    </dgm:pt>
    <dgm:pt modelId="{B342B87A-3517-4150-8994-F6720F9239DB}" type="parTrans" cxnId="{7A608EA8-2F63-438F-9642-B18745148CBE}">
      <dgm:prSet/>
      <dgm:spPr/>
      <dgm:t>
        <a:bodyPr/>
        <a:lstStyle/>
        <a:p>
          <a:endParaRPr lang="sl-SI"/>
        </a:p>
      </dgm:t>
    </dgm:pt>
    <dgm:pt modelId="{6D0A28B5-D016-4024-AD76-20D072BBF86C}" type="sibTrans" cxnId="{7A608EA8-2F63-438F-9642-B18745148CBE}">
      <dgm:prSet/>
      <dgm:spPr/>
      <dgm:t>
        <a:bodyPr/>
        <a:lstStyle/>
        <a:p>
          <a:endParaRPr lang="sl-SI"/>
        </a:p>
      </dgm:t>
    </dgm:pt>
    <dgm:pt modelId="{31F430FB-DA07-4878-94AC-1D69EDC13F8D}" type="pres">
      <dgm:prSet presAssocID="{C190B65E-CF97-4197-AFD6-1A11BD16CAFF}" presName="Name0" presStyleCnt="0">
        <dgm:presLayoutVars>
          <dgm:dir/>
          <dgm:animLvl val="lvl"/>
          <dgm:resizeHandles val="exact"/>
        </dgm:presLayoutVars>
      </dgm:prSet>
      <dgm:spPr/>
    </dgm:pt>
    <dgm:pt modelId="{DF387579-F1F6-4C0C-93E6-00B5221C9AB2}" type="pres">
      <dgm:prSet presAssocID="{F5804A47-05C0-4AB7-92BB-74807F38D361}" presName="composite" presStyleCnt="0"/>
      <dgm:spPr/>
    </dgm:pt>
    <dgm:pt modelId="{028FA2F8-5B59-45A4-AC54-9669A547306E}" type="pres">
      <dgm:prSet presAssocID="{F5804A47-05C0-4AB7-92BB-74807F38D361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</dgm:pt>
    <dgm:pt modelId="{1613AAF0-9815-43E2-892C-DE9B2B28A2EC}" type="pres">
      <dgm:prSet presAssocID="{F5804A47-05C0-4AB7-92BB-74807F38D361}" presName="desTx" presStyleLbl="alignAccFollowNode1" presStyleIdx="0" presStyleCnt="6">
        <dgm:presLayoutVars>
          <dgm:bulletEnabled val="1"/>
        </dgm:presLayoutVars>
      </dgm:prSet>
      <dgm:spPr/>
    </dgm:pt>
    <dgm:pt modelId="{320D6B41-2690-451F-8139-BE11594616BA}" type="pres">
      <dgm:prSet presAssocID="{A0F91053-24C4-4855-AD5C-BA2CE527E3E7}" presName="space" presStyleCnt="0"/>
      <dgm:spPr/>
    </dgm:pt>
    <dgm:pt modelId="{390FC010-7682-40D4-B48A-F26BC9E5DBE5}" type="pres">
      <dgm:prSet presAssocID="{EE126740-48E8-415D-979C-33EE81DA626F}" presName="composite" presStyleCnt="0"/>
      <dgm:spPr/>
    </dgm:pt>
    <dgm:pt modelId="{C85F391C-0AD3-47CF-A624-98F039B51388}" type="pres">
      <dgm:prSet presAssocID="{EE126740-48E8-415D-979C-33EE81DA626F}" presName="parTx" presStyleLbl="alignNode1" presStyleIdx="1" presStyleCnt="6">
        <dgm:presLayoutVars>
          <dgm:chMax val="0"/>
          <dgm:chPref val="0"/>
          <dgm:bulletEnabled val="1"/>
        </dgm:presLayoutVars>
      </dgm:prSet>
      <dgm:spPr/>
    </dgm:pt>
    <dgm:pt modelId="{F475884E-F8FD-4D42-96A8-B76C3BF171D8}" type="pres">
      <dgm:prSet presAssocID="{EE126740-48E8-415D-979C-33EE81DA626F}" presName="desTx" presStyleLbl="alignAccFollowNode1" presStyleIdx="1" presStyleCnt="6">
        <dgm:presLayoutVars>
          <dgm:bulletEnabled val="1"/>
        </dgm:presLayoutVars>
      </dgm:prSet>
      <dgm:spPr/>
    </dgm:pt>
    <dgm:pt modelId="{AE0967E6-5A34-4A64-88B5-184733BB21B9}" type="pres">
      <dgm:prSet presAssocID="{E766A1AD-D99D-4E0A-88E6-4620CF8725AB}" presName="space" presStyleCnt="0"/>
      <dgm:spPr/>
    </dgm:pt>
    <dgm:pt modelId="{B9989069-8580-4CFA-85CC-EA53AD6FCCA7}" type="pres">
      <dgm:prSet presAssocID="{93E5CB3B-23F8-42F0-8D2E-48AEF7CF442D}" presName="composite" presStyleCnt="0"/>
      <dgm:spPr/>
    </dgm:pt>
    <dgm:pt modelId="{42B23C1D-3C42-4294-B739-9D13B62BF8B8}" type="pres">
      <dgm:prSet presAssocID="{93E5CB3B-23F8-42F0-8D2E-48AEF7CF442D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</dgm:pt>
    <dgm:pt modelId="{B979C550-5B42-437A-B1F1-3F50B34E86E8}" type="pres">
      <dgm:prSet presAssocID="{93E5CB3B-23F8-42F0-8D2E-48AEF7CF442D}" presName="desTx" presStyleLbl="alignAccFollowNode1" presStyleIdx="2" presStyleCnt="6">
        <dgm:presLayoutVars>
          <dgm:bulletEnabled val="1"/>
        </dgm:presLayoutVars>
      </dgm:prSet>
      <dgm:spPr/>
    </dgm:pt>
    <dgm:pt modelId="{8B488060-4A50-48D3-B92E-F3CF0994AACB}" type="pres">
      <dgm:prSet presAssocID="{5429BC1B-6436-48B1-B659-27342B4ED7FD}" presName="space" presStyleCnt="0"/>
      <dgm:spPr/>
    </dgm:pt>
    <dgm:pt modelId="{E5CC27A6-F19C-49F6-9249-5C87FA51D258}" type="pres">
      <dgm:prSet presAssocID="{16B2E771-FC7D-4838-9B1C-EEB3134952E0}" presName="composite" presStyleCnt="0"/>
      <dgm:spPr/>
    </dgm:pt>
    <dgm:pt modelId="{980B8776-DCF5-4742-B725-F8B336F8DFE8}" type="pres">
      <dgm:prSet presAssocID="{16B2E771-FC7D-4838-9B1C-EEB3134952E0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</dgm:pt>
    <dgm:pt modelId="{26E7D232-23AD-4B59-BBDE-D5066FD0E662}" type="pres">
      <dgm:prSet presAssocID="{16B2E771-FC7D-4838-9B1C-EEB3134952E0}" presName="desTx" presStyleLbl="alignAccFollowNode1" presStyleIdx="3" presStyleCnt="6">
        <dgm:presLayoutVars>
          <dgm:bulletEnabled val="1"/>
        </dgm:presLayoutVars>
      </dgm:prSet>
      <dgm:spPr/>
    </dgm:pt>
    <dgm:pt modelId="{CD079225-A832-45CA-B26C-9974D28B1571}" type="pres">
      <dgm:prSet presAssocID="{93F0BB2E-2DED-477A-A688-AF9C8AE8B150}" presName="space" presStyleCnt="0"/>
      <dgm:spPr/>
    </dgm:pt>
    <dgm:pt modelId="{849B445C-D35A-4E9B-8DAD-A331BB751D8D}" type="pres">
      <dgm:prSet presAssocID="{8226BEF9-34EF-4D93-A951-050A2E1CA238}" presName="composite" presStyleCnt="0"/>
      <dgm:spPr/>
    </dgm:pt>
    <dgm:pt modelId="{0743A352-365B-4047-A930-5DD77BE1EB1B}" type="pres">
      <dgm:prSet presAssocID="{8226BEF9-34EF-4D93-A951-050A2E1CA238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</dgm:pt>
    <dgm:pt modelId="{4E05CADC-154F-4749-BD39-A0FB20800746}" type="pres">
      <dgm:prSet presAssocID="{8226BEF9-34EF-4D93-A951-050A2E1CA238}" presName="desTx" presStyleLbl="alignAccFollowNode1" presStyleIdx="4" presStyleCnt="6">
        <dgm:presLayoutVars>
          <dgm:bulletEnabled val="1"/>
        </dgm:presLayoutVars>
      </dgm:prSet>
      <dgm:spPr/>
    </dgm:pt>
    <dgm:pt modelId="{8D3D4E00-D268-4651-846B-3A31C4B7A3B1}" type="pres">
      <dgm:prSet presAssocID="{0A63F15B-0939-4EB8-967A-85DCD838E961}" presName="space" presStyleCnt="0"/>
      <dgm:spPr/>
    </dgm:pt>
    <dgm:pt modelId="{25A7A72F-6DE1-4AFA-AEA0-98C7E26110FF}" type="pres">
      <dgm:prSet presAssocID="{8B45F31A-C156-49B7-A7F0-37D25500736F}" presName="composite" presStyleCnt="0"/>
      <dgm:spPr/>
    </dgm:pt>
    <dgm:pt modelId="{395E0589-3992-4640-83EB-96CEE12B0763}" type="pres">
      <dgm:prSet presAssocID="{8B45F31A-C156-49B7-A7F0-37D25500736F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</dgm:pt>
    <dgm:pt modelId="{B568299D-837C-4A4A-9E92-6BE084AFEF78}" type="pres">
      <dgm:prSet presAssocID="{8B45F31A-C156-49B7-A7F0-37D25500736F}" presName="desTx" presStyleLbl="alignAccFollowNode1" presStyleIdx="5" presStyleCnt="6">
        <dgm:presLayoutVars>
          <dgm:bulletEnabled val="1"/>
        </dgm:presLayoutVars>
      </dgm:prSet>
      <dgm:spPr/>
    </dgm:pt>
  </dgm:ptLst>
  <dgm:cxnLst>
    <dgm:cxn modelId="{136EE26E-E9F3-4D76-8FC6-E5B3E300CA41}" type="presOf" srcId="{C4057282-B1E3-4C06-8D5D-CC9A0CF62677}" destId="{26E7D232-23AD-4B59-BBDE-D5066FD0E662}" srcOrd="0" destOrd="0" presId="urn:microsoft.com/office/officeart/2005/8/layout/hList1"/>
    <dgm:cxn modelId="{3B92B2D0-DC83-4158-83D5-4C1D479A85DF}" type="presOf" srcId="{930888FB-A5F0-4F32-BC0A-0EE83317DCBE}" destId="{26E7D232-23AD-4B59-BBDE-D5066FD0E662}" srcOrd="0" destOrd="1" presId="urn:microsoft.com/office/officeart/2005/8/layout/hList1"/>
    <dgm:cxn modelId="{D8562636-6323-4FD0-A6E5-675430ACDC4A}" srcId="{C190B65E-CF97-4197-AFD6-1A11BD16CAFF}" destId="{16B2E771-FC7D-4838-9B1C-EEB3134952E0}" srcOrd="3" destOrd="0" parTransId="{7F4EAE42-8A09-437E-BE9C-05897E90F2CF}" sibTransId="{93F0BB2E-2DED-477A-A688-AF9C8AE8B150}"/>
    <dgm:cxn modelId="{89055C7F-F0B7-4EA0-A56E-FEF76A5E9A8F}" srcId="{8B45F31A-C156-49B7-A7F0-37D25500736F}" destId="{B25AC2EE-002B-427F-8E32-FC566BBC79A3}" srcOrd="2" destOrd="0" parTransId="{AA920E98-C3C5-43A6-A1B0-955843B5527B}" sibTransId="{27C59188-F621-4961-B03B-EB39AB7FD7C3}"/>
    <dgm:cxn modelId="{187AC614-1A6E-4B22-BBF4-12E356D05F6B}" srcId="{8226BEF9-34EF-4D93-A951-050A2E1CA238}" destId="{8625C07A-3E23-41E8-84B8-32B894321A0E}" srcOrd="1" destOrd="0" parTransId="{7ACAD6F4-70A7-429B-9C29-30A9C0218AB0}" sibTransId="{15EC9BDC-DA4C-43B7-9F22-82B04921D667}"/>
    <dgm:cxn modelId="{F8F2FC3D-1081-4FE0-85C6-72205B4C69EC}" srcId="{F5804A47-05C0-4AB7-92BB-74807F38D361}" destId="{FB64D0B0-CE49-4374-9B49-C3D63F927F0A}" srcOrd="3" destOrd="0" parTransId="{7B8B14B7-6594-49CD-8982-841B5DD79573}" sibTransId="{1C115A49-C3B1-4790-802F-EE59BD7AC09F}"/>
    <dgm:cxn modelId="{08B73A0A-D536-43E7-9275-869A01106CC1}" type="presOf" srcId="{16B2E771-FC7D-4838-9B1C-EEB3134952E0}" destId="{980B8776-DCF5-4742-B725-F8B336F8DFE8}" srcOrd="0" destOrd="0" presId="urn:microsoft.com/office/officeart/2005/8/layout/hList1"/>
    <dgm:cxn modelId="{D5A18F0F-F067-430C-8261-EA37334E3F51}" srcId="{93E5CB3B-23F8-42F0-8D2E-48AEF7CF442D}" destId="{36F795FA-7855-4959-B57C-ACDBFB8144AA}" srcOrd="1" destOrd="0" parTransId="{BC6A7924-FCD1-4FF3-AB6C-7C4D8869763F}" sibTransId="{D7667D47-069A-4298-8A3A-27326CB4A27A}"/>
    <dgm:cxn modelId="{7A608EA8-2F63-438F-9642-B18745148CBE}" srcId="{8B45F31A-C156-49B7-A7F0-37D25500736F}" destId="{AAE59E21-7183-475F-B7EC-3A874E61C91C}" srcOrd="4" destOrd="0" parTransId="{B342B87A-3517-4150-8994-F6720F9239DB}" sibTransId="{6D0A28B5-D016-4024-AD76-20D072BBF86C}"/>
    <dgm:cxn modelId="{941C250F-199D-424A-A09D-C11591565FD6}" type="presOf" srcId="{E9B4817C-103D-4D9A-9B36-57F0990B15B5}" destId="{1613AAF0-9815-43E2-892C-DE9B2B28A2EC}" srcOrd="0" destOrd="2" presId="urn:microsoft.com/office/officeart/2005/8/layout/hList1"/>
    <dgm:cxn modelId="{0EBDDD57-62CD-4B3A-8BCA-5F5A8423CE98}" type="presOf" srcId="{0138938A-6BDA-4DD5-A24E-5D4B8D6A3E51}" destId="{4E05CADC-154F-4749-BD39-A0FB20800746}" srcOrd="0" destOrd="0" presId="urn:microsoft.com/office/officeart/2005/8/layout/hList1"/>
    <dgm:cxn modelId="{E70BBC70-F8B8-440D-B39F-6BA04E35145D}" srcId="{16B2E771-FC7D-4838-9B1C-EEB3134952E0}" destId="{930888FB-A5F0-4F32-BC0A-0EE83317DCBE}" srcOrd="1" destOrd="0" parTransId="{24350F7A-0591-4E19-9D4D-25229CF95536}" sibTransId="{174FED68-25A7-4CAC-AB74-4F8A87CC805D}"/>
    <dgm:cxn modelId="{822377D8-72D3-4540-B730-E2E61499B773}" srcId="{93E5CB3B-23F8-42F0-8D2E-48AEF7CF442D}" destId="{38F5264D-5937-4AF1-B73A-4FF4AA304C0E}" srcOrd="0" destOrd="0" parTransId="{90CFD7E3-D144-4235-9DD3-6AB7BBE3856F}" sibTransId="{E6E60F40-7B1B-4F6E-B3FD-1D7CC5353613}"/>
    <dgm:cxn modelId="{266DDE9E-CC6B-4D48-B3BD-E1CE88216B4A}" srcId="{8B45F31A-C156-49B7-A7F0-37D25500736F}" destId="{DA46EFD7-311B-4629-B5DA-2E6ADE3D58BC}" srcOrd="1" destOrd="0" parTransId="{2D15A14D-F886-4BC6-A461-EA1DAB75199C}" sibTransId="{9AF06FA4-EDB1-464E-9385-F13379ED1559}"/>
    <dgm:cxn modelId="{8576C55C-7854-423D-8DAA-B37F754D477F}" type="presOf" srcId="{74358649-2EFB-4CBA-BD44-B299E26BFBC1}" destId="{F475884E-F8FD-4D42-96A8-B76C3BF171D8}" srcOrd="0" destOrd="1" presId="urn:microsoft.com/office/officeart/2005/8/layout/hList1"/>
    <dgm:cxn modelId="{492CE928-4A0B-4131-99AD-EF5E3ADF2CF6}" srcId="{F5804A47-05C0-4AB7-92BB-74807F38D361}" destId="{3E7D92BB-5D66-498E-9342-D6B83C354F42}" srcOrd="4" destOrd="0" parTransId="{C94FBF4D-BFA7-4073-AAC3-9F33E9C18511}" sibTransId="{5C6EC47E-869A-4C5F-838D-49A7C34F389A}"/>
    <dgm:cxn modelId="{B39DC3BF-B7F5-47E4-9BD4-43FB738C1353}" type="presOf" srcId="{B25AC2EE-002B-427F-8E32-FC566BBC79A3}" destId="{B568299D-837C-4A4A-9E92-6BE084AFEF78}" srcOrd="0" destOrd="2" presId="urn:microsoft.com/office/officeart/2005/8/layout/hList1"/>
    <dgm:cxn modelId="{07CFB335-0E52-49CB-A085-10E126136A0B}" srcId="{C190B65E-CF97-4197-AFD6-1A11BD16CAFF}" destId="{8B45F31A-C156-49B7-A7F0-37D25500736F}" srcOrd="5" destOrd="0" parTransId="{888DA8A9-D4E1-4850-96B9-6454E11EF781}" sibTransId="{D29F12C6-82A1-48BF-8461-05A8B2C70308}"/>
    <dgm:cxn modelId="{8AB0E2F5-5B0A-4272-9181-F927A1F8695D}" type="presOf" srcId="{1154447A-98E9-45C0-8B30-56828F8E2F48}" destId="{1613AAF0-9815-43E2-892C-DE9B2B28A2EC}" srcOrd="0" destOrd="0" presId="urn:microsoft.com/office/officeart/2005/8/layout/hList1"/>
    <dgm:cxn modelId="{791D71E2-FF83-4F72-B8B8-680F33A5250C}" srcId="{EE126740-48E8-415D-979C-33EE81DA626F}" destId="{74358649-2EFB-4CBA-BD44-B299E26BFBC1}" srcOrd="1" destOrd="0" parTransId="{9A797294-BBC6-4DA9-8F8A-8821612A5431}" sibTransId="{B24FA26B-46EF-4CBA-A6F9-754A28BA7592}"/>
    <dgm:cxn modelId="{B3BA1361-884E-4352-B373-3CED0F871B3B}" type="presOf" srcId="{AAE59E21-7183-475F-B7EC-3A874E61C91C}" destId="{B568299D-837C-4A4A-9E92-6BE084AFEF78}" srcOrd="0" destOrd="4" presId="urn:microsoft.com/office/officeart/2005/8/layout/hList1"/>
    <dgm:cxn modelId="{3130E42B-6067-4B4C-9E80-15CF96A286B1}" type="presOf" srcId="{DFC944D7-7F60-43A8-8ABF-F59C2E4ACBFA}" destId="{26E7D232-23AD-4B59-BBDE-D5066FD0E662}" srcOrd="0" destOrd="2" presId="urn:microsoft.com/office/officeart/2005/8/layout/hList1"/>
    <dgm:cxn modelId="{A58BD1D5-7727-4D64-AAB9-8A357D87189F}" srcId="{8B45F31A-C156-49B7-A7F0-37D25500736F}" destId="{9154076F-F2EF-49A1-B680-B3C3E53E372A}" srcOrd="0" destOrd="0" parTransId="{A2387D7D-975F-4C2A-9732-80EEBB4011EB}" sibTransId="{864DBC10-03E9-4FBC-A543-662FA984F6D5}"/>
    <dgm:cxn modelId="{12B2703C-09FF-4637-8717-4A9AEA0443F9}" type="presOf" srcId="{BFF45582-87D2-42FA-8668-DFCF5C8D5FAA}" destId="{1613AAF0-9815-43E2-892C-DE9B2B28A2EC}" srcOrd="0" destOrd="1" presId="urn:microsoft.com/office/officeart/2005/8/layout/hList1"/>
    <dgm:cxn modelId="{5E54D1CD-D7D3-40DC-A49E-8D9117AAFB1A}" srcId="{C190B65E-CF97-4197-AFD6-1A11BD16CAFF}" destId="{EE126740-48E8-415D-979C-33EE81DA626F}" srcOrd="1" destOrd="0" parTransId="{AC2CA68E-80B7-4987-9595-61AAF4C74A0E}" sibTransId="{E766A1AD-D99D-4E0A-88E6-4620CF8725AB}"/>
    <dgm:cxn modelId="{68A8A299-0D15-4DC1-ADDF-B5B0980375CC}" srcId="{C190B65E-CF97-4197-AFD6-1A11BD16CAFF}" destId="{8226BEF9-34EF-4D93-A951-050A2E1CA238}" srcOrd="4" destOrd="0" parTransId="{6A44487C-41DD-43C1-8B40-8B93E9E36059}" sibTransId="{0A63F15B-0939-4EB8-967A-85DCD838E961}"/>
    <dgm:cxn modelId="{832570AF-3292-47D6-8315-368BD6D44F01}" srcId="{16B2E771-FC7D-4838-9B1C-EEB3134952E0}" destId="{DFC944D7-7F60-43A8-8ABF-F59C2E4ACBFA}" srcOrd="2" destOrd="0" parTransId="{9E0D7539-A650-45EB-8A86-F3E8358D0C81}" sibTransId="{257FD201-5350-404F-B945-9184E40263D1}"/>
    <dgm:cxn modelId="{E42E97DE-6C7C-4E07-A2B4-965E5A808940}" type="presOf" srcId="{F5804A47-05C0-4AB7-92BB-74807F38D361}" destId="{028FA2F8-5B59-45A4-AC54-9669A547306E}" srcOrd="0" destOrd="0" presId="urn:microsoft.com/office/officeart/2005/8/layout/hList1"/>
    <dgm:cxn modelId="{118CA185-9768-4429-8D3A-A1C2C85FA2EC}" type="presOf" srcId="{8B45F31A-C156-49B7-A7F0-37D25500736F}" destId="{395E0589-3992-4640-83EB-96CEE12B0763}" srcOrd="0" destOrd="0" presId="urn:microsoft.com/office/officeart/2005/8/layout/hList1"/>
    <dgm:cxn modelId="{69BCA942-82EF-4623-A4E3-01044B3B6220}" type="presOf" srcId="{93E5CB3B-23F8-42F0-8D2E-48AEF7CF442D}" destId="{42B23C1D-3C42-4294-B739-9D13B62BF8B8}" srcOrd="0" destOrd="0" presId="urn:microsoft.com/office/officeart/2005/8/layout/hList1"/>
    <dgm:cxn modelId="{F2C86EB2-6068-402D-9EA6-61BF4E8CDBD8}" type="presOf" srcId="{9154076F-F2EF-49A1-B680-B3C3E53E372A}" destId="{B568299D-837C-4A4A-9E92-6BE084AFEF78}" srcOrd="0" destOrd="0" presId="urn:microsoft.com/office/officeart/2005/8/layout/hList1"/>
    <dgm:cxn modelId="{9FD9C091-6358-4F2C-8A57-0A58412044AE}" srcId="{EE126740-48E8-415D-979C-33EE81DA626F}" destId="{39EB419C-2A5A-421F-A2A2-3379770F950E}" srcOrd="0" destOrd="0" parTransId="{15A52841-5F9A-4FF3-97A4-F2DEF1985033}" sibTransId="{A85CBC8E-EB37-42CC-ADE4-38907E202D5A}"/>
    <dgm:cxn modelId="{F9909E18-A40F-43FE-8EBD-7674E9795503}" srcId="{16B2E771-FC7D-4838-9B1C-EEB3134952E0}" destId="{C4057282-B1E3-4C06-8D5D-CC9A0CF62677}" srcOrd="0" destOrd="0" parTransId="{BDD2CD35-3926-4650-B9DD-548A476D7B75}" sibTransId="{0814608F-138D-4D94-8AFA-00F1C205E595}"/>
    <dgm:cxn modelId="{22CD3CA0-E5E1-46E3-B48F-992BD4D7B14C}" type="presOf" srcId="{FB64D0B0-CE49-4374-9B49-C3D63F927F0A}" destId="{1613AAF0-9815-43E2-892C-DE9B2B28A2EC}" srcOrd="0" destOrd="3" presId="urn:microsoft.com/office/officeart/2005/8/layout/hList1"/>
    <dgm:cxn modelId="{89FFA830-F8E0-42D1-BEA3-5DD9E1D12947}" srcId="{C190B65E-CF97-4197-AFD6-1A11BD16CAFF}" destId="{F5804A47-05C0-4AB7-92BB-74807F38D361}" srcOrd="0" destOrd="0" parTransId="{37F73182-320D-445E-A34E-545475E1F4F6}" sibTransId="{A0F91053-24C4-4855-AD5C-BA2CE527E3E7}"/>
    <dgm:cxn modelId="{75AD3C63-CA69-4D33-A5D7-2160A5378AC8}" srcId="{C190B65E-CF97-4197-AFD6-1A11BD16CAFF}" destId="{93E5CB3B-23F8-42F0-8D2E-48AEF7CF442D}" srcOrd="2" destOrd="0" parTransId="{5F04AAE0-305A-4DC5-9BE9-2BC96AF2DEBE}" sibTransId="{5429BC1B-6436-48B1-B659-27342B4ED7FD}"/>
    <dgm:cxn modelId="{E81B59EF-E911-4BB2-9306-848B685454E8}" type="presOf" srcId="{8226BEF9-34EF-4D93-A951-050A2E1CA238}" destId="{0743A352-365B-4047-A930-5DD77BE1EB1B}" srcOrd="0" destOrd="0" presId="urn:microsoft.com/office/officeart/2005/8/layout/hList1"/>
    <dgm:cxn modelId="{21E9981A-67B0-4838-896A-BFAA9B0A8B81}" srcId="{93E5CB3B-23F8-42F0-8D2E-48AEF7CF442D}" destId="{EEAD18C2-9B02-4EF2-82E1-F1499151EE17}" srcOrd="3" destOrd="0" parTransId="{2E9C8F62-49C2-483B-AF41-70886F3A2829}" sibTransId="{1D9A3FA1-987C-4E53-9358-E526C2571726}"/>
    <dgm:cxn modelId="{6AC6B488-15AA-4ACC-B960-3C48D1F73AE1}" type="presOf" srcId="{EE126740-48E8-415D-979C-33EE81DA626F}" destId="{C85F391C-0AD3-47CF-A624-98F039B51388}" srcOrd="0" destOrd="0" presId="urn:microsoft.com/office/officeart/2005/8/layout/hList1"/>
    <dgm:cxn modelId="{1CD48E32-3C3E-440D-920E-C86559C7A232}" srcId="{F5804A47-05C0-4AB7-92BB-74807F38D361}" destId="{E9B4817C-103D-4D9A-9B36-57F0990B15B5}" srcOrd="2" destOrd="0" parTransId="{67D1A818-8B7F-4802-8BD3-1A5555EFC6A9}" sibTransId="{FBD6FB59-5770-4F9A-9970-FD8370EB1BA1}"/>
    <dgm:cxn modelId="{A53DE4BD-F4D7-4910-8F07-B865ADB3603A}" srcId="{93E5CB3B-23F8-42F0-8D2E-48AEF7CF442D}" destId="{B02FDD02-48F6-4699-9D97-949ECBF561C6}" srcOrd="2" destOrd="0" parTransId="{1CB971E7-DFA6-44E0-B8E2-69F26B02FAFA}" sibTransId="{3DF4611C-51AB-4217-A3AD-05E04E7718A9}"/>
    <dgm:cxn modelId="{A986E587-3F8A-443B-9A70-DAD4CB7C1D1E}" srcId="{8B45F31A-C156-49B7-A7F0-37D25500736F}" destId="{2AE14F03-0803-4080-A759-CDCC06727EBA}" srcOrd="3" destOrd="0" parTransId="{3A981460-6665-445C-A025-8F3DFA604163}" sibTransId="{9A8FC782-9587-433F-B0B0-DB3EA4046EF8}"/>
    <dgm:cxn modelId="{5432E8C8-5B2B-467A-BBC1-F416CC3D2E96}" srcId="{8226BEF9-34EF-4D93-A951-050A2E1CA238}" destId="{F31E9FE6-B4F8-4F18-92AC-24968E61A4CB}" srcOrd="2" destOrd="0" parTransId="{4BFF8A10-9D61-4FDE-A606-F99C565EBD16}" sibTransId="{72A445FF-1EDA-44CC-97E9-708C1BF53113}"/>
    <dgm:cxn modelId="{E00F872A-A7B7-4566-8858-772059F7C7BF}" type="presOf" srcId="{38F5264D-5937-4AF1-B73A-4FF4AA304C0E}" destId="{B979C550-5B42-437A-B1F1-3F50B34E86E8}" srcOrd="0" destOrd="0" presId="urn:microsoft.com/office/officeart/2005/8/layout/hList1"/>
    <dgm:cxn modelId="{442308B5-327C-4DEC-877D-649E7D14B4CC}" type="presOf" srcId="{EEAD18C2-9B02-4EF2-82E1-F1499151EE17}" destId="{B979C550-5B42-437A-B1F1-3F50B34E86E8}" srcOrd="0" destOrd="3" presId="urn:microsoft.com/office/officeart/2005/8/layout/hList1"/>
    <dgm:cxn modelId="{E2A555F8-721B-47CC-BA9E-8910158FD723}" type="presOf" srcId="{8625C07A-3E23-41E8-84B8-32B894321A0E}" destId="{4E05CADC-154F-4749-BD39-A0FB20800746}" srcOrd="0" destOrd="1" presId="urn:microsoft.com/office/officeart/2005/8/layout/hList1"/>
    <dgm:cxn modelId="{AABFF6A4-FBAB-4D08-BF51-47F4923BA8EB}" type="presOf" srcId="{39EB419C-2A5A-421F-A2A2-3379770F950E}" destId="{F475884E-F8FD-4D42-96A8-B76C3BF171D8}" srcOrd="0" destOrd="0" presId="urn:microsoft.com/office/officeart/2005/8/layout/hList1"/>
    <dgm:cxn modelId="{B38B1101-D366-406A-9F53-786C84D5D6F4}" type="presOf" srcId="{DA46EFD7-311B-4629-B5DA-2E6ADE3D58BC}" destId="{B568299D-837C-4A4A-9E92-6BE084AFEF78}" srcOrd="0" destOrd="1" presId="urn:microsoft.com/office/officeart/2005/8/layout/hList1"/>
    <dgm:cxn modelId="{410E09BF-8314-4225-82D2-F580D4EE27E7}" type="presOf" srcId="{3E7D92BB-5D66-498E-9342-D6B83C354F42}" destId="{1613AAF0-9815-43E2-892C-DE9B2B28A2EC}" srcOrd="0" destOrd="4" presId="urn:microsoft.com/office/officeart/2005/8/layout/hList1"/>
    <dgm:cxn modelId="{B3E0F155-8E94-46BF-A1C2-9857D300B07D}" type="presOf" srcId="{36F795FA-7855-4959-B57C-ACDBFB8144AA}" destId="{B979C550-5B42-437A-B1F1-3F50B34E86E8}" srcOrd="0" destOrd="1" presId="urn:microsoft.com/office/officeart/2005/8/layout/hList1"/>
    <dgm:cxn modelId="{F0DC4B5A-F636-46E1-9EB4-CCED92C26052}" type="presOf" srcId="{B02FDD02-48F6-4699-9D97-949ECBF561C6}" destId="{B979C550-5B42-437A-B1F1-3F50B34E86E8}" srcOrd="0" destOrd="2" presId="urn:microsoft.com/office/officeart/2005/8/layout/hList1"/>
    <dgm:cxn modelId="{8897BC55-BE03-40E3-A77D-D0FCECE3CE9E}" type="presOf" srcId="{2AE14F03-0803-4080-A759-CDCC06727EBA}" destId="{B568299D-837C-4A4A-9E92-6BE084AFEF78}" srcOrd="0" destOrd="3" presId="urn:microsoft.com/office/officeart/2005/8/layout/hList1"/>
    <dgm:cxn modelId="{704B0748-D16C-4CD4-B326-CE822C1C576E}" srcId="{F5804A47-05C0-4AB7-92BB-74807F38D361}" destId="{1154447A-98E9-45C0-8B30-56828F8E2F48}" srcOrd="0" destOrd="0" parTransId="{24C0F6AD-14A8-4DDA-A89F-E051CF278D68}" sibTransId="{BB2C1669-3EE0-4FC1-A84A-3D884F0B866E}"/>
    <dgm:cxn modelId="{FCEDE871-8830-4A66-A69F-490E2EE2FD02}" srcId="{EE126740-48E8-415D-979C-33EE81DA626F}" destId="{B8D50052-09ED-4B11-9AA8-C79BD9321214}" srcOrd="2" destOrd="0" parTransId="{B6FC2FFA-E416-407A-AC24-B49E47756137}" sibTransId="{F45780B2-1A31-418B-AED3-17CC00FE316F}"/>
    <dgm:cxn modelId="{9A2D8CBF-F0D0-463C-978C-8EC5C8A67914}" srcId="{F5804A47-05C0-4AB7-92BB-74807F38D361}" destId="{BFF45582-87D2-42FA-8668-DFCF5C8D5FAA}" srcOrd="1" destOrd="0" parTransId="{D9E0D21B-477A-4616-9873-93517C0F021F}" sibTransId="{B2B05448-9099-4A82-AD21-A0AD52B95058}"/>
    <dgm:cxn modelId="{C851CDC7-097A-42A5-B918-5E94B092075B}" type="presOf" srcId="{C190B65E-CF97-4197-AFD6-1A11BD16CAFF}" destId="{31F430FB-DA07-4878-94AC-1D69EDC13F8D}" srcOrd="0" destOrd="0" presId="urn:microsoft.com/office/officeart/2005/8/layout/hList1"/>
    <dgm:cxn modelId="{9FA04EEA-9589-4813-B713-C50187827F16}" srcId="{8226BEF9-34EF-4D93-A951-050A2E1CA238}" destId="{0138938A-6BDA-4DD5-A24E-5D4B8D6A3E51}" srcOrd="0" destOrd="0" parTransId="{63D6A037-1C92-43FF-943B-DD90F64945B4}" sibTransId="{633EDBC4-89BF-4F8F-BCDE-865A33E90E0F}"/>
    <dgm:cxn modelId="{3561AFF9-4DBC-4DCB-9308-24D2C73F691B}" type="presOf" srcId="{F31E9FE6-B4F8-4F18-92AC-24968E61A4CB}" destId="{4E05CADC-154F-4749-BD39-A0FB20800746}" srcOrd="0" destOrd="2" presId="urn:microsoft.com/office/officeart/2005/8/layout/hList1"/>
    <dgm:cxn modelId="{BF140DAD-BA44-4BF8-AD09-2891BE69E9D2}" type="presOf" srcId="{B8D50052-09ED-4B11-9AA8-C79BD9321214}" destId="{F475884E-F8FD-4D42-96A8-B76C3BF171D8}" srcOrd="0" destOrd="2" presId="urn:microsoft.com/office/officeart/2005/8/layout/hList1"/>
    <dgm:cxn modelId="{68BD9DE3-BEC6-4400-AA17-802D0961C8AB}" type="presParOf" srcId="{31F430FB-DA07-4878-94AC-1D69EDC13F8D}" destId="{DF387579-F1F6-4C0C-93E6-00B5221C9AB2}" srcOrd="0" destOrd="0" presId="urn:microsoft.com/office/officeart/2005/8/layout/hList1"/>
    <dgm:cxn modelId="{B28CB183-3C2F-4478-BDF4-EF7EEB07B1B7}" type="presParOf" srcId="{DF387579-F1F6-4C0C-93E6-00B5221C9AB2}" destId="{028FA2F8-5B59-45A4-AC54-9669A547306E}" srcOrd="0" destOrd="0" presId="urn:microsoft.com/office/officeart/2005/8/layout/hList1"/>
    <dgm:cxn modelId="{01B5B5B8-1A08-433A-81F1-152FF00940AF}" type="presParOf" srcId="{DF387579-F1F6-4C0C-93E6-00B5221C9AB2}" destId="{1613AAF0-9815-43E2-892C-DE9B2B28A2EC}" srcOrd="1" destOrd="0" presId="urn:microsoft.com/office/officeart/2005/8/layout/hList1"/>
    <dgm:cxn modelId="{A598249C-03EB-49C2-85E5-6320D5297719}" type="presParOf" srcId="{31F430FB-DA07-4878-94AC-1D69EDC13F8D}" destId="{320D6B41-2690-451F-8139-BE11594616BA}" srcOrd="1" destOrd="0" presId="urn:microsoft.com/office/officeart/2005/8/layout/hList1"/>
    <dgm:cxn modelId="{BEA04AB6-414C-4A79-BC2A-10D13C829792}" type="presParOf" srcId="{31F430FB-DA07-4878-94AC-1D69EDC13F8D}" destId="{390FC010-7682-40D4-B48A-F26BC9E5DBE5}" srcOrd="2" destOrd="0" presId="urn:microsoft.com/office/officeart/2005/8/layout/hList1"/>
    <dgm:cxn modelId="{F9A82811-AFE7-45C5-96A0-3516F39629E4}" type="presParOf" srcId="{390FC010-7682-40D4-B48A-F26BC9E5DBE5}" destId="{C85F391C-0AD3-47CF-A624-98F039B51388}" srcOrd="0" destOrd="0" presId="urn:microsoft.com/office/officeart/2005/8/layout/hList1"/>
    <dgm:cxn modelId="{EB6C9BDF-F509-4E4F-B1C3-FE297D443510}" type="presParOf" srcId="{390FC010-7682-40D4-B48A-F26BC9E5DBE5}" destId="{F475884E-F8FD-4D42-96A8-B76C3BF171D8}" srcOrd="1" destOrd="0" presId="urn:microsoft.com/office/officeart/2005/8/layout/hList1"/>
    <dgm:cxn modelId="{1CFFBAF6-9F8C-4D27-8A83-9E853C647B79}" type="presParOf" srcId="{31F430FB-DA07-4878-94AC-1D69EDC13F8D}" destId="{AE0967E6-5A34-4A64-88B5-184733BB21B9}" srcOrd="3" destOrd="0" presId="urn:microsoft.com/office/officeart/2005/8/layout/hList1"/>
    <dgm:cxn modelId="{49ACBF82-E4D2-40E4-A247-2C0532759266}" type="presParOf" srcId="{31F430FB-DA07-4878-94AC-1D69EDC13F8D}" destId="{B9989069-8580-4CFA-85CC-EA53AD6FCCA7}" srcOrd="4" destOrd="0" presId="urn:microsoft.com/office/officeart/2005/8/layout/hList1"/>
    <dgm:cxn modelId="{A6225A06-6F30-47F9-AE30-91CDE9BC120B}" type="presParOf" srcId="{B9989069-8580-4CFA-85CC-EA53AD6FCCA7}" destId="{42B23C1D-3C42-4294-B739-9D13B62BF8B8}" srcOrd="0" destOrd="0" presId="urn:microsoft.com/office/officeart/2005/8/layout/hList1"/>
    <dgm:cxn modelId="{13A0C09C-FAB3-4FFE-A949-B47E8C750578}" type="presParOf" srcId="{B9989069-8580-4CFA-85CC-EA53AD6FCCA7}" destId="{B979C550-5B42-437A-B1F1-3F50B34E86E8}" srcOrd="1" destOrd="0" presId="urn:microsoft.com/office/officeart/2005/8/layout/hList1"/>
    <dgm:cxn modelId="{21062BC2-ED9E-4BD0-8E08-8C83F3AC1C8C}" type="presParOf" srcId="{31F430FB-DA07-4878-94AC-1D69EDC13F8D}" destId="{8B488060-4A50-48D3-B92E-F3CF0994AACB}" srcOrd="5" destOrd="0" presId="urn:microsoft.com/office/officeart/2005/8/layout/hList1"/>
    <dgm:cxn modelId="{FE6C598A-F2C3-4D9B-98A2-DC70EEBFFDEA}" type="presParOf" srcId="{31F430FB-DA07-4878-94AC-1D69EDC13F8D}" destId="{E5CC27A6-F19C-49F6-9249-5C87FA51D258}" srcOrd="6" destOrd="0" presId="urn:microsoft.com/office/officeart/2005/8/layout/hList1"/>
    <dgm:cxn modelId="{48403B93-0BC5-4650-8EE2-9CE0F6FF3990}" type="presParOf" srcId="{E5CC27A6-F19C-49F6-9249-5C87FA51D258}" destId="{980B8776-DCF5-4742-B725-F8B336F8DFE8}" srcOrd="0" destOrd="0" presId="urn:microsoft.com/office/officeart/2005/8/layout/hList1"/>
    <dgm:cxn modelId="{65296395-DB2C-48AA-A92A-5B3CED2C1D7E}" type="presParOf" srcId="{E5CC27A6-F19C-49F6-9249-5C87FA51D258}" destId="{26E7D232-23AD-4B59-BBDE-D5066FD0E662}" srcOrd="1" destOrd="0" presId="urn:microsoft.com/office/officeart/2005/8/layout/hList1"/>
    <dgm:cxn modelId="{511A2CC9-9F8F-4D22-A230-B60B53BFC1BB}" type="presParOf" srcId="{31F430FB-DA07-4878-94AC-1D69EDC13F8D}" destId="{CD079225-A832-45CA-B26C-9974D28B1571}" srcOrd="7" destOrd="0" presId="urn:microsoft.com/office/officeart/2005/8/layout/hList1"/>
    <dgm:cxn modelId="{33340C69-9F95-4F9C-B0C8-52EE2D02066F}" type="presParOf" srcId="{31F430FB-DA07-4878-94AC-1D69EDC13F8D}" destId="{849B445C-D35A-4E9B-8DAD-A331BB751D8D}" srcOrd="8" destOrd="0" presId="urn:microsoft.com/office/officeart/2005/8/layout/hList1"/>
    <dgm:cxn modelId="{66346369-8305-4DFD-A207-B8CB8770A54B}" type="presParOf" srcId="{849B445C-D35A-4E9B-8DAD-A331BB751D8D}" destId="{0743A352-365B-4047-A930-5DD77BE1EB1B}" srcOrd="0" destOrd="0" presId="urn:microsoft.com/office/officeart/2005/8/layout/hList1"/>
    <dgm:cxn modelId="{8B59DBE4-510F-4109-B6B4-84E5D6D21AE1}" type="presParOf" srcId="{849B445C-D35A-4E9B-8DAD-A331BB751D8D}" destId="{4E05CADC-154F-4749-BD39-A0FB20800746}" srcOrd="1" destOrd="0" presId="urn:microsoft.com/office/officeart/2005/8/layout/hList1"/>
    <dgm:cxn modelId="{1EB3BCAD-933A-4C91-A7C1-C84B7DFE88DA}" type="presParOf" srcId="{31F430FB-DA07-4878-94AC-1D69EDC13F8D}" destId="{8D3D4E00-D268-4651-846B-3A31C4B7A3B1}" srcOrd="9" destOrd="0" presId="urn:microsoft.com/office/officeart/2005/8/layout/hList1"/>
    <dgm:cxn modelId="{CF29D440-CECF-4971-9499-5BF5534894D8}" type="presParOf" srcId="{31F430FB-DA07-4878-94AC-1D69EDC13F8D}" destId="{25A7A72F-6DE1-4AFA-AEA0-98C7E26110FF}" srcOrd="10" destOrd="0" presId="urn:microsoft.com/office/officeart/2005/8/layout/hList1"/>
    <dgm:cxn modelId="{5114B30D-E918-4754-85BB-AF18EE1196EF}" type="presParOf" srcId="{25A7A72F-6DE1-4AFA-AEA0-98C7E26110FF}" destId="{395E0589-3992-4640-83EB-96CEE12B0763}" srcOrd="0" destOrd="0" presId="urn:microsoft.com/office/officeart/2005/8/layout/hList1"/>
    <dgm:cxn modelId="{23BC970D-BCC0-47A9-A898-F58ABFE90C2D}" type="presParOf" srcId="{25A7A72F-6DE1-4AFA-AEA0-98C7E26110FF}" destId="{B568299D-837C-4A4A-9E92-6BE084AFEF7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8FA2F8-5B59-45A4-AC54-9669A547306E}">
      <dsp:nvSpPr>
        <dsp:cNvPr id="0" name=""/>
        <dsp:cNvSpPr/>
      </dsp:nvSpPr>
      <dsp:spPr>
        <a:xfrm>
          <a:off x="3338" y="757279"/>
          <a:ext cx="1773555" cy="460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XML</a:t>
          </a:r>
        </a:p>
      </dsp:txBody>
      <dsp:txXfrm>
        <a:off x="3338" y="757279"/>
        <a:ext cx="1773555" cy="460800"/>
      </dsp:txXfrm>
    </dsp:sp>
    <dsp:sp modelId="{1613AAF0-9815-43E2-892C-DE9B2B28A2EC}">
      <dsp:nvSpPr>
        <dsp:cNvPr id="0" name=""/>
        <dsp:cNvSpPr/>
      </dsp:nvSpPr>
      <dsp:spPr>
        <a:xfrm>
          <a:off x="3338" y="1218080"/>
          <a:ext cx="1773555" cy="162504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XLinq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XML </a:t>
          </a:r>
          <a:r>
            <a:rPr lang="sl-SI" sz="1600" kern="1200" dirty="0" err="1"/>
            <a:t>Document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XPath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XSD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XSL</a:t>
          </a:r>
        </a:p>
      </dsp:txBody>
      <dsp:txXfrm>
        <a:off x="3338" y="1218080"/>
        <a:ext cx="1773555" cy="1625040"/>
      </dsp:txXfrm>
    </dsp:sp>
    <dsp:sp modelId="{C85F391C-0AD3-47CF-A624-98F039B51388}">
      <dsp:nvSpPr>
        <dsp:cNvPr id="0" name=""/>
        <dsp:cNvSpPr/>
      </dsp:nvSpPr>
      <dsp:spPr>
        <a:xfrm>
          <a:off x="2025191" y="757279"/>
          <a:ext cx="1773555" cy="460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 err="1"/>
            <a:t>Serialization</a:t>
          </a:r>
          <a:endParaRPr lang="sl-SI" sz="1600" kern="1200" dirty="0"/>
        </a:p>
      </dsp:txBody>
      <dsp:txXfrm>
        <a:off x="2025191" y="757279"/>
        <a:ext cx="1773555" cy="460800"/>
      </dsp:txXfrm>
    </dsp:sp>
    <dsp:sp modelId="{F475884E-F8FD-4D42-96A8-B76C3BF171D8}">
      <dsp:nvSpPr>
        <dsp:cNvPr id="0" name=""/>
        <dsp:cNvSpPr/>
      </dsp:nvSpPr>
      <dsp:spPr>
        <a:xfrm>
          <a:off x="2025191" y="1218080"/>
          <a:ext cx="1773555" cy="162504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BinaryFormatter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Data </a:t>
          </a:r>
          <a:r>
            <a:rPr lang="sl-SI" sz="1600" kern="1200" dirty="0" err="1"/>
            <a:t>Contract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XML</a:t>
          </a:r>
        </a:p>
      </dsp:txBody>
      <dsp:txXfrm>
        <a:off x="2025191" y="1218080"/>
        <a:ext cx="1773555" cy="1625040"/>
      </dsp:txXfrm>
    </dsp:sp>
    <dsp:sp modelId="{42B23C1D-3C42-4294-B739-9D13B62BF8B8}">
      <dsp:nvSpPr>
        <dsp:cNvPr id="0" name=""/>
        <dsp:cNvSpPr/>
      </dsp:nvSpPr>
      <dsp:spPr>
        <a:xfrm>
          <a:off x="4047045" y="757279"/>
          <a:ext cx="1773555" cy="460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 err="1"/>
            <a:t>Networking</a:t>
          </a:r>
          <a:endParaRPr lang="sl-SI" sz="1600" kern="1200" dirty="0"/>
        </a:p>
      </dsp:txBody>
      <dsp:txXfrm>
        <a:off x="4047045" y="757279"/>
        <a:ext cx="1773555" cy="460800"/>
      </dsp:txXfrm>
    </dsp:sp>
    <dsp:sp modelId="{B979C550-5B42-437A-B1F1-3F50B34E86E8}">
      <dsp:nvSpPr>
        <dsp:cNvPr id="0" name=""/>
        <dsp:cNvSpPr/>
      </dsp:nvSpPr>
      <dsp:spPr>
        <a:xfrm>
          <a:off x="4047045" y="1218080"/>
          <a:ext cx="1773555" cy="162504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Sockets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Http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Mail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WebSockets</a:t>
          </a:r>
          <a:endParaRPr lang="sl-SI" sz="1600" kern="1200" dirty="0"/>
        </a:p>
      </dsp:txBody>
      <dsp:txXfrm>
        <a:off x="4047045" y="1218080"/>
        <a:ext cx="1773555" cy="1625040"/>
      </dsp:txXfrm>
    </dsp:sp>
    <dsp:sp modelId="{980B8776-DCF5-4742-B725-F8B336F8DFE8}">
      <dsp:nvSpPr>
        <dsp:cNvPr id="0" name=""/>
        <dsp:cNvSpPr/>
      </dsp:nvSpPr>
      <dsp:spPr>
        <a:xfrm>
          <a:off x="6068899" y="757279"/>
          <a:ext cx="1773555" cy="460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IO</a:t>
          </a:r>
        </a:p>
      </dsp:txBody>
      <dsp:txXfrm>
        <a:off x="6068899" y="757279"/>
        <a:ext cx="1773555" cy="460800"/>
      </dsp:txXfrm>
    </dsp:sp>
    <dsp:sp modelId="{26E7D232-23AD-4B59-BBDE-D5066FD0E662}">
      <dsp:nvSpPr>
        <dsp:cNvPr id="0" name=""/>
        <dsp:cNvSpPr/>
      </dsp:nvSpPr>
      <dsp:spPr>
        <a:xfrm>
          <a:off x="6068899" y="1218080"/>
          <a:ext cx="1773555" cy="162504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Files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Compression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/>
            <a:t>MMF</a:t>
          </a:r>
        </a:p>
      </dsp:txBody>
      <dsp:txXfrm>
        <a:off x="6068899" y="1218080"/>
        <a:ext cx="1773555" cy="1625040"/>
      </dsp:txXfrm>
    </dsp:sp>
    <dsp:sp modelId="{0743A352-365B-4047-A930-5DD77BE1EB1B}">
      <dsp:nvSpPr>
        <dsp:cNvPr id="0" name=""/>
        <dsp:cNvSpPr/>
      </dsp:nvSpPr>
      <dsp:spPr>
        <a:xfrm>
          <a:off x="8090753" y="757279"/>
          <a:ext cx="1773555" cy="460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 err="1"/>
            <a:t>Threading</a:t>
          </a:r>
          <a:endParaRPr lang="sl-SI" sz="1600" kern="1200" dirty="0"/>
        </a:p>
      </dsp:txBody>
      <dsp:txXfrm>
        <a:off x="8090753" y="757279"/>
        <a:ext cx="1773555" cy="460800"/>
      </dsp:txXfrm>
    </dsp:sp>
    <dsp:sp modelId="{4E05CADC-154F-4749-BD39-A0FB20800746}">
      <dsp:nvSpPr>
        <dsp:cNvPr id="0" name=""/>
        <dsp:cNvSpPr/>
      </dsp:nvSpPr>
      <dsp:spPr>
        <a:xfrm>
          <a:off x="8090753" y="1218080"/>
          <a:ext cx="1773555" cy="162504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Threads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Thread</a:t>
          </a:r>
          <a:r>
            <a:rPr lang="sl-SI" sz="1600" kern="1200" dirty="0"/>
            <a:t> </a:t>
          </a:r>
          <a:r>
            <a:rPr lang="sl-SI" sz="1600" kern="1200" dirty="0" err="1"/>
            <a:t>Pool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Tasks</a:t>
          </a:r>
          <a:endParaRPr lang="sl-SI" sz="1600" kern="1200" dirty="0"/>
        </a:p>
      </dsp:txBody>
      <dsp:txXfrm>
        <a:off x="8090753" y="1218080"/>
        <a:ext cx="1773555" cy="1625040"/>
      </dsp:txXfrm>
    </dsp:sp>
    <dsp:sp modelId="{395E0589-3992-4640-83EB-96CEE12B0763}">
      <dsp:nvSpPr>
        <dsp:cNvPr id="0" name=""/>
        <dsp:cNvSpPr/>
      </dsp:nvSpPr>
      <dsp:spPr>
        <a:xfrm>
          <a:off x="10112606" y="757279"/>
          <a:ext cx="1773555" cy="460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 err="1"/>
            <a:t>Core</a:t>
          </a:r>
          <a:endParaRPr lang="sl-SI" sz="1600" kern="1200" dirty="0"/>
        </a:p>
      </dsp:txBody>
      <dsp:txXfrm>
        <a:off x="10112606" y="757279"/>
        <a:ext cx="1773555" cy="460800"/>
      </dsp:txXfrm>
    </dsp:sp>
    <dsp:sp modelId="{B568299D-837C-4A4A-9E92-6BE084AFEF78}">
      <dsp:nvSpPr>
        <dsp:cNvPr id="0" name=""/>
        <dsp:cNvSpPr/>
      </dsp:nvSpPr>
      <dsp:spPr>
        <a:xfrm>
          <a:off x="10112606" y="1218080"/>
          <a:ext cx="1773555" cy="162504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Primitives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Collections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Reflection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Interop</a:t>
          </a:r>
          <a:endParaRPr lang="sl-SI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1600" kern="1200" dirty="0" err="1"/>
            <a:t>Linq</a:t>
          </a:r>
          <a:endParaRPr lang="sl-SI" sz="1600" kern="1200" dirty="0"/>
        </a:p>
      </dsp:txBody>
      <dsp:txXfrm>
        <a:off x="10112606" y="1218080"/>
        <a:ext cx="1773555" cy="1625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5/15/2017 10:17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67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372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471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424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369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427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528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8490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717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601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330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082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837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17262" lvl="1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7835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6935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4014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075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3674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077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38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384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17262" lvl="1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5819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5/15/2017 10:17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9586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5/15/2017 10:17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00465" y="2613025"/>
            <a:ext cx="5270500" cy="43815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Click to 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Click to 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net/core" TargetMode="External"/><Relationship Id="rId7" Type="http://schemas.openxmlformats.org/officeDocument/2006/relationships/hyperlink" Target="http://bit.ly/DncNetStandard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bit.ly/NetStandard2Video" TargetMode="External"/><Relationship Id="rId5" Type="http://schemas.openxmlformats.org/officeDocument/2006/relationships/hyperlink" Target="http://bit.ly/NetStandardVideos" TargetMode="External"/><Relationship Id="rId4" Type="http://schemas.openxmlformats.org/officeDocument/2006/relationships/hyperlink" Target="https://www.microsoft.com/net/core/preview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01" y="2814105"/>
            <a:ext cx="7095663" cy="1835285"/>
          </a:xfrm>
        </p:spPr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Core</a:t>
            </a:r>
            <a:r>
              <a:rPr lang="sl-SI" dirty="0"/>
              <a:t> – je že pravi čas?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3049" y="3954463"/>
            <a:ext cx="5513139" cy="731528"/>
          </a:xfrm>
        </p:spPr>
        <p:txBody>
          <a:bodyPr/>
          <a:lstStyle/>
          <a:p>
            <a:r>
              <a:rPr lang="sl-SI" dirty="0"/>
              <a:t>Damir Arh, Razum </a:t>
            </a:r>
            <a:r>
              <a:rPr lang="sl-SI" dirty="0" err="1"/>
              <a:t>d.o.o</a:t>
            </a:r>
            <a:r>
              <a:rPr lang="sl-SI" dirty="0"/>
              <a:t>.</a:t>
            </a:r>
          </a:p>
          <a:p>
            <a:r>
              <a:rPr lang="sl-SI" dirty="0"/>
              <a:t>Microsoft MVP</a:t>
            </a:r>
          </a:p>
          <a:p>
            <a:r>
              <a:rPr lang="sl-SI" dirty="0"/>
              <a:t>@</a:t>
            </a:r>
            <a:r>
              <a:rPr lang="sl-SI" dirty="0" err="1"/>
              <a:t>DamirArh</a:t>
            </a:r>
            <a:endParaRPr lang="sl-SI" dirty="0"/>
          </a:p>
          <a:p>
            <a:r>
              <a:rPr lang="sl-SI" dirty="0"/>
              <a:t>http://www.damirscorner.com</a:t>
            </a:r>
          </a:p>
        </p:txBody>
      </p:sp>
    </p:spTree>
    <p:extLst>
      <p:ext uri="{BB962C8B-B14F-4D97-AF65-F5344CB8AC3E}">
        <p14:creationId xmlns:p14="http://schemas.microsoft.com/office/powerpoint/2010/main" val="2602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1902059"/>
          </a:xfrm>
        </p:spPr>
        <p:txBody>
          <a:bodyPr/>
          <a:lstStyle/>
          <a:p>
            <a:r>
              <a:rPr lang="sl-SI" dirty="0"/>
              <a:t>Kaj je .NET </a:t>
            </a:r>
            <a:r>
              <a:rPr lang="sl-SI" dirty="0" err="1"/>
              <a:t>Core</a:t>
            </a:r>
            <a:r>
              <a:rPr lang="sl-SI" dirty="0"/>
              <a:t>?</a:t>
            </a:r>
          </a:p>
          <a:p>
            <a:r>
              <a:rPr lang="sl-SI" dirty="0"/>
              <a:t>.NET Standard</a:t>
            </a:r>
          </a:p>
          <a:p>
            <a:r>
              <a:rPr lang="sl-SI" dirty="0"/>
              <a:t>Pogled v prihodnost</a:t>
            </a:r>
          </a:p>
        </p:txBody>
      </p:sp>
    </p:spTree>
    <p:extLst>
      <p:ext uri="{BB962C8B-B14F-4D97-AF65-F5344CB8AC3E}">
        <p14:creationId xmlns:p14="http://schemas.microsoft.com/office/powerpoint/2010/main" val="86070833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Kaj je .NET </a:t>
            </a:r>
            <a:r>
              <a:rPr lang="sl-SI" dirty="0" err="1"/>
              <a:t>Core</a:t>
            </a:r>
            <a:r>
              <a:rPr lang="sl-SI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5234881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Core</a:t>
            </a:r>
            <a:r>
              <a:rPr lang="sl-SI" dirty="0"/>
              <a:t> ≠ .NET </a:t>
            </a:r>
            <a:r>
              <a:rPr lang="sl-SI" dirty="0" err="1"/>
              <a:t>Framework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120854"/>
          </a:xfrm>
        </p:spPr>
        <p:txBody>
          <a:bodyPr/>
          <a:lstStyle/>
          <a:p>
            <a:r>
              <a:rPr lang="sl-SI" dirty="0"/>
              <a:t>Povsem nova implementacija</a:t>
            </a:r>
          </a:p>
          <a:p>
            <a:r>
              <a:rPr lang="sl-SI" dirty="0"/>
              <a:t>Podmnožica funkcionalnosti</a:t>
            </a:r>
          </a:p>
          <a:p>
            <a:r>
              <a:rPr lang="sl-SI" dirty="0"/>
              <a:t>Odprta koda</a:t>
            </a:r>
          </a:p>
          <a:p>
            <a:r>
              <a:rPr lang="sl-SI" dirty="0"/>
              <a:t>Hitrost</a:t>
            </a:r>
          </a:p>
          <a:p>
            <a:r>
              <a:rPr lang="sl-SI" dirty="0"/>
              <a:t>Na voljo za Windows, Linux in </a:t>
            </a:r>
            <a:r>
              <a:rPr lang="sl-SI" dirty="0" err="1"/>
              <a:t>macOS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2576672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Verzije .NET </a:t>
            </a:r>
            <a:r>
              <a:rPr lang="sl-SI" dirty="0" err="1"/>
              <a:t>Core</a:t>
            </a:r>
            <a:endParaRPr lang="sl-SI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723317"/>
              </p:ext>
            </p:extLst>
          </p:nvPr>
        </p:nvGraphicFramePr>
        <p:xfrm>
          <a:off x="611465" y="1409030"/>
          <a:ext cx="4886692" cy="4019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31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6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5928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</a:rPr>
                        <a:t>LTS</a:t>
                      </a:r>
                      <a:endParaRPr lang="en-US" sz="1500" b="1" i="0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Current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27.6.2016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13.9.2016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17.10.2016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1.0.2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24.10.2016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992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13.12.2016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1.0.3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7.3.2017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1.0.4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1.1.1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9.5.2017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1.0.5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1.1.2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559601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Razvojna orodja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949047"/>
          </a:xfrm>
        </p:spPr>
        <p:txBody>
          <a:bodyPr/>
          <a:lstStyle/>
          <a:p>
            <a:r>
              <a:rPr lang="sl-SI" dirty="0"/>
              <a:t>VS2015: .</a:t>
            </a:r>
            <a:r>
              <a:rPr lang="sl-SI" dirty="0" err="1"/>
              <a:t>xproj</a:t>
            </a:r>
            <a:r>
              <a:rPr lang="sl-SI" dirty="0"/>
              <a:t> / </a:t>
            </a:r>
            <a:r>
              <a:rPr lang="sl-SI" dirty="0" err="1"/>
              <a:t>project.json</a:t>
            </a:r>
            <a:endParaRPr lang="sl-SI" dirty="0"/>
          </a:p>
          <a:p>
            <a:r>
              <a:rPr lang="sl-SI" dirty="0"/>
              <a:t>VS2017: .</a:t>
            </a:r>
            <a:r>
              <a:rPr lang="sl-SI" dirty="0" err="1"/>
              <a:t>csproj</a:t>
            </a:r>
            <a:r>
              <a:rPr lang="sl-SI" dirty="0"/>
              <a:t> / </a:t>
            </a:r>
            <a:r>
              <a:rPr lang="sl-SI" dirty="0" err="1"/>
              <a:t>MSBuild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Visual</a:t>
            </a:r>
            <a:r>
              <a:rPr lang="sl-SI" dirty="0"/>
              <a:t> Studio 2017</a:t>
            </a:r>
          </a:p>
          <a:p>
            <a:r>
              <a:rPr lang="sl-SI" dirty="0" err="1"/>
              <a:t>Visual</a:t>
            </a:r>
            <a:r>
              <a:rPr lang="sl-SI" dirty="0"/>
              <a:t> Studio </a:t>
            </a:r>
            <a:r>
              <a:rPr lang="sl-SI" dirty="0" err="1"/>
              <a:t>for</a:t>
            </a:r>
            <a:r>
              <a:rPr lang="sl-SI" dirty="0"/>
              <a:t> Mac</a:t>
            </a:r>
          </a:p>
          <a:p>
            <a:r>
              <a:rPr lang="sl-SI" dirty="0" err="1"/>
              <a:t>Visual</a:t>
            </a:r>
            <a:r>
              <a:rPr lang="sl-SI" dirty="0"/>
              <a:t> Studio </a:t>
            </a:r>
            <a:r>
              <a:rPr lang="sl-SI" dirty="0" err="1"/>
              <a:t>Code</a:t>
            </a:r>
            <a:endParaRPr lang="sl-SI" dirty="0"/>
          </a:p>
          <a:p>
            <a:r>
              <a:rPr lang="sl-SI" dirty="0" err="1"/>
              <a:t>dotnet</a:t>
            </a:r>
            <a:endParaRPr lang="sl-SI" dirty="0"/>
          </a:p>
          <a:p>
            <a:r>
              <a:rPr lang="sl-SI" dirty="0" err="1"/>
              <a:t>Rider</a:t>
            </a:r>
            <a:endParaRPr lang="sl-SI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7597" y="1553046"/>
            <a:ext cx="5472608" cy="0"/>
          </a:xfrm>
          <a:prstGeom prst="line">
            <a:avLst/>
          </a:prstGeom>
          <a:ln w="25400"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36552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Standard</a:t>
            </a:r>
          </a:p>
        </p:txBody>
      </p:sp>
    </p:spTree>
    <p:extLst>
      <p:ext uri="{BB962C8B-B14F-4D97-AF65-F5344CB8AC3E}">
        <p14:creationId xmlns:p14="http://schemas.microsoft.com/office/powerpoint/2010/main" val="469020723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Različna izvajalna okolja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339650"/>
          </a:xfrm>
        </p:spPr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Core</a:t>
            </a:r>
            <a:endParaRPr lang="sl-SI" dirty="0"/>
          </a:p>
          <a:p>
            <a:r>
              <a:rPr lang="sl-SI" dirty="0"/>
              <a:t>.NET </a:t>
            </a:r>
            <a:r>
              <a:rPr lang="sl-SI" dirty="0" err="1"/>
              <a:t>Framework</a:t>
            </a:r>
            <a:endParaRPr lang="sl-SI" dirty="0"/>
          </a:p>
          <a:p>
            <a:r>
              <a:rPr lang="sl-SI" dirty="0" err="1"/>
              <a:t>Xamarin</a:t>
            </a:r>
            <a:endParaRPr lang="sl-SI" dirty="0"/>
          </a:p>
          <a:p>
            <a:r>
              <a:rPr lang="sl-SI" dirty="0" err="1"/>
              <a:t>Universal</a:t>
            </a:r>
            <a:r>
              <a:rPr lang="sl-SI" dirty="0"/>
              <a:t> Windows Platform</a:t>
            </a:r>
          </a:p>
          <a:p>
            <a:r>
              <a:rPr lang="sl-SI" dirty="0"/>
              <a:t>Windows Store</a:t>
            </a:r>
          </a:p>
          <a:p>
            <a:r>
              <a:rPr lang="sl-SI" dirty="0"/>
              <a:t>Windows </a:t>
            </a:r>
            <a:r>
              <a:rPr lang="sl-SI" dirty="0" err="1"/>
              <a:t>Phone</a:t>
            </a:r>
            <a:endParaRPr lang="sl-SI" dirty="0"/>
          </a:p>
          <a:p>
            <a:r>
              <a:rPr lang="sl-SI" dirty="0" err="1"/>
              <a:t>Silverlight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2852204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Portable</a:t>
            </a:r>
            <a:r>
              <a:rPr lang="sl-SI" dirty="0"/>
              <a:t> </a:t>
            </a:r>
            <a:r>
              <a:rPr lang="sl-SI" dirty="0" err="1"/>
              <a:t>Class</a:t>
            </a:r>
            <a:r>
              <a:rPr lang="sl-SI" dirty="0"/>
              <a:t> </a:t>
            </a:r>
            <a:r>
              <a:rPr lang="sl-SI" dirty="0" err="1"/>
              <a:t>Libraries</a:t>
            </a:r>
            <a:r>
              <a:rPr lang="sl-SI" dirty="0"/>
              <a:t> (PCL)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1349" y="1573212"/>
            <a:ext cx="3533775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116797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Standard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85260"/>
              </p:ext>
            </p:extLst>
          </p:nvPr>
        </p:nvGraphicFramePr>
        <p:xfrm>
          <a:off x="611465" y="1409030"/>
          <a:ext cx="11151391" cy="4019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549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35928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</a:rPr>
                        <a:t>1.0</a:t>
                      </a:r>
                      <a:endParaRPr lang="en-US" sz="1500" b="1" i="0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1.1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1.2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1.3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1.4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1.5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1.6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.NET </a:t>
                      </a:r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Core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.NET </a:t>
                      </a:r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Framework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4.5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4.5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4.5.1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4.6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4.6.1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4.6.2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4.6.3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Xamarin.iOS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Xamarin.Android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7.0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992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Universal</a:t>
                      </a:r>
                      <a:r>
                        <a:rPr lang="sl-SI" sz="1400" b="1" i="0" u="none" strike="noStrike" kern="1200" baseline="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Windows Platform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10.0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Windows Store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8.0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8.0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8.1</a:t>
                      </a:r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US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Windows </a:t>
                      </a:r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Phone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8.1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484545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Standard : </a:t>
            </a:r>
            <a:r>
              <a:rPr lang="sl-SI" dirty="0" err="1"/>
              <a:t>Portable</a:t>
            </a:r>
            <a:r>
              <a:rPr lang="sl-SI" dirty="0"/>
              <a:t> </a:t>
            </a:r>
            <a:r>
              <a:rPr lang="sl-SI" dirty="0" err="1"/>
              <a:t>Class</a:t>
            </a:r>
            <a:r>
              <a:rPr lang="sl-SI" dirty="0"/>
              <a:t> </a:t>
            </a:r>
            <a:r>
              <a:rPr lang="sl-SI" dirty="0" err="1"/>
              <a:t>Libraries</a:t>
            </a:r>
            <a:endParaRPr lang="sl-SI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878741"/>
              </p:ext>
            </p:extLst>
          </p:nvPr>
        </p:nvGraphicFramePr>
        <p:xfrm>
          <a:off x="611465" y="1409030"/>
          <a:ext cx="11151388" cy="2524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4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8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08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5928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</a:rPr>
                        <a:t>.NET</a:t>
                      </a:r>
                      <a:r>
                        <a:rPr lang="sl-SI" sz="1500" b="1" baseline="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</a:rPr>
                        <a:t> Standard</a:t>
                      </a:r>
                      <a:endParaRPr lang="en-US" sz="1500" b="1" i="0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32742" rtl="0" eaLnBrk="1" latinLnBrk="0" hangingPunct="1"/>
                      <a:r>
                        <a:rPr lang="sl-SI" sz="1500" b="1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Portable</a:t>
                      </a:r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sl-SI" sz="1500" b="1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Class</a:t>
                      </a:r>
                      <a:r>
                        <a:rPr lang="sl-SI" sz="1500" b="1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sl-SI" sz="1500" b="1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latin typeface="+mn-lt"/>
                          <a:ea typeface="+mn-ea"/>
                          <a:cs typeface="+mn-cs"/>
                        </a:rPr>
                        <a:t>Libraries</a:t>
                      </a:r>
                      <a:endParaRPr lang="en-US" sz="1500" b="1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491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Binarna združljivost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 podprtimi izvajalnimi okolji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Nabor tipov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Izbrana verzija standarda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Presek ciljnih izvajalnih okolij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Nova</a:t>
                      </a:r>
                      <a:r>
                        <a:rPr lang="sl-SI" sz="1400" b="1" i="0" u="none" strike="noStrike" kern="1200" baseline="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izvajalna okolja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Brez vpliva</a:t>
                      </a:r>
                      <a:r>
                        <a:rPr lang="sl-SI" sz="1500" b="0" i="0" u="none" strike="noStrike" kern="1200" baseline="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na standard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</a:t>
                      </a:r>
                      <a:r>
                        <a:rPr lang="sl-SI" sz="1500" b="0" i="0" u="none" strike="noStrike" kern="1200" baseline="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svežitev orodij in ponovna izgradnja zbirov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133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sl-SI" sz="1400" b="1" i="0" u="none" strike="noStrike" kern="1200" dirty="0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Linearno </a:t>
                      </a:r>
                      <a:r>
                        <a:rPr lang="sl-SI" sz="1400" b="1" i="0" u="none" strike="noStrike" kern="1200" dirty="0" err="1">
                          <a:gradFill>
                            <a:gsLst>
                              <a:gs pos="0">
                                <a:srgbClr val="FFFFFF"/>
                              </a:gs>
                              <a:gs pos="100000">
                                <a:srgbClr val="FFFFFF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verzioniranje</a:t>
                      </a:r>
                      <a:endParaRPr lang="en-US" sz="1400" b="1" i="0" u="none" strike="noStrike" kern="1200" dirty="0">
                        <a:gradFill>
                          <a:gsLst>
                            <a:gs pos="0">
                              <a:srgbClr val="FFFFFF"/>
                            </a:gs>
                            <a:gs pos="100000">
                              <a:srgbClr val="FFFFFF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9631" marR="89631" marT="9336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Da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sl-SI" sz="1500" b="0" i="0" u="none" strike="noStrike" kern="1200" dirty="0">
                          <a:gradFill>
                            <a:gsLst>
                              <a:gs pos="0">
                                <a:schemeClr val="tx1"/>
                              </a:gs>
                              <a:gs pos="100000">
                                <a:schemeClr val="tx1"/>
                              </a:gs>
                            </a:gsLst>
                            <a:lin ang="5400000" scaled="0"/>
                          </a:gra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Ne</a:t>
                      </a:r>
                      <a:endParaRPr lang="en-IN" sz="1500" b="0" i="0" u="none" strike="noStrike" kern="1200" dirty="0">
                        <a:gradFill>
                          <a:gsLst>
                            <a:gs pos="0">
                              <a:schemeClr val="tx1"/>
                            </a:gs>
                            <a:gs pos="100000">
                              <a:schemeClr val="tx1"/>
                            </a:gs>
                          </a:gsLst>
                          <a:lin ang="5400000" scaled="0"/>
                        </a:gra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8D7">
                        <a:alpha val="1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91063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Standard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Izgradnja in uporaba knjižnice</a:t>
            </a:r>
          </a:p>
        </p:txBody>
      </p:sp>
    </p:spTree>
    <p:extLst>
      <p:ext uri="{BB962C8B-B14F-4D97-AF65-F5344CB8AC3E}">
        <p14:creationId xmlns:p14="http://schemas.microsoft.com/office/powerpoint/2010/main" val="1515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Pogled v prihodnost</a:t>
            </a:r>
          </a:p>
        </p:txBody>
      </p:sp>
    </p:spTree>
    <p:extLst>
      <p:ext uri="{BB962C8B-B14F-4D97-AF65-F5344CB8AC3E}">
        <p14:creationId xmlns:p14="http://schemas.microsoft.com/office/powerpoint/2010/main" val="2015297718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Standard 2.0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10686847"/>
              </p:ext>
            </p:extLst>
          </p:nvPr>
        </p:nvGraphicFramePr>
        <p:xfrm>
          <a:off x="274702" y="1697062"/>
          <a:ext cx="11889501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60273169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Razpoložljivost .NET Standard 2.0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662541"/>
          </a:xfrm>
        </p:spPr>
        <p:txBody>
          <a:bodyPr/>
          <a:lstStyle/>
          <a:p>
            <a:r>
              <a:rPr lang="sl-SI" dirty="0"/>
              <a:t>Izvajalna okolja</a:t>
            </a:r>
          </a:p>
          <a:p>
            <a:pPr lvl="1"/>
            <a:r>
              <a:rPr lang="sl-SI" dirty="0"/>
              <a:t>.NET </a:t>
            </a:r>
            <a:r>
              <a:rPr lang="sl-SI" dirty="0" err="1"/>
              <a:t>Core</a:t>
            </a:r>
            <a:r>
              <a:rPr lang="sl-SI" dirty="0"/>
              <a:t> 2.0</a:t>
            </a:r>
          </a:p>
          <a:p>
            <a:pPr lvl="1"/>
            <a:r>
              <a:rPr lang="sl-SI" dirty="0"/>
              <a:t>.NET </a:t>
            </a:r>
            <a:r>
              <a:rPr lang="sl-SI" dirty="0" err="1"/>
              <a:t>Framework</a:t>
            </a:r>
            <a:r>
              <a:rPr lang="sl-SI" dirty="0"/>
              <a:t> 4.6.1</a:t>
            </a:r>
          </a:p>
          <a:p>
            <a:pPr lvl="1"/>
            <a:r>
              <a:rPr lang="sl-SI" dirty="0" err="1"/>
              <a:t>Xamarin</a:t>
            </a:r>
            <a:r>
              <a:rPr lang="sl-SI" dirty="0"/>
              <a:t> </a:t>
            </a:r>
            <a:r>
              <a:rPr lang="sl-SI" dirty="0" err="1"/>
              <a:t>vNext</a:t>
            </a:r>
            <a:endParaRPr lang="sl-SI" dirty="0"/>
          </a:p>
          <a:p>
            <a:r>
              <a:rPr lang="sl-SI" dirty="0"/>
              <a:t>Datum izida: </a:t>
            </a:r>
          </a:p>
          <a:p>
            <a:pPr lvl="1"/>
            <a:r>
              <a:rPr lang="sl-SI" dirty="0" err="1"/>
              <a:t>Preview</a:t>
            </a:r>
            <a:r>
              <a:rPr lang="sl-SI" dirty="0"/>
              <a:t> 1: 10.5.2017</a:t>
            </a:r>
          </a:p>
          <a:p>
            <a:pPr lvl="1"/>
            <a:r>
              <a:rPr lang="sl-SI" dirty="0"/>
              <a:t>Končna verzija: Q3 2017</a:t>
            </a:r>
          </a:p>
        </p:txBody>
      </p:sp>
    </p:spTree>
    <p:extLst>
      <p:ext uri="{BB962C8B-B14F-4D97-AF65-F5344CB8AC3E}">
        <p14:creationId xmlns:p14="http://schemas.microsoft.com/office/powerpoint/2010/main" val="30225311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Odvisnosti v .NET Standard 1.x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2" y="1841078"/>
            <a:ext cx="10898757" cy="299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43748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2" y="1841078"/>
            <a:ext cx="10898756" cy="29923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Odvisnosti v .NET Standard 2.0</a:t>
            </a:r>
          </a:p>
        </p:txBody>
      </p:sp>
    </p:spTree>
    <p:extLst>
      <p:ext uri="{BB962C8B-B14F-4D97-AF65-F5344CB8AC3E}">
        <p14:creationId xmlns:p14="http://schemas.microsoft.com/office/powerpoint/2010/main" val="2388117401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Je že pravi čas?</a:t>
            </a:r>
          </a:p>
        </p:txBody>
      </p:sp>
    </p:spTree>
    <p:extLst>
      <p:ext uri="{BB962C8B-B14F-4D97-AF65-F5344CB8AC3E}">
        <p14:creationId xmlns:p14="http://schemas.microsoft.com/office/powerpoint/2010/main" val="1395081638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Poglavitne prednosti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391424"/>
          </a:xfrm>
        </p:spPr>
        <p:txBody>
          <a:bodyPr/>
          <a:lstStyle/>
          <a:p>
            <a:r>
              <a:rPr lang="sl-SI" sz="3600" dirty="0">
                <a:solidFill>
                  <a:srgbClr val="E4491C"/>
                </a:solidFill>
              </a:rPr>
              <a:t>.NET </a:t>
            </a:r>
            <a:r>
              <a:rPr lang="sl-SI" sz="3600" dirty="0" err="1">
                <a:solidFill>
                  <a:srgbClr val="E4491C"/>
                </a:solidFill>
              </a:rPr>
              <a:t>Core</a:t>
            </a:r>
            <a:endParaRPr lang="sl-SI" sz="3600" dirty="0">
              <a:solidFill>
                <a:srgbClr val="E4491C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Hitrost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Podpora Linux, </a:t>
            </a:r>
            <a:r>
              <a:rPr lang="sl-SI" dirty="0" err="1"/>
              <a:t>macOS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Odprta koda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391424"/>
          </a:xfrm>
        </p:spPr>
        <p:txBody>
          <a:bodyPr/>
          <a:lstStyle/>
          <a:p>
            <a:r>
              <a:rPr lang="sl-SI" sz="3600" dirty="0">
                <a:solidFill>
                  <a:srgbClr val="E4491C"/>
                </a:solidFill>
              </a:rPr>
              <a:t>.NET </a:t>
            </a:r>
            <a:r>
              <a:rPr lang="sl-SI" sz="3600" dirty="0" err="1">
                <a:solidFill>
                  <a:srgbClr val="E4491C"/>
                </a:solidFill>
              </a:rPr>
              <a:t>Framework</a:t>
            </a:r>
            <a:endParaRPr lang="sl-SI" sz="3600" dirty="0">
              <a:solidFill>
                <a:srgbClr val="E4491C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Obstoječa koda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Razpoložljivost knjižnic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Izkušnje</a:t>
            </a:r>
          </a:p>
        </p:txBody>
      </p:sp>
    </p:spTree>
    <p:extLst>
      <p:ext uri="{BB962C8B-B14F-4D97-AF65-F5344CB8AC3E}">
        <p14:creationId xmlns:p14="http://schemas.microsoft.com/office/powerpoint/2010/main" val="10675946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Kdaj .NET </a:t>
            </a:r>
            <a:r>
              <a:rPr lang="sl-SI" dirty="0" err="1"/>
              <a:t>Core</a:t>
            </a:r>
            <a:r>
              <a:rPr lang="sl-SI" dirty="0"/>
              <a:t>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2511457"/>
          </a:xfrm>
        </p:spPr>
        <p:txBody>
          <a:bodyPr/>
          <a:lstStyle/>
          <a:p>
            <a:r>
              <a:rPr lang="sl-SI" dirty="0"/>
              <a:t>Nov projekt</a:t>
            </a:r>
          </a:p>
          <a:p>
            <a:r>
              <a:rPr lang="sl-SI" dirty="0"/>
              <a:t>Spletna aplikacija</a:t>
            </a:r>
          </a:p>
          <a:p>
            <a:r>
              <a:rPr lang="sl-SI" dirty="0"/>
              <a:t>Nizka odvisnost od drugih knjižnic</a:t>
            </a:r>
          </a:p>
          <a:p>
            <a:r>
              <a:rPr lang="sl-SI" dirty="0"/>
              <a:t>Drugi operacijski sistemi?</a:t>
            </a:r>
          </a:p>
        </p:txBody>
      </p:sp>
    </p:spTree>
    <p:extLst>
      <p:ext uri="{BB962C8B-B14F-4D97-AF65-F5344CB8AC3E}">
        <p14:creationId xmlns:p14="http://schemas.microsoft.com/office/powerpoint/2010/main" val="25955259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Kaj pa v ostalih primerih?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1902059"/>
          </a:xfrm>
        </p:spPr>
        <p:txBody>
          <a:bodyPr/>
          <a:lstStyle/>
          <a:p>
            <a:r>
              <a:rPr lang="sl-SI" dirty="0"/>
              <a:t>Poslovna logika v .NET Standard</a:t>
            </a:r>
          </a:p>
          <a:p>
            <a:endParaRPr lang="sl-SI" dirty="0"/>
          </a:p>
          <a:p>
            <a:r>
              <a:rPr lang="sl-SI" dirty="0"/>
              <a:t>Počakajmo na .NET Standard 2.0 in .NET </a:t>
            </a:r>
            <a:r>
              <a:rPr lang="sl-SI" dirty="0" err="1"/>
              <a:t>Core</a:t>
            </a:r>
            <a:r>
              <a:rPr lang="sl-SI" dirty="0"/>
              <a:t> 2.0</a:t>
            </a:r>
          </a:p>
        </p:txBody>
      </p:sp>
    </p:spTree>
    <p:extLst>
      <p:ext uri="{BB962C8B-B14F-4D97-AF65-F5344CB8AC3E}">
        <p14:creationId xmlns:p14="http://schemas.microsoft.com/office/powerpoint/2010/main" val="420228908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Viri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339650"/>
          </a:xfrm>
        </p:spPr>
        <p:txBody>
          <a:bodyPr/>
          <a:lstStyle/>
          <a:p>
            <a:r>
              <a:rPr lang="sl-SI" dirty="0">
                <a:hlinkClick r:id="rId3"/>
              </a:rPr>
              <a:t>https://www.microsoft.com/net/core</a:t>
            </a:r>
            <a:endParaRPr lang="sl-SI" dirty="0"/>
          </a:p>
          <a:p>
            <a:r>
              <a:rPr lang="sl-SI" dirty="0">
                <a:hlinkClick r:id="rId4"/>
              </a:rPr>
              <a:t>https://www.microsoft.com/net/core/preview</a:t>
            </a:r>
            <a:endParaRPr lang="sl-SI" dirty="0"/>
          </a:p>
          <a:p>
            <a:endParaRPr lang="sl-SI" dirty="0"/>
          </a:p>
          <a:p>
            <a:r>
              <a:rPr lang="sl-SI" dirty="0">
                <a:hlinkClick r:id="rId5"/>
              </a:rPr>
              <a:t>http://bit.ly/NetStandardVideos</a:t>
            </a:r>
            <a:endParaRPr lang="sl-SI" dirty="0"/>
          </a:p>
          <a:p>
            <a:r>
              <a:rPr lang="sl-SI" dirty="0">
                <a:hlinkClick r:id="rId6"/>
              </a:rPr>
              <a:t>http://bit.ly/NetStandard2Video</a:t>
            </a:r>
            <a:endParaRPr lang="sl-SI" dirty="0"/>
          </a:p>
          <a:p>
            <a:endParaRPr lang="sl-SI" dirty="0"/>
          </a:p>
          <a:p>
            <a:r>
              <a:rPr lang="sl-SI" dirty="0">
                <a:hlinkClick r:id="rId7"/>
              </a:rPr>
              <a:t>http://bit.ly/DncNetStandard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19816254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75364" y="200416"/>
            <a:ext cx="11837096" cy="6447919"/>
          </a:xfrm>
          <a:prstGeom prst="rect">
            <a:avLst/>
          </a:prstGeom>
          <a:noFill/>
          <a:effectLst>
            <a:reflection stA="44000" endPos="65000" dist="12700" dir="5400000" sy="-100000" algn="bl" rotWithShape="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41300" b="1" cap="none" spc="0" dirty="0">
                <a:ln w="22225">
                  <a:solidFill>
                    <a:srgbClr val="E4491C"/>
                  </a:solidFill>
                  <a:prstDash val="solid"/>
                </a:ln>
                <a:solidFill>
                  <a:srgbClr val="E4491C"/>
                </a:solidFill>
                <a:effectLst/>
                <a:latin typeface="Segoe UI Light" panose="020B0502040204020203" pitchFamily="34" charset="0"/>
                <a:cs typeface="Segoe UI Light" panose="020B050204020402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52185155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706</TotalTime>
  <Words>1143</Words>
  <Application>Microsoft Office PowerPoint</Application>
  <PresentationFormat>Po meri</PresentationFormat>
  <Paragraphs>268</Paragraphs>
  <Slides>25</Slides>
  <Notes>25</Notes>
  <HiddenSlides>0</HiddenSlides>
  <MMClips>0</MMClips>
  <ScaleCrop>false</ScaleCrop>
  <HeadingPairs>
    <vt:vector size="6" baseType="variant">
      <vt:variant>
        <vt:lpstr>Uporabljene pisave</vt:lpstr>
      </vt:variant>
      <vt:variant>
        <vt:i4>6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25</vt:i4>
      </vt:variant>
    </vt:vector>
  </HeadingPairs>
  <TitlesOfParts>
    <vt:vector size="32" baseType="lpstr">
      <vt:lpstr>Arial</vt:lpstr>
      <vt:lpstr>Consolas</vt:lpstr>
      <vt:lpstr>Segoe UI</vt:lpstr>
      <vt:lpstr>Segoe UI Light</vt:lpstr>
      <vt:lpstr>Segoe UI Semilight</vt:lpstr>
      <vt:lpstr>Wingdings</vt:lpstr>
      <vt:lpstr>MS_WinDays17_PPT_template</vt:lpstr>
      <vt:lpstr>PowerPointova predstavitev</vt:lpstr>
      <vt:lpstr>.NET Core – je že pravi čas?</vt:lpstr>
      <vt:lpstr>Agenda</vt:lpstr>
      <vt:lpstr>Kaj je .NET Core?</vt:lpstr>
      <vt:lpstr>.NET Core ≠ .NET Framework</vt:lpstr>
      <vt:lpstr>Verzije .NET Core</vt:lpstr>
      <vt:lpstr>Razvojna orodja</vt:lpstr>
      <vt:lpstr>.NET Standard</vt:lpstr>
      <vt:lpstr>Različna izvajalna okolja</vt:lpstr>
      <vt:lpstr>Portable Class Libraries (PCL)</vt:lpstr>
      <vt:lpstr>.NET Standard</vt:lpstr>
      <vt:lpstr>.NET Standard : Portable Class Libraries</vt:lpstr>
      <vt:lpstr>.NET Standard</vt:lpstr>
      <vt:lpstr>Pogled v prihodnost</vt:lpstr>
      <vt:lpstr>.NET Standard 2.0</vt:lpstr>
      <vt:lpstr>Razpoložljivost .NET Standard 2.0</vt:lpstr>
      <vt:lpstr>Odvisnosti v .NET Standard 1.x</vt:lpstr>
      <vt:lpstr>Odvisnosti v .NET Standard 2.0</vt:lpstr>
      <vt:lpstr>Je že pravi čas?</vt:lpstr>
      <vt:lpstr>Poglavitne prednosti</vt:lpstr>
      <vt:lpstr>Kdaj .NET Core?</vt:lpstr>
      <vt:lpstr>Kaj pa v ostalih primerih?</vt:lpstr>
      <vt:lpstr>Viri</vt:lpstr>
      <vt:lpstr>PowerPointova predstavitev</vt:lpstr>
      <vt:lpstr>PowerPointova predstavitev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Damir Arh</dc:creator>
  <cp:keywords/>
  <dc:description>Template: _x000d_
Formatting: _x000d_
Audience Type:</dc:description>
  <cp:lastModifiedBy>Damir Arh</cp:lastModifiedBy>
  <cp:revision>72</cp:revision>
  <dcterms:created xsi:type="dcterms:W3CDTF">2017-05-06T11:57:39Z</dcterms:created>
  <dcterms:modified xsi:type="dcterms:W3CDTF">2017-05-15T20:19:30Z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