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media/image18.jp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14"/>
  </p:notesMasterIdLst>
  <p:handoutMasterIdLst>
    <p:handoutMasterId r:id="rId15"/>
  </p:handoutMasterIdLst>
  <p:sldIdLst>
    <p:sldId id="1719" r:id="rId6"/>
    <p:sldId id="258" r:id="rId7"/>
    <p:sldId id="1660" r:id="rId8"/>
    <p:sldId id="1835" r:id="rId9"/>
    <p:sldId id="1841" r:id="rId10"/>
    <p:sldId id="1842" r:id="rId11"/>
    <p:sldId id="1843" r:id="rId12"/>
    <p:sldId id="1840" r:id="rId13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719"/>
            <p14:sldId id="258"/>
            <p14:sldId id="1660"/>
            <p14:sldId id="1835"/>
            <p14:sldId id="1841"/>
            <p14:sldId id="1842"/>
            <p14:sldId id="1843"/>
          </p14:sldIdLst>
        </p14:section>
        <p14:section name="Soft Black template" id="{888AB95E-1B7E-4E95-8F39-C5D0E8372BC2}">
          <p14:sldIdLst>
            <p14:sldId id="184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2109" autoAdjust="0"/>
  </p:normalViewPr>
  <p:slideViewPr>
    <p:cSldViewPr snapToGrid="0">
      <p:cViewPr varScale="1">
        <p:scale>
          <a:sx n="92" d="100"/>
          <a:sy n="92" d="100"/>
        </p:scale>
        <p:origin x="288" y="82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5/24/2018 9:03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5/24/2018 9:01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619146B-24F9-441E-A368-DB3B5A84C1D4}" type="datetime8">
              <a:rPr lang="en-US" smtClean="0"/>
              <a:t>5/24/2018 9:01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03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9:01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089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5/24/2018 9:01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99738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5/24/2018 9:01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1209038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Predavatel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690688"/>
            <a:ext cx="12192000" cy="5167312"/>
          </a:xfrm>
          <a:prstGeom prst="rect">
            <a:avLst/>
          </a:prstGeom>
          <a:solidFill>
            <a:srgbClr val="0205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0DC79-E35C-4D1C-BE11-02403BE2C306}" type="datetimeFigureOut">
              <a:rPr lang="sl-SI" smtClean="0"/>
              <a:t>24. 05. 2018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86B9C-9129-4757-85A5-2C6DDC6E0152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566293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18" Type="http://schemas.openxmlformats.org/officeDocument/2006/relationships/slideLayout" Target="../slideLayouts/slideLayout44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9.xml"/><Relationship Id="rId21" Type="http://schemas.openxmlformats.org/officeDocument/2006/relationships/slideLayout" Target="../slideLayouts/slideLayout47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slideLayout" Target="../slideLayouts/slideLayout43.xml"/><Relationship Id="rId25" Type="http://schemas.openxmlformats.org/officeDocument/2006/relationships/slideLayout" Target="../slideLayouts/slideLayout51.xml"/><Relationship Id="rId2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42.xml"/><Relationship Id="rId20" Type="http://schemas.openxmlformats.org/officeDocument/2006/relationships/slideLayout" Target="../slideLayouts/slideLayout46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24" Type="http://schemas.openxmlformats.org/officeDocument/2006/relationships/slideLayout" Target="../slideLayouts/slideLayout50.xml"/><Relationship Id="rId5" Type="http://schemas.openxmlformats.org/officeDocument/2006/relationships/slideLayout" Target="../slideLayouts/slideLayout31.xml"/><Relationship Id="rId15" Type="http://schemas.openxmlformats.org/officeDocument/2006/relationships/slideLayout" Target="../slideLayouts/slideLayout41.xml"/><Relationship Id="rId23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36.xml"/><Relationship Id="rId19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Relationship Id="rId22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  <p:sldLayoutId id="2147484671" r:id="rId26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www.linkedin.com/in/gasperkamensek/" TargetMode="External"/><Relationship Id="rId3" Type="http://schemas.openxmlformats.org/officeDocument/2006/relationships/hyperlink" Target="http://excelolympics.com/" TargetMode="External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hyperlink" Target="http://en.wikipedia.org/wiki/File:Twitter_bird_logo_2012.svg" TargetMode="External"/><Relationship Id="rId2" Type="http://schemas.openxmlformats.org/officeDocument/2006/relationships/hyperlink" Target="mailto:gasper@excelolympics.com" TargetMode="Externa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hyperlink" Target="https://twitter.com/ExcelUnplugged" TargetMode="External"/><Relationship Id="rId10" Type="http://schemas.openxmlformats.org/officeDocument/2006/relationships/image" Target="../media/image15.png"/><Relationship Id="rId4" Type="http://schemas.openxmlformats.org/officeDocument/2006/relationships/hyperlink" Target="http://excelunplugged.com/" TargetMode="External"/><Relationship Id="rId9" Type="http://schemas.openxmlformats.org/officeDocument/2006/relationships/image" Target="../media/image14.png"/><Relationship Id="rId14" Type="http://schemas.openxmlformats.org/officeDocument/2006/relationships/image" Target="../media/image1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png"/><Relationship Id="rId4" Type="http://schemas.openxmlformats.org/officeDocument/2006/relationships/image" Target="../media/image21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8263" y="1871544"/>
            <a:ext cx="4167887" cy="1661993"/>
          </a:xfrm>
        </p:spPr>
        <p:txBody>
          <a:bodyPr/>
          <a:lstStyle/>
          <a:p>
            <a:r>
              <a:rPr lang="en-US" dirty="0"/>
              <a:t>Automated BI solution With Excel in 60 minutes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Gašper Kamenšek (Excel MVP)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585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006" y="881949"/>
            <a:ext cx="11018520" cy="553998"/>
          </a:xfrm>
        </p:spPr>
        <p:txBody>
          <a:bodyPr>
            <a:normAutofit fontScale="90000"/>
          </a:bodyPr>
          <a:lstStyle/>
          <a:p>
            <a:r>
              <a:rPr lang="sl-SI" sz="5400" dirty="0">
                <a:solidFill>
                  <a:schemeClr val="tx1"/>
                </a:solidFill>
              </a:rPr>
              <a:t>Gašper Kamenšek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15817822-E839-44EE-9195-420371206F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9006" y="2051324"/>
            <a:ext cx="11018520" cy="1547373"/>
          </a:xfrm>
        </p:spPr>
        <p:txBody>
          <a:bodyPr/>
          <a:lstStyle/>
          <a:p>
            <a:r>
              <a:rPr lang="sl-SI" dirty="0">
                <a:hlinkClick r:id="rId2"/>
              </a:rPr>
              <a:t>gasper@excelolympics.com</a:t>
            </a:r>
            <a:endParaRPr lang="sl-SI" dirty="0"/>
          </a:p>
          <a:p>
            <a:r>
              <a:rPr lang="sl-SI" dirty="0">
                <a:hlinkClick r:id="rId3"/>
              </a:rPr>
              <a:t>http://excelolympics.com</a:t>
            </a:r>
            <a:endParaRPr lang="sl-SI" dirty="0"/>
          </a:p>
          <a:p>
            <a:r>
              <a:rPr lang="sl-SI" dirty="0">
                <a:hlinkClick r:id="rId4"/>
              </a:rPr>
              <a:t>http://excelunplugged.com</a:t>
            </a:r>
            <a:endParaRPr lang="sl-SI" dirty="0"/>
          </a:p>
          <a:p>
            <a:endParaRPr lang="sl-SI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553" y="5487526"/>
            <a:ext cx="1683051" cy="120195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3721" y="5351449"/>
            <a:ext cx="2246362" cy="14741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5369" y="845530"/>
            <a:ext cx="2289053" cy="9235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056" y="5631139"/>
            <a:ext cx="1602042" cy="85039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680BA02-9EBD-4646-B622-59CB2278553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792" y="5195803"/>
            <a:ext cx="1969556" cy="141837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4165057-8C07-4F2B-8232-1F4093B813E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517" y="5598970"/>
            <a:ext cx="1723749" cy="914731"/>
          </a:xfrm>
          <a:prstGeom prst="rect">
            <a:avLst/>
          </a:prstGeom>
        </p:spPr>
      </p:pic>
      <p:pic>
        <p:nvPicPr>
          <p:cNvPr id="12" name="Picture 11" descr="A close up of a guitar&#10;&#10;Description generated with high confidence">
            <a:extLst>
              <a:ext uri="{FF2B5EF4-FFF2-40B4-BE49-F238E27FC236}">
                <a16:creationId xmlns:a16="http://schemas.microsoft.com/office/drawing/2014/main" id="{0681F31C-49E2-40F5-9A31-21AF3009126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41736" y="2315127"/>
            <a:ext cx="2902639" cy="88288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88F2365-E735-4DAA-A856-54630E93FD6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78266" y="554130"/>
            <a:ext cx="1997276" cy="1497957"/>
          </a:xfrm>
          <a:prstGeom prst="rect">
            <a:avLst/>
          </a:prstGeom>
        </p:spPr>
      </p:pic>
      <p:pic>
        <p:nvPicPr>
          <p:cNvPr id="46" name="Picture 45">
            <a:hlinkClick r:id="rId13"/>
            <a:extLst>
              <a:ext uri="{FF2B5EF4-FFF2-40B4-BE49-F238E27FC236}">
                <a16:creationId xmlns:a16="http://schemas.microsoft.com/office/drawing/2014/main" id="{BB2FA8D6-08EA-4BE6-BF85-C1988291AFD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14645" y="3490061"/>
            <a:ext cx="1133087" cy="1133087"/>
          </a:xfrm>
          <a:prstGeom prst="rect">
            <a:avLst/>
          </a:prstGeom>
        </p:spPr>
      </p:pic>
      <p:pic>
        <p:nvPicPr>
          <p:cNvPr id="49" name="Picture 48" descr="A picture containing ax, tool&#10;&#10;Description generated with very high confidence">
            <a:hlinkClick r:id="rId15"/>
            <a:extLst>
              <a:ext uri="{FF2B5EF4-FFF2-40B4-BE49-F238E27FC236}">
                <a16:creationId xmlns:a16="http://schemas.microsoft.com/office/drawing/2014/main" id="{445A0197-2F95-476A-865C-723E80A9DD8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837473B0-CC2E-450A-ABE3-18F120FF3D39}">
                <a1611:picAttrSrcUrl xmlns:a1611="http://schemas.microsoft.com/office/drawing/2016/11/main" r:id="rId17"/>
              </a:ext>
            </a:extLst>
          </a:blip>
          <a:stretch>
            <a:fillRect/>
          </a:stretch>
        </p:blipFill>
        <p:spPr>
          <a:xfrm>
            <a:off x="1581337" y="3744876"/>
            <a:ext cx="766910" cy="62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57889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BI rešitev v Excelu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982081"/>
          </a:xfrm>
        </p:spPr>
        <p:txBody>
          <a:bodyPr/>
          <a:lstStyle/>
          <a:p>
            <a:r>
              <a:rPr lang="sl-SI" dirty="0"/>
              <a:t>Podatki o računalniških tečajih</a:t>
            </a:r>
          </a:p>
          <a:p>
            <a:r>
              <a:rPr lang="sl-SI" dirty="0"/>
              <a:t>	sprotni podatki po letih</a:t>
            </a:r>
          </a:p>
          <a:p>
            <a:r>
              <a:rPr lang="sl-SI" dirty="0"/>
              <a:t>	</a:t>
            </a:r>
            <a:r>
              <a:rPr lang="sl-SI" dirty="0" err="1"/>
              <a:t>forecast</a:t>
            </a:r>
            <a:endParaRPr lang="sl-SI" dirty="0"/>
          </a:p>
          <a:p>
            <a:r>
              <a:rPr lang="sl-SI" dirty="0"/>
              <a:t>	cene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291F97-32DF-4A9D-8883-BE2D9E7FC2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0492" y="501023"/>
            <a:ext cx="3048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66F41E-6000-4811-83ED-FC053FC6DD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4681" y="885217"/>
            <a:ext cx="7903182" cy="44455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D4AD43-138F-43C0-83DF-F61E035065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8175" y="1900237"/>
            <a:ext cx="3295650" cy="305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</p:spTree>
    <p:extLst>
      <p:ext uri="{BB962C8B-B14F-4D97-AF65-F5344CB8AC3E}">
        <p14:creationId xmlns:p14="http://schemas.microsoft.com/office/powerpoint/2010/main" val="161455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83186-C9AD-4D50-9DB8-D5852FE7E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Koledar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5A6332-6340-461F-AF68-FA08A6DE8F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499146"/>
          </a:xfrm>
        </p:spPr>
        <p:txBody>
          <a:bodyPr/>
          <a:lstStyle/>
          <a:p>
            <a:r>
              <a:rPr lang="sl-SI" dirty="0"/>
              <a:t>Zavzame vse datume od prvega do zadnjega v modelu</a:t>
            </a:r>
          </a:p>
          <a:p>
            <a:r>
              <a:rPr lang="sl-SI" dirty="0"/>
              <a:t>Vsak datum se pojavlja samo enkrat!</a:t>
            </a:r>
          </a:p>
          <a:p>
            <a:r>
              <a:rPr lang="sl-SI" dirty="0"/>
              <a:t>Zavzeti so vsi datumi zvezno (noben ne manjka, četudi ni podatkov)</a:t>
            </a:r>
          </a:p>
          <a:p>
            <a:r>
              <a:rPr lang="sl-SI" dirty="0"/>
              <a:t>	Prvo leto se začne s 1 jan</a:t>
            </a:r>
          </a:p>
          <a:p>
            <a:r>
              <a:rPr lang="sl-SI" dirty="0"/>
              <a:t>	Zadnje leto se konča z 31 dec</a:t>
            </a:r>
          </a:p>
        </p:txBody>
      </p:sp>
    </p:spTree>
    <p:extLst>
      <p:ext uri="{BB962C8B-B14F-4D97-AF65-F5344CB8AC3E}">
        <p14:creationId xmlns:p14="http://schemas.microsoft.com/office/powerpoint/2010/main" val="590860469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9A670-58BD-4596-849B-F54AE5ADE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Data Model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1EC896-7635-4F32-858C-E8204F2359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7460" y="1092199"/>
            <a:ext cx="6236193" cy="501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413165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20311-9100-4719-8618-EC21051CA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Key</a:t>
            </a:r>
            <a:r>
              <a:rPr lang="sl-SI" dirty="0"/>
              <a:t> </a:t>
            </a:r>
            <a:r>
              <a:rPr lang="sl-SI" dirty="0" err="1"/>
              <a:t>Takeaways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6243BC-8473-477E-9E98-CC90499E065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982081"/>
          </a:xfrm>
        </p:spPr>
        <p:txBody>
          <a:bodyPr/>
          <a:lstStyle/>
          <a:p>
            <a:r>
              <a:rPr lang="sl-SI" dirty="0"/>
              <a:t>Excel </a:t>
            </a:r>
            <a:r>
              <a:rPr lang="sl-SI" dirty="0" err="1"/>
              <a:t>has</a:t>
            </a:r>
            <a:r>
              <a:rPr lang="sl-SI" dirty="0"/>
              <a:t> </a:t>
            </a:r>
            <a:r>
              <a:rPr lang="sl-SI" dirty="0" err="1"/>
              <a:t>changed</a:t>
            </a:r>
            <a:r>
              <a:rPr lang="sl-SI" dirty="0"/>
              <a:t>!</a:t>
            </a:r>
          </a:p>
          <a:p>
            <a:r>
              <a:rPr lang="sl-SI" dirty="0"/>
              <a:t>Power Query (</a:t>
            </a:r>
            <a:r>
              <a:rPr lang="sl-SI" dirty="0" err="1"/>
              <a:t>Get</a:t>
            </a:r>
            <a:r>
              <a:rPr lang="sl-SI" dirty="0"/>
              <a:t> &amp; </a:t>
            </a:r>
            <a:r>
              <a:rPr lang="sl-SI" dirty="0" err="1"/>
              <a:t>Transform</a:t>
            </a:r>
            <a:r>
              <a:rPr lang="sl-SI" dirty="0"/>
              <a:t>)</a:t>
            </a:r>
          </a:p>
          <a:p>
            <a:r>
              <a:rPr lang="sl-SI" dirty="0"/>
              <a:t>Power Pivot (Data Model)</a:t>
            </a:r>
          </a:p>
          <a:p>
            <a:r>
              <a:rPr lang="sl-SI" dirty="0"/>
              <a:t>THE POWER IS IN THE REFRESH!</a:t>
            </a:r>
          </a:p>
        </p:txBody>
      </p:sp>
    </p:spTree>
    <p:extLst>
      <p:ext uri="{BB962C8B-B14F-4D97-AF65-F5344CB8AC3E}">
        <p14:creationId xmlns:p14="http://schemas.microsoft.com/office/powerpoint/2010/main" val="238705093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553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Custom 17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107C10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630a2e83-186a-4a0f-ab27-bee8a8096abc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153</TotalTime>
  <Words>215</Words>
  <Application>Microsoft Office PowerPoint</Application>
  <PresentationFormat>Widescreen</PresentationFormat>
  <Paragraphs>36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Automated BI solution With Excel in 60 minutes</vt:lpstr>
      <vt:lpstr>Gašper Kamenšek</vt:lpstr>
      <vt:lpstr>BI rešitev v Excelu</vt:lpstr>
      <vt:lpstr>Demo</vt:lpstr>
      <vt:lpstr>Koledar</vt:lpstr>
      <vt:lpstr>Data Model</vt:lpstr>
      <vt:lpstr>Key Takeaways</vt:lpstr>
      <vt:lpstr>PowerPoint Presentation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Gašper Kamenšek</cp:lastModifiedBy>
  <cp:revision>12</cp:revision>
  <dcterms:created xsi:type="dcterms:W3CDTF">2018-03-14T10:09:21Z</dcterms:created>
  <dcterms:modified xsi:type="dcterms:W3CDTF">2018-05-24T07:07:03Z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